
<file path=[Content_Types].xml><?xml version="1.0" encoding="utf-8"?>
<Types xmlns="http://schemas.openxmlformats.org/package/2006/content-types">
  <Default Extension="jpeg" ContentType="image/jpeg"/>
  <Default Extension="jpg" ContentType="image/pn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media/image3.jpg" ContentType="image/jpeg"/>
  <Override PartName="/ppt/notesSlides/notesSlide2.xml" ContentType="application/vnd.openxmlformats-officedocument.presentationml.notesSlide+xml"/>
  <Override PartName="/ppt/media/image4.jpg" ContentType="image/jpeg"/>
  <Override PartName="/ppt/media/image7.jpg" ContentType="image/jpeg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media/image9.jpg" ContentType="image/jpeg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media/image15.jpg" ContentType="image/jpeg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98" r:id="rId1"/>
  </p:sldMasterIdLst>
  <p:notesMasterIdLst>
    <p:notesMasterId r:id="rId17"/>
  </p:notesMasterIdLst>
  <p:sldIdLst>
    <p:sldId id="256" r:id="rId2"/>
    <p:sldId id="260" r:id="rId3"/>
    <p:sldId id="258" r:id="rId4"/>
    <p:sldId id="294" r:id="rId5"/>
    <p:sldId id="295" r:id="rId6"/>
    <p:sldId id="266" r:id="rId7"/>
    <p:sldId id="287" r:id="rId8"/>
    <p:sldId id="277" r:id="rId9"/>
    <p:sldId id="276" r:id="rId10"/>
    <p:sldId id="293" r:id="rId11"/>
    <p:sldId id="263" r:id="rId12"/>
    <p:sldId id="290" r:id="rId13"/>
    <p:sldId id="292" r:id="rId14"/>
    <p:sldId id="291" r:id="rId15"/>
    <p:sldId id="289" r:id="rId16"/>
  </p:sldIdLst>
  <p:sldSz cx="10691813" cy="7562850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9CB0"/>
    <a:srgbClr val="FA488A"/>
    <a:srgbClr val="FDB1CD"/>
    <a:srgbClr val="99FF99"/>
    <a:srgbClr val="4CB5FE"/>
    <a:srgbClr val="FE5C6D"/>
    <a:srgbClr val="66FFFF"/>
    <a:srgbClr val="FF9966"/>
    <a:srgbClr val="FBE6A5"/>
    <a:srgbClr val="70DB8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22D7196-5CE0-42DE-96C2-21DF67D6574F}" v="210" dt="2021-10-03T11:59:47.518"/>
  </p1510:revLst>
</p1510:revInfo>
</file>

<file path=ppt/tableStyles.xml><?xml version="1.0" encoding="utf-8"?>
<a:tblStyleLst xmlns:a="http://schemas.openxmlformats.org/drawingml/2006/main" def="{C0A99871-55B9-41C9-ABD0-4B9AA123F7BD}">
  <a:tblStyle styleId="{C0A99871-55B9-41C9-ABD0-4B9AA123F7B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D5ABB26-0587-4C30-8999-92F81FD0307C}" styleName="بلا نمط، بلا شبكة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62" autoAdjust="0"/>
    <p:restoredTop sz="94660"/>
  </p:normalViewPr>
  <p:slideViewPr>
    <p:cSldViewPr snapToGrid="0">
      <p:cViewPr varScale="1">
        <p:scale>
          <a:sx n="62" d="100"/>
          <a:sy n="62" d="100"/>
        </p:scale>
        <p:origin x="1320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microsoft.com/office/2015/10/relationships/revisionInfo" Target="revisionInfo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1005190" y="685800"/>
            <a:ext cx="4848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4" name="Google Shape;9124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5" name="Google Shape;9125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5" name="Google Shape;9195;ge9f09432c0_0_41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96" name="Google Shape;9196;ge9f09432c0_0_41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6" name="Google Shape;9146;ge9f09432c0_0_8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47" name="Google Shape;9147;ge9f09432c0_0_8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5" name="Google Shape;9885;geb25178e7c_0_10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86" name="Google Shape;9886;geb25178e7c_0_10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331773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5" name="Google Shape;9885;geb25178e7c_0_10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86" name="Google Shape;9886;geb25178e7c_0_10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2960728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7" name="Google Shape;9297;ge8da920d52_0_5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98" name="Google Shape;9298;ge8da920d52_0_5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5" name="Google Shape;9885;geb25178e7c_0_10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86" name="Google Shape;9886;geb25178e7c_0_10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8" name="Google Shape;9678;geaef6d41a2_1_6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79" name="Google Shape;9679;geaef6d41a2_1_66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8" name="Google Shape;9658;geaef6d41a2_1_5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59" name="Google Shape;9659;geaef6d41a2_1_5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8" name="Google Shape;9658;geaef6d41a2_1_5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59" name="Google Shape;9659;geaef6d41a2_1_5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6566526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1" name="Google Shape;9251;ge9f09432c0_0_30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52" name="Google Shape;9252;ge9f09432c0_0_30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8" name="Google Shape;9948;geb25178e7c_0_268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49" name="Google Shape;9949;geb25178e7c_0_268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91" name="Google Shape;10091;geb25178e7c_0_268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92" name="Google Shape;10092;geb25178e7c_0_268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6" name="Google Shape;9926;geb25178e7c_0_245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1004888" y="685800"/>
            <a:ext cx="4848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27" name="Google Shape;9927;geb25178e7c_0_245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20797" y="547977"/>
            <a:ext cx="10011977" cy="6318048"/>
            <a:chOff x="-20797" y="547977"/>
            <a:chExt cx="10011977" cy="6318048"/>
          </a:xfrm>
        </p:grpSpPr>
        <p:sp>
          <p:nvSpPr>
            <p:cNvPr id="10" name="Google Shape;10;p2"/>
            <p:cNvSpPr/>
            <p:nvPr/>
          </p:nvSpPr>
          <p:spPr>
            <a:xfrm>
              <a:off x="-20797" y="1350825"/>
              <a:ext cx="2262118" cy="976463"/>
            </a:xfrm>
            <a:custGeom>
              <a:avLst/>
              <a:gdLst/>
              <a:ahLst/>
              <a:cxnLst/>
              <a:rect l="l" t="t" r="r" b="b"/>
              <a:pathLst>
                <a:path w="29249" h="12738" extrusionOk="0">
                  <a:moveTo>
                    <a:pt x="10913" y="0"/>
                  </a:moveTo>
                  <a:cubicBezTo>
                    <a:pt x="10819" y="0"/>
                    <a:pt x="10723" y="3"/>
                    <a:pt x="10626" y="7"/>
                  </a:cubicBezTo>
                  <a:cubicBezTo>
                    <a:pt x="9890" y="7"/>
                    <a:pt x="9153" y="217"/>
                    <a:pt x="8417" y="638"/>
                  </a:cubicBezTo>
                  <a:cubicBezTo>
                    <a:pt x="7680" y="901"/>
                    <a:pt x="7102" y="1322"/>
                    <a:pt x="6576" y="1953"/>
                  </a:cubicBezTo>
                  <a:cubicBezTo>
                    <a:pt x="5997" y="2532"/>
                    <a:pt x="5576" y="3269"/>
                    <a:pt x="5366" y="4058"/>
                  </a:cubicBezTo>
                  <a:cubicBezTo>
                    <a:pt x="5050" y="4847"/>
                    <a:pt x="4945" y="5636"/>
                    <a:pt x="4945" y="6477"/>
                  </a:cubicBezTo>
                  <a:cubicBezTo>
                    <a:pt x="4998" y="7003"/>
                    <a:pt x="5103" y="7530"/>
                    <a:pt x="5208" y="8056"/>
                  </a:cubicBezTo>
                  <a:lnTo>
                    <a:pt x="5208" y="8108"/>
                  </a:lnTo>
                  <a:cubicBezTo>
                    <a:pt x="4261" y="8161"/>
                    <a:pt x="3262" y="8529"/>
                    <a:pt x="2473" y="9055"/>
                  </a:cubicBezTo>
                  <a:cubicBezTo>
                    <a:pt x="1631" y="9634"/>
                    <a:pt x="1000" y="10370"/>
                    <a:pt x="526" y="11264"/>
                  </a:cubicBezTo>
                  <a:cubicBezTo>
                    <a:pt x="263" y="11738"/>
                    <a:pt x="105" y="12211"/>
                    <a:pt x="0" y="12737"/>
                  </a:cubicBezTo>
                  <a:lnTo>
                    <a:pt x="29248" y="12737"/>
                  </a:lnTo>
                  <a:lnTo>
                    <a:pt x="29248" y="12580"/>
                  </a:lnTo>
                  <a:cubicBezTo>
                    <a:pt x="29038" y="12317"/>
                    <a:pt x="28880" y="12106"/>
                    <a:pt x="28670" y="11948"/>
                  </a:cubicBezTo>
                  <a:cubicBezTo>
                    <a:pt x="28302" y="11580"/>
                    <a:pt x="27828" y="11264"/>
                    <a:pt x="27407" y="11001"/>
                  </a:cubicBezTo>
                  <a:cubicBezTo>
                    <a:pt x="26492" y="10520"/>
                    <a:pt x="25620" y="10258"/>
                    <a:pt x="24631" y="10258"/>
                  </a:cubicBezTo>
                  <a:cubicBezTo>
                    <a:pt x="24540" y="10258"/>
                    <a:pt x="24449" y="10261"/>
                    <a:pt x="24356" y="10265"/>
                  </a:cubicBezTo>
                  <a:cubicBezTo>
                    <a:pt x="23567" y="10265"/>
                    <a:pt x="22831" y="10475"/>
                    <a:pt x="22147" y="10896"/>
                  </a:cubicBezTo>
                  <a:cubicBezTo>
                    <a:pt x="22042" y="10949"/>
                    <a:pt x="21884" y="10949"/>
                    <a:pt x="21831" y="11001"/>
                  </a:cubicBezTo>
                  <a:cubicBezTo>
                    <a:pt x="21515" y="10212"/>
                    <a:pt x="21042" y="9581"/>
                    <a:pt x="20463" y="8950"/>
                  </a:cubicBezTo>
                  <a:cubicBezTo>
                    <a:pt x="20043" y="8634"/>
                    <a:pt x="19569" y="8319"/>
                    <a:pt x="19201" y="8056"/>
                  </a:cubicBezTo>
                  <a:cubicBezTo>
                    <a:pt x="18412" y="7582"/>
                    <a:pt x="17623" y="7372"/>
                    <a:pt x="16781" y="7319"/>
                  </a:cubicBezTo>
                  <a:cubicBezTo>
                    <a:pt x="16834" y="6846"/>
                    <a:pt x="16886" y="6425"/>
                    <a:pt x="16834" y="5951"/>
                  </a:cubicBezTo>
                  <a:cubicBezTo>
                    <a:pt x="16781" y="5425"/>
                    <a:pt x="16623" y="4899"/>
                    <a:pt x="16571" y="4373"/>
                  </a:cubicBezTo>
                  <a:cubicBezTo>
                    <a:pt x="16255" y="3321"/>
                    <a:pt x="15729" y="2479"/>
                    <a:pt x="14992" y="1690"/>
                  </a:cubicBezTo>
                  <a:cubicBezTo>
                    <a:pt x="14572" y="1322"/>
                    <a:pt x="14151" y="1007"/>
                    <a:pt x="13730" y="743"/>
                  </a:cubicBezTo>
                  <a:cubicBezTo>
                    <a:pt x="12814" y="262"/>
                    <a:pt x="11943" y="0"/>
                    <a:pt x="109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9613019" y="1227363"/>
              <a:ext cx="378161" cy="192025"/>
            </a:xfrm>
            <a:custGeom>
              <a:avLst/>
              <a:gdLst/>
              <a:ahLst/>
              <a:cxnLst/>
              <a:rect l="l" t="t" r="r" b="b"/>
              <a:pathLst>
                <a:path w="14993" h="7681" extrusionOk="0">
                  <a:moveTo>
                    <a:pt x="6313" y="0"/>
                  </a:moveTo>
                  <a:cubicBezTo>
                    <a:pt x="5734" y="0"/>
                    <a:pt x="5208" y="105"/>
                    <a:pt x="4682" y="421"/>
                  </a:cubicBezTo>
                  <a:cubicBezTo>
                    <a:pt x="4156" y="631"/>
                    <a:pt x="3682" y="947"/>
                    <a:pt x="3314" y="1368"/>
                  </a:cubicBezTo>
                  <a:cubicBezTo>
                    <a:pt x="2841" y="1736"/>
                    <a:pt x="2578" y="2262"/>
                    <a:pt x="2420" y="2893"/>
                  </a:cubicBezTo>
                  <a:cubicBezTo>
                    <a:pt x="2157" y="3419"/>
                    <a:pt x="2052" y="3998"/>
                    <a:pt x="2104" y="4577"/>
                  </a:cubicBezTo>
                  <a:cubicBezTo>
                    <a:pt x="2104" y="4734"/>
                    <a:pt x="2157" y="4892"/>
                    <a:pt x="2157" y="5050"/>
                  </a:cubicBezTo>
                  <a:cubicBezTo>
                    <a:pt x="2104" y="5103"/>
                    <a:pt x="2052" y="5103"/>
                    <a:pt x="1894" y="5155"/>
                  </a:cubicBezTo>
                  <a:cubicBezTo>
                    <a:pt x="1526" y="5313"/>
                    <a:pt x="1105" y="5576"/>
                    <a:pt x="842" y="5892"/>
                  </a:cubicBezTo>
                  <a:cubicBezTo>
                    <a:pt x="526" y="6207"/>
                    <a:pt x="316" y="6628"/>
                    <a:pt x="211" y="6996"/>
                  </a:cubicBezTo>
                  <a:cubicBezTo>
                    <a:pt x="53" y="7207"/>
                    <a:pt x="0" y="7470"/>
                    <a:pt x="0" y="7680"/>
                  </a:cubicBezTo>
                  <a:lnTo>
                    <a:pt x="14993" y="7680"/>
                  </a:lnTo>
                  <a:lnTo>
                    <a:pt x="14993" y="7628"/>
                  </a:lnTo>
                  <a:cubicBezTo>
                    <a:pt x="14993" y="7417"/>
                    <a:pt x="14940" y="7259"/>
                    <a:pt x="14940" y="7102"/>
                  </a:cubicBezTo>
                  <a:cubicBezTo>
                    <a:pt x="14677" y="6365"/>
                    <a:pt x="14309" y="5681"/>
                    <a:pt x="13783" y="5155"/>
                  </a:cubicBezTo>
                  <a:cubicBezTo>
                    <a:pt x="13414" y="4997"/>
                    <a:pt x="13099" y="4734"/>
                    <a:pt x="12836" y="4524"/>
                  </a:cubicBezTo>
                  <a:cubicBezTo>
                    <a:pt x="12257" y="4208"/>
                    <a:pt x="11573" y="3998"/>
                    <a:pt x="10942" y="3998"/>
                  </a:cubicBezTo>
                  <a:cubicBezTo>
                    <a:pt x="10889" y="3682"/>
                    <a:pt x="10784" y="3314"/>
                    <a:pt x="10732" y="3051"/>
                  </a:cubicBezTo>
                  <a:cubicBezTo>
                    <a:pt x="10468" y="2367"/>
                    <a:pt x="10100" y="1683"/>
                    <a:pt x="9522" y="1157"/>
                  </a:cubicBezTo>
                  <a:cubicBezTo>
                    <a:pt x="9206" y="947"/>
                    <a:pt x="8943" y="684"/>
                    <a:pt x="8627" y="473"/>
                  </a:cubicBezTo>
                  <a:cubicBezTo>
                    <a:pt x="7891" y="105"/>
                    <a:pt x="7154" y="0"/>
                    <a:pt x="63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4248428" y="1227375"/>
              <a:ext cx="848747" cy="402790"/>
            </a:xfrm>
            <a:custGeom>
              <a:avLst/>
              <a:gdLst/>
              <a:ahLst/>
              <a:cxnLst/>
              <a:rect l="l" t="t" r="r" b="b"/>
              <a:pathLst>
                <a:path w="24725" h="10627" extrusionOk="0">
                  <a:moveTo>
                    <a:pt x="7312" y="0"/>
                  </a:moveTo>
                  <a:cubicBezTo>
                    <a:pt x="6681" y="0"/>
                    <a:pt x="6050" y="210"/>
                    <a:pt x="5471" y="473"/>
                  </a:cubicBezTo>
                  <a:cubicBezTo>
                    <a:pt x="4892" y="631"/>
                    <a:pt x="4366" y="1052"/>
                    <a:pt x="3893" y="1526"/>
                  </a:cubicBezTo>
                  <a:cubicBezTo>
                    <a:pt x="3420" y="1946"/>
                    <a:pt x="3104" y="2578"/>
                    <a:pt x="2894" y="3156"/>
                  </a:cubicBezTo>
                  <a:cubicBezTo>
                    <a:pt x="2630" y="3735"/>
                    <a:pt x="2525" y="4419"/>
                    <a:pt x="2578" y="5050"/>
                  </a:cubicBezTo>
                  <a:cubicBezTo>
                    <a:pt x="2630" y="5471"/>
                    <a:pt x="2736" y="5892"/>
                    <a:pt x="2788" y="6313"/>
                  </a:cubicBezTo>
                  <a:cubicBezTo>
                    <a:pt x="2999" y="6891"/>
                    <a:pt x="3262" y="7417"/>
                    <a:pt x="3630" y="7891"/>
                  </a:cubicBezTo>
                  <a:cubicBezTo>
                    <a:pt x="3157" y="7943"/>
                    <a:pt x="2736" y="8101"/>
                    <a:pt x="2262" y="8259"/>
                  </a:cubicBezTo>
                  <a:cubicBezTo>
                    <a:pt x="1736" y="8469"/>
                    <a:pt x="1263" y="8785"/>
                    <a:pt x="895" y="9258"/>
                  </a:cubicBezTo>
                  <a:cubicBezTo>
                    <a:pt x="474" y="9679"/>
                    <a:pt x="211" y="10100"/>
                    <a:pt x="0" y="10626"/>
                  </a:cubicBezTo>
                  <a:lnTo>
                    <a:pt x="24725" y="10626"/>
                  </a:lnTo>
                  <a:cubicBezTo>
                    <a:pt x="24462" y="10048"/>
                    <a:pt x="24093" y="9521"/>
                    <a:pt x="23620" y="9048"/>
                  </a:cubicBezTo>
                  <a:cubicBezTo>
                    <a:pt x="23304" y="8785"/>
                    <a:pt x="22883" y="8522"/>
                    <a:pt x="22568" y="8364"/>
                  </a:cubicBezTo>
                  <a:cubicBezTo>
                    <a:pt x="21779" y="7943"/>
                    <a:pt x="20937" y="7733"/>
                    <a:pt x="19990" y="7733"/>
                  </a:cubicBezTo>
                  <a:cubicBezTo>
                    <a:pt x="19622" y="7733"/>
                    <a:pt x="19201" y="7838"/>
                    <a:pt x="18885" y="7943"/>
                  </a:cubicBezTo>
                  <a:cubicBezTo>
                    <a:pt x="18833" y="7680"/>
                    <a:pt x="18833" y="7417"/>
                    <a:pt x="18780" y="7154"/>
                  </a:cubicBezTo>
                  <a:cubicBezTo>
                    <a:pt x="18517" y="6365"/>
                    <a:pt x="18096" y="5629"/>
                    <a:pt x="17465" y="5103"/>
                  </a:cubicBezTo>
                  <a:cubicBezTo>
                    <a:pt x="17097" y="4840"/>
                    <a:pt x="16781" y="4682"/>
                    <a:pt x="16466" y="4419"/>
                  </a:cubicBezTo>
                  <a:cubicBezTo>
                    <a:pt x="15677" y="3998"/>
                    <a:pt x="14887" y="3788"/>
                    <a:pt x="13941" y="3788"/>
                  </a:cubicBezTo>
                  <a:cubicBezTo>
                    <a:pt x="13362" y="3788"/>
                    <a:pt x="12888" y="3945"/>
                    <a:pt x="12362" y="4156"/>
                  </a:cubicBezTo>
                  <a:cubicBezTo>
                    <a:pt x="12310" y="3893"/>
                    <a:pt x="12310" y="3682"/>
                    <a:pt x="12257" y="3419"/>
                  </a:cubicBezTo>
                  <a:cubicBezTo>
                    <a:pt x="11994" y="2630"/>
                    <a:pt x="11521" y="1894"/>
                    <a:pt x="10942" y="1315"/>
                  </a:cubicBezTo>
                  <a:cubicBezTo>
                    <a:pt x="10626" y="1052"/>
                    <a:pt x="10258" y="789"/>
                    <a:pt x="9890" y="579"/>
                  </a:cubicBezTo>
                  <a:cubicBezTo>
                    <a:pt x="9101" y="210"/>
                    <a:pt x="8259" y="0"/>
                    <a:pt x="7312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9631959" y="3959950"/>
              <a:ext cx="340302" cy="334375"/>
              <a:chOff x="4864725" y="4564050"/>
              <a:chExt cx="337300" cy="33437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64725" y="4564050"/>
                <a:ext cx="337300" cy="333600"/>
              </a:xfrm>
              <a:custGeom>
                <a:avLst/>
                <a:gdLst/>
                <a:ahLst/>
                <a:cxnLst/>
                <a:rect l="l" t="t" r="r" b="b"/>
                <a:pathLst>
                  <a:path w="13492" h="13344" extrusionOk="0">
                    <a:moveTo>
                      <a:pt x="5708" y="1"/>
                    </a:moveTo>
                    <a:cubicBezTo>
                      <a:pt x="5266" y="1"/>
                      <a:pt x="4832" y="312"/>
                      <a:pt x="4735" y="861"/>
                    </a:cubicBezTo>
                    <a:lnTo>
                      <a:pt x="4261" y="4385"/>
                    </a:lnTo>
                    <a:lnTo>
                      <a:pt x="894" y="5490"/>
                    </a:lnTo>
                    <a:cubicBezTo>
                      <a:pt x="53" y="5753"/>
                      <a:pt x="0" y="6910"/>
                      <a:pt x="789" y="7279"/>
                    </a:cubicBezTo>
                    <a:lnTo>
                      <a:pt x="3998" y="8857"/>
                    </a:lnTo>
                    <a:lnTo>
                      <a:pt x="4051" y="12381"/>
                    </a:lnTo>
                    <a:cubicBezTo>
                      <a:pt x="4051" y="12981"/>
                      <a:pt x="4523" y="13344"/>
                      <a:pt x="5009" y="13344"/>
                    </a:cubicBezTo>
                    <a:cubicBezTo>
                      <a:pt x="5248" y="13344"/>
                      <a:pt x="5491" y="13256"/>
                      <a:pt x="5681" y="13065"/>
                    </a:cubicBezTo>
                    <a:lnTo>
                      <a:pt x="8154" y="10487"/>
                    </a:lnTo>
                    <a:lnTo>
                      <a:pt x="11573" y="11540"/>
                    </a:lnTo>
                    <a:cubicBezTo>
                      <a:pt x="11670" y="11572"/>
                      <a:pt x="11764" y="11587"/>
                      <a:pt x="11856" y="11587"/>
                    </a:cubicBezTo>
                    <a:cubicBezTo>
                      <a:pt x="12514" y="11587"/>
                      <a:pt x="13001" y="10818"/>
                      <a:pt x="12678" y="10172"/>
                    </a:cubicBezTo>
                    <a:lnTo>
                      <a:pt x="10942" y="7016"/>
                    </a:lnTo>
                    <a:lnTo>
                      <a:pt x="12994" y="4122"/>
                    </a:lnTo>
                    <a:cubicBezTo>
                      <a:pt x="13491" y="3426"/>
                      <a:pt x="13001" y="2588"/>
                      <a:pt x="12234" y="2588"/>
                    </a:cubicBezTo>
                    <a:cubicBezTo>
                      <a:pt x="12190" y="2588"/>
                      <a:pt x="12145" y="2591"/>
                      <a:pt x="12099" y="2597"/>
                    </a:cubicBezTo>
                    <a:lnTo>
                      <a:pt x="8575" y="3281"/>
                    </a:lnTo>
                    <a:lnTo>
                      <a:pt x="6471" y="387"/>
                    </a:lnTo>
                    <a:cubicBezTo>
                      <a:pt x="6268" y="123"/>
                      <a:pt x="5986" y="1"/>
                      <a:pt x="57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5079075" y="4628800"/>
                <a:ext cx="114450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1322" extrusionOk="0">
                    <a:moveTo>
                      <a:pt x="3633" y="0"/>
                    </a:moveTo>
                    <a:cubicBezTo>
                      <a:pt x="3598" y="0"/>
                      <a:pt x="3561" y="2"/>
                      <a:pt x="3525" y="7"/>
                    </a:cubicBezTo>
                    <a:lnTo>
                      <a:pt x="1" y="691"/>
                    </a:lnTo>
                    <a:lnTo>
                      <a:pt x="527" y="1322"/>
                    </a:lnTo>
                    <a:lnTo>
                      <a:pt x="4577" y="585"/>
                    </a:lnTo>
                    <a:cubicBezTo>
                      <a:pt x="4385" y="249"/>
                      <a:pt x="4017" y="0"/>
                      <a:pt x="3633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4867350" y="4564050"/>
                <a:ext cx="163100" cy="334375"/>
              </a:xfrm>
              <a:custGeom>
                <a:avLst/>
                <a:gdLst/>
                <a:ahLst/>
                <a:cxnLst/>
                <a:rect l="l" t="t" r="r" b="b"/>
                <a:pathLst>
                  <a:path w="6524" h="13375" extrusionOk="0">
                    <a:moveTo>
                      <a:pt x="5606" y="1"/>
                    </a:moveTo>
                    <a:cubicBezTo>
                      <a:pt x="5168" y="1"/>
                      <a:pt x="4747" y="312"/>
                      <a:pt x="4682" y="861"/>
                    </a:cubicBezTo>
                    <a:lnTo>
                      <a:pt x="4209" y="4385"/>
                    </a:lnTo>
                    <a:lnTo>
                      <a:pt x="842" y="5490"/>
                    </a:lnTo>
                    <a:cubicBezTo>
                      <a:pt x="53" y="5753"/>
                      <a:pt x="0" y="6910"/>
                      <a:pt x="737" y="7279"/>
                    </a:cubicBezTo>
                    <a:lnTo>
                      <a:pt x="3946" y="8857"/>
                    </a:lnTo>
                    <a:lnTo>
                      <a:pt x="3998" y="12381"/>
                    </a:lnTo>
                    <a:cubicBezTo>
                      <a:pt x="3998" y="12959"/>
                      <a:pt x="4484" y="13375"/>
                      <a:pt x="4998" y="13375"/>
                    </a:cubicBezTo>
                    <a:cubicBezTo>
                      <a:pt x="5139" y="13375"/>
                      <a:pt x="5283" y="13344"/>
                      <a:pt x="5419" y="13276"/>
                    </a:cubicBezTo>
                    <a:cubicBezTo>
                      <a:pt x="5313" y="13118"/>
                      <a:pt x="5313" y="13012"/>
                      <a:pt x="5313" y="12855"/>
                    </a:cubicBezTo>
                    <a:lnTo>
                      <a:pt x="5261" y="9330"/>
                    </a:lnTo>
                    <a:lnTo>
                      <a:pt x="2052" y="7752"/>
                    </a:lnTo>
                    <a:cubicBezTo>
                      <a:pt x="1263" y="7331"/>
                      <a:pt x="1315" y="6226"/>
                      <a:pt x="2157" y="5963"/>
                    </a:cubicBezTo>
                    <a:lnTo>
                      <a:pt x="5524" y="4859"/>
                    </a:lnTo>
                    <a:lnTo>
                      <a:pt x="5997" y="1282"/>
                    </a:lnTo>
                    <a:cubicBezTo>
                      <a:pt x="6050" y="966"/>
                      <a:pt x="6260" y="703"/>
                      <a:pt x="6523" y="598"/>
                    </a:cubicBezTo>
                    <a:lnTo>
                      <a:pt x="6366" y="387"/>
                    </a:lnTo>
                    <a:cubicBezTo>
                      <a:pt x="6163" y="123"/>
                      <a:pt x="5881" y="1"/>
                      <a:pt x="5606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" name="Google Shape;17;p2"/>
            <p:cNvGrpSpPr/>
            <p:nvPr/>
          </p:nvGrpSpPr>
          <p:grpSpPr>
            <a:xfrm>
              <a:off x="6981913" y="6588475"/>
              <a:ext cx="291244" cy="277550"/>
              <a:chOff x="3689675" y="865975"/>
              <a:chExt cx="288675" cy="277550"/>
            </a:xfrm>
          </p:grpSpPr>
          <p:sp>
            <p:nvSpPr>
              <p:cNvPr id="18" name="Google Shape;18;p2"/>
              <p:cNvSpPr/>
              <p:nvPr/>
            </p:nvSpPr>
            <p:spPr>
              <a:xfrm>
                <a:off x="3691350" y="865975"/>
                <a:ext cx="287000" cy="277550"/>
              </a:xfrm>
              <a:custGeom>
                <a:avLst/>
                <a:gdLst/>
                <a:ahLst/>
                <a:cxnLst/>
                <a:rect l="l" t="t" r="r" b="b"/>
                <a:pathLst>
                  <a:path w="11480" h="11102" extrusionOk="0">
                    <a:moveTo>
                      <a:pt x="6491" y="0"/>
                    </a:moveTo>
                    <a:cubicBezTo>
                      <a:pt x="6242" y="0"/>
                      <a:pt x="5984" y="106"/>
                      <a:pt x="5798" y="333"/>
                    </a:cubicBezTo>
                    <a:lnTo>
                      <a:pt x="4115" y="2805"/>
                    </a:lnTo>
                    <a:lnTo>
                      <a:pt x="1169" y="2332"/>
                    </a:lnTo>
                    <a:cubicBezTo>
                      <a:pt x="1109" y="2318"/>
                      <a:pt x="1050" y="2311"/>
                      <a:pt x="992" y="2311"/>
                    </a:cubicBezTo>
                    <a:cubicBezTo>
                      <a:pt x="400" y="2311"/>
                      <a:pt x="1" y="3014"/>
                      <a:pt x="432" y="3542"/>
                    </a:cubicBezTo>
                    <a:lnTo>
                      <a:pt x="2274" y="5909"/>
                    </a:lnTo>
                    <a:lnTo>
                      <a:pt x="958" y="8644"/>
                    </a:lnTo>
                    <a:cubicBezTo>
                      <a:pt x="688" y="9186"/>
                      <a:pt x="1113" y="9804"/>
                      <a:pt x="1671" y="9804"/>
                    </a:cubicBezTo>
                    <a:cubicBezTo>
                      <a:pt x="1764" y="9804"/>
                      <a:pt x="1860" y="9787"/>
                      <a:pt x="1958" y="9749"/>
                    </a:cubicBezTo>
                    <a:lnTo>
                      <a:pt x="4746" y="8750"/>
                    </a:lnTo>
                    <a:lnTo>
                      <a:pt x="6850" y="10854"/>
                    </a:lnTo>
                    <a:cubicBezTo>
                      <a:pt x="7021" y="11025"/>
                      <a:pt x="7231" y="11101"/>
                      <a:pt x="7437" y="11101"/>
                    </a:cubicBezTo>
                    <a:cubicBezTo>
                      <a:pt x="7863" y="11101"/>
                      <a:pt x="8271" y="10772"/>
                      <a:pt x="8271" y="10275"/>
                    </a:cubicBezTo>
                    <a:lnTo>
                      <a:pt x="8165" y="7329"/>
                    </a:lnTo>
                    <a:lnTo>
                      <a:pt x="10796" y="5962"/>
                    </a:lnTo>
                    <a:cubicBezTo>
                      <a:pt x="11479" y="5593"/>
                      <a:pt x="11322" y="4699"/>
                      <a:pt x="10690" y="4489"/>
                    </a:cubicBezTo>
                    <a:lnTo>
                      <a:pt x="7797" y="3647"/>
                    </a:lnTo>
                    <a:lnTo>
                      <a:pt x="7271" y="701"/>
                    </a:lnTo>
                    <a:cubicBezTo>
                      <a:pt x="7239" y="254"/>
                      <a:pt x="6877" y="0"/>
                      <a:pt x="6491" y="0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884950" y="957150"/>
                <a:ext cx="8682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3473" h="1631" extrusionOk="0">
                    <a:moveTo>
                      <a:pt x="0" y="0"/>
                    </a:moveTo>
                    <a:lnTo>
                      <a:pt x="158" y="631"/>
                    </a:lnTo>
                    <a:lnTo>
                      <a:pt x="3472" y="1631"/>
                    </a:lnTo>
                    <a:cubicBezTo>
                      <a:pt x="3472" y="1315"/>
                      <a:pt x="3262" y="894"/>
                      <a:pt x="2894" y="84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3689675" y="867575"/>
                <a:ext cx="183475" cy="246075"/>
              </a:xfrm>
              <a:custGeom>
                <a:avLst/>
                <a:gdLst/>
                <a:ahLst/>
                <a:cxnLst/>
                <a:rect l="l" t="t" r="r" b="b"/>
                <a:pathLst>
                  <a:path w="7339" h="9843" extrusionOk="0">
                    <a:moveTo>
                      <a:pt x="6452" y="0"/>
                    </a:moveTo>
                    <a:cubicBezTo>
                      <a:pt x="6207" y="0"/>
                      <a:pt x="5962" y="118"/>
                      <a:pt x="5813" y="374"/>
                    </a:cubicBezTo>
                    <a:lnTo>
                      <a:pt x="4129" y="2794"/>
                    </a:lnTo>
                    <a:lnTo>
                      <a:pt x="1131" y="2320"/>
                    </a:lnTo>
                    <a:cubicBezTo>
                      <a:pt x="1091" y="2314"/>
                      <a:pt x="1052" y="2311"/>
                      <a:pt x="1014" y="2311"/>
                    </a:cubicBezTo>
                    <a:cubicBezTo>
                      <a:pt x="395" y="2311"/>
                      <a:pt x="1" y="3087"/>
                      <a:pt x="447" y="3583"/>
                    </a:cubicBezTo>
                    <a:lnTo>
                      <a:pt x="2288" y="5950"/>
                    </a:lnTo>
                    <a:lnTo>
                      <a:pt x="973" y="8633"/>
                    </a:lnTo>
                    <a:cubicBezTo>
                      <a:pt x="710" y="9212"/>
                      <a:pt x="1078" y="9843"/>
                      <a:pt x="1657" y="9843"/>
                    </a:cubicBezTo>
                    <a:cubicBezTo>
                      <a:pt x="1762" y="9685"/>
                      <a:pt x="1762" y="9633"/>
                      <a:pt x="1815" y="9475"/>
                    </a:cubicBezTo>
                    <a:lnTo>
                      <a:pt x="3130" y="6792"/>
                    </a:lnTo>
                    <a:lnTo>
                      <a:pt x="1288" y="4425"/>
                    </a:lnTo>
                    <a:cubicBezTo>
                      <a:pt x="844" y="3881"/>
                      <a:pt x="1281" y="3153"/>
                      <a:pt x="1858" y="3153"/>
                    </a:cubicBezTo>
                    <a:cubicBezTo>
                      <a:pt x="1896" y="3153"/>
                      <a:pt x="1934" y="3156"/>
                      <a:pt x="1972" y="3162"/>
                    </a:cubicBezTo>
                    <a:lnTo>
                      <a:pt x="4971" y="3636"/>
                    </a:lnTo>
                    <a:lnTo>
                      <a:pt x="6654" y="1216"/>
                    </a:lnTo>
                    <a:cubicBezTo>
                      <a:pt x="6865" y="953"/>
                      <a:pt x="7075" y="900"/>
                      <a:pt x="7338" y="900"/>
                    </a:cubicBezTo>
                    <a:lnTo>
                      <a:pt x="7233" y="690"/>
                    </a:lnTo>
                    <a:cubicBezTo>
                      <a:pt x="7170" y="252"/>
                      <a:pt x="6811" y="0"/>
                      <a:pt x="6452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" name="Google Shape;21;p2"/>
            <p:cNvGrpSpPr/>
            <p:nvPr/>
          </p:nvGrpSpPr>
          <p:grpSpPr>
            <a:xfrm>
              <a:off x="6643903" y="1074100"/>
              <a:ext cx="295255" cy="276725"/>
              <a:chOff x="5348675" y="2068175"/>
              <a:chExt cx="292650" cy="276725"/>
            </a:xfrm>
          </p:grpSpPr>
          <p:sp>
            <p:nvSpPr>
              <p:cNvPr id="22" name="Google Shape;22;p2"/>
              <p:cNvSpPr/>
              <p:nvPr/>
            </p:nvSpPr>
            <p:spPr>
              <a:xfrm>
                <a:off x="5353950" y="2069650"/>
                <a:ext cx="287375" cy="273500"/>
              </a:xfrm>
              <a:custGeom>
                <a:avLst/>
                <a:gdLst/>
                <a:ahLst/>
                <a:cxnLst/>
                <a:rect l="l" t="t" r="r" b="b"/>
                <a:pathLst>
                  <a:path w="11495" h="10940" extrusionOk="0">
                    <a:moveTo>
                      <a:pt x="3407" y="1"/>
                    </a:moveTo>
                    <a:cubicBezTo>
                      <a:pt x="2961" y="1"/>
                      <a:pt x="2567" y="368"/>
                      <a:pt x="2683" y="793"/>
                    </a:cubicBezTo>
                    <a:lnTo>
                      <a:pt x="3104" y="3739"/>
                    </a:lnTo>
                    <a:lnTo>
                      <a:pt x="579" y="5369"/>
                    </a:lnTo>
                    <a:cubicBezTo>
                      <a:pt x="0" y="5790"/>
                      <a:pt x="158" y="6685"/>
                      <a:pt x="842" y="6842"/>
                    </a:cubicBezTo>
                    <a:lnTo>
                      <a:pt x="3840" y="7421"/>
                    </a:lnTo>
                    <a:lnTo>
                      <a:pt x="4629" y="10314"/>
                    </a:lnTo>
                    <a:cubicBezTo>
                      <a:pt x="4688" y="10725"/>
                      <a:pt x="5025" y="10939"/>
                      <a:pt x="5366" y="10939"/>
                    </a:cubicBezTo>
                    <a:cubicBezTo>
                      <a:pt x="5636" y="10939"/>
                      <a:pt x="5910" y="10804"/>
                      <a:pt x="6050" y="10525"/>
                    </a:cubicBezTo>
                    <a:lnTo>
                      <a:pt x="7523" y="7894"/>
                    </a:lnTo>
                    <a:lnTo>
                      <a:pt x="10469" y="8000"/>
                    </a:lnTo>
                    <a:cubicBezTo>
                      <a:pt x="10503" y="8005"/>
                      <a:pt x="10537" y="8008"/>
                      <a:pt x="10570" y="8008"/>
                    </a:cubicBezTo>
                    <a:cubicBezTo>
                      <a:pt x="11143" y="8008"/>
                      <a:pt x="11495" y="7182"/>
                      <a:pt x="11047" y="6685"/>
                    </a:cubicBezTo>
                    <a:lnTo>
                      <a:pt x="8996" y="4528"/>
                    </a:lnTo>
                    <a:lnTo>
                      <a:pt x="10048" y="1740"/>
                    </a:lnTo>
                    <a:cubicBezTo>
                      <a:pt x="10220" y="1181"/>
                      <a:pt x="9829" y="657"/>
                      <a:pt x="9307" y="657"/>
                    </a:cubicBezTo>
                    <a:cubicBezTo>
                      <a:pt x="9191" y="657"/>
                      <a:pt x="9068" y="683"/>
                      <a:pt x="8943" y="740"/>
                    </a:cubicBezTo>
                    <a:lnTo>
                      <a:pt x="6260" y="2003"/>
                    </a:lnTo>
                    <a:lnTo>
                      <a:pt x="3893" y="162"/>
                    </a:lnTo>
                    <a:cubicBezTo>
                      <a:pt x="3739" y="49"/>
                      <a:pt x="3569" y="1"/>
                      <a:pt x="3407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5507800" y="2086575"/>
                <a:ext cx="93400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3736" h="1747" extrusionOk="0">
                    <a:moveTo>
                      <a:pt x="3047" y="0"/>
                    </a:moveTo>
                    <a:cubicBezTo>
                      <a:pt x="2943" y="0"/>
                      <a:pt x="2838" y="20"/>
                      <a:pt x="2736" y="63"/>
                    </a:cubicBezTo>
                    <a:lnTo>
                      <a:pt x="1" y="1326"/>
                    </a:lnTo>
                    <a:lnTo>
                      <a:pt x="632" y="1747"/>
                    </a:lnTo>
                    <a:lnTo>
                      <a:pt x="3736" y="326"/>
                    </a:lnTo>
                    <a:cubicBezTo>
                      <a:pt x="3583" y="136"/>
                      <a:pt x="3320" y="0"/>
                      <a:pt x="3047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5348675" y="2068175"/>
                <a:ext cx="148650" cy="276725"/>
              </a:xfrm>
              <a:custGeom>
                <a:avLst/>
                <a:gdLst/>
                <a:ahLst/>
                <a:cxnLst/>
                <a:rect l="l" t="t" r="r" b="b"/>
                <a:pathLst>
                  <a:path w="5946" h="11069" extrusionOk="0">
                    <a:moveTo>
                      <a:pt x="3520" y="1"/>
                    </a:moveTo>
                    <a:cubicBezTo>
                      <a:pt x="3056" y="1"/>
                      <a:pt x="2660" y="369"/>
                      <a:pt x="2736" y="904"/>
                    </a:cubicBezTo>
                    <a:lnTo>
                      <a:pt x="3104" y="3850"/>
                    </a:lnTo>
                    <a:lnTo>
                      <a:pt x="632" y="5534"/>
                    </a:lnTo>
                    <a:cubicBezTo>
                      <a:pt x="1" y="5902"/>
                      <a:pt x="211" y="6849"/>
                      <a:pt x="895" y="6954"/>
                    </a:cubicBezTo>
                    <a:lnTo>
                      <a:pt x="3841" y="7533"/>
                    </a:lnTo>
                    <a:lnTo>
                      <a:pt x="4630" y="10478"/>
                    </a:lnTo>
                    <a:cubicBezTo>
                      <a:pt x="4765" y="10849"/>
                      <a:pt x="5093" y="11068"/>
                      <a:pt x="5422" y="11068"/>
                    </a:cubicBezTo>
                    <a:cubicBezTo>
                      <a:pt x="5608" y="11068"/>
                      <a:pt x="5793" y="10998"/>
                      <a:pt x="5945" y="10847"/>
                    </a:cubicBezTo>
                    <a:cubicBezTo>
                      <a:pt x="5945" y="10794"/>
                      <a:pt x="5945" y="10741"/>
                      <a:pt x="5893" y="10584"/>
                    </a:cubicBezTo>
                    <a:lnTo>
                      <a:pt x="5103" y="7690"/>
                    </a:lnTo>
                    <a:lnTo>
                      <a:pt x="2105" y="7112"/>
                    </a:lnTo>
                    <a:cubicBezTo>
                      <a:pt x="1421" y="6954"/>
                      <a:pt x="1263" y="6060"/>
                      <a:pt x="1842" y="5639"/>
                    </a:cubicBezTo>
                    <a:lnTo>
                      <a:pt x="4367" y="4008"/>
                    </a:lnTo>
                    <a:lnTo>
                      <a:pt x="3946" y="1062"/>
                    </a:lnTo>
                    <a:cubicBezTo>
                      <a:pt x="3894" y="799"/>
                      <a:pt x="4051" y="536"/>
                      <a:pt x="4209" y="326"/>
                    </a:cubicBezTo>
                    <a:lnTo>
                      <a:pt x="4051" y="168"/>
                    </a:lnTo>
                    <a:cubicBezTo>
                      <a:pt x="3879" y="53"/>
                      <a:pt x="3694" y="1"/>
                      <a:pt x="3520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" name="Google Shape;25;p2"/>
            <p:cNvGrpSpPr/>
            <p:nvPr/>
          </p:nvGrpSpPr>
          <p:grpSpPr>
            <a:xfrm>
              <a:off x="3073043" y="6288528"/>
              <a:ext cx="228593" cy="194302"/>
              <a:chOff x="1916200" y="1417475"/>
              <a:chExt cx="229350" cy="228000"/>
            </a:xfrm>
          </p:grpSpPr>
          <p:sp>
            <p:nvSpPr>
              <p:cNvPr id="26" name="Google Shape;26;p2"/>
              <p:cNvSpPr/>
              <p:nvPr/>
            </p:nvSpPr>
            <p:spPr>
              <a:xfrm>
                <a:off x="1918850" y="1417475"/>
                <a:ext cx="226700" cy="22780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9112" extrusionOk="0">
                    <a:moveTo>
                      <a:pt x="3793" y="1"/>
                    </a:moveTo>
                    <a:cubicBezTo>
                      <a:pt x="3485" y="1"/>
                      <a:pt x="3189" y="218"/>
                      <a:pt x="3156" y="577"/>
                    </a:cubicBezTo>
                    <a:lnTo>
                      <a:pt x="2893" y="2997"/>
                    </a:lnTo>
                    <a:lnTo>
                      <a:pt x="579" y="3786"/>
                    </a:lnTo>
                    <a:cubicBezTo>
                      <a:pt x="53" y="3944"/>
                      <a:pt x="0" y="4733"/>
                      <a:pt x="526" y="4996"/>
                    </a:cubicBezTo>
                    <a:lnTo>
                      <a:pt x="2683" y="6048"/>
                    </a:lnTo>
                    <a:lnTo>
                      <a:pt x="2683" y="8468"/>
                    </a:lnTo>
                    <a:cubicBezTo>
                      <a:pt x="2683" y="8863"/>
                      <a:pt x="3027" y="9111"/>
                      <a:pt x="3362" y="9111"/>
                    </a:cubicBezTo>
                    <a:cubicBezTo>
                      <a:pt x="3517" y="9111"/>
                      <a:pt x="3671" y="9058"/>
                      <a:pt x="3788" y="8942"/>
                    </a:cubicBezTo>
                    <a:lnTo>
                      <a:pt x="5524" y="7153"/>
                    </a:lnTo>
                    <a:lnTo>
                      <a:pt x="7786" y="7889"/>
                    </a:lnTo>
                    <a:cubicBezTo>
                      <a:pt x="7871" y="7918"/>
                      <a:pt x="7953" y="7931"/>
                      <a:pt x="8029" y="7931"/>
                    </a:cubicBezTo>
                    <a:cubicBezTo>
                      <a:pt x="8518" y="7931"/>
                      <a:pt x="8802" y="7397"/>
                      <a:pt x="8575" y="6943"/>
                    </a:cubicBezTo>
                    <a:lnTo>
                      <a:pt x="7417" y="4786"/>
                    </a:lnTo>
                    <a:lnTo>
                      <a:pt x="8785" y="2787"/>
                    </a:lnTo>
                    <a:cubicBezTo>
                      <a:pt x="9067" y="2317"/>
                      <a:pt x="8803" y="1763"/>
                      <a:pt x="8331" y="1763"/>
                    </a:cubicBezTo>
                    <a:cubicBezTo>
                      <a:pt x="8275" y="1763"/>
                      <a:pt x="8215" y="1770"/>
                      <a:pt x="8154" y="1787"/>
                    </a:cubicBezTo>
                    <a:lnTo>
                      <a:pt x="5787" y="2208"/>
                    </a:lnTo>
                    <a:lnTo>
                      <a:pt x="4314" y="262"/>
                    </a:lnTo>
                    <a:cubicBezTo>
                      <a:pt x="4174" y="82"/>
                      <a:pt x="3981" y="1"/>
                      <a:pt x="37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2063500" y="1463200"/>
                <a:ext cx="76300" cy="21325"/>
              </a:xfrm>
              <a:custGeom>
                <a:avLst/>
                <a:gdLst/>
                <a:ahLst/>
                <a:cxnLst/>
                <a:rect l="l" t="t" r="r" b="b"/>
                <a:pathLst>
                  <a:path w="3052" h="853" extrusionOk="0">
                    <a:moveTo>
                      <a:pt x="2487" y="1"/>
                    </a:moveTo>
                    <a:cubicBezTo>
                      <a:pt x="2449" y="1"/>
                      <a:pt x="2409" y="4"/>
                      <a:pt x="2368" y="11"/>
                    </a:cubicBezTo>
                    <a:lnTo>
                      <a:pt x="1" y="484"/>
                    </a:lnTo>
                    <a:lnTo>
                      <a:pt x="316" y="853"/>
                    </a:lnTo>
                    <a:lnTo>
                      <a:pt x="3052" y="379"/>
                    </a:lnTo>
                    <a:cubicBezTo>
                      <a:pt x="2960" y="150"/>
                      <a:pt x="2749" y="1"/>
                      <a:pt x="2487" y="1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916200" y="1417475"/>
                <a:ext cx="113125" cy="228000"/>
              </a:xfrm>
              <a:custGeom>
                <a:avLst/>
                <a:gdLst/>
                <a:ahLst/>
                <a:cxnLst/>
                <a:rect l="l" t="t" r="r" b="b"/>
                <a:pathLst>
                  <a:path w="4525" h="9120" extrusionOk="0">
                    <a:moveTo>
                      <a:pt x="3919" y="1"/>
                    </a:moveTo>
                    <a:cubicBezTo>
                      <a:pt x="3604" y="1"/>
                      <a:pt x="3275" y="218"/>
                      <a:pt x="3210" y="577"/>
                    </a:cubicBezTo>
                    <a:lnTo>
                      <a:pt x="2894" y="2997"/>
                    </a:lnTo>
                    <a:lnTo>
                      <a:pt x="580" y="3786"/>
                    </a:lnTo>
                    <a:cubicBezTo>
                      <a:pt x="54" y="3997"/>
                      <a:pt x="1" y="4733"/>
                      <a:pt x="527" y="4996"/>
                    </a:cubicBezTo>
                    <a:lnTo>
                      <a:pt x="2684" y="6048"/>
                    </a:lnTo>
                    <a:lnTo>
                      <a:pt x="2684" y="8468"/>
                    </a:lnTo>
                    <a:cubicBezTo>
                      <a:pt x="2684" y="8871"/>
                      <a:pt x="2992" y="9119"/>
                      <a:pt x="3349" y="9119"/>
                    </a:cubicBezTo>
                    <a:cubicBezTo>
                      <a:pt x="3458" y="9119"/>
                      <a:pt x="3572" y="9096"/>
                      <a:pt x="3683" y="9047"/>
                    </a:cubicBezTo>
                    <a:cubicBezTo>
                      <a:pt x="3631" y="8942"/>
                      <a:pt x="3631" y="8889"/>
                      <a:pt x="3631" y="8784"/>
                    </a:cubicBezTo>
                    <a:lnTo>
                      <a:pt x="3631" y="6364"/>
                    </a:lnTo>
                    <a:lnTo>
                      <a:pt x="1474" y="5312"/>
                    </a:lnTo>
                    <a:cubicBezTo>
                      <a:pt x="948" y="5049"/>
                      <a:pt x="1000" y="4260"/>
                      <a:pt x="1526" y="4154"/>
                    </a:cubicBezTo>
                    <a:lnTo>
                      <a:pt x="3841" y="3365"/>
                    </a:lnTo>
                    <a:lnTo>
                      <a:pt x="4157" y="893"/>
                    </a:lnTo>
                    <a:cubicBezTo>
                      <a:pt x="4157" y="630"/>
                      <a:pt x="4367" y="525"/>
                      <a:pt x="4525" y="367"/>
                    </a:cubicBezTo>
                    <a:lnTo>
                      <a:pt x="4420" y="262"/>
                    </a:lnTo>
                    <a:cubicBezTo>
                      <a:pt x="4300" y="82"/>
                      <a:pt x="4112" y="1"/>
                      <a:pt x="3919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" name="Google Shape;29;p2"/>
            <p:cNvGrpSpPr/>
            <p:nvPr/>
          </p:nvGrpSpPr>
          <p:grpSpPr>
            <a:xfrm>
              <a:off x="8472525" y="4670500"/>
              <a:ext cx="135369" cy="129375"/>
              <a:chOff x="2419900" y="952925"/>
              <a:chExt cx="134175" cy="129375"/>
            </a:xfrm>
          </p:grpSpPr>
          <p:sp>
            <p:nvSpPr>
              <p:cNvPr id="30" name="Google Shape;30;p2"/>
              <p:cNvSpPr/>
              <p:nvPr/>
            </p:nvSpPr>
            <p:spPr>
              <a:xfrm>
                <a:off x="2421550" y="952925"/>
                <a:ext cx="132525" cy="129375"/>
              </a:xfrm>
              <a:custGeom>
                <a:avLst/>
                <a:gdLst/>
                <a:ahLst/>
                <a:cxnLst/>
                <a:rect l="l" t="t" r="r" b="b"/>
                <a:pathLst>
                  <a:path w="5301" h="5175" extrusionOk="0">
                    <a:moveTo>
                      <a:pt x="2854" y="1"/>
                    </a:moveTo>
                    <a:cubicBezTo>
                      <a:pt x="2742" y="1"/>
                      <a:pt x="2640" y="55"/>
                      <a:pt x="2617" y="169"/>
                    </a:cubicBezTo>
                    <a:lnTo>
                      <a:pt x="1881" y="1326"/>
                    </a:lnTo>
                    <a:lnTo>
                      <a:pt x="513" y="1221"/>
                    </a:lnTo>
                    <a:cubicBezTo>
                      <a:pt x="493" y="1218"/>
                      <a:pt x="473" y="1216"/>
                      <a:pt x="453" y="1216"/>
                    </a:cubicBezTo>
                    <a:cubicBezTo>
                      <a:pt x="172" y="1216"/>
                      <a:pt x="1" y="1554"/>
                      <a:pt x="198" y="1800"/>
                    </a:cubicBezTo>
                    <a:lnTo>
                      <a:pt x="1092" y="2852"/>
                    </a:lnTo>
                    <a:lnTo>
                      <a:pt x="566" y="4167"/>
                    </a:lnTo>
                    <a:cubicBezTo>
                      <a:pt x="478" y="4431"/>
                      <a:pt x="647" y="4731"/>
                      <a:pt x="889" y="4731"/>
                    </a:cubicBezTo>
                    <a:cubicBezTo>
                      <a:pt x="937" y="4731"/>
                      <a:pt x="987" y="4719"/>
                      <a:pt x="1039" y="4693"/>
                    </a:cubicBezTo>
                    <a:lnTo>
                      <a:pt x="2354" y="4167"/>
                    </a:lnTo>
                    <a:lnTo>
                      <a:pt x="3407" y="5114"/>
                    </a:lnTo>
                    <a:cubicBezTo>
                      <a:pt x="3462" y="5155"/>
                      <a:pt x="3527" y="5175"/>
                      <a:pt x="3594" y="5175"/>
                    </a:cubicBezTo>
                    <a:cubicBezTo>
                      <a:pt x="3784" y="5175"/>
                      <a:pt x="3985" y="5018"/>
                      <a:pt x="3985" y="4746"/>
                    </a:cubicBezTo>
                    <a:lnTo>
                      <a:pt x="3880" y="3378"/>
                    </a:lnTo>
                    <a:lnTo>
                      <a:pt x="5037" y="2641"/>
                    </a:lnTo>
                    <a:cubicBezTo>
                      <a:pt x="5300" y="2536"/>
                      <a:pt x="5248" y="2063"/>
                      <a:pt x="4932" y="2010"/>
                    </a:cubicBezTo>
                    <a:lnTo>
                      <a:pt x="3512" y="1695"/>
                    </a:lnTo>
                    <a:lnTo>
                      <a:pt x="3196" y="274"/>
                    </a:lnTo>
                    <a:cubicBezTo>
                      <a:pt x="3166" y="95"/>
                      <a:pt x="3001" y="1"/>
                      <a:pt x="2854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2510650" y="995275"/>
                <a:ext cx="40800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685" extrusionOk="0">
                    <a:moveTo>
                      <a:pt x="0" y="1"/>
                    </a:moveTo>
                    <a:lnTo>
                      <a:pt x="53" y="316"/>
                    </a:lnTo>
                    <a:lnTo>
                      <a:pt x="1631" y="684"/>
                    </a:lnTo>
                    <a:cubicBezTo>
                      <a:pt x="1631" y="579"/>
                      <a:pt x="1473" y="369"/>
                      <a:pt x="1368" y="316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2419900" y="952925"/>
                <a:ext cx="81575" cy="117875"/>
              </a:xfrm>
              <a:custGeom>
                <a:avLst/>
                <a:gdLst/>
                <a:ahLst/>
                <a:cxnLst/>
                <a:rect l="l" t="t" r="r" b="b"/>
                <a:pathLst>
                  <a:path w="3263" h="4715" extrusionOk="0">
                    <a:moveTo>
                      <a:pt x="2910" y="1"/>
                    </a:moveTo>
                    <a:cubicBezTo>
                      <a:pt x="2791" y="1"/>
                      <a:pt x="2676" y="55"/>
                      <a:pt x="2631" y="169"/>
                    </a:cubicBezTo>
                    <a:lnTo>
                      <a:pt x="1894" y="1326"/>
                    </a:lnTo>
                    <a:lnTo>
                      <a:pt x="527" y="1221"/>
                    </a:lnTo>
                    <a:cubicBezTo>
                      <a:pt x="211" y="1221"/>
                      <a:pt x="1" y="1537"/>
                      <a:pt x="211" y="1800"/>
                    </a:cubicBezTo>
                    <a:lnTo>
                      <a:pt x="444" y="2074"/>
                    </a:lnTo>
                    <a:lnTo>
                      <a:pt x="444" y="2074"/>
                    </a:lnTo>
                    <a:cubicBezTo>
                      <a:pt x="423" y="1876"/>
                      <a:pt x="553" y="1678"/>
                      <a:pt x="745" y="1678"/>
                    </a:cubicBezTo>
                    <a:cubicBezTo>
                      <a:pt x="776" y="1678"/>
                      <a:pt x="808" y="1683"/>
                      <a:pt x="842" y="1695"/>
                    </a:cubicBezTo>
                    <a:lnTo>
                      <a:pt x="2210" y="1800"/>
                    </a:lnTo>
                    <a:lnTo>
                      <a:pt x="2946" y="642"/>
                    </a:lnTo>
                    <a:cubicBezTo>
                      <a:pt x="2999" y="485"/>
                      <a:pt x="3157" y="432"/>
                      <a:pt x="3262" y="432"/>
                    </a:cubicBezTo>
                    <a:lnTo>
                      <a:pt x="3262" y="274"/>
                    </a:lnTo>
                    <a:cubicBezTo>
                      <a:pt x="3232" y="95"/>
                      <a:pt x="3067" y="1"/>
                      <a:pt x="2910" y="1"/>
                    </a:cubicBezTo>
                    <a:close/>
                    <a:moveTo>
                      <a:pt x="444" y="2074"/>
                    </a:moveTo>
                    <a:cubicBezTo>
                      <a:pt x="452" y="2143"/>
                      <a:pt x="478" y="2212"/>
                      <a:pt x="527" y="2273"/>
                    </a:cubicBezTo>
                    <a:lnTo>
                      <a:pt x="1078" y="2921"/>
                    </a:lnTo>
                    <a:lnTo>
                      <a:pt x="1078" y="2921"/>
                    </a:lnTo>
                    <a:lnTo>
                      <a:pt x="1105" y="2852"/>
                    </a:lnTo>
                    <a:lnTo>
                      <a:pt x="444" y="2074"/>
                    </a:lnTo>
                    <a:close/>
                    <a:moveTo>
                      <a:pt x="1078" y="2921"/>
                    </a:moveTo>
                    <a:lnTo>
                      <a:pt x="579" y="4167"/>
                    </a:lnTo>
                    <a:cubicBezTo>
                      <a:pt x="486" y="4401"/>
                      <a:pt x="642" y="4636"/>
                      <a:pt x="864" y="4684"/>
                    </a:cubicBezTo>
                    <a:lnTo>
                      <a:pt x="864" y="4684"/>
                    </a:lnTo>
                    <a:cubicBezTo>
                      <a:pt x="869" y="4671"/>
                      <a:pt x="879" y="4656"/>
                      <a:pt x="895" y="4640"/>
                    </a:cubicBezTo>
                    <a:lnTo>
                      <a:pt x="1421" y="3325"/>
                    </a:lnTo>
                    <a:lnTo>
                      <a:pt x="1078" y="2921"/>
                    </a:lnTo>
                    <a:close/>
                    <a:moveTo>
                      <a:pt x="864" y="4684"/>
                    </a:moveTo>
                    <a:cubicBezTo>
                      <a:pt x="856" y="4702"/>
                      <a:pt x="861" y="4715"/>
                      <a:pt x="881" y="4715"/>
                    </a:cubicBezTo>
                    <a:cubicBezTo>
                      <a:pt x="895" y="4715"/>
                      <a:pt x="917" y="4708"/>
                      <a:pt x="947" y="4693"/>
                    </a:cubicBezTo>
                    <a:cubicBezTo>
                      <a:pt x="919" y="4693"/>
                      <a:pt x="891" y="4690"/>
                      <a:pt x="864" y="4684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" name="Google Shape;33;p2"/>
            <p:cNvGrpSpPr/>
            <p:nvPr/>
          </p:nvGrpSpPr>
          <p:grpSpPr>
            <a:xfrm>
              <a:off x="1397120" y="3005138"/>
              <a:ext cx="139329" cy="128300"/>
              <a:chOff x="732600" y="1890325"/>
              <a:chExt cx="138100" cy="12830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732600" y="1890325"/>
                <a:ext cx="1381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5524" h="5101" extrusionOk="0">
                    <a:moveTo>
                      <a:pt x="1431" y="1"/>
                    </a:moveTo>
                    <a:cubicBezTo>
                      <a:pt x="1188" y="1"/>
                      <a:pt x="1025" y="229"/>
                      <a:pt x="1105" y="548"/>
                    </a:cubicBezTo>
                    <a:lnTo>
                      <a:pt x="1368" y="1916"/>
                    </a:lnTo>
                    <a:lnTo>
                      <a:pt x="263" y="2758"/>
                    </a:lnTo>
                    <a:cubicBezTo>
                      <a:pt x="0" y="2968"/>
                      <a:pt x="158" y="3389"/>
                      <a:pt x="474" y="3442"/>
                    </a:cubicBezTo>
                    <a:lnTo>
                      <a:pt x="1842" y="3547"/>
                    </a:lnTo>
                    <a:lnTo>
                      <a:pt x="2315" y="4862"/>
                    </a:lnTo>
                    <a:cubicBezTo>
                      <a:pt x="2372" y="5004"/>
                      <a:pt x="2537" y="5100"/>
                      <a:pt x="2701" y="5100"/>
                    </a:cubicBezTo>
                    <a:cubicBezTo>
                      <a:pt x="2840" y="5100"/>
                      <a:pt x="2979" y="5031"/>
                      <a:pt x="3052" y="4862"/>
                    </a:cubicBezTo>
                    <a:lnTo>
                      <a:pt x="3630" y="3652"/>
                    </a:lnTo>
                    <a:lnTo>
                      <a:pt x="4998" y="3547"/>
                    </a:lnTo>
                    <a:cubicBezTo>
                      <a:pt x="5314" y="3547"/>
                      <a:pt x="5524" y="3126"/>
                      <a:pt x="5261" y="2916"/>
                    </a:cubicBezTo>
                    <a:lnTo>
                      <a:pt x="4209" y="1969"/>
                    </a:lnTo>
                    <a:lnTo>
                      <a:pt x="4630" y="601"/>
                    </a:lnTo>
                    <a:cubicBezTo>
                      <a:pt x="4716" y="343"/>
                      <a:pt x="4486" y="86"/>
                      <a:pt x="4255" y="86"/>
                    </a:cubicBezTo>
                    <a:cubicBezTo>
                      <a:pt x="4204" y="86"/>
                      <a:pt x="4152" y="99"/>
                      <a:pt x="4104" y="128"/>
                    </a:cubicBezTo>
                    <a:lnTo>
                      <a:pt x="2841" y="864"/>
                    </a:lnTo>
                    <a:lnTo>
                      <a:pt x="1684" y="75"/>
                    </a:lnTo>
                    <a:cubicBezTo>
                      <a:pt x="1595" y="24"/>
                      <a:pt x="1509" y="1"/>
                      <a:pt x="1431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802300" y="1893750"/>
                <a:ext cx="421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938" extrusionOk="0">
                    <a:moveTo>
                      <a:pt x="1447" y="1"/>
                    </a:moveTo>
                    <a:cubicBezTo>
                      <a:pt x="1377" y="1"/>
                      <a:pt x="1299" y="30"/>
                      <a:pt x="1210" y="96"/>
                    </a:cubicBezTo>
                    <a:lnTo>
                      <a:pt x="1" y="780"/>
                    </a:lnTo>
                    <a:lnTo>
                      <a:pt x="316" y="938"/>
                    </a:lnTo>
                    <a:lnTo>
                      <a:pt x="1684" y="148"/>
                    </a:lnTo>
                    <a:cubicBezTo>
                      <a:pt x="1623" y="57"/>
                      <a:pt x="1544" y="1"/>
                      <a:pt x="1447" y="1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732600" y="1892325"/>
                <a:ext cx="74975" cy="126300"/>
              </a:xfrm>
              <a:custGeom>
                <a:avLst/>
                <a:gdLst/>
                <a:ahLst/>
                <a:cxnLst/>
                <a:rect l="l" t="t" r="r" b="b"/>
                <a:pathLst>
                  <a:path w="2999" h="5052" extrusionOk="0">
                    <a:moveTo>
                      <a:pt x="1559" y="0"/>
                    </a:moveTo>
                    <a:cubicBezTo>
                      <a:pt x="1320" y="0"/>
                      <a:pt x="1063" y="218"/>
                      <a:pt x="1105" y="468"/>
                    </a:cubicBezTo>
                    <a:lnTo>
                      <a:pt x="1368" y="1836"/>
                    </a:lnTo>
                    <a:lnTo>
                      <a:pt x="263" y="2678"/>
                    </a:lnTo>
                    <a:cubicBezTo>
                      <a:pt x="0" y="2888"/>
                      <a:pt x="158" y="3362"/>
                      <a:pt x="474" y="3362"/>
                    </a:cubicBezTo>
                    <a:lnTo>
                      <a:pt x="1842" y="3467"/>
                    </a:lnTo>
                    <a:lnTo>
                      <a:pt x="2315" y="4782"/>
                    </a:lnTo>
                    <a:cubicBezTo>
                      <a:pt x="2415" y="4949"/>
                      <a:pt x="2578" y="5052"/>
                      <a:pt x="2738" y="5052"/>
                    </a:cubicBezTo>
                    <a:cubicBezTo>
                      <a:pt x="2830" y="5052"/>
                      <a:pt x="2922" y="5017"/>
                      <a:pt x="2999" y="4940"/>
                    </a:cubicBezTo>
                    <a:cubicBezTo>
                      <a:pt x="2894" y="4887"/>
                      <a:pt x="2841" y="4887"/>
                      <a:pt x="2841" y="4782"/>
                    </a:cubicBezTo>
                    <a:lnTo>
                      <a:pt x="2368" y="3467"/>
                    </a:lnTo>
                    <a:lnTo>
                      <a:pt x="1000" y="3362"/>
                    </a:lnTo>
                    <a:cubicBezTo>
                      <a:pt x="684" y="3309"/>
                      <a:pt x="527" y="2888"/>
                      <a:pt x="790" y="2678"/>
                    </a:cubicBezTo>
                    <a:lnTo>
                      <a:pt x="1894" y="1836"/>
                    </a:lnTo>
                    <a:lnTo>
                      <a:pt x="1631" y="468"/>
                    </a:lnTo>
                    <a:cubicBezTo>
                      <a:pt x="1631" y="311"/>
                      <a:pt x="1631" y="205"/>
                      <a:pt x="1789" y="153"/>
                    </a:cubicBezTo>
                    <a:lnTo>
                      <a:pt x="1736" y="48"/>
                    </a:lnTo>
                    <a:cubicBezTo>
                      <a:pt x="1682" y="15"/>
                      <a:pt x="1621" y="0"/>
                      <a:pt x="1559" y="0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" name="Google Shape;37;p2"/>
            <p:cNvGrpSpPr/>
            <p:nvPr/>
          </p:nvGrpSpPr>
          <p:grpSpPr>
            <a:xfrm rot="-1856811">
              <a:off x="1565612" y="819222"/>
              <a:ext cx="1338947" cy="1025873"/>
              <a:chOff x="6015800" y="923575"/>
              <a:chExt cx="1212225" cy="937075"/>
            </a:xfrm>
          </p:grpSpPr>
          <p:sp>
            <p:nvSpPr>
              <p:cNvPr id="38" name="Google Shape;38;p2"/>
              <p:cNvSpPr/>
              <p:nvPr/>
            </p:nvSpPr>
            <p:spPr>
              <a:xfrm>
                <a:off x="6015800" y="923575"/>
                <a:ext cx="375800" cy="361850"/>
              </a:xfrm>
              <a:custGeom>
                <a:avLst/>
                <a:gdLst/>
                <a:ahLst/>
                <a:cxnLst/>
                <a:rect l="l" t="t" r="r" b="b"/>
                <a:pathLst>
                  <a:path w="15032" h="14474" extrusionOk="0">
                    <a:moveTo>
                      <a:pt x="8300" y="0"/>
                    </a:moveTo>
                    <a:cubicBezTo>
                      <a:pt x="7968" y="0"/>
                      <a:pt x="7628" y="165"/>
                      <a:pt x="7404" y="501"/>
                    </a:cubicBezTo>
                    <a:lnTo>
                      <a:pt x="5352" y="3815"/>
                    </a:lnTo>
                    <a:lnTo>
                      <a:pt x="1459" y="3447"/>
                    </a:lnTo>
                    <a:cubicBezTo>
                      <a:pt x="1438" y="3446"/>
                      <a:pt x="1416" y="3445"/>
                      <a:pt x="1395" y="3445"/>
                    </a:cubicBezTo>
                    <a:cubicBezTo>
                      <a:pt x="538" y="3445"/>
                      <a:pt x="0" y="4463"/>
                      <a:pt x="565" y="5131"/>
                    </a:cubicBezTo>
                    <a:lnTo>
                      <a:pt x="3038" y="8129"/>
                    </a:lnTo>
                    <a:lnTo>
                      <a:pt x="1459" y="11706"/>
                    </a:lnTo>
                    <a:cubicBezTo>
                      <a:pt x="1145" y="12469"/>
                      <a:pt x="1712" y="13194"/>
                      <a:pt x="2474" y="13194"/>
                    </a:cubicBezTo>
                    <a:cubicBezTo>
                      <a:pt x="2604" y="13194"/>
                      <a:pt x="2741" y="13173"/>
                      <a:pt x="2880" y="13126"/>
                    </a:cubicBezTo>
                    <a:lnTo>
                      <a:pt x="6457" y="11654"/>
                    </a:lnTo>
                    <a:lnTo>
                      <a:pt x="9455" y="14231"/>
                    </a:lnTo>
                    <a:cubicBezTo>
                      <a:pt x="9654" y="14399"/>
                      <a:pt x="9883" y="14474"/>
                      <a:pt x="10107" y="14474"/>
                    </a:cubicBezTo>
                    <a:cubicBezTo>
                      <a:pt x="10656" y="14474"/>
                      <a:pt x="11176" y="14025"/>
                      <a:pt x="11139" y="13390"/>
                    </a:cubicBezTo>
                    <a:lnTo>
                      <a:pt x="10876" y="9497"/>
                    </a:lnTo>
                    <a:lnTo>
                      <a:pt x="14242" y="7498"/>
                    </a:lnTo>
                    <a:cubicBezTo>
                      <a:pt x="15031" y="7077"/>
                      <a:pt x="14874" y="5814"/>
                      <a:pt x="13979" y="5604"/>
                    </a:cubicBezTo>
                    <a:lnTo>
                      <a:pt x="10139" y="4710"/>
                    </a:lnTo>
                    <a:lnTo>
                      <a:pt x="9298" y="870"/>
                    </a:lnTo>
                    <a:cubicBezTo>
                      <a:pt x="9177" y="297"/>
                      <a:pt x="8745" y="0"/>
                      <a:pt x="8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6024650" y="1009625"/>
                <a:ext cx="1249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4999" h="1110" extrusionOk="0">
                    <a:moveTo>
                      <a:pt x="1005" y="0"/>
                    </a:moveTo>
                    <a:cubicBezTo>
                      <a:pt x="526" y="0"/>
                      <a:pt x="148" y="348"/>
                      <a:pt x="1" y="742"/>
                    </a:cubicBezTo>
                    <a:lnTo>
                      <a:pt x="4472" y="1110"/>
                    </a:lnTo>
                    <a:lnTo>
                      <a:pt x="4998" y="373"/>
                    </a:lnTo>
                    <a:lnTo>
                      <a:pt x="1105" y="5"/>
                    </a:lnTo>
                    <a:cubicBezTo>
                      <a:pt x="1072" y="2"/>
                      <a:pt x="1038" y="0"/>
                      <a:pt x="1005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6195625" y="926500"/>
                <a:ext cx="195975" cy="361150"/>
              </a:xfrm>
              <a:custGeom>
                <a:avLst/>
                <a:gdLst/>
                <a:ahLst/>
                <a:cxnLst/>
                <a:rect l="l" t="t" r="r" b="b"/>
                <a:pathLst>
                  <a:path w="7839" h="14446" extrusionOk="0">
                    <a:moveTo>
                      <a:pt x="1045" y="1"/>
                    </a:moveTo>
                    <a:cubicBezTo>
                      <a:pt x="716" y="1"/>
                      <a:pt x="381" y="156"/>
                      <a:pt x="158" y="490"/>
                    </a:cubicBezTo>
                    <a:lnTo>
                      <a:pt x="0" y="753"/>
                    </a:lnTo>
                    <a:cubicBezTo>
                      <a:pt x="316" y="805"/>
                      <a:pt x="579" y="1068"/>
                      <a:pt x="684" y="1489"/>
                    </a:cubicBezTo>
                    <a:lnTo>
                      <a:pt x="1526" y="5277"/>
                    </a:lnTo>
                    <a:lnTo>
                      <a:pt x="5313" y="6223"/>
                    </a:lnTo>
                    <a:cubicBezTo>
                      <a:pt x="6260" y="6434"/>
                      <a:pt x="6366" y="7644"/>
                      <a:pt x="5576" y="8117"/>
                    </a:cubicBezTo>
                    <a:lnTo>
                      <a:pt x="2262" y="10116"/>
                    </a:lnTo>
                    <a:lnTo>
                      <a:pt x="2525" y="13956"/>
                    </a:lnTo>
                    <a:cubicBezTo>
                      <a:pt x="2578" y="14114"/>
                      <a:pt x="2525" y="14167"/>
                      <a:pt x="2420" y="14377"/>
                    </a:cubicBezTo>
                    <a:cubicBezTo>
                      <a:pt x="2541" y="14424"/>
                      <a:pt x="2667" y="14446"/>
                      <a:pt x="2793" y="14446"/>
                    </a:cubicBezTo>
                    <a:cubicBezTo>
                      <a:pt x="3374" y="14446"/>
                      <a:pt x="3936" y="13974"/>
                      <a:pt x="3893" y="13325"/>
                    </a:cubicBezTo>
                    <a:lnTo>
                      <a:pt x="3630" y="9432"/>
                    </a:lnTo>
                    <a:lnTo>
                      <a:pt x="6997" y="7486"/>
                    </a:lnTo>
                    <a:cubicBezTo>
                      <a:pt x="7838" y="7013"/>
                      <a:pt x="7628" y="5750"/>
                      <a:pt x="6734" y="5540"/>
                    </a:cubicBezTo>
                    <a:lnTo>
                      <a:pt x="2894" y="4645"/>
                    </a:lnTo>
                    <a:lnTo>
                      <a:pt x="2052" y="805"/>
                    </a:lnTo>
                    <a:cubicBezTo>
                      <a:pt x="1931" y="289"/>
                      <a:pt x="1494" y="1"/>
                      <a:pt x="1045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6473100" y="1159675"/>
                <a:ext cx="70100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28040" h="18149" fill="none" extrusionOk="0">
                    <a:moveTo>
                      <a:pt x="1" y="0"/>
                    </a:moveTo>
                    <a:cubicBezTo>
                      <a:pt x="11785" y="0"/>
                      <a:pt x="23252" y="7417"/>
                      <a:pt x="28039" y="18149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6475750" y="1233325"/>
                <a:ext cx="309075" cy="140725"/>
              </a:xfrm>
              <a:custGeom>
                <a:avLst/>
                <a:gdLst/>
                <a:ahLst/>
                <a:cxnLst/>
                <a:rect l="l" t="t" r="r" b="b"/>
                <a:pathLst>
                  <a:path w="12363" h="5629" fill="none" extrusionOk="0">
                    <a:moveTo>
                      <a:pt x="0" y="0"/>
                    </a:moveTo>
                    <a:cubicBezTo>
                      <a:pt x="4366" y="1157"/>
                      <a:pt x="8522" y="3051"/>
                      <a:pt x="12362" y="5629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6858450" y="1473975"/>
                <a:ext cx="84175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3367" h="3631" fill="none" extrusionOk="0">
                    <a:moveTo>
                      <a:pt x="0" y="1"/>
                    </a:moveTo>
                    <a:cubicBezTo>
                      <a:pt x="1368" y="948"/>
                      <a:pt x="2473" y="2210"/>
                      <a:pt x="3367" y="3630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6462600" y="1304325"/>
                <a:ext cx="303800" cy="409025"/>
              </a:xfrm>
              <a:custGeom>
                <a:avLst/>
                <a:gdLst/>
                <a:ahLst/>
                <a:cxnLst/>
                <a:rect l="l" t="t" r="r" b="b"/>
                <a:pathLst>
                  <a:path w="12152" h="16361" fill="none" extrusionOk="0">
                    <a:moveTo>
                      <a:pt x="0" y="1"/>
                    </a:moveTo>
                    <a:cubicBezTo>
                      <a:pt x="6155" y="3315"/>
                      <a:pt x="10679" y="9522"/>
                      <a:pt x="12152" y="16361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6799275" y="1797500"/>
                <a:ext cx="15800" cy="631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2526" fill="none" extrusionOk="0">
                    <a:moveTo>
                      <a:pt x="0" y="1"/>
                    </a:moveTo>
                    <a:cubicBezTo>
                      <a:pt x="210" y="842"/>
                      <a:pt x="368" y="1684"/>
                      <a:pt x="631" y="2526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6486275" y="1049200"/>
                <a:ext cx="498450" cy="86825"/>
              </a:xfrm>
              <a:custGeom>
                <a:avLst/>
                <a:gdLst/>
                <a:ahLst/>
                <a:cxnLst/>
                <a:rect l="l" t="t" r="r" b="b"/>
                <a:pathLst>
                  <a:path w="19938" h="3473" fill="none" extrusionOk="0">
                    <a:moveTo>
                      <a:pt x="0" y="1052"/>
                    </a:moveTo>
                    <a:cubicBezTo>
                      <a:pt x="6733" y="0"/>
                      <a:pt x="13677" y="842"/>
                      <a:pt x="19937" y="3472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7089900" y="1205700"/>
                <a:ext cx="59200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368" h="1421" fill="none" extrusionOk="0">
                    <a:moveTo>
                      <a:pt x="1" y="0"/>
                    </a:moveTo>
                    <a:cubicBezTo>
                      <a:pt x="790" y="421"/>
                      <a:pt x="1579" y="895"/>
                      <a:pt x="2368" y="1421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7216150" y="1312225"/>
                <a:ext cx="11875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69" fill="none" extrusionOk="0">
                    <a:moveTo>
                      <a:pt x="1" y="0"/>
                    </a:moveTo>
                    <a:cubicBezTo>
                      <a:pt x="159" y="106"/>
                      <a:pt x="264" y="263"/>
                      <a:pt x="474" y="369"/>
                    </a:cubicBezTo>
                  </a:path>
                </a:pathLst>
              </a:custGeom>
              <a:noFill/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6989950" y="1652825"/>
                <a:ext cx="11875" cy="23700"/>
              </a:xfrm>
              <a:custGeom>
                <a:avLst/>
                <a:gdLst/>
                <a:ahLst/>
                <a:cxnLst/>
                <a:rect l="l" t="t" r="r" b="b"/>
                <a:pathLst>
                  <a:path w="475" h="948" fill="none" extrusionOk="0">
                    <a:moveTo>
                      <a:pt x="1" y="1"/>
                    </a:moveTo>
                    <a:cubicBezTo>
                      <a:pt x="106" y="317"/>
                      <a:pt x="316" y="632"/>
                      <a:pt x="474" y="948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" name="Google Shape;50;p2"/>
            <p:cNvGrpSpPr/>
            <p:nvPr/>
          </p:nvGrpSpPr>
          <p:grpSpPr>
            <a:xfrm>
              <a:off x="9272395" y="2451888"/>
              <a:ext cx="139329" cy="128300"/>
              <a:chOff x="732600" y="1890325"/>
              <a:chExt cx="138100" cy="128300"/>
            </a:xfrm>
          </p:grpSpPr>
          <p:sp>
            <p:nvSpPr>
              <p:cNvPr id="51" name="Google Shape;51;p2"/>
              <p:cNvSpPr/>
              <p:nvPr/>
            </p:nvSpPr>
            <p:spPr>
              <a:xfrm>
                <a:off x="732600" y="1890325"/>
                <a:ext cx="1381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5524" h="5101" extrusionOk="0">
                    <a:moveTo>
                      <a:pt x="1431" y="1"/>
                    </a:moveTo>
                    <a:cubicBezTo>
                      <a:pt x="1188" y="1"/>
                      <a:pt x="1025" y="229"/>
                      <a:pt x="1105" y="548"/>
                    </a:cubicBezTo>
                    <a:lnTo>
                      <a:pt x="1368" y="1916"/>
                    </a:lnTo>
                    <a:lnTo>
                      <a:pt x="263" y="2758"/>
                    </a:lnTo>
                    <a:cubicBezTo>
                      <a:pt x="0" y="2968"/>
                      <a:pt x="158" y="3389"/>
                      <a:pt x="474" y="3442"/>
                    </a:cubicBezTo>
                    <a:lnTo>
                      <a:pt x="1842" y="3547"/>
                    </a:lnTo>
                    <a:lnTo>
                      <a:pt x="2315" y="4862"/>
                    </a:lnTo>
                    <a:cubicBezTo>
                      <a:pt x="2372" y="5004"/>
                      <a:pt x="2537" y="5100"/>
                      <a:pt x="2701" y="5100"/>
                    </a:cubicBezTo>
                    <a:cubicBezTo>
                      <a:pt x="2840" y="5100"/>
                      <a:pt x="2979" y="5031"/>
                      <a:pt x="3052" y="4862"/>
                    </a:cubicBezTo>
                    <a:lnTo>
                      <a:pt x="3630" y="3652"/>
                    </a:lnTo>
                    <a:lnTo>
                      <a:pt x="4998" y="3547"/>
                    </a:lnTo>
                    <a:cubicBezTo>
                      <a:pt x="5314" y="3547"/>
                      <a:pt x="5524" y="3126"/>
                      <a:pt x="5261" y="2916"/>
                    </a:cubicBezTo>
                    <a:lnTo>
                      <a:pt x="4209" y="1969"/>
                    </a:lnTo>
                    <a:lnTo>
                      <a:pt x="4630" y="601"/>
                    </a:lnTo>
                    <a:cubicBezTo>
                      <a:pt x="4716" y="343"/>
                      <a:pt x="4486" y="86"/>
                      <a:pt x="4255" y="86"/>
                    </a:cubicBezTo>
                    <a:cubicBezTo>
                      <a:pt x="4204" y="86"/>
                      <a:pt x="4152" y="99"/>
                      <a:pt x="4104" y="128"/>
                    </a:cubicBezTo>
                    <a:lnTo>
                      <a:pt x="2841" y="864"/>
                    </a:lnTo>
                    <a:lnTo>
                      <a:pt x="1684" y="75"/>
                    </a:lnTo>
                    <a:cubicBezTo>
                      <a:pt x="1595" y="24"/>
                      <a:pt x="1509" y="1"/>
                      <a:pt x="1431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802300" y="1893750"/>
                <a:ext cx="421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938" extrusionOk="0">
                    <a:moveTo>
                      <a:pt x="1447" y="1"/>
                    </a:moveTo>
                    <a:cubicBezTo>
                      <a:pt x="1377" y="1"/>
                      <a:pt x="1299" y="30"/>
                      <a:pt x="1210" y="96"/>
                    </a:cubicBezTo>
                    <a:lnTo>
                      <a:pt x="1" y="780"/>
                    </a:lnTo>
                    <a:lnTo>
                      <a:pt x="316" y="938"/>
                    </a:lnTo>
                    <a:lnTo>
                      <a:pt x="1684" y="148"/>
                    </a:lnTo>
                    <a:cubicBezTo>
                      <a:pt x="1623" y="57"/>
                      <a:pt x="1544" y="1"/>
                      <a:pt x="1447" y="1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732600" y="1892325"/>
                <a:ext cx="74975" cy="126300"/>
              </a:xfrm>
              <a:custGeom>
                <a:avLst/>
                <a:gdLst/>
                <a:ahLst/>
                <a:cxnLst/>
                <a:rect l="l" t="t" r="r" b="b"/>
                <a:pathLst>
                  <a:path w="2999" h="5052" extrusionOk="0">
                    <a:moveTo>
                      <a:pt x="1559" y="0"/>
                    </a:moveTo>
                    <a:cubicBezTo>
                      <a:pt x="1320" y="0"/>
                      <a:pt x="1063" y="218"/>
                      <a:pt x="1105" y="468"/>
                    </a:cubicBezTo>
                    <a:lnTo>
                      <a:pt x="1368" y="1836"/>
                    </a:lnTo>
                    <a:lnTo>
                      <a:pt x="263" y="2678"/>
                    </a:lnTo>
                    <a:cubicBezTo>
                      <a:pt x="0" y="2888"/>
                      <a:pt x="158" y="3362"/>
                      <a:pt x="474" y="3362"/>
                    </a:cubicBezTo>
                    <a:lnTo>
                      <a:pt x="1842" y="3467"/>
                    </a:lnTo>
                    <a:lnTo>
                      <a:pt x="2315" y="4782"/>
                    </a:lnTo>
                    <a:cubicBezTo>
                      <a:pt x="2415" y="4949"/>
                      <a:pt x="2578" y="5052"/>
                      <a:pt x="2738" y="5052"/>
                    </a:cubicBezTo>
                    <a:cubicBezTo>
                      <a:pt x="2830" y="5052"/>
                      <a:pt x="2922" y="5017"/>
                      <a:pt x="2999" y="4940"/>
                    </a:cubicBezTo>
                    <a:cubicBezTo>
                      <a:pt x="2894" y="4887"/>
                      <a:pt x="2841" y="4887"/>
                      <a:pt x="2841" y="4782"/>
                    </a:cubicBezTo>
                    <a:lnTo>
                      <a:pt x="2368" y="3467"/>
                    </a:lnTo>
                    <a:lnTo>
                      <a:pt x="1000" y="3362"/>
                    </a:lnTo>
                    <a:cubicBezTo>
                      <a:pt x="684" y="3309"/>
                      <a:pt x="527" y="2888"/>
                      <a:pt x="790" y="2678"/>
                    </a:cubicBezTo>
                    <a:lnTo>
                      <a:pt x="1894" y="1836"/>
                    </a:lnTo>
                    <a:lnTo>
                      <a:pt x="1631" y="468"/>
                    </a:lnTo>
                    <a:cubicBezTo>
                      <a:pt x="1631" y="311"/>
                      <a:pt x="1631" y="205"/>
                      <a:pt x="1789" y="153"/>
                    </a:cubicBezTo>
                    <a:lnTo>
                      <a:pt x="1736" y="48"/>
                    </a:lnTo>
                    <a:cubicBezTo>
                      <a:pt x="1682" y="15"/>
                      <a:pt x="1621" y="0"/>
                      <a:pt x="1559" y="0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" name="Google Shape;54;p2"/>
            <p:cNvGrpSpPr/>
            <p:nvPr/>
          </p:nvGrpSpPr>
          <p:grpSpPr>
            <a:xfrm>
              <a:off x="4961800" y="6288600"/>
              <a:ext cx="135369" cy="129375"/>
              <a:chOff x="2419900" y="952925"/>
              <a:chExt cx="134175" cy="129375"/>
            </a:xfrm>
          </p:grpSpPr>
          <p:sp>
            <p:nvSpPr>
              <p:cNvPr id="55" name="Google Shape;55;p2"/>
              <p:cNvSpPr/>
              <p:nvPr/>
            </p:nvSpPr>
            <p:spPr>
              <a:xfrm>
                <a:off x="2421550" y="952925"/>
                <a:ext cx="132525" cy="129375"/>
              </a:xfrm>
              <a:custGeom>
                <a:avLst/>
                <a:gdLst/>
                <a:ahLst/>
                <a:cxnLst/>
                <a:rect l="l" t="t" r="r" b="b"/>
                <a:pathLst>
                  <a:path w="5301" h="5175" extrusionOk="0">
                    <a:moveTo>
                      <a:pt x="2854" y="1"/>
                    </a:moveTo>
                    <a:cubicBezTo>
                      <a:pt x="2742" y="1"/>
                      <a:pt x="2640" y="55"/>
                      <a:pt x="2617" y="169"/>
                    </a:cubicBezTo>
                    <a:lnTo>
                      <a:pt x="1881" y="1326"/>
                    </a:lnTo>
                    <a:lnTo>
                      <a:pt x="513" y="1221"/>
                    </a:lnTo>
                    <a:cubicBezTo>
                      <a:pt x="493" y="1218"/>
                      <a:pt x="473" y="1216"/>
                      <a:pt x="453" y="1216"/>
                    </a:cubicBezTo>
                    <a:cubicBezTo>
                      <a:pt x="172" y="1216"/>
                      <a:pt x="1" y="1554"/>
                      <a:pt x="198" y="1800"/>
                    </a:cubicBezTo>
                    <a:lnTo>
                      <a:pt x="1092" y="2852"/>
                    </a:lnTo>
                    <a:lnTo>
                      <a:pt x="566" y="4167"/>
                    </a:lnTo>
                    <a:cubicBezTo>
                      <a:pt x="478" y="4431"/>
                      <a:pt x="647" y="4731"/>
                      <a:pt x="889" y="4731"/>
                    </a:cubicBezTo>
                    <a:cubicBezTo>
                      <a:pt x="937" y="4731"/>
                      <a:pt x="987" y="4719"/>
                      <a:pt x="1039" y="4693"/>
                    </a:cubicBezTo>
                    <a:lnTo>
                      <a:pt x="2354" y="4167"/>
                    </a:lnTo>
                    <a:lnTo>
                      <a:pt x="3407" y="5114"/>
                    </a:lnTo>
                    <a:cubicBezTo>
                      <a:pt x="3462" y="5155"/>
                      <a:pt x="3527" y="5175"/>
                      <a:pt x="3594" y="5175"/>
                    </a:cubicBezTo>
                    <a:cubicBezTo>
                      <a:pt x="3784" y="5175"/>
                      <a:pt x="3985" y="5018"/>
                      <a:pt x="3985" y="4746"/>
                    </a:cubicBezTo>
                    <a:lnTo>
                      <a:pt x="3880" y="3378"/>
                    </a:lnTo>
                    <a:lnTo>
                      <a:pt x="5037" y="2641"/>
                    </a:lnTo>
                    <a:cubicBezTo>
                      <a:pt x="5300" y="2536"/>
                      <a:pt x="5248" y="2063"/>
                      <a:pt x="4932" y="2010"/>
                    </a:cubicBezTo>
                    <a:lnTo>
                      <a:pt x="3512" y="1695"/>
                    </a:lnTo>
                    <a:lnTo>
                      <a:pt x="3196" y="274"/>
                    </a:lnTo>
                    <a:cubicBezTo>
                      <a:pt x="3166" y="95"/>
                      <a:pt x="3001" y="1"/>
                      <a:pt x="2854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510650" y="995275"/>
                <a:ext cx="40800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685" extrusionOk="0">
                    <a:moveTo>
                      <a:pt x="0" y="1"/>
                    </a:moveTo>
                    <a:lnTo>
                      <a:pt x="53" y="316"/>
                    </a:lnTo>
                    <a:lnTo>
                      <a:pt x="1631" y="684"/>
                    </a:lnTo>
                    <a:cubicBezTo>
                      <a:pt x="1631" y="579"/>
                      <a:pt x="1473" y="369"/>
                      <a:pt x="1368" y="316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419900" y="952925"/>
                <a:ext cx="81575" cy="117875"/>
              </a:xfrm>
              <a:custGeom>
                <a:avLst/>
                <a:gdLst/>
                <a:ahLst/>
                <a:cxnLst/>
                <a:rect l="l" t="t" r="r" b="b"/>
                <a:pathLst>
                  <a:path w="3263" h="4715" extrusionOk="0">
                    <a:moveTo>
                      <a:pt x="2910" y="1"/>
                    </a:moveTo>
                    <a:cubicBezTo>
                      <a:pt x="2791" y="1"/>
                      <a:pt x="2676" y="55"/>
                      <a:pt x="2631" y="169"/>
                    </a:cubicBezTo>
                    <a:lnTo>
                      <a:pt x="1894" y="1326"/>
                    </a:lnTo>
                    <a:lnTo>
                      <a:pt x="527" y="1221"/>
                    </a:lnTo>
                    <a:cubicBezTo>
                      <a:pt x="211" y="1221"/>
                      <a:pt x="1" y="1537"/>
                      <a:pt x="211" y="1800"/>
                    </a:cubicBezTo>
                    <a:lnTo>
                      <a:pt x="444" y="2074"/>
                    </a:lnTo>
                    <a:lnTo>
                      <a:pt x="444" y="2074"/>
                    </a:lnTo>
                    <a:cubicBezTo>
                      <a:pt x="423" y="1876"/>
                      <a:pt x="553" y="1678"/>
                      <a:pt x="745" y="1678"/>
                    </a:cubicBezTo>
                    <a:cubicBezTo>
                      <a:pt x="776" y="1678"/>
                      <a:pt x="808" y="1683"/>
                      <a:pt x="842" y="1695"/>
                    </a:cubicBezTo>
                    <a:lnTo>
                      <a:pt x="2210" y="1800"/>
                    </a:lnTo>
                    <a:lnTo>
                      <a:pt x="2946" y="642"/>
                    </a:lnTo>
                    <a:cubicBezTo>
                      <a:pt x="2999" y="485"/>
                      <a:pt x="3157" y="432"/>
                      <a:pt x="3262" y="432"/>
                    </a:cubicBezTo>
                    <a:lnTo>
                      <a:pt x="3262" y="274"/>
                    </a:lnTo>
                    <a:cubicBezTo>
                      <a:pt x="3232" y="95"/>
                      <a:pt x="3067" y="1"/>
                      <a:pt x="2910" y="1"/>
                    </a:cubicBezTo>
                    <a:close/>
                    <a:moveTo>
                      <a:pt x="444" y="2074"/>
                    </a:moveTo>
                    <a:cubicBezTo>
                      <a:pt x="452" y="2143"/>
                      <a:pt x="478" y="2212"/>
                      <a:pt x="527" y="2273"/>
                    </a:cubicBezTo>
                    <a:lnTo>
                      <a:pt x="1078" y="2921"/>
                    </a:lnTo>
                    <a:lnTo>
                      <a:pt x="1078" y="2921"/>
                    </a:lnTo>
                    <a:lnTo>
                      <a:pt x="1105" y="2852"/>
                    </a:lnTo>
                    <a:lnTo>
                      <a:pt x="444" y="2074"/>
                    </a:lnTo>
                    <a:close/>
                    <a:moveTo>
                      <a:pt x="1078" y="2921"/>
                    </a:moveTo>
                    <a:lnTo>
                      <a:pt x="579" y="4167"/>
                    </a:lnTo>
                    <a:cubicBezTo>
                      <a:pt x="486" y="4401"/>
                      <a:pt x="642" y="4636"/>
                      <a:pt x="864" y="4684"/>
                    </a:cubicBezTo>
                    <a:lnTo>
                      <a:pt x="864" y="4684"/>
                    </a:lnTo>
                    <a:cubicBezTo>
                      <a:pt x="869" y="4671"/>
                      <a:pt x="879" y="4656"/>
                      <a:pt x="895" y="4640"/>
                    </a:cubicBezTo>
                    <a:lnTo>
                      <a:pt x="1421" y="3325"/>
                    </a:lnTo>
                    <a:lnTo>
                      <a:pt x="1078" y="2921"/>
                    </a:lnTo>
                    <a:close/>
                    <a:moveTo>
                      <a:pt x="864" y="4684"/>
                    </a:moveTo>
                    <a:cubicBezTo>
                      <a:pt x="856" y="4702"/>
                      <a:pt x="861" y="4715"/>
                      <a:pt x="881" y="4715"/>
                    </a:cubicBezTo>
                    <a:cubicBezTo>
                      <a:pt x="895" y="4715"/>
                      <a:pt x="917" y="4708"/>
                      <a:pt x="947" y="4693"/>
                    </a:cubicBezTo>
                    <a:cubicBezTo>
                      <a:pt x="919" y="4693"/>
                      <a:pt x="891" y="4690"/>
                      <a:pt x="864" y="4684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8" name="Google Shape;58;p2"/>
          <p:cNvGrpSpPr/>
          <p:nvPr/>
        </p:nvGrpSpPr>
        <p:grpSpPr>
          <a:xfrm>
            <a:off x="-187" y="-13275"/>
            <a:ext cx="10692000" cy="7589400"/>
            <a:chOff x="-2000" y="-12625"/>
            <a:chExt cx="10692000" cy="7589400"/>
          </a:xfrm>
        </p:grpSpPr>
        <p:sp>
          <p:nvSpPr>
            <p:cNvPr id="59" name="Google Shape;59;p2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" name="Google Shape;60;p2"/>
            <p:cNvGrpSpPr/>
            <p:nvPr/>
          </p:nvGrpSpPr>
          <p:grpSpPr>
            <a:xfrm>
              <a:off x="73845" y="61396"/>
              <a:ext cx="10544304" cy="7425379"/>
              <a:chOff x="73845" y="61396"/>
              <a:chExt cx="10544304" cy="7425379"/>
            </a:xfrm>
          </p:grpSpPr>
          <p:grpSp>
            <p:nvGrpSpPr>
              <p:cNvPr id="61" name="Google Shape;61;p2"/>
              <p:cNvGrpSpPr/>
              <p:nvPr/>
            </p:nvGrpSpPr>
            <p:grpSpPr>
              <a:xfrm rot="10800000" flipH="1">
                <a:off x="541072" y="720094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62" name="Google Shape;62;p2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63" name="Google Shape;63;p2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64" name="Google Shape;64;p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5" name="Google Shape;65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6" name="Google Shape;66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7" name="Google Shape;67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68" name="Google Shape;68;p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9" name="Google Shape;69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" name="Google Shape;70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1" name="Google Shape;71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2" name="Google Shape;72;p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3" name="Google Shape;73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4" name="Google Shape;74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5" name="Google Shape;75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6" name="Google Shape;76;p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" name="Google Shape;77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" name="Google Shape;78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9" name="Google Shape;79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80" name="Google Shape;80;p2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81" name="Google Shape;81;p2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82" name="Google Shape;82;p2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83" name="Google Shape;83;p2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4" name="Google Shape;84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5" name="Google Shape;85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6" name="Google Shape;86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7" name="Google Shape;87;p2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8" name="Google Shape;88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9" name="Google Shape;89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90" name="Google Shape;90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91" name="Google Shape;91;p2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92" name="Google Shape;92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93" name="Google Shape;93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94" name="Google Shape;94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95" name="Google Shape;95;p2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96" name="Google Shape;96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97" name="Google Shape;97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98" name="Google Shape;98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99" name="Google Shape;99;p2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100" name="Google Shape;100;p2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01" name="Google Shape;101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02" name="Google Shape;102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03" name="Google Shape;103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104" name="Google Shape;104;p2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05" name="Google Shape;105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06" name="Google Shape;106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07" name="Google Shape;107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108" name="Google Shape;108;p2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09" name="Google Shape;109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10" name="Google Shape;110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11" name="Google Shape;111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112" name="Google Shape;112;p2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13" name="Google Shape;113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14" name="Google Shape;114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15" name="Google Shape;115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16" name="Google Shape;116;p2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117" name="Google Shape;117;p2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118" name="Google Shape;118;p2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19" name="Google Shape;119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20" name="Google Shape;120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21" name="Google Shape;121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122" name="Google Shape;122;p2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23" name="Google Shape;123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24" name="Google Shape;124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25" name="Google Shape;125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126" name="Google Shape;126;p2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27" name="Google Shape;127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28" name="Google Shape;128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29" name="Google Shape;129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130" name="Google Shape;130;p2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31" name="Google Shape;131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32" name="Google Shape;132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33" name="Google Shape;133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134" name="Google Shape;134;p2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135" name="Google Shape;135;p2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36" name="Google Shape;136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37" name="Google Shape;137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38" name="Google Shape;138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139" name="Google Shape;139;p2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40" name="Google Shape;140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41" name="Google Shape;141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42" name="Google Shape;142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143" name="Google Shape;143;p2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44" name="Google Shape;144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45" name="Google Shape;145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46" name="Google Shape;146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147" name="Google Shape;147;p2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148" name="Google Shape;148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49" name="Google Shape;149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150" name="Google Shape;150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51" name="Google Shape;151;p2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152" name="Google Shape;152;p2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53" name="Google Shape;153;p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54" name="Google Shape;154;p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55" name="Google Shape;155;p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156" name="Google Shape;156;p2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57" name="Google Shape;157;p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58" name="Google Shape;158;p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59" name="Google Shape;159;p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160" name="Google Shape;160;p2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61" name="Google Shape;161;p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62" name="Google Shape;162;p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63" name="Google Shape;163;p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164" name="Google Shape;164;p2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65" name="Google Shape;165;p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66" name="Google Shape;166;p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67" name="Google Shape;167;p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168" name="Google Shape;168;p2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169" name="Google Shape;169;p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70" name="Google Shape;170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1" name="Google Shape;171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2" name="Google Shape;172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3" name="Google Shape;173;p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74" name="Google Shape;174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5" name="Google Shape;175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6" name="Google Shape;176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177" name="Google Shape;177;p2"/>
              <p:cNvGrpSpPr/>
              <p:nvPr/>
            </p:nvGrpSpPr>
            <p:grpSpPr>
              <a:xfrm>
                <a:off x="471460" y="6139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178" name="Google Shape;178;p2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179" name="Google Shape;179;p2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80" name="Google Shape;180;p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81" name="Google Shape;181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82" name="Google Shape;182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83" name="Google Shape;183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84" name="Google Shape;184;p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85" name="Google Shape;185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86" name="Google Shape;186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87" name="Google Shape;187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88" name="Google Shape;188;p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89" name="Google Shape;189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90" name="Google Shape;190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91" name="Google Shape;191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92" name="Google Shape;192;p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93" name="Google Shape;193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94" name="Google Shape;194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95" name="Google Shape;195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96" name="Google Shape;196;p2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197" name="Google Shape;197;p2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198" name="Google Shape;198;p2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199" name="Google Shape;199;p2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00" name="Google Shape;200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01" name="Google Shape;201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02" name="Google Shape;202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03" name="Google Shape;203;p2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04" name="Google Shape;204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05" name="Google Shape;205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06" name="Google Shape;206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07" name="Google Shape;207;p2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08" name="Google Shape;208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09" name="Google Shape;209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10" name="Google Shape;210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11" name="Google Shape;211;p2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12" name="Google Shape;212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13" name="Google Shape;213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14" name="Google Shape;214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215" name="Google Shape;215;p2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16" name="Google Shape;216;p2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17" name="Google Shape;217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18" name="Google Shape;218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19" name="Google Shape;219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20" name="Google Shape;220;p2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21" name="Google Shape;221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22" name="Google Shape;222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23" name="Google Shape;223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24" name="Google Shape;224;p2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25" name="Google Shape;225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26" name="Google Shape;226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27" name="Google Shape;227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28" name="Google Shape;228;p2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29" name="Google Shape;229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30" name="Google Shape;230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31" name="Google Shape;231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32" name="Google Shape;232;p2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233" name="Google Shape;233;p2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34" name="Google Shape;234;p2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35" name="Google Shape;235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36" name="Google Shape;236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37" name="Google Shape;237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38" name="Google Shape;238;p2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39" name="Google Shape;239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0" name="Google Shape;240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1" name="Google Shape;241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2" name="Google Shape;242;p2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3" name="Google Shape;243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4" name="Google Shape;244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5" name="Google Shape;245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6" name="Google Shape;246;p2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7" name="Google Shape;247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8" name="Google Shape;248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9" name="Google Shape;249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250" name="Google Shape;250;p2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51" name="Google Shape;251;p2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2" name="Google Shape;252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3" name="Google Shape;253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4" name="Google Shape;254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5" name="Google Shape;255;p2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6" name="Google Shape;256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7" name="Google Shape;257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8" name="Google Shape;258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9" name="Google Shape;259;p2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60" name="Google Shape;260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61" name="Google Shape;261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62" name="Google Shape;262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63" name="Google Shape;263;p2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64" name="Google Shape;264;p2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65" name="Google Shape;265;p2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66" name="Google Shape;266;p2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7" name="Google Shape;267;p2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68" name="Google Shape;268;p2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69" name="Google Shape;269;p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70" name="Google Shape;270;p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71" name="Google Shape;271;p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72" name="Google Shape;272;p2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73" name="Google Shape;273;p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74" name="Google Shape;274;p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75" name="Google Shape;275;p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76" name="Google Shape;276;p2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77" name="Google Shape;277;p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78" name="Google Shape;278;p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79" name="Google Shape;279;p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80" name="Google Shape;280;p2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1" name="Google Shape;281;p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2" name="Google Shape;282;p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3" name="Google Shape;283;p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284" name="Google Shape;284;p2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285" name="Google Shape;285;p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6" name="Google Shape;286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7" name="Google Shape;287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8" name="Google Shape;288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9" name="Google Shape;289;p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90" name="Google Shape;290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1" name="Google Shape;291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2" name="Google Shape;292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93" name="Google Shape;293;p2"/>
              <p:cNvGrpSpPr/>
              <p:nvPr/>
            </p:nvGrpSpPr>
            <p:grpSpPr>
              <a:xfrm>
                <a:off x="73845" y="987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294" name="Google Shape;294;p2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295" name="Google Shape;295;p2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96" name="Google Shape;296;p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97" name="Google Shape;297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8" name="Google Shape;298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9" name="Google Shape;299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00" name="Google Shape;300;p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01" name="Google Shape;301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2" name="Google Shape;302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3" name="Google Shape;303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04" name="Google Shape;304;p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05" name="Google Shape;305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6" name="Google Shape;306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7" name="Google Shape;307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08" name="Google Shape;308;p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09" name="Google Shape;309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0" name="Google Shape;310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1" name="Google Shape;311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312" name="Google Shape;312;p2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13" name="Google Shape;313;p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14" name="Google Shape;314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5" name="Google Shape;315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6" name="Google Shape;316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7" name="Google Shape;317;p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18" name="Google Shape;318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9" name="Google Shape;319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0" name="Google Shape;320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21" name="Google Shape;321;p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22" name="Google Shape;322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3" name="Google Shape;323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4" name="Google Shape;324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25" name="Google Shape;325;p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26" name="Google Shape;326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7" name="Google Shape;327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8" name="Google Shape;328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329" name="Google Shape;329;p2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330" name="Google Shape;330;p2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31" name="Google Shape;331;p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2" name="Google Shape;332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3" name="Google Shape;333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4" name="Google Shape;334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35" name="Google Shape;335;p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6" name="Google Shape;336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7" name="Google Shape;337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8" name="Google Shape;338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39" name="Google Shape;339;p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40" name="Google Shape;340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1" name="Google Shape;341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2" name="Google Shape;342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43" name="Google Shape;343;p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44" name="Google Shape;344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5" name="Google Shape;345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6" name="Google Shape;346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347" name="Google Shape;347;p2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48" name="Google Shape;348;p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49" name="Google Shape;349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50" name="Google Shape;350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51" name="Google Shape;351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52" name="Google Shape;352;p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53" name="Google Shape;353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54" name="Google Shape;354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55" name="Google Shape;355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56" name="Google Shape;356;p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57" name="Google Shape;357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58" name="Google Shape;358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59" name="Google Shape;359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60" name="Google Shape;360;p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61" name="Google Shape;361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62" name="Google Shape;362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63" name="Google Shape;363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364" name="Google Shape;364;p2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65" name="Google Shape;365;p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6" name="Google Shape;366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7" name="Google Shape;367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8" name="Google Shape;368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9" name="Google Shape;369;p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70" name="Google Shape;370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71" name="Google Shape;371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72" name="Google Shape;372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73" name="Google Shape;373;p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74" name="Google Shape;374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75" name="Google Shape;375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76" name="Google Shape;376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77" name="Google Shape;377;p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78" name="Google Shape;378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79" name="Google Shape;379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0" name="Google Shape;380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81" name="Google Shape;381;p2"/>
              <p:cNvGrpSpPr/>
              <p:nvPr/>
            </p:nvGrpSpPr>
            <p:grpSpPr>
              <a:xfrm>
                <a:off x="10332320" y="1452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382" name="Google Shape;382;p2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383" name="Google Shape;383;p2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84" name="Google Shape;384;p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85" name="Google Shape;385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6" name="Google Shape;386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7" name="Google Shape;387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88" name="Google Shape;388;p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89" name="Google Shape;389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0" name="Google Shape;390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1" name="Google Shape;391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2" name="Google Shape;392;p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3" name="Google Shape;393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4" name="Google Shape;394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5" name="Google Shape;395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6" name="Google Shape;396;p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7" name="Google Shape;397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8" name="Google Shape;398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9" name="Google Shape;399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400" name="Google Shape;400;p2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01" name="Google Shape;401;p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2" name="Google Shape;402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3" name="Google Shape;403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4" name="Google Shape;404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5" name="Google Shape;405;p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6" name="Google Shape;406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7" name="Google Shape;407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8" name="Google Shape;408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9" name="Google Shape;409;p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10" name="Google Shape;410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1" name="Google Shape;411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2" name="Google Shape;412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13" name="Google Shape;413;p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14" name="Google Shape;414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5" name="Google Shape;415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6" name="Google Shape;416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417" name="Google Shape;417;p2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418" name="Google Shape;418;p2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19" name="Google Shape;419;p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20" name="Google Shape;420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21" name="Google Shape;421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22" name="Google Shape;422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3" name="Google Shape;423;p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24" name="Google Shape;424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25" name="Google Shape;425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26" name="Google Shape;426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7" name="Google Shape;427;p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28" name="Google Shape;428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29" name="Google Shape;429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0" name="Google Shape;430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31" name="Google Shape;431;p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2" name="Google Shape;432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3" name="Google Shape;433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4" name="Google Shape;434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435" name="Google Shape;435;p2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36" name="Google Shape;436;p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7" name="Google Shape;437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8" name="Google Shape;438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9" name="Google Shape;439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40" name="Google Shape;440;p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41" name="Google Shape;441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2" name="Google Shape;442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3" name="Google Shape;443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44" name="Google Shape;444;p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45" name="Google Shape;445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6" name="Google Shape;446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7" name="Google Shape;447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48" name="Google Shape;448;p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49" name="Google Shape;449;p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0" name="Google Shape;450;p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1" name="Google Shape;451;p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452" name="Google Shape;452;p2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453" name="Google Shape;453;p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54" name="Google Shape;454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55" name="Google Shape;455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56" name="Google Shape;456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57" name="Google Shape;457;p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58" name="Google Shape;458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59" name="Google Shape;459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0" name="Google Shape;460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61" name="Google Shape;461;p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62" name="Google Shape;462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3" name="Google Shape;463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4" name="Google Shape;464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65" name="Google Shape;465;p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66" name="Google Shape;466;p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7" name="Google Shape;467;p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8" name="Google Shape;468;p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</p:grpSp>
      <p:sp>
        <p:nvSpPr>
          <p:cNvPr id="509" name="Google Shape;509;p2"/>
          <p:cNvSpPr txBox="1">
            <a:spLocks noGrp="1"/>
          </p:cNvSpPr>
          <p:nvPr>
            <p:ph type="ctrTitle"/>
          </p:nvPr>
        </p:nvSpPr>
        <p:spPr>
          <a:xfrm>
            <a:off x="1652700" y="2630850"/>
            <a:ext cx="7386600" cy="24528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500"/>
              <a:buNone/>
              <a:defRPr sz="106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6500"/>
              <a:buNone/>
              <a:defRPr sz="65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6500"/>
              <a:buNone/>
              <a:defRPr sz="65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6500"/>
              <a:buNone/>
              <a:defRPr sz="65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6500"/>
              <a:buNone/>
              <a:defRPr sz="65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6500"/>
              <a:buNone/>
              <a:defRPr sz="65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6500"/>
              <a:buNone/>
              <a:defRPr sz="65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6500"/>
              <a:buNone/>
              <a:defRPr sz="65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6500"/>
              <a:buNone/>
              <a:defRPr sz="65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510" name="Google Shape;510;p2"/>
          <p:cNvSpPr txBox="1">
            <a:spLocks noGrp="1"/>
          </p:cNvSpPr>
          <p:nvPr>
            <p:ph type="subTitle" idx="1"/>
          </p:nvPr>
        </p:nvSpPr>
        <p:spPr>
          <a:xfrm>
            <a:off x="2687250" y="5340363"/>
            <a:ext cx="5317500" cy="4440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p3"/>
          <p:cNvSpPr txBox="1">
            <a:spLocks noGrp="1"/>
          </p:cNvSpPr>
          <p:nvPr>
            <p:ph type="title"/>
          </p:nvPr>
        </p:nvSpPr>
        <p:spPr>
          <a:xfrm>
            <a:off x="841890" y="3204538"/>
            <a:ext cx="9008100" cy="12375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1pPr>
            <a:lvl2pPr lvl="1" algn="ctr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2pPr>
            <a:lvl3pPr lvl="2" algn="ctr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3pPr>
            <a:lvl4pPr lvl="3" algn="ctr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4pPr>
            <a:lvl5pPr lvl="4" algn="ctr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5pPr>
            <a:lvl6pPr lvl="5" algn="ctr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6pPr>
            <a:lvl7pPr lvl="6" algn="ctr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7pPr>
            <a:lvl8pPr lvl="7" algn="ctr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8pPr>
            <a:lvl9pPr lvl="8" algn="ctr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9pPr>
          </a:lstStyle>
          <a:p>
            <a:endParaRPr/>
          </a:p>
        </p:txBody>
      </p:sp>
      <p:sp>
        <p:nvSpPr>
          <p:cNvPr id="513" name="Google Shape;513;p3"/>
          <p:cNvSpPr txBox="1">
            <a:spLocks noGrp="1"/>
          </p:cNvSpPr>
          <p:nvPr>
            <p:ph type="title" idx="2" hasCustomPrompt="1"/>
          </p:nvPr>
        </p:nvSpPr>
        <p:spPr>
          <a:xfrm>
            <a:off x="3503840" y="1966903"/>
            <a:ext cx="3684300" cy="12375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r>
              <a:t>xx%</a:t>
            </a:r>
          </a:p>
        </p:txBody>
      </p:sp>
      <p:sp>
        <p:nvSpPr>
          <p:cNvPr id="514" name="Google Shape;514;p3"/>
          <p:cNvSpPr txBox="1">
            <a:spLocks noGrp="1"/>
          </p:cNvSpPr>
          <p:nvPr>
            <p:ph type="subTitle" idx="1"/>
          </p:nvPr>
        </p:nvSpPr>
        <p:spPr>
          <a:xfrm>
            <a:off x="2796857" y="4605001"/>
            <a:ext cx="5098500" cy="10488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515" name="Google Shape;515;p3"/>
          <p:cNvGrpSpPr/>
          <p:nvPr/>
        </p:nvGrpSpPr>
        <p:grpSpPr>
          <a:xfrm>
            <a:off x="-20797" y="547977"/>
            <a:ext cx="10011977" cy="6318048"/>
            <a:chOff x="-20797" y="547977"/>
            <a:chExt cx="10011977" cy="6318048"/>
          </a:xfrm>
        </p:grpSpPr>
        <p:sp>
          <p:nvSpPr>
            <p:cNvPr id="516" name="Google Shape;516;p3"/>
            <p:cNvSpPr/>
            <p:nvPr/>
          </p:nvSpPr>
          <p:spPr>
            <a:xfrm>
              <a:off x="-20797" y="1350825"/>
              <a:ext cx="2262118" cy="976463"/>
            </a:xfrm>
            <a:custGeom>
              <a:avLst/>
              <a:gdLst/>
              <a:ahLst/>
              <a:cxnLst/>
              <a:rect l="l" t="t" r="r" b="b"/>
              <a:pathLst>
                <a:path w="29249" h="12738" extrusionOk="0">
                  <a:moveTo>
                    <a:pt x="10913" y="0"/>
                  </a:moveTo>
                  <a:cubicBezTo>
                    <a:pt x="10819" y="0"/>
                    <a:pt x="10723" y="3"/>
                    <a:pt x="10626" y="7"/>
                  </a:cubicBezTo>
                  <a:cubicBezTo>
                    <a:pt x="9890" y="7"/>
                    <a:pt x="9153" y="217"/>
                    <a:pt x="8417" y="638"/>
                  </a:cubicBezTo>
                  <a:cubicBezTo>
                    <a:pt x="7680" y="901"/>
                    <a:pt x="7102" y="1322"/>
                    <a:pt x="6576" y="1953"/>
                  </a:cubicBezTo>
                  <a:cubicBezTo>
                    <a:pt x="5997" y="2532"/>
                    <a:pt x="5576" y="3269"/>
                    <a:pt x="5366" y="4058"/>
                  </a:cubicBezTo>
                  <a:cubicBezTo>
                    <a:pt x="5050" y="4847"/>
                    <a:pt x="4945" y="5636"/>
                    <a:pt x="4945" y="6477"/>
                  </a:cubicBezTo>
                  <a:cubicBezTo>
                    <a:pt x="4998" y="7003"/>
                    <a:pt x="5103" y="7530"/>
                    <a:pt x="5208" y="8056"/>
                  </a:cubicBezTo>
                  <a:lnTo>
                    <a:pt x="5208" y="8108"/>
                  </a:lnTo>
                  <a:cubicBezTo>
                    <a:pt x="4261" y="8161"/>
                    <a:pt x="3262" y="8529"/>
                    <a:pt x="2473" y="9055"/>
                  </a:cubicBezTo>
                  <a:cubicBezTo>
                    <a:pt x="1631" y="9634"/>
                    <a:pt x="1000" y="10370"/>
                    <a:pt x="526" y="11264"/>
                  </a:cubicBezTo>
                  <a:cubicBezTo>
                    <a:pt x="263" y="11738"/>
                    <a:pt x="105" y="12211"/>
                    <a:pt x="0" y="12737"/>
                  </a:cubicBezTo>
                  <a:lnTo>
                    <a:pt x="29248" y="12737"/>
                  </a:lnTo>
                  <a:lnTo>
                    <a:pt x="29248" y="12580"/>
                  </a:lnTo>
                  <a:cubicBezTo>
                    <a:pt x="29038" y="12317"/>
                    <a:pt x="28880" y="12106"/>
                    <a:pt x="28670" y="11948"/>
                  </a:cubicBezTo>
                  <a:cubicBezTo>
                    <a:pt x="28302" y="11580"/>
                    <a:pt x="27828" y="11264"/>
                    <a:pt x="27407" y="11001"/>
                  </a:cubicBezTo>
                  <a:cubicBezTo>
                    <a:pt x="26492" y="10520"/>
                    <a:pt x="25620" y="10258"/>
                    <a:pt x="24631" y="10258"/>
                  </a:cubicBezTo>
                  <a:cubicBezTo>
                    <a:pt x="24540" y="10258"/>
                    <a:pt x="24449" y="10261"/>
                    <a:pt x="24356" y="10265"/>
                  </a:cubicBezTo>
                  <a:cubicBezTo>
                    <a:pt x="23567" y="10265"/>
                    <a:pt x="22831" y="10475"/>
                    <a:pt x="22147" y="10896"/>
                  </a:cubicBezTo>
                  <a:cubicBezTo>
                    <a:pt x="22042" y="10949"/>
                    <a:pt x="21884" y="10949"/>
                    <a:pt x="21831" y="11001"/>
                  </a:cubicBezTo>
                  <a:cubicBezTo>
                    <a:pt x="21515" y="10212"/>
                    <a:pt x="21042" y="9581"/>
                    <a:pt x="20463" y="8950"/>
                  </a:cubicBezTo>
                  <a:cubicBezTo>
                    <a:pt x="20043" y="8634"/>
                    <a:pt x="19569" y="8319"/>
                    <a:pt x="19201" y="8056"/>
                  </a:cubicBezTo>
                  <a:cubicBezTo>
                    <a:pt x="18412" y="7582"/>
                    <a:pt x="17623" y="7372"/>
                    <a:pt x="16781" y="7319"/>
                  </a:cubicBezTo>
                  <a:cubicBezTo>
                    <a:pt x="16834" y="6846"/>
                    <a:pt x="16886" y="6425"/>
                    <a:pt x="16834" y="5951"/>
                  </a:cubicBezTo>
                  <a:cubicBezTo>
                    <a:pt x="16781" y="5425"/>
                    <a:pt x="16623" y="4899"/>
                    <a:pt x="16571" y="4373"/>
                  </a:cubicBezTo>
                  <a:cubicBezTo>
                    <a:pt x="16255" y="3321"/>
                    <a:pt x="15729" y="2479"/>
                    <a:pt x="14992" y="1690"/>
                  </a:cubicBezTo>
                  <a:cubicBezTo>
                    <a:pt x="14572" y="1322"/>
                    <a:pt x="14151" y="1007"/>
                    <a:pt x="13730" y="743"/>
                  </a:cubicBezTo>
                  <a:cubicBezTo>
                    <a:pt x="12814" y="262"/>
                    <a:pt x="11943" y="0"/>
                    <a:pt x="109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9613019" y="1227363"/>
              <a:ext cx="378161" cy="192025"/>
            </a:xfrm>
            <a:custGeom>
              <a:avLst/>
              <a:gdLst/>
              <a:ahLst/>
              <a:cxnLst/>
              <a:rect l="l" t="t" r="r" b="b"/>
              <a:pathLst>
                <a:path w="14993" h="7681" extrusionOk="0">
                  <a:moveTo>
                    <a:pt x="6313" y="0"/>
                  </a:moveTo>
                  <a:cubicBezTo>
                    <a:pt x="5734" y="0"/>
                    <a:pt x="5208" y="105"/>
                    <a:pt x="4682" y="421"/>
                  </a:cubicBezTo>
                  <a:cubicBezTo>
                    <a:pt x="4156" y="631"/>
                    <a:pt x="3682" y="947"/>
                    <a:pt x="3314" y="1368"/>
                  </a:cubicBezTo>
                  <a:cubicBezTo>
                    <a:pt x="2841" y="1736"/>
                    <a:pt x="2578" y="2262"/>
                    <a:pt x="2420" y="2893"/>
                  </a:cubicBezTo>
                  <a:cubicBezTo>
                    <a:pt x="2157" y="3419"/>
                    <a:pt x="2052" y="3998"/>
                    <a:pt x="2104" y="4577"/>
                  </a:cubicBezTo>
                  <a:cubicBezTo>
                    <a:pt x="2104" y="4734"/>
                    <a:pt x="2157" y="4892"/>
                    <a:pt x="2157" y="5050"/>
                  </a:cubicBezTo>
                  <a:cubicBezTo>
                    <a:pt x="2104" y="5103"/>
                    <a:pt x="2052" y="5103"/>
                    <a:pt x="1894" y="5155"/>
                  </a:cubicBezTo>
                  <a:cubicBezTo>
                    <a:pt x="1526" y="5313"/>
                    <a:pt x="1105" y="5576"/>
                    <a:pt x="842" y="5892"/>
                  </a:cubicBezTo>
                  <a:cubicBezTo>
                    <a:pt x="526" y="6207"/>
                    <a:pt x="316" y="6628"/>
                    <a:pt x="211" y="6996"/>
                  </a:cubicBezTo>
                  <a:cubicBezTo>
                    <a:pt x="53" y="7207"/>
                    <a:pt x="0" y="7470"/>
                    <a:pt x="0" y="7680"/>
                  </a:cubicBezTo>
                  <a:lnTo>
                    <a:pt x="14993" y="7680"/>
                  </a:lnTo>
                  <a:lnTo>
                    <a:pt x="14993" y="7628"/>
                  </a:lnTo>
                  <a:cubicBezTo>
                    <a:pt x="14993" y="7417"/>
                    <a:pt x="14940" y="7259"/>
                    <a:pt x="14940" y="7102"/>
                  </a:cubicBezTo>
                  <a:cubicBezTo>
                    <a:pt x="14677" y="6365"/>
                    <a:pt x="14309" y="5681"/>
                    <a:pt x="13783" y="5155"/>
                  </a:cubicBezTo>
                  <a:cubicBezTo>
                    <a:pt x="13414" y="4997"/>
                    <a:pt x="13099" y="4734"/>
                    <a:pt x="12836" y="4524"/>
                  </a:cubicBezTo>
                  <a:cubicBezTo>
                    <a:pt x="12257" y="4208"/>
                    <a:pt x="11573" y="3998"/>
                    <a:pt x="10942" y="3998"/>
                  </a:cubicBezTo>
                  <a:cubicBezTo>
                    <a:pt x="10889" y="3682"/>
                    <a:pt x="10784" y="3314"/>
                    <a:pt x="10732" y="3051"/>
                  </a:cubicBezTo>
                  <a:cubicBezTo>
                    <a:pt x="10468" y="2367"/>
                    <a:pt x="10100" y="1683"/>
                    <a:pt x="9522" y="1157"/>
                  </a:cubicBezTo>
                  <a:cubicBezTo>
                    <a:pt x="9206" y="947"/>
                    <a:pt x="8943" y="684"/>
                    <a:pt x="8627" y="473"/>
                  </a:cubicBezTo>
                  <a:cubicBezTo>
                    <a:pt x="7891" y="105"/>
                    <a:pt x="7154" y="0"/>
                    <a:pt x="63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4248428" y="1227375"/>
              <a:ext cx="848747" cy="402790"/>
            </a:xfrm>
            <a:custGeom>
              <a:avLst/>
              <a:gdLst/>
              <a:ahLst/>
              <a:cxnLst/>
              <a:rect l="l" t="t" r="r" b="b"/>
              <a:pathLst>
                <a:path w="24725" h="10627" extrusionOk="0">
                  <a:moveTo>
                    <a:pt x="7312" y="0"/>
                  </a:moveTo>
                  <a:cubicBezTo>
                    <a:pt x="6681" y="0"/>
                    <a:pt x="6050" y="210"/>
                    <a:pt x="5471" y="473"/>
                  </a:cubicBezTo>
                  <a:cubicBezTo>
                    <a:pt x="4892" y="631"/>
                    <a:pt x="4366" y="1052"/>
                    <a:pt x="3893" y="1526"/>
                  </a:cubicBezTo>
                  <a:cubicBezTo>
                    <a:pt x="3420" y="1946"/>
                    <a:pt x="3104" y="2578"/>
                    <a:pt x="2894" y="3156"/>
                  </a:cubicBezTo>
                  <a:cubicBezTo>
                    <a:pt x="2630" y="3735"/>
                    <a:pt x="2525" y="4419"/>
                    <a:pt x="2578" y="5050"/>
                  </a:cubicBezTo>
                  <a:cubicBezTo>
                    <a:pt x="2630" y="5471"/>
                    <a:pt x="2736" y="5892"/>
                    <a:pt x="2788" y="6313"/>
                  </a:cubicBezTo>
                  <a:cubicBezTo>
                    <a:pt x="2999" y="6891"/>
                    <a:pt x="3262" y="7417"/>
                    <a:pt x="3630" y="7891"/>
                  </a:cubicBezTo>
                  <a:cubicBezTo>
                    <a:pt x="3157" y="7943"/>
                    <a:pt x="2736" y="8101"/>
                    <a:pt x="2262" y="8259"/>
                  </a:cubicBezTo>
                  <a:cubicBezTo>
                    <a:pt x="1736" y="8469"/>
                    <a:pt x="1263" y="8785"/>
                    <a:pt x="895" y="9258"/>
                  </a:cubicBezTo>
                  <a:cubicBezTo>
                    <a:pt x="474" y="9679"/>
                    <a:pt x="211" y="10100"/>
                    <a:pt x="0" y="10626"/>
                  </a:cubicBezTo>
                  <a:lnTo>
                    <a:pt x="24725" y="10626"/>
                  </a:lnTo>
                  <a:cubicBezTo>
                    <a:pt x="24462" y="10048"/>
                    <a:pt x="24093" y="9521"/>
                    <a:pt x="23620" y="9048"/>
                  </a:cubicBezTo>
                  <a:cubicBezTo>
                    <a:pt x="23304" y="8785"/>
                    <a:pt x="22883" y="8522"/>
                    <a:pt x="22568" y="8364"/>
                  </a:cubicBezTo>
                  <a:cubicBezTo>
                    <a:pt x="21779" y="7943"/>
                    <a:pt x="20937" y="7733"/>
                    <a:pt x="19990" y="7733"/>
                  </a:cubicBezTo>
                  <a:cubicBezTo>
                    <a:pt x="19622" y="7733"/>
                    <a:pt x="19201" y="7838"/>
                    <a:pt x="18885" y="7943"/>
                  </a:cubicBezTo>
                  <a:cubicBezTo>
                    <a:pt x="18833" y="7680"/>
                    <a:pt x="18833" y="7417"/>
                    <a:pt x="18780" y="7154"/>
                  </a:cubicBezTo>
                  <a:cubicBezTo>
                    <a:pt x="18517" y="6365"/>
                    <a:pt x="18096" y="5629"/>
                    <a:pt x="17465" y="5103"/>
                  </a:cubicBezTo>
                  <a:cubicBezTo>
                    <a:pt x="17097" y="4840"/>
                    <a:pt x="16781" y="4682"/>
                    <a:pt x="16466" y="4419"/>
                  </a:cubicBezTo>
                  <a:cubicBezTo>
                    <a:pt x="15677" y="3998"/>
                    <a:pt x="14887" y="3788"/>
                    <a:pt x="13941" y="3788"/>
                  </a:cubicBezTo>
                  <a:cubicBezTo>
                    <a:pt x="13362" y="3788"/>
                    <a:pt x="12888" y="3945"/>
                    <a:pt x="12362" y="4156"/>
                  </a:cubicBezTo>
                  <a:cubicBezTo>
                    <a:pt x="12310" y="3893"/>
                    <a:pt x="12310" y="3682"/>
                    <a:pt x="12257" y="3419"/>
                  </a:cubicBezTo>
                  <a:cubicBezTo>
                    <a:pt x="11994" y="2630"/>
                    <a:pt x="11521" y="1894"/>
                    <a:pt x="10942" y="1315"/>
                  </a:cubicBezTo>
                  <a:cubicBezTo>
                    <a:pt x="10626" y="1052"/>
                    <a:pt x="10258" y="789"/>
                    <a:pt x="9890" y="579"/>
                  </a:cubicBezTo>
                  <a:cubicBezTo>
                    <a:pt x="9101" y="210"/>
                    <a:pt x="8259" y="0"/>
                    <a:pt x="7312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19" name="Google Shape;519;p3"/>
            <p:cNvGrpSpPr/>
            <p:nvPr/>
          </p:nvGrpSpPr>
          <p:grpSpPr>
            <a:xfrm>
              <a:off x="9631959" y="3959950"/>
              <a:ext cx="340302" cy="334375"/>
              <a:chOff x="4864725" y="4564050"/>
              <a:chExt cx="337300" cy="334375"/>
            </a:xfrm>
          </p:grpSpPr>
          <p:sp>
            <p:nvSpPr>
              <p:cNvPr id="520" name="Google Shape;520;p3"/>
              <p:cNvSpPr/>
              <p:nvPr/>
            </p:nvSpPr>
            <p:spPr>
              <a:xfrm>
                <a:off x="4864725" y="4564050"/>
                <a:ext cx="337300" cy="333600"/>
              </a:xfrm>
              <a:custGeom>
                <a:avLst/>
                <a:gdLst/>
                <a:ahLst/>
                <a:cxnLst/>
                <a:rect l="l" t="t" r="r" b="b"/>
                <a:pathLst>
                  <a:path w="13492" h="13344" extrusionOk="0">
                    <a:moveTo>
                      <a:pt x="5708" y="1"/>
                    </a:moveTo>
                    <a:cubicBezTo>
                      <a:pt x="5266" y="1"/>
                      <a:pt x="4832" y="312"/>
                      <a:pt x="4735" y="861"/>
                    </a:cubicBezTo>
                    <a:lnTo>
                      <a:pt x="4261" y="4385"/>
                    </a:lnTo>
                    <a:lnTo>
                      <a:pt x="894" y="5490"/>
                    </a:lnTo>
                    <a:cubicBezTo>
                      <a:pt x="53" y="5753"/>
                      <a:pt x="0" y="6910"/>
                      <a:pt x="789" y="7279"/>
                    </a:cubicBezTo>
                    <a:lnTo>
                      <a:pt x="3998" y="8857"/>
                    </a:lnTo>
                    <a:lnTo>
                      <a:pt x="4051" y="12381"/>
                    </a:lnTo>
                    <a:cubicBezTo>
                      <a:pt x="4051" y="12981"/>
                      <a:pt x="4523" y="13344"/>
                      <a:pt x="5009" y="13344"/>
                    </a:cubicBezTo>
                    <a:cubicBezTo>
                      <a:pt x="5248" y="13344"/>
                      <a:pt x="5491" y="13256"/>
                      <a:pt x="5681" y="13065"/>
                    </a:cubicBezTo>
                    <a:lnTo>
                      <a:pt x="8154" y="10487"/>
                    </a:lnTo>
                    <a:lnTo>
                      <a:pt x="11573" y="11540"/>
                    </a:lnTo>
                    <a:cubicBezTo>
                      <a:pt x="11670" y="11572"/>
                      <a:pt x="11764" y="11587"/>
                      <a:pt x="11856" y="11587"/>
                    </a:cubicBezTo>
                    <a:cubicBezTo>
                      <a:pt x="12514" y="11587"/>
                      <a:pt x="13001" y="10818"/>
                      <a:pt x="12678" y="10172"/>
                    </a:cubicBezTo>
                    <a:lnTo>
                      <a:pt x="10942" y="7016"/>
                    </a:lnTo>
                    <a:lnTo>
                      <a:pt x="12994" y="4122"/>
                    </a:lnTo>
                    <a:cubicBezTo>
                      <a:pt x="13491" y="3426"/>
                      <a:pt x="13001" y="2588"/>
                      <a:pt x="12234" y="2588"/>
                    </a:cubicBezTo>
                    <a:cubicBezTo>
                      <a:pt x="12190" y="2588"/>
                      <a:pt x="12145" y="2591"/>
                      <a:pt x="12099" y="2597"/>
                    </a:cubicBezTo>
                    <a:lnTo>
                      <a:pt x="8575" y="3281"/>
                    </a:lnTo>
                    <a:lnTo>
                      <a:pt x="6471" y="387"/>
                    </a:lnTo>
                    <a:cubicBezTo>
                      <a:pt x="6268" y="123"/>
                      <a:pt x="5986" y="1"/>
                      <a:pt x="57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521;p3"/>
              <p:cNvSpPr/>
              <p:nvPr/>
            </p:nvSpPr>
            <p:spPr>
              <a:xfrm>
                <a:off x="5079075" y="4628800"/>
                <a:ext cx="114450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1322" extrusionOk="0">
                    <a:moveTo>
                      <a:pt x="3633" y="0"/>
                    </a:moveTo>
                    <a:cubicBezTo>
                      <a:pt x="3598" y="0"/>
                      <a:pt x="3561" y="2"/>
                      <a:pt x="3525" y="7"/>
                    </a:cubicBezTo>
                    <a:lnTo>
                      <a:pt x="1" y="691"/>
                    </a:lnTo>
                    <a:lnTo>
                      <a:pt x="527" y="1322"/>
                    </a:lnTo>
                    <a:lnTo>
                      <a:pt x="4577" y="585"/>
                    </a:lnTo>
                    <a:cubicBezTo>
                      <a:pt x="4385" y="249"/>
                      <a:pt x="4017" y="0"/>
                      <a:pt x="3633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522;p3"/>
              <p:cNvSpPr/>
              <p:nvPr/>
            </p:nvSpPr>
            <p:spPr>
              <a:xfrm>
                <a:off x="4867350" y="4564050"/>
                <a:ext cx="163100" cy="334375"/>
              </a:xfrm>
              <a:custGeom>
                <a:avLst/>
                <a:gdLst/>
                <a:ahLst/>
                <a:cxnLst/>
                <a:rect l="l" t="t" r="r" b="b"/>
                <a:pathLst>
                  <a:path w="6524" h="13375" extrusionOk="0">
                    <a:moveTo>
                      <a:pt x="5606" y="1"/>
                    </a:moveTo>
                    <a:cubicBezTo>
                      <a:pt x="5168" y="1"/>
                      <a:pt x="4747" y="312"/>
                      <a:pt x="4682" y="861"/>
                    </a:cubicBezTo>
                    <a:lnTo>
                      <a:pt x="4209" y="4385"/>
                    </a:lnTo>
                    <a:lnTo>
                      <a:pt x="842" y="5490"/>
                    </a:lnTo>
                    <a:cubicBezTo>
                      <a:pt x="53" y="5753"/>
                      <a:pt x="0" y="6910"/>
                      <a:pt x="737" y="7279"/>
                    </a:cubicBezTo>
                    <a:lnTo>
                      <a:pt x="3946" y="8857"/>
                    </a:lnTo>
                    <a:lnTo>
                      <a:pt x="3998" y="12381"/>
                    </a:lnTo>
                    <a:cubicBezTo>
                      <a:pt x="3998" y="12959"/>
                      <a:pt x="4484" y="13375"/>
                      <a:pt x="4998" y="13375"/>
                    </a:cubicBezTo>
                    <a:cubicBezTo>
                      <a:pt x="5139" y="13375"/>
                      <a:pt x="5283" y="13344"/>
                      <a:pt x="5419" y="13276"/>
                    </a:cubicBezTo>
                    <a:cubicBezTo>
                      <a:pt x="5313" y="13118"/>
                      <a:pt x="5313" y="13012"/>
                      <a:pt x="5313" y="12855"/>
                    </a:cubicBezTo>
                    <a:lnTo>
                      <a:pt x="5261" y="9330"/>
                    </a:lnTo>
                    <a:lnTo>
                      <a:pt x="2052" y="7752"/>
                    </a:lnTo>
                    <a:cubicBezTo>
                      <a:pt x="1263" y="7331"/>
                      <a:pt x="1315" y="6226"/>
                      <a:pt x="2157" y="5963"/>
                    </a:cubicBezTo>
                    <a:lnTo>
                      <a:pt x="5524" y="4859"/>
                    </a:lnTo>
                    <a:lnTo>
                      <a:pt x="5997" y="1282"/>
                    </a:lnTo>
                    <a:cubicBezTo>
                      <a:pt x="6050" y="966"/>
                      <a:pt x="6260" y="703"/>
                      <a:pt x="6523" y="598"/>
                    </a:cubicBezTo>
                    <a:lnTo>
                      <a:pt x="6366" y="387"/>
                    </a:lnTo>
                    <a:cubicBezTo>
                      <a:pt x="6163" y="123"/>
                      <a:pt x="5881" y="1"/>
                      <a:pt x="5606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3" name="Google Shape;523;p3"/>
            <p:cNvGrpSpPr/>
            <p:nvPr/>
          </p:nvGrpSpPr>
          <p:grpSpPr>
            <a:xfrm>
              <a:off x="6981913" y="6588475"/>
              <a:ext cx="291244" cy="277550"/>
              <a:chOff x="3689675" y="865975"/>
              <a:chExt cx="288675" cy="277550"/>
            </a:xfrm>
          </p:grpSpPr>
          <p:sp>
            <p:nvSpPr>
              <p:cNvPr id="524" name="Google Shape;524;p3"/>
              <p:cNvSpPr/>
              <p:nvPr/>
            </p:nvSpPr>
            <p:spPr>
              <a:xfrm>
                <a:off x="3691350" y="865975"/>
                <a:ext cx="287000" cy="277550"/>
              </a:xfrm>
              <a:custGeom>
                <a:avLst/>
                <a:gdLst/>
                <a:ahLst/>
                <a:cxnLst/>
                <a:rect l="l" t="t" r="r" b="b"/>
                <a:pathLst>
                  <a:path w="11480" h="11102" extrusionOk="0">
                    <a:moveTo>
                      <a:pt x="6491" y="0"/>
                    </a:moveTo>
                    <a:cubicBezTo>
                      <a:pt x="6242" y="0"/>
                      <a:pt x="5984" y="106"/>
                      <a:pt x="5798" y="333"/>
                    </a:cubicBezTo>
                    <a:lnTo>
                      <a:pt x="4115" y="2805"/>
                    </a:lnTo>
                    <a:lnTo>
                      <a:pt x="1169" y="2332"/>
                    </a:lnTo>
                    <a:cubicBezTo>
                      <a:pt x="1109" y="2318"/>
                      <a:pt x="1050" y="2311"/>
                      <a:pt x="992" y="2311"/>
                    </a:cubicBezTo>
                    <a:cubicBezTo>
                      <a:pt x="400" y="2311"/>
                      <a:pt x="1" y="3014"/>
                      <a:pt x="432" y="3542"/>
                    </a:cubicBezTo>
                    <a:lnTo>
                      <a:pt x="2274" y="5909"/>
                    </a:lnTo>
                    <a:lnTo>
                      <a:pt x="958" y="8644"/>
                    </a:lnTo>
                    <a:cubicBezTo>
                      <a:pt x="688" y="9186"/>
                      <a:pt x="1113" y="9804"/>
                      <a:pt x="1671" y="9804"/>
                    </a:cubicBezTo>
                    <a:cubicBezTo>
                      <a:pt x="1764" y="9804"/>
                      <a:pt x="1860" y="9787"/>
                      <a:pt x="1958" y="9749"/>
                    </a:cubicBezTo>
                    <a:lnTo>
                      <a:pt x="4746" y="8750"/>
                    </a:lnTo>
                    <a:lnTo>
                      <a:pt x="6850" y="10854"/>
                    </a:lnTo>
                    <a:cubicBezTo>
                      <a:pt x="7021" y="11025"/>
                      <a:pt x="7231" y="11101"/>
                      <a:pt x="7437" y="11101"/>
                    </a:cubicBezTo>
                    <a:cubicBezTo>
                      <a:pt x="7863" y="11101"/>
                      <a:pt x="8271" y="10772"/>
                      <a:pt x="8271" y="10275"/>
                    </a:cubicBezTo>
                    <a:lnTo>
                      <a:pt x="8165" y="7329"/>
                    </a:lnTo>
                    <a:lnTo>
                      <a:pt x="10796" y="5962"/>
                    </a:lnTo>
                    <a:cubicBezTo>
                      <a:pt x="11479" y="5593"/>
                      <a:pt x="11322" y="4699"/>
                      <a:pt x="10690" y="4489"/>
                    </a:cubicBezTo>
                    <a:lnTo>
                      <a:pt x="7797" y="3647"/>
                    </a:lnTo>
                    <a:lnTo>
                      <a:pt x="7271" y="701"/>
                    </a:lnTo>
                    <a:cubicBezTo>
                      <a:pt x="7239" y="254"/>
                      <a:pt x="6877" y="0"/>
                      <a:pt x="6491" y="0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525;p3"/>
              <p:cNvSpPr/>
              <p:nvPr/>
            </p:nvSpPr>
            <p:spPr>
              <a:xfrm>
                <a:off x="3884950" y="957150"/>
                <a:ext cx="8682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3473" h="1631" extrusionOk="0">
                    <a:moveTo>
                      <a:pt x="0" y="0"/>
                    </a:moveTo>
                    <a:lnTo>
                      <a:pt x="158" y="631"/>
                    </a:lnTo>
                    <a:lnTo>
                      <a:pt x="3472" y="1631"/>
                    </a:lnTo>
                    <a:cubicBezTo>
                      <a:pt x="3472" y="1315"/>
                      <a:pt x="3262" y="894"/>
                      <a:pt x="2894" y="84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3"/>
              <p:cNvSpPr/>
              <p:nvPr/>
            </p:nvSpPr>
            <p:spPr>
              <a:xfrm>
                <a:off x="3689675" y="867575"/>
                <a:ext cx="183475" cy="246075"/>
              </a:xfrm>
              <a:custGeom>
                <a:avLst/>
                <a:gdLst/>
                <a:ahLst/>
                <a:cxnLst/>
                <a:rect l="l" t="t" r="r" b="b"/>
                <a:pathLst>
                  <a:path w="7339" h="9843" extrusionOk="0">
                    <a:moveTo>
                      <a:pt x="6452" y="0"/>
                    </a:moveTo>
                    <a:cubicBezTo>
                      <a:pt x="6207" y="0"/>
                      <a:pt x="5962" y="118"/>
                      <a:pt x="5813" y="374"/>
                    </a:cubicBezTo>
                    <a:lnTo>
                      <a:pt x="4129" y="2794"/>
                    </a:lnTo>
                    <a:lnTo>
                      <a:pt x="1131" y="2320"/>
                    </a:lnTo>
                    <a:cubicBezTo>
                      <a:pt x="1091" y="2314"/>
                      <a:pt x="1052" y="2311"/>
                      <a:pt x="1014" y="2311"/>
                    </a:cubicBezTo>
                    <a:cubicBezTo>
                      <a:pt x="395" y="2311"/>
                      <a:pt x="1" y="3087"/>
                      <a:pt x="447" y="3583"/>
                    </a:cubicBezTo>
                    <a:lnTo>
                      <a:pt x="2288" y="5950"/>
                    </a:lnTo>
                    <a:lnTo>
                      <a:pt x="973" y="8633"/>
                    </a:lnTo>
                    <a:cubicBezTo>
                      <a:pt x="710" y="9212"/>
                      <a:pt x="1078" y="9843"/>
                      <a:pt x="1657" y="9843"/>
                    </a:cubicBezTo>
                    <a:cubicBezTo>
                      <a:pt x="1762" y="9685"/>
                      <a:pt x="1762" y="9633"/>
                      <a:pt x="1815" y="9475"/>
                    </a:cubicBezTo>
                    <a:lnTo>
                      <a:pt x="3130" y="6792"/>
                    </a:lnTo>
                    <a:lnTo>
                      <a:pt x="1288" y="4425"/>
                    </a:lnTo>
                    <a:cubicBezTo>
                      <a:pt x="844" y="3881"/>
                      <a:pt x="1281" y="3153"/>
                      <a:pt x="1858" y="3153"/>
                    </a:cubicBezTo>
                    <a:cubicBezTo>
                      <a:pt x="1896" y="3153"/>
                      <a:pt x="1934" y="3156"/>
                      <a:pt x="1972" y="3162"/>
                    </a:cubicBezTo>
                    <a:lnTo>
                      <a:pt x="4971" y="3636"/>
                    </a:lnTo>
                    <a:lnTo>
                      <a:pt x="6654" y="1216"/>
                    </a:lnTo>
                    <a:cubicBezTo>
                      <a:pt x="6865" y="953"/>
                      <a:pt x="7075" y="900"/>
                      <a:pt x="7338" y="900"/>
                    </a:cubicBezTo>
                    <a:lnTo>
                      <a:pt x="7233" y="690"/>
                    </a:lnTo>
                    <a:cubicBezTo>
                      <a:pt x="7170" y="252"/>
                      <a:pt x="6811" y="0"/>
                      <a:pt x="6452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7" name="Google Shape;527;p3"/>
            <p:cNvGrpSpPr/>
            <p:nvPr/>
          </p:nvGrpSpPr>
          <p:grpSpPr>
            <a:xfrm>
              <a:off x="6643903" y="1074100"/>
              <a:ext cx="295255" cy="276725"/>
              <a:chOff x="5348675" y="2068175"/>
              <a:chExt cx="292650" cy="276725"/>
            </a:xfrm>
          </p:grpSpPr>
          <p:sp>
            <p:nvSpPr>
              <p:cNvPr id="528" name="Google Shape;528;p3"/>
              <p:cNvSpPr/>
              <p:nvPr/>
            </p:nvSpPr>
            <p:spPr>
              <a:xfrm>
                <a:off x="5353950" y="2069650"/>
                <a:ext cx="287375" cy="273500"/>
              </a:xfrm>
              <a:custGeom>
                <a:avLst/>
                <a:gdLst/>
                <a:ahLst/>
                <a:cxnLst/>
                <a:rect l="l" t="t" r="r" b="b"/>
                <a:pathLst>
                  <a:path w="11495" h="10940" extrusionOk="0">
                    <a:moveTo>
                      <a:pt x="3407" y="1"/>
                    </a:moveTo>
                    <a:cubicBezTo>
                      <a:pt x="2961" y="1"/>
                      <a:pt x="2567" y="368"/>
                      <a:pt x="2683" y="793"/>
                    </a:cubicBezTo>
                    <a:lnTo>
                      <a:pt x="3104" y="3739"/>
                    </a:lnTo>
                    <a:lnTo>
                      <a:pt x="579" y="5369"/>
                    </a:lnTo>
                    <a:cubicBezTo>
                      <a:pt x="0" y="5790"/>
                      <a:pt x="158" y="6685"/>
                      <a:pt x="842" y="6842"/>
                    </a:cubicBezTo>
                    <a:lnTo>
                      <a:pt x="3840" y="7421"/>
                    </a:lnTo>
                    <a:lnTo>
                      <a:pt x="4629" y="10314"/>
                    </a:lnTo>
                    <a:cubicBezTo>
                      <a:pt x="4688" y="10725"/>
                      <a:pt x="5025" y="10939"/>
                      <a:pt x="5366" y="10939"/>
                    </a:cubicBezTo>
                    <a:cubicBezTo>
                      <a:pt x="5636" y="10939"/>
                      <a:pt x="5910" y="10804"/>
                      <a:pt x="6050" y="10525"/>
                    </a:cubicBezTo>
                    <a:lnTo>
                      <a:pt x="7523" y="7894"/>
                    </a:lnTo>
                    <a:lnTo>
                      <a:pt x="10469" y="8000"/>
                    </a:lnTo>
                    <a:cubicBezTo>
                      <a:pt x="10503" y="8005"/>
                      <a:pt x="10537" y="8008"/>
                      <a:pt x="10570" y="8008"/>
                    </a:cubicBezTo>
                    <a:cubicBezTo>
                      <a:pt x="11143" y="8008"/>
                      <a:pt x="11495" y="7182"/>
                      <a:pt x="11047" y="6685"/>
                    </a:cubicBezTo>
                    <a:lnTo>
                      <a:pt x="8996" y="4528"/>
                    </a:lnTo>
                    <a:lnTo>
                      <a:pt x="10048" y="1740"/>
                    </a:lnTo>
                    <a:cubicBezTo>
                      <a:pt x="10220" y="1181"/>
                      <a:pt x="9829" y="657"/>
                      <a:pt x="9307" y="657"/>
                    </a:cubicBezTo>
                    <a:cubicBezTo>
                      <a:pt x="9191" y="657"/>
                      <a:pt x="9068" y="683"/>
                      <a:pt x="8943" y="740"/>
                    </a:cubicBezTo>
                    <a:lnTo>
                      <a:pt x="6260" y="2003"/>
                    </a:lnTo>
                    <a:lnTo>
                      <a:pt x="3893" y="162"/>
                    </a:lnTo>
                    <a:cubicBezTo>
                      <a:pt x="3739" y="49"/>
                      <a:pt x="3569" y="1"/>
                      <a:pt x="3407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3"/>
              <p:cNvSpPr/>
              <p:nvPr/>
            </p:nvSpPr>
            <p:spPr>
              <a:xfrm>
                <a:off x="5507800" y="2086575"/>
                <a:ext cx="93400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3736" h="1747" extrusionOk="0">
                    <a:moveTo>
                      <a:pt x="3047" y="0"/>
                    </a:moveTo>
                    <a:cubicBezTo>
                      <a:pt x="2943" y="0"/>
                      <a:pt x="2838" y="20"/>
                      <a:pt x="2736" y="63"/>
                    </a:cubicBezTo>
                    <a:lnTo>
                      <a:pt x="1" y="1326"/>
                    </a:lnTo>
                    <a:lnTo>
                      <a:pt x="632" y="1747"/>
                    </a:lnTo>
                    <a:lnTo>
                      <a:pt x="3736" y="326"/>
                    </a:lnTo>
                    <a:cubicBezTo>
                      <a:pt x="3583" y="136"/>
                      <a:pt x="3320" y="0"/>
                      <a:pt x="3047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3"/>
              <p:cNvSpPr/>
              <p:nvPr/>
            </p:nvSpPr>
            <p:spPr>
              <a:xfrm>
                <a:off x="5348675" y="2068175"/>
                <a:ext cx="148650" cy="276725"/>
              </a:xfrm>
              <a:custGeom>
                <a:avLst/>
                <a:gdLst/>
                <a:ahLst/>
                <a:cxnLst/>
                <a:rect l="l" t="t" r="r" b="b"/>
                <a:pathLst>
                  <a:path w="5946" h="11069" extrusionOk="0">
                    <a:moveTo>
                      <a:pt x="3520" y="1"/>
                    </a:moveTo>
                    <a:cubicBezTo>
                      <a:pt x="3056" y="1"/>
                      <a:pt x="2660" y="369"/>
                      <a:pt x="2736" y="904"/>
                    </a:cubicBezTo>
                    <a:lnTo>
                      <a:pt x="3104" y="3850"/>
                    </a:lnTo>
                    <a:lnTo>
                      <a:pt x="632" y="5534"/>
                    </a:lnTo>
                    <a:cubicBezTo>
                      <a:pt x="1" y="5902"/>
                      <a:pt x="211" y="6849"/>
                      <a:pt x="895" y="6954"/>
                    </a:cubicBezTo>
                    <a:lnTo>
                      <a:pt x="3841" y="7533"/>
                    </a:lnTo>
                    <a:lnTo>
                      <a:pt x="4630" y="10478"/>
                    </a:lnTo>
                    <a:cubicBezTo>
                      <a:pt x="4765" y="10849"/>
                      <a:pt x="5093" y="11068"/>
                      <a:pt x="5422" y="11068"/>
                    </a:cubicBezTo>
                    <a:cubicBezTo>
                      <a:pt x="5608" y="11068"/>
                      <a:pt x="5793" y="10998"/>
                      <a:pt x="5945" y="10847"/>
                    </a:cubicBezTo>
                    <a:cubicBezTo>
                      <a:pt x="5945" y="10794"/>
                      <a:pt x="5945" y="10741"/>
                      <a:pt x="5893" y="10584"/>
                    </a:cubicBezTo>
                    <a:lnTo>
                      <a:pt x="5103" y="7690"/>
                    </a:lnTo>
                    <a:lnTo>
                      <a:pt x="2105" y="7112"/>
                    </a:lnTo>
                    <a:cubicBezTo>
                      <a:pt x="1421" y="6954"/>
                      <a:pt x="1263" y="6060"/>
                      <a:pt x="1842" y="5639"/>
                    </a:cubicBezTo>
                    <a:lnTo>
                      <a:pt x="4367" y="4008"/>
                    </a:lnTo>
                    <a:lnTo>
                      <a:pt x="3946" y="1062"/>
                    </a:lnTo>
                    <a:cubicBezTo>
                      <a:pt x="3894" y="799"/>
                      <a:pt x="4051" y="536"/>
                      <a:pt x="4209" y="326"/>
                    </a:cubicBezTo>
                    <a:lnTo>
                      <a:pt x="4051" y="168"/>
                    </a:lnTo>
                    <a:cubicBezTo>
                      <a:pt x="3879" y="53"/>
                      <a:pt x="3694" y="1"/>
                      <a:pt x="3520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1" name="Google Shape;531;p3"/>
            <p:cNvGrpSpPr/>
            <p:nvPr/>
          </p:nvGrpSpPr>
          <p:grpSpPr>
            <a:xfrm>
              <a:off x="3073043" y="6288528"/>
              <a:ext cx="228593" cy="194302"/>
              <a:chOff x="1916200" y="1417475"/>
              <a:chExt cx="229350" cy="228000"/>
            </a:xfrm>
          </p:grpSpPr>
          <p:sp>
            <p:nvSpPr>
              <p:cNvPr id="532" name="Google Shape;532;p3"/>
              <p:cNvSpPr/>
              <p:nvPr/>
            </p:nvSpPr>
            <p:spPr>
              <a:xfrm>
                <a:off x="1918850" y="1417475"/>
                <a:ext cx="226700" cy="22780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9112" extrusionOk="0">
                    <a:moveTo>
                      <a:pt x="3793" y="1"/>
                    </a:moveTo>
                    <a:cubicBezTo>
                      <a:pt x="3485" y="1"/>
                      <a:pt x="3189" y="218"/>
                      <a:pt x="3156" y="577"/>
                    </a:cubicBezTo>
                    <a:lnTo>
                      <a:pt x="2893" y="2997"/>
                    </a:lnTo>
                    <a:lnTo>
                      <a:pt x="579" y="3786"/>
                    </a:lnTo>
                    <a:cubicBezTo>
                      <a:pt x="53" y="3944"/>
                      <a:pt x="0" y="4733"/>
                      <a:pt x="526" y="4996"/>
                    </a:cubicBezTo>
                    <a:lnTo>
                      <a:pt x="2683" y="6048"/>
                    </a:lnTo>
                    <a:lnTo>
                      <a:pt x="2683" y="8468"/>
                    </a:lnTo>
                    <a:cubicBezTo>
                      <a:pt x="2683" y="8863"/>
                      <a:pt x="3027" y="9111"/>
                      <a:pt x="3362" y="9111"/>
                    </a:cubicBezTo>
                    <a:cubicBezTo>
                      <a:pt x="3517" y="9111"/>
                      <a:pt x="3671" y="9058"/>
                      <a:pt x="3788" y="8942"/>
                    </a:cubicBezTo>
                    <a:lnTo>
                      <a:pt x="5524" y="7153"/>
                    </a:lnTo>
                    <a:lnTo>
                      <a:pt x="7786" y="7889"/>
                    </a:lnTo>
                    <a:cubicBezTo>
                      <a:pt x="7871" y="7918"/>
                      <a:pt x="7953" y="7931"/>
                      <a:pt x="8029" y="7931"/>
                    </a:cubicBezTo>
                    <a:cubicBezTo>
                      <a:pt x="8518" y="7931"/>
                      <a:pt x="8802" y="7397"/>
                      <a:pt x="8575" y="6943"/>
                    </a:cubicBezTo>
                    <a:lnTo>
                      <a:pt x="7417" y="4786"/>
                    </a:lnTo>
                    <a:lnTo>
                      <a:pt x="8785" y="2787"/>
                    </a:lnTo>
                    <a:cubicBezTo>
                      <a:pt x="9067" y="2317"/>
                      <a:pt x="8803" y="1763"/>
                      <a:pt x="8331" y="1763"/>
                    </a:cubicBezTo>
                    <a:cubicBezTo>
                      <a:pt x="8275" y="1763"/>
                      <a:pt x="8215" y="1770"/>
                      <a:pt x="8154" y="1787"/>
                    </a:cubicBezTo>
                    <a:lnTo>
                      <a:pt x="5787" y="2208"/>
                    </a:lnTo>
                    <a:lnTo>
                      <a:pt x="4314" y="262"/>
                    </a:lnTo>
                    <a:cubicBezTo>
                      <a:pt x="4174" y="82"/>
                      <a:pt x="3981" y="1"/>
                      <a:pt x="37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3"/>
              <p:cNvSpPr/>
              <p:nvPr/>
            </p:nvSpPr>
            <p:spPr>
              <a:xfrm>
                <a:off x="2063500" y="1463200"/>
                <a:ext cx="76300" cy="21325"/>
              </a:xfrm>
              <a:custGeom>
                <a:avLst/>
                <a:gdLst/>
                <a:ahLst/>
                <a:cxnLst/>
                <a:rect l="l" t="t" r="r" b="b"/>
                <a:pathLst>
                  <a:path w="3052" h="853" extrusionOk="0">
                    <a:moveTo>
                      <a:pt x="2487" y="1"/>
                    </a:moveTo>
                    <a:cubicBezTo>
                      <a:pt x="2449" y="1"/>
                      <a:pt x="2409" y="4"/>
                      <a:pt x="2368" y="11"/>
                    </a:cubicBezTo>
                    <a:lnTo>
                      <a:pt x="1" y="484"/>
                    </a:lnTo>
                    <a:lnTo>
                      <a:pt x="316" y="853"/>
                    </a:lnTo>
                    <a:lnTo>
                      <a:pt x="3052" y="379"/>
                    </a:lnTo>
                    <a:cubicBezTo>
                      <a:pt x="2960" y="150"/>
                      <a:pt x="2749" y="1"/>
                      <a:pt x="2487" y="1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3"/>
              <p:cNvSpPr/>
              <p:nvPr/>
            </p:nvSpPr>
            <p:spPr>
              <a:xfrm>
                <a:off x="1916200" y="1417475"/>
                <a:ext cx="113125" cy="228000"/>
              </a:xfrm>
              <a:custGeom>
                <a:avLst/>
                <a:gdLst/>
                <a:ahLst/>
                <a:cxnLst/>
                <a:rect l="l" t="t" r="r" b="b"/>
                <a:pathLst>
                  <a:path w="4525" h="9120" extrusionOk="0">
                    <a:moveTo>
                      <a:pt x="3919" y="1"/>
                    </a:moveTo>
                    <a:cubicBezTo>
                      <a:pt x="3604" y="1"/>
                      <a:pt x="3275" y="218"/>
                      <a:pt x="3210" y="577"/>
                    </a:cubicBezTo>
                    <a:lnTo>
                      <a:pt x="2894" y="2997"/>
                    </a:lnTo>
                    <a:lnTo>
                      <a:pt x="580" y="3786"/>
                    </a:lnTo>
                    <a:cubicBezTo>
                      <a:pt x="54" y="3997"/>
                      <a:pt x="1" y="4733"/>
                      <a:pt x="527" y="4996"/>
                    </a:cubicBezTo>
                    <a:lnTo>
                      <a:pt x="2684" y="6048"/>
                    </a:lnTo>
                    <a:lnTo>
                      <a:pt x="2684" y="8468"/>
                    </a:lnTo>
                    <a:cubicBezTo>
                      <a:pt x="2684" y="8871"/>
                      <a:pt x="2992" y="9119"/>
                      <a:pt x="3349" y="9119"/>
                    </a:cubicBezTo>
                    <a:cubicBezTo>
                      <a:pt x="3458" y="9119"/>
                      <a:pt x="3572" y="9096"/>
                      <a:pt x="3683" y="9047"/>
                    </a:cubicBezTo>
                    <a:cubicBezTo>
                      <a:pt x="3631" y="8942"/>
                      <a:pt x="3631" y="8889"/>
                      <a:pt x="3631" y="8784"/>
                    </a:cubicBezTo>
                    <a:lnTo>
                      <a:pt x="3631" y="6364"/>
                    </a:lnTo>
                    <a:lnTo>
                      <a:pt x="1474" y="5312"/>
                    </a:lnTo>
                    <a:cubicBezTo>
                      <a:pt x="948" y="5049"/>
                      <a:pt x="1000" y="4260"/>
                      <a:pt x="1526" y="4154"/>
                    </a:cubicBezTo>
                    <a:lnTo>
                      <a:pt x="3841" y="3365"/>
                    </a:lnTo>
                    <a:lnTo>
                      <a:pt x="4157" y="893"/>
                    </a:lnTo>
                    <a:cubicBezTo>
                      <a:pt x="4157" y="630"/>
                      <a:pt x="4367" y="525"/>
                      <a:pt x="4525" y="367"/>
                    </a:cubicBezTo>
                    <a:lnTo>
                      <a:pt x="4420" y="262"/>
                    </a:lnTo>
                    <a:cubicBezTo>
                      <a:pt x="4300" y="82"/>
                      <a:pt x="4112" y="1"/>
                      <a:pt x="3919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5" name="Google Shape;535;p3"/>
            <p:cNvGrpSpPr/>
            <p:nvPr/>
          </p:nvGrpSpPr>
          <p:grpSpPr>
            <a:xfrm>
              <a:off x="8472525" y="4670500"/>
              <a:ext cx="135369" cy="129375"/>
              <a:chOff x="2419900" y="952925"/>
              <a:chExt cx="134175" cy="129375"/>
            </a:xfrm>
          </p:grpSpPr>
          <p:sp>
            <p:nvSpPr>
              <p:cNvPr id="536" name="Google Shape;536;p3"/>
              <p:cNvSpPr/>
              <p:nvPr/>
            </p:nvSpPr>
            <p:spPr>
              <a:xfrm>
                <a:off x="2421550" y="952925"/>
                <a:ext cx="132525" cy="129375"/>
              </a:xfrm>
              <a:custGeom>
                <a:avLst/>
                <a:gdLst/>
                <a:ahLst/>
                <a:cxnLst/>
                <a:rect l="l" t="t" r="r" b="b"/>
                <a:pathLst>
                  <a:path w="5301" h="5175" extrusionOk="0">
                    <a:moveTo>
                      <a:pt x="2854" y="1"/>
                    </a:moveTo>
                    <a:cubicBezTo>
                      <a:pt x="2742" y="1"/>
                      <a:pt x="2640" y="55"/>
                      <a:pt x="2617" y="169"/>
                    </a:cubicBezTo>
                    <a:lnTo>
                      <a:pt x="1881" y="1326"/>
                    </a:lnTo>
                    <a:lnTo>
                      <a:pt x="513" y="1221"/>
                    </a:lnTo>
                    <a:cubicBezTo>
                      <a:pt x="493" y="1218"/>
                      <a:pt x="473" y="1216"/>
                      <a:pt x="453" y="1216"/>
                    </a:cubicBezTo>
                    <a:cubicBezTo>
                      <a:pt x="172" y="1216"/>
                      <a:pt x="1" y="1554"/>
                      <a:pt x="198" y="1800"/>
                    </a:cubicBezTo>
                    <a:lnTo>
                      <a:pt x="1092" y="2852"/>
                    </a:lnTo>
                    <a:lnTo>
                      <a:pt x="566" y="4167"/>
                    </a:lnTo>
                    <a:cubicBezTo>
                      <a:pt x="478" y="4431"/>
                      <a:pt x="647" y="4731"/>
                      <a:pt x="889" y="4731"/>
                    </a:cubicBezTo>
                    <a:cubicBezTo>
                      <a:pt x="937" y="4731"/>
                      <a:pt x="987" y="4719"/>
                      <a:pt x="1039" y="4693"/>
                    </a:cubicBezTo>
                    <a:lnTo>
                      <a:pt x="2354" y="4167"/>
                    </a:lnTo>
                    <a:lnTo>
                      <a:pt x="3407" y="5114"/>
                    </a:lnTo>
                    <a:cubicBezTo>
                      <a:pt x="3462" y="5155"/>
                      <a:pt x="3527" y="5175"/>
                      <a:pt x="3594" y="5175"/>
                    </a:cubicBezTo>
                    <a:cubicBezTo>
                      <a:pt x="3784" y="5175"/>
                      <a:pt x="3985" y="5018"/>
                      <a:pt x="3985" y="4746"/>
                    </a:cubicBezTo>
                    <a:lnTo>
                      <a:pt x="3880" y="3378"/>
                    </a:lnTo>
                    <a:lnTo>
                      <a:pt x="5037" y="2641"/>
                    </a:lnTo>
                    <a:cubicBezTo>
                      <a:pt x="5300" y="2536"/>
                      <a:pt x="5248" y="2063"/>
                      <a:pt x="4932" y="2010"/>
                    </a:cubicBezTo>
                    <a:lnTo>
                      <a:pt x="3512" y="1695"/>
                    </a:lnTo>
                    <a:lnTo>
                      <a:pt x="3196" y="274"/>
                    </a:lnTo>
                    <a:cubicBezTo>
                      <a:pt x="3166" y="95"/>
                      <a:pt x="3001" y="1"/>
                      <a:pt x="2854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2510650" y="995275"/>
                <a:ext cx="40800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685" extrusionOk="0">
                    <a:moveTo>
                      <a:pt x="0" y="1"/>
                    </a:moveTo>
                    <a:lnTo>
                      <a:pt x="53" y="316"/>
                    </a:lnTo>
                    <a:lnTo>
                      <a:pt x="1631" y="684"/>
                    </a:lnTo>
                    <a:cubicBezTo>
                      <a:pt x="1631" y="579"/>
                      <a:pt x="1473" y="369"/>
                      <a:pt x="1368" y="316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2419900" y="952925"/>
                <a:ext cx="81575" cy="117875"/>
              </a:xfrm>
              <a:custGeom>
                <a:avLst/>
                <a:gdLst/>
                <a:ahLst/>
                <a:cxnLst/>
                <a:rect l="l" t="t" r="r" b="b"/>
                <a:pathLst>
                  <a:path w="3263" h="4715" extrusionOk="0">
                    <a:moveTo>
                      <a:pt x="2910" y="1"/>
                    </a:moveTo>
                    <a:cubicBezTo>
                      <a:pt x="2791" y="1"/>
                      <a:pt x="2676" y="55"/>
                      <a:pt x="2631" y="169"/>
                    </a:cubicBezTo>
                    <a:lnTo>
                      <a:pt x="1894" y="1326"/>
                    </a:lnTo>
                    <a:lnTo>
                      <a:pt x="527" y="1221"/>
                    </a:lnTo>
                    <a:cubicBezTo>
                      <a:pt x="211" y="1221"/>
                      <a:pt x="1" y="1537"/>
                      <a:pt x="211" y="1800"/>
                    </a:cubicBezTo>
                    <a:lnTo>
                      <a:pt x="444" y="2074"/>
                    </a:lnTo>
                    <a:lnTo>
                      <a:pt x="444" y="2074"/>
                    </a:lnTo>
                    <a:cubicBezTo>
                      <a:pt x="423" y="1876"/>
                      <a:pt x="553" y="1678"/>
                      <a:pt x="745" y="1678"/>
                    </a:cubicBezTo>
                    <a:cubicBezTo>
                      <a:pt x="776" y="1678"/>
                      <a:pt x="808" y="1683"/>
                      <a:pt x="842" y="1695"/>
                    </a:cubicBezTo>
                    <a:lnTo>
                      <a:pt x="2210" y="1800"/>
                    </a:lnTo>
                    <a:lnTo>
                      <a:pt x="2946" y="642"/>
                    </a:lnTo>
                    <a:cubicBezTo>
                      <a:pt x="2999" y="485"/>
                      <a:pt x="3157" y="432"/>
                      <a:pt x="3262" y="432"/>
                    </a:cubicBezTo>
                    <a:lnTo>
                      <a:pt x="3262" y="274"/>
                    </a:lnTo>
                    <a:cubicBezTo>
                      <a:pt x="3232" y="95"/>
                      <a:pt x="3067" y="1"/>
                      <a:pt x="2910" y="1"/>
                    </a:cubicBezTo>
                    <a:close/>
                    <a:moveTo>
                      <a:pt x="444" y="2074"/>
                    </a:moveTo>
                    <a:cubicBezTo>
                      <a:pt x="452" y="2143"/>
                      <a:pt x="478" y="2212"/>
                      <a:pt x="527" y="2273"/>
                    </a:cubicBezTo>
                    <a:lnTo>
                      <a:pt x="1078" y="2921"/>
                    </a:lnTo>
                    <a:lnTo>
                      <a:pt x="1078" y="2921"/>
                    </a:lnTo>
                    <a:lnTo>
                      <a:pt x="1105" y="2852"/>
                    </a:lnTo>
                    <a:lnTo>
                      <a:pt x="444" y="2074"/>
                    </a:lnTo>
                    <a:close/>
                    <a:moveTo>
                      <a:pt x="1078" y="2921"/>
                    </a:moveTo>
                    <a:lnTo>
                      <a:pt x="579" y="4167"/>
                    </a:lnTo>
                    <a:cubicBezTo>
                      <a:pt x="486" y="4401"/>
                      <a:pt x="642" y="4636"/>
                      <a:pt x="864" y="4684"/>
                    </a:cubicBezTo>
                    <a:lnTo>
                      <a:pt x="864" y="4684"/>
                    </a:lnTo>
                    <a:cubicBezTo>
                      <a:pt x="869" y="4671"/>
                      <a:pt x="879" y="4656"/>
                      <a:pt x="895" y="4640"/>
                    </a:cubicBezTo>
                    <a:lnTo>
                      <a:pt x="1421" y="3325"/>
                    </a:lnTo>
                    <a:lnTo>
                      <a:pt x="1078" y="2921"/>
                    </a:lnTo>
                    <a:close/>
                    <a:moveTo>
                      <a:pt x="864" y="4684"/>
                    </a:moveTo>
                    <a:cubicBezTo>
                      <a:pt x="856" y="4702"/>
                      <a:pt x="861" y="4715"/>
                      <a:pt x="881" y="4715"/>
                    </a:cubicBezTo>
                    <a:cubicBezTo>
                      <a:pt x="895" y="4715"/>
                      <a:pt x="917" y="4708"/>
                      <a:pt x="947" y="4693"/>
                    </a:cubicBezTo>
                    <a:cubicBezTo>
                      <a:pt x="919" y="4693"/>
                      <a:pt x="891" y="4690"/>
                      <a:pt x="864" y="4684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9" name="Google Shape;539;p3"/>
            <p:cNvGrpSpPr/>
            <p:nvPr/>
          </p:nvGrpSpPr>
          <p:grpSpPr>
            <a:xfrm>
              <a:off x="1397120" y="3005138"/>
              <a:ext cx="139329" cy="128300"/>
              <a:chOff x="732600" y="1890325"/>
              <a:chExt cx="138100" cy="128300"/>
            </a:xfrm>
          </p:grpSpPr>
          <p:sp>
            <p:nvSpPr>
              <p:cNvPr id="540" name="Google Shape;540;p3"/>
              <p:cNvSpPr/>
              <p:nvPr/>
            </p:nvSpPr>
            <p:spPr>
              <a:xfrm>
                <a:off x="732600" y="1890325"/>
                <a:ext cx="1381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5524" h="5101" extrusionOk="0">
                    <a:moveTo>
                      <a:pt x="1431" y="1"/>
                    </a:moveTo>
                    <a:cubicBezTo>
                      <a:pt x="1188" y="1"/>
                      <a:pt x="1025" y="229"/>
                      <a:pt x="1105" y="548"/>
                    </a:cubicBezTo>
                    <a:lnTo>
                      <a:pt x="1368" y="1916"/>
                    </a:lnTo>
                    <a:lnTo>
                      <a:pt x="263" y="2758"/>
                    </a:lnTo>
                    <a:cubicBezTo>
                      <a:pt x="0" y="2968"/>
                      <a:pt x="158" y="3389"/>
                      <a:pt x="474" y="3442"/>
                    </a:cubicBezTo>
                    <a:lnTo>
                      <a:pt x="1842" y="3547"/>
                    </a:lnTo>
                    <a:lnTo>
                      <a:pt x="2315" y="4862"/>
                    </a:lnTo>
                    <a:cubicBezTo>
                      <a:pt x="2372" y="5004"/>
                      <a:pt x="2537" y="5100"/>
                      <a:pt x="2701" y="5100"/>
                    </a:cubicBezTo>
                    <a:cubicBezTo>
                      <a:pt x="2840" y="5100"/>
                      <a:pt x="2979" y="5031"/>
                      <a:pt x="3052" y="4862"/>
                    </a:cubicBezTo>
                    <a:lnTo>
                      <a:pt x="3630" y="3652"/>
                    </a:lnTo>
                    <a:lnTo>
                      <a:pt x="4998" y="3547"/>
                    </a:lnTo>
                    <a:cubicBezTo>
                      <a:pt x="5314" y="3547"/>
                      <a:pt x="5524" y="3126"/>
                      <a:pt x="5261" y="2916"/>
                    </a:cubicBezTo>
                    <a:lnTo>
                      <a:pt x="4209" y="1969"/>
                    </a:lnTo>
                    <a:lnTo>
                      <a:pt x="4630" y="601"/>
                    </a:lnTo>
                    <a:cubicBezTo>
                      <a:pt x="4716" y="343"/>
                      <a:pt x="4486" y="86"/>
                      <a:pt x="4255" y="86"/>
                    </a:cubicBezTo>
                    <a:cubicBezTo>
                      <a:pt x="4204" y="86"/>
                      <a:pt x="4152" y="99"/>
                      <a:pt x="4104" y="128"/>
                    </a:cubicBezTo>
                    <a:lnTo>
                      <a:pt x="2841" y="864"/>
                    </a:lnTo>
                    <a:lnTo>
                      <a:pt x="1684" y="75"/>
                    </a:lnTo>
                    <a:cubicBezTo>
                      <a:pt x="1595" y="24"/>
                      <a:pt x="1509" y="1"/>
                      <a:pt x="1431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802300" y="1893750"/>
                <a:ext cx="421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938" extrusionOk="0">
                    <a:moveTo>
                      <a:pt x="1447" y="1"/>
                    </a:moveTo>
                    <a:cubicBezTo>
                      <a:pt x="1377" y="1"/>
                      <a:pt x="1299" y="30"/>
                      <a:pt x="1210" y="96"/>
                    </a:cubicBezTo>
                    <a:lnTo>
                      <a:pt x="1" y="780"/>
                    </a:lnTo>
                    <a:lnTo>
                      <a:pt x="316" y="938"/>
                    </a:lnTo>
                    <a:lnTo>
                      <a:pt x="1684" y="148"/>
                    </a:lnTo>
                    <a:cubicBezTo>
                      <a:pt x="1623" y="57"/>
                      <a:pt x="1544" y="1"/>
                      <a:pt x="1447" y="1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732600" y="1892325"/>
                <a:ext cx="74975" cy="126300"/>
              </a:xfrm>
              <a:custGeom>
                <a:avLst/>
                <a:gdLst/>
                <a:ahLst/>
                <a:cxnLst/>
                <a:rect l="l" t="t" r="r" b="b"/>
                <a:pathLst>
                  <a:path w="2999" h="5052" extrusionOk="0">
                    <a:moveTo>
                      <a:pt x="1559" y="0"/>
                    </a:moveTo>
                    <a:cubicBezTo>
                      <a:pt x="1320" y="0"/>
                      <a:pt x="1063" y="218"/>
                      <a:pt x="1105" y="468"/>
                    </a:cubicBezTo>
                    <a:lnTo>
                      <a:pt x="1368" y="1836"/>
                    </a:lnTo>
                    <a:lnTo>
                      <a:pt x="263" y="2678"/>
                    </a:lnTo>
                    <a:cubicBezTo>
                      <a:pt x="0" y="2888"/>
                      <a:pt x="158" y="3362"/>
                      <a:pt x="474" y="3362"/>
                    </a:cubicBezTo>
                    <a:lnTo>
                      <a:pt x="1842" y="3467"/>
                    </a:lnTo>
                    <a:lnTo>
                      <a:pt x="2315" y="4782"/>
                    </a:lnTo>
                    <a:cubicBezTo>
                      <a:pt x="2415" y="4949"/>
                      <a:pt x="2578" y="5052"/>
                      <a:pt x="2738" y="5052"/>
                    </a:cubicBezTo>
                    <a:cubicBezTo>
                      <a:pt x="2830" y="5052"/>
                      <a:pt x="2922" y="5017"/>
                      <a:pt x="2999" y="4940"/>
                    </a:cubicBezTo>
                    <a:cubicBezTo>
                      <a:pt x="2894" y="4887"/>
                      <a:pt x="2841" y="4887"/>
                      <a:pt x="2841" y="4782"/>
                    </a:cubicBezTo>
                    <a:lnTo>
                      <a:pt x="2368" y="3467"/>
                    </a:lnTo>
                    <a:lnTo>
                      <a:pt x="1000" y="3362"/>
                    </a:lnTo>
                    <a:cubicBezTo>
                      <a:pt x="684" y="3309"/>
                      <a:pt x="527" y="2888"/>
                      <a:pt x="790" y="2678"/>
                    </a:cubicBezTo>
                    <a:lnTo>
                      <a:pt x="1894" y="1836"/>
                    </a:lnTo>
                    <a:lnTo>
                      <a:pt x="1631" y="468"/>
                    </a:lnTo>
                    <a:cubicBezTo>
                      <a:pt x="1631" y="311"/>
                      <a:pt x="1631" y="205"/>
                      <a:pt x="1789" y="153"/>
                    </a:cubicBezTo>
                    <a:lnTo>
                      <a:pt x="1736" y="48"/>
                    </a:lnTo>
                    <a:cubicBezTo>
                      <a:pt x="1682" y="15"/>
                      <a:pt x="1621" y="0"/>
                      <a:pt x="1559" y="0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3" name="Google Shape;543;p3"/>
            <p:cNvGrpSpPr/>
            <p:nvPr/>
          </p:nvGrpSpPr>
          <p:grpSpPr>
            <a:xfrm rot="-1856811">
              <a:off x="1565612" y="819222"/>
              <a:ext cx="1338947" cy="1025873"/>
              <a:chOff x="6015800" y="923575"/>
              <a:chExt cx="1212225" cy="937075"/>
            </a:xfrm>
          </p:grpSpPr>
          <p:sp>
            <p:nvSpPr>
              <p:cNvPr id="544" name="Google Shape;544;p3"/>
              <p:cNvSpPr/>
              <p:nvPr/>
            </p:nvSpPr>
            <p:spPr>
              <a:xfrm>
                <a:off x="6015800" y="923575"/>
                <a:ext cx="375800" cy="361850"/>
              </a:xfrm>
              <a:custGeom>
                <a:avLst/>
                <a:gdLst/>
                <a:ahLst/>
                <a:cxnLst/>
                <a:rect l="l" t="t" r="r" b="b"/>
                <a:pathLst>
                  <a:path w="15032" h="14474" extrusionOk="0">
                    <a:moveTo>
                      <a:pt x="8300" y="0"/>
                    </a:moveTo>
                    <a:cubicBezTo>
                      <a:pt x="7968" y="0"/>
                      <a:pt x="7628" y="165"/>
                      <a:pt x="7404" y="501"/>
                    </a:cubicBezTo>
                    <a:lnTo>
                      <a:pt x="5352" y="3815"/>
                    </a:lnTo>
                    <a:lnTo>
                      <a:pt x="1459" y="3447"/>
                    </a:lnTo>
                    <a:cubicBezTo>
                      <a:pt x="1438" y="3446"/>
                      <a:pt x="1416" y="3445"/>
                      <a:pt x="1395" y="3445"/>
                    </a:cubicBezTo>
                    <a:cubicBezTo>
                      <a:pt x="538" y="3445"/>
                      <a:pt x="0" y="4463"/>
                      <a:pt x="565" y="5131"/>
                    </a:cubicBezTo>
                    <a:lnTo>
                      <a:pt x="3038" y="8129"/>
                    </a:lnTo>
                    <a:lnTo>
                      <a:pt x="1459" y="11706"/>
                    </a:lnTo>
                    <a:cubicBezTo>
                      <a:pt x="1145" y="12469"/>
                      <a:pt x="1712" y="13194"/>
                      <a:pt x="2474" y="13194"/>
                    </a:cubicBezTo>
                    <a:cubicBezTo>
                      <a:pt x="2604" y="13194"/>
                      <a:pt x="2741" y="13173"/>
                      <a:pt x="2880" y="13126"/>
                    </a:cubicBezTo>
                    <a:lnTo>
                      <a:pt x="6457" y="11654"/>
                    </a:lnTo>
                    <a:lnTo>
                      <a:pt x="9455" y="14231"/>
                    </a:lnTo>
                    <a:cubicBezTo>
                      <a:pt x="9654" y="14399"/>
                      <a:pt x="9883" y="14474"/>
                      <a:pt x="10107" y="14474"/>
                    </a:cubicBezTo>
                    <a:cubicBezTo>
                      <a:pt x="10656" y="14474"/>
                      <a:pt x="11176" y="14025"/>
                      <a:pt x="11139" y="13390"/>
                    </a:cubicBezTo>
                    <a:lnTo>
                      <a:pt x="10876" y="9497"/>
                    </a:lnTo>
                    <a:lnTo>
                      <a:pt x="14242" y="7498"/>
                    </a:lnTo>
                    <a:cubicBezTo>
                      <a:pt x="15031" y="7077"/>
                      <a:pt x="14874" y="5814"/>
                      <a:pt x="13979" y="5604"/>
                    </a:cubicBezTo>
                    <a:lnTo>
                      <a:pt x="10139" y="4710"/>
                    </a:lnTo>
                    <a:lnTo>
                      <a:pt x="9298" y="870"/>
                    </a:lnTo>
                    <a:cubicBezTo>
                      <a:pt x="9177" y="297"/>
                      <a:pt x="8745" y="0"/>
                      <a:pt x="8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6024650" y="1009625"/>
                <a:ext cx="1249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4999" h="1110" extrusionOk="0">
                    <a:moveTo>
                      <a:pt x="1005" y="0"/>
                    </a:moveTo>
                    <a:cubicBezTo>
                      <a:pt x="526" y="0"/>
                      <a:pt x="148" y="348"/>
                      <a:pt x="1" y="742"/>
                    </a:cubicBezTo>
                    <a:lnTo>
                      <a:pt x="4472" y="1110"/>
                    </a:lnTo>
                    <a:lnTo>
                      <a:pt x="4998" y="373"/>
                    </a:lnTo>
                    <a:lnTo>
                      <a:pt x="1105" y="5"/>
                    </a:lnTo>
                    <a:cubicBezTo>
                      <a:pt x="1072" y="2"/>
                      <a:pt x="1038" y="0"/>
                      <a:pt x="1005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6195625" y="926500"/>
                <a:ext cx="195975" cy="361150"/>
              </a:xfrm>
              <a:custGeom>
                <a:avLst/>
                <a:gdLst/>
                <a:ahLst/>
                <a:cxnLst/>
                <a:rect l="l" t="t" r="r" b="b"/>
                <a:pathLst>
                  <a:path w="7839" h="14446" extrusionOk="0">
                    <a:moveTo>
                      <a:pt x="1045" y="1"/>
                    </a:moveTo>
                    <a:cubicBezTo>
                      <a:pt x="716" y="1"/>
                      <a:pt x="381" y="156"/>
                      <a:pt x="158" y="490"/>
                    </a:cubicBezTo>
                    <a:lnTo>
                      <a:pt x="0" y="753"/>
                    </a:lnTo>
                    <a:cubicBezTo>
                      <a:pt x="316" y="805"/>
                      <a:pt x="579" y="1068"/>
                      <a:pt x="684" y="1489"/>
                    </a:cubicBezTo>
                    <a:lnTo>
                      <a:pt x="1526" y="5277"/>
                    </a:lnTo>
                    <a:lnTo>
                      <a:pt x="5313" y="6223"/>
                    </a:lnTo>
                    <a:cubicBezTo>
                      <a:pt x="6260" y="6434"/>
                      <a:pt x="6366" y="7644"/>
                      <a:pt x="5576" y="8117"/>
                    </a:cubicBezTo>
                    <a:lnTo>
                      <a:pt x="2262" y="10116"/>
                    </a:lnTo>
                    <a:lnTo>
                      <a:pt x="2525" y="13956"/>
                    </a:lnTo>
                    <a:cubicBezTo>
                      <a:pt x="2578" y="14114"/>
                      <a:pt x="2525" y="14167"/>
                      <a:pt x="2420" y="14377"/>
                    </a:cubicBezTo>
                    <a:cubicBezTo>
                      <a:pt x="2541" y="14424"/>
                      <a:pt x="2667" y="14446"/>
                      <a:pt x="2793" y="14446"/>
                    </a:cubicBezTo>
                    <a:cubicBezTo>
                      <a:pt x="3374" y="14446"/>
                      <a:pt x="3936" y="13974"/>
                      <a:pt x="3893" y="13325"/>
                    </a:cubicBezTo>
                    <a:lnTo>
                      <a:pt x="3630" y="9432"/>
                    </a:lnTo>
                    <a:lnTo>
                      <a:pt x="6997" y="7486"/>
                    </a:lnTo>
                    <a:cubicBezTo>
                      <a:pt x="7838" y="7013"/>
                      <a:pt x="7628" y="5750"/>
                      <a:pt x="6734" y="5540"/>
                    </a:cubicBezTo>
                    <a:lnTo>
                      <a:pt x="2894" y="4645"/>
                    </a:lnTo>
                    <a:lnTo>
                      <a:pt x="2052" y="805"/>
                    </a:lnTo>
                    <a:cubicBezTo>
                      <a:pt x="1931" y="289"/>
                      <a:pt x="1494" y="1"/>
                      <a:pt x="1045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6473100" y="1159675"/>
                <a:ext cx="70100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28040" h="18149" fill="none" extrusionOk="0">
                    <a:moveTo>
                      <a:pt x="1" y="0"/>
                    </a:moveTo>
                    <a:cubicBezTo>
                      <a:pt x="11785" y="0"/>
                      <a:pt x="23252" y="7417"/>
                      <a:pt x="28039" y="18149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6475750" y="1233325"/>
                <a:ext cx="309075" cy="140725"/>
              </a:xfrm>
              <a:custGeom>
                <a:avLst/>
                <a:gdLst/>
                <a:ahLst/>
                <a:cxnLst/>
                <a:rect l="l" t="t" r="r" b="b"/>
                <a:pathLst>
                  <a:path w="12363" h="5629" fill="none" extrusionOk="0">
                    <a:moveTo>
                      <a:pt x="0" y="0"/>
                    </a:moveTo>
                    <a:cubicBezTo>
                      <a:pt x="4366" y="1157"/>
                      <a:pt x="8522" y="3051"/>
                      <a:pt x="12362" y="5629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6858450" y="1473975"/>
                <a:ext cx="84175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3367" h="3631" fill="none" extrusionOk="0">
                    <a:moveTo>
                      <a:pt x="0" y="1"/>
                    </a:moveTo>
                    <a:cubicBezTo>
                      <a:pt x="1368" y="948"/>
                      <a:pt x="2473" y="2210"/>
                      <a:pt x="3367" y="3630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6462600" y="1304325"/>
                <a:ext cx="303800" cy="409025"/>
              </a:xfrm>
              <a:custGeom>
                <a:avLst/>
                <a:gdLst/>
                <a:ahLst/>
                <a:cxnLst/>
                <a:rect l="l" t="t" r="r" b="b"/>
                <a:pathLst>
                  <a:path w="12152" h="16361" fill="none" extrusionOk="0">
                    <a:moveTo>
                      <a:pt x="0" y="1"/>
                    </a:moveTo>
                    <a:cubicBezTo>
                      <a:pt x="6155" y="3315"/>
                      <a:pt x="10679" y="9522"/>
                      <a:pt x="12152" y="16361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6799275" y="1797500"/>
                <a:ext cx="15800" cy="631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2526" fill="none" extrusionOk="0">
                    <a:moveTo>
                      <a:pt x="0" y="1"/>
                    </a:moveTo>
                    <a:cubicBezTo>
                      <a:pt x="210" y="842"/>
                      <a:pt x="368" y="1684"/>
                      <a:pt x="631" y="2526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6486275" y="1049200"/>
                <a:ext cx="498450" cy="86825"/>
              </a:xfrm>
              <a:custGeom>
                <a:avLst/>
                <a:gdLst/>
                <a:ahLst/>
                <a:cxnLst/>
                <a:rect l="l" t="t" r="r" b="b"/>
                <a:pathLst>
                  <a:path w="19938" h="3473" fill="none" extrusionOk="0">
                    <a:moveTo>
                      <a:pt x="0" y="1052"/>
                    </a:moveTo>
                    <a:cubicBezTo>
                      <a:pt x="6733" y="0"/>
                      <a:pt x="13677" y="842"/>
                      <a:pt x="19937" y="3472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7089900" y="1205700"/>
                <a:ext cx="59200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368" h="1421" fill="none" extrusionOk="0">
                    <a:moveTo>
                      <a:pt x="1" y="0"/>
                    </a:moveTo>
                    <a:cubicBezTo>
                      <a:pt x="790" y="421"/>
                      <a:pt x="1579" y="895"/>
                      <a:pt x="2368" y="1421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>
                <a:off x="7216150" y="1312225"/>
                <a:ext cx="11875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69" fill="none" extrusionOk="0">
                    <a:moveTo>
                      <a:pt x="1" y="0"/>
                    </a:moveTo>
                    <a:cubicBezTo>
                      <a:pt x="159" y="106"/>
                      <a:pt x="264" y="263"/>
                      <a:pt x="474" y="369"/>
                    </a:cubicBezTo>
                  </a:path>
                </a:pathLst>
              </a:custGeom>
              <a:noFill/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>
                <a:off x="6989950" y="1652825"/>
                <a:ext cx="11875" cy="23700"/>
              </a:xfrm>
              <a:custGeom>
                <a:avLst/>
                <a:gdLst/>
                <a:ahLst/>
                <a:cxnLst/>
                <a:rect l="l" t="t" r="r" b="b"/>
                <a:pathLst>
                  <a:path w="475" h="948" fill="none" extrusionOk="0">
                    <a:moveTo>
                      <a:pt x="1" y="1"/>
                    </a:moveTo>
                    <a:cubicBezTo>
                      <a:pt x="106" y="317"/>
                      <a:pt x="316" y="632"/>
                      <a:pt x="474" y="948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" name="Google Shape;556;p3"/>
            <p:cNvGrpSpPr/>
            <p:nvPr/>
          </p:nvGrpSpPr>
          <p:grpSpPr>
            <a:xfrm>
              <a:off x="9272395" y="2451888"/>
              <a:ext cx="139329" cy="128300"/>
              <a:chOff x="732600" y="1890325"/>
              <a:chExt cx="138100" cy="128300"/>
            </a:xfrm>
          </p:grpSpPr>
          <p:sp>
            <p:nvSpPr>
              <p:cNvPr id="557" name="Google Shape;557;p3"/>
              <p:cNvSpPr/>
              <p:nvPr/>
            </p:nvSpPr>
            <p:spPr>
              <a:xfrm>
                <a:off x="732600" y="1890325"/>
                <a:ext cx="1381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5524" h="5101" extrusionOk="0">
                    <a:moveTo>
                      <a:pt x="1431" y="1"/>
                    </a:moveTo>
                    <a:cubicBezTo>
                      <a:pt x="1188" y="1"/>
                      <a:pt x="1025" y="229"/>
                      <a:pt x="1105" y="548"/>
                    </a:cubicBezTo>
                    <a:lnTo>
                      <a:pt x="1368" y="1916"/>
                    </a:lnTo>
                    <a:lnTo>
                      <a:pt x="263" y="2758"/>
                    </a:lnTo>
                    <a:cubicBezTo>
                      <a:pt x="0" y="2968"/>
                      <a:pt x="158" y="3389"/>
                      <a:pt x="474" y="3442"/>
                    </a:cubicBezTo>
                    <a:lnTo>
                      <a:pt x="1842" y="3547"/>
                    </a:lnTo>
                    <a:lnTo>
                      <a:pt x="2315" y="4862"/>
                    </a:lnTo>
                    <a:cubicBezTo>
                      <a:pt x="2372" y="5004"/>
                      <a:pt x="2537" y="5100"/>
                      <a:pt x="2701" y="5100"/>
                    </a:cubicBezTo>
                    <a:cubicBezTo>
                      <a:pt x="2840" y="5100"/>
                      <a:pt x="2979" y="5031"/>
                      <a:pt x="3052" y="4862"/>
                    </a:cubicBezTo>
                    <a:lnTo>
                      <a:pt x="3630" y="3652"/>
                    </a:lnTo>
                    <a:lnTo>
                      <a:pt x="4998" y="3547"/>
                    </a:lnTo>
                    <a:cubicBezTo>
                      <a:pt x="5314" y="3547"/>
                      <a:pt x="5524" y="3126"/>
                      <a:pt x="5261" y="2916"/>
                    </a:cubicBezTo>
                    <a:lnTo>
                      <a:pt x="4209" y="1969"/>
                    </a:lnTo>
                    <a:lnTo>
                      <a:pt x="4630" y="601"/>
                    </a:lnTo>
                    <a:cubicBezTo>
                      <a:pt x="4716" y="343"/>
                      <a:pt x="4486" y="86"/>
                      <a:pt x="4255" y="86"/>
                    </a:cubicBezTo>
                    <a:cubicBezTo>
                      <a:pt x="4204" y="86"/>
                      <a:pt x="4152" y="99"/>
                      <a:pt x="4104" y="128"/>
                    </a:cubicBezTo>
                    <a:lnTo>
                      <a:pt x="2841" y="864"/>
                    </a:lnTo>
                    <a:lnTo>
                      <a:pt x="1684" y="75"/>
                    </a:lnTo>
                    <a:cubicBezTo>
                      <a:pt x="1595" y="24"/>
                      <a:pt x="1509" y="1"/>
                      <a:pt x="1431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802300" y="1893750"/>
                <a:ext cx="421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938" extrusionOk="0">
                    <a:moveTo>
                      <a:pt x="1447" y="1"/>
                    </a:moveTo>
                    <a:cubicBezTo>
                      <a:pt x="1377" y="1"/>
                      <a:pt x="1299" y="30"/>
                      <a:pt x="1210" y="96"/>
                    </a:cubicBezTo>
                    <a:lnTo>
                      <a:pt x="1" y="780"/>
                    </a:lnTo>
                    <a:lnTo>
                      <a:pt x="316" y="938"/>
                    </a:lnTo>
                    <a:lnTo>
                      <a:pt x="1684" y="148"/>
                    </a:lnTo>
                    <a:cubicBezTo>
                      <a:pt x="1623" y="57"/>
                      <a:pt x="1544" y="1"/>
                      <a:pt x="1447" y="1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732600" y="1892325"/>
                <a:ext cx="74975" cy="126300"/>
              </a:xfrm>
              <a:custGeom>
                <a:avLst/>
                <a:gdLst/>
                <a:ahLst/>
                <a:cxnLst/>
                <a:rect l="l" t="t" r="r" b="b"/>
                <a:pathLst>
                  <a:path w="2999" h="5052" extrusionOk="0">
                    <a:moveTo>
                      <a:pt x="1559" y="0"/>
                    </a:moveTo>
                    <a:cubicBezTo>
                      <a:pt x="1320" y="0"/>
                      <a:pt x="1063" y="218"/>
                      <a:pt x="1105" y="468"/>
                    </a:cubicBezTo>
                    <a:lnTo>
                      <a:pt x="1368" y="1836"/>
                    </a:lnTo>
                    <a:lnTo>
                      <a:pt x="263" y="2678"/>
                    </a:lnTo>
                    <a:cubicBezTo>
                      <a:pt x="0" y="2888"/>
                      <a:pt x="158" y="3362"/>
                      <a:pt x="474" y="3362"/>
                    </a:cubicBezTo>
                    <a:lnTo>
                      <a:pt x="1842" y="3467"/>
                    </a:lnTo>
                    <a:lnTo>
                      <a:pt x="2315" y="4782"/>
                    </a:lnTo>
                    <a:cubicBezTo>
                      <a:pt x="2415" y="4949"/>
                      <a:pt x="2578" y="5052"/>
                      <a:pt x="2738" y="5052"/>
                    </a:cubicBezTo>
                    <a:cubicBezTo>
                      <a:pt x="2830" y="5052"/>
                      <a:pt x="2922" y="5017"/>
                      <a:pt x="2999" y="4940"/>
                    </a:cubicBezTo>
                    <a:cubicBezTo>
                      <a:pt x="2894" y="4887"/>
                      <a:pt x="2841" y="4887"/>
                      <a:pt x="2841" y="4782"/>
                    </a:cubicBezTo>
                    <a:lnTo>
                      <a:pt x="2368" y="3467"/>
                    </a:lnTo>
                    <a:lnTo>
                      <a:pt x="1000" y="3362"/>
                    </a:lnTo>
                    <a:cubicBezTo>
                      <a:pt x="684" y="3309"/>
                      <a:pt x="527" y="2888"/>
                      <a:pt x="790" y="2678"/>
                    </a:cubicBezTo>
                    <a:lnTo>
                      <a:pt x="1894" y="1836"/>
                    </a:lnTo>
                    <a:lnTo>
                      <a:pt x="1631" y="468"/>
                    </a:lnTo>
                    <a:cubicBezTo>
                      <a:pt x="1631" y="311"/>
                      <a:pt x="1631" y="205"/>
                      <a:pt x="1789" y="153"/>
                    </a:cubicBezTo>
                    <a:lnTo>
                      <a:pt x="1736" y="48"/>
                    </a:lnTo>
                    <a:cubicBezTo>
                      <a:pt x="1682" y="15"/>
                      <a:pt x="1621" y="0"/>
                      <a:pt x="1559" y="0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0" name="Google Shape;560;p3"/>
            <p:cNvGrpSpPr/>
            <p:nvPr/>
          </p:nvGrpSpPr>
          <p:grpSpPr>
            <a:xfrm>
              <a:off x="4961800" y="6288600"/>
              <a:ext cx="135369" cy="129375"/>
              <a:chOff x="2419900" y="952925"/>
              <a:chExt cx="134175" cy="129375"/>
            </a:xfrm>
          </p:grpSpPr>
          <p:sp>
            <p:nvSpPr>
              <p:cNvPr id="561" name="Google Shape;561;p3"/>
              <p:cNvSpPr/>
              <p:nvPr/>
            </p:nvSpPr>
            <p:spPr>
              <a:xfrm>
                <a:off x="2421550" y="952925"/>
                <a:ext cx="132525" cy="129375"/>
              </a:xfrm>
              <a:custGeom>
                <a:avLst/>
                <a:gdLst/>
                <a:ahLst/>
                <a:cxnLst/>
                <a:rect l="l" t="t" r="r" b="b"/>
                <a:pathLst>
                  <a:path w="5301" h="5175" extrusionOk="0">
                    <a:moveTo>
                      <a:pt x="2854" y="1"/>
                    </a:moveTo>
                    <a:cubicBezTo>
                      <a:pt x="2742" y="1"/>
                      <a:pt x="2640" y="55"/>
                      <a:pt x="2617" y="169"/>
                    </a:cubicBezTo>
                    <a:lnTo>
                      <a:pt x="1881" y="1326"/>
                    </a:lnTo>
                    <a:lnTo>
                      <a:pt x="513" y="1221"/>
                    </a:lnTo>
                    <a:cubicBezTo>
                      <a:pt x="493" y="1218"/>
                      <a:pt x="473" y="1216"/>
                      <a:pt x="453" y="1216"/>
                    </a:cubicBezTo>
                    <a:cubicBezTo>
                      <a:pt x="172" y="1216"/>
                      <a:pt x="1" y="1554"/>
                      <a:pt x="198" y="1800"/>
                    </a:cubicBezTo>
                    <a:lnTo>
                      <a:pt x="1092" y="2852"/>
                    </a:lnTo>
                    <a:lnTo>
                      <a:pt x="566" y="4167"/>
                    </a:lnTo>
                    <a:cubicBezTo>
                      <a:pt x="478" y="4431"/>
                      <a:pt x="647" y="4731"/>
                      <a:pt x="889" y="4731"/>
                    </a:cubicBezTo>
                    <a:cubicBezTo>
                      <a:pt x="937" y="4731"/>
                      <a:pt x="987" y="4719"/>
                      <a:pt x="1039" y="4693"/>
                    </a:cubicBezTo>
                    <a:lnTo>
                      <a:pt x="2354" y="4167"/>
                    </a:lnTo>
                    <a:lnTo>
                      <a:pt x="3407" y="5114"/>
                    </a:lnTo>
                    <a:cubicBezTo>
                      <a:pt x="3462" y="5155"/>
                      <a:pt x="3527" y="5175"/>
                      <a:pt x="3594" y="5175"/>
                    </a:cubicBezTo>
                    <a:cubicBezTo>
                      <a:pt x="3784" y="5175"/>
                      <a:pt x="3985" y="5018"/>
                      <a:pt x="3985" y="4746"/>
                    </a:cubicBezTo>
                    <a:lnTo>
                      <a:pt x="3880" y="3378"/>
                    </a:lnTo>
                    <a:lnTo>
                      <a:pt x="5037" y="2641"/>
                    </a:lnTo>
                    <a:cubicBezTo>
                      <a:pt x="5300" y="2536"/>
                      <a:pt x="5248" y="2063"/>
                      <a:pt x="4932" y="2010"/>
                    </a:cubicBezTo>
                    <a:lnTo>
                      <a:pt x="3512" y="1695"/>
                    </a:lnTo>
                    <a:lnTo>
                      <a:pt x="3196" y="274"/>
                    </a:lnTo>
                    <a:cubicBezTo>
                      <a:pt x="3166" y="95"/>
                      <a:pt x="3001" y="1"/>
                      <a:pt x="2854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2510650" y="995275"/>
                <a:ext cx="40800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685" extrusionOk="0">
                    <a:moveTo>
                      <a:pt x="0" y="1"/>
                    </a:moveTo>
                    <a:lnTo>
                      <a:pt x="53" y="316"/>
                    </a:lnTo>
                    <a:lnTo>
                      <a:pt x="1631" y="684"/>
                    </a:lnTo>
                    <a:cubicBezTo>
                      <a:pt x="1631" y="579"/>
                      <a:pt x="1473" y="369"/>
                      <a:pt x="1368" y="316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>
                <a:off x="2419900" y="952925"/>
                <a:ext cx="81575" cy="117875"/>
              </a:xfrm>
              <a:custGeom>
                <a:avLst/>
                <a:gdLst/>
                <a:ahLst/>
                <a:cxnLst/>
                <a:rect l="l" t="t" r="r" b="b"/>
                <a:pathLst>
                  <a:path w="3263" h="4715" extrusionOk="0">
                    <a:moveTo>
                      <a:pt x="2910" y="1"/>
                    </a:moveTo>
                    <a:cubicBezTo>
                      <a:pt x="2791" y="1"/>
                      <a:pt x="2676" y="55"/>
                      <a:pt x="2631" y="169"/>
                    </a:cubicBezTo>
                    <a:lnTo>
                      <a:pt x="1894" y="1326"/>
                    </a:lnTo>
                    <a:lnTo>
                      <a:pt x="527" y="1221"/>
                    </a:lnTo>
                    <a:cubicBezTo>
                      <a:pt x="211" y="1221"/>
                      <a:pt x="1" y="1537"/>
                      <a:pt x="211" y="1800"/>
                    </a:cubicBezTo>
                    <a:lnTo>
                      <a:pt x="444" y="2074"/>
                    </a:lnTo>
                    <a:lnTo>
                      <a:pt x="444" y="2074"/>
                    </a:lnTo>
                    <a:cubicBezTo>
                      <a:pt x="423" y="1876"/>
                      <a:pt x="553" y="1678"/>
                      <a:pt x="745" y="1678"/>
                    </a:cubicBezTo>
                    <a:cubicBezTo>
                      <a:pt x="776" y="1678"/>
                      <a:pt x="808" y="1683"/>
                      <a:pt x="842" y="1695"/>
                    </a:cubicBezTo>
                    <a:lnTo>
                      <a:pt x="2210" y="1800"/>
                    </a:lnTo>
                    <a:lnTo>
                      <a:pt x="2946" y="642"/>
                    </a:lnTo>
                    <a:cubicBezTo>
                      <a:pt x="2999" y="485"/>
                      <a:pt x="3157" y="432"/>
                      <a:pt x="3262" y="432"/>
                    </a:cubicBezTo>
                    <a:lnTo>
                      <a:pt x="3262" y="274"/>
                    </a:lnTo>
                    <a:cubicBezTo>
                      <a:pt x="3232" y="95"/>
                      <a:pt x="3067" y="1"/>
                      <a:pt x="2910" y="1"/>
                    </a:cubicBezTo>
                    <a:close/>
                    <a:moveTo>
                      <a:pt x="444" y="2074"/>
                    </a:moveTo>
                    <a:cubicBezTo>
                      <a:pt x="452" y="2143"/>
                      <a:pt x="478" y="2212"/>
                      <a:pt x="527" y="2273"/>
                    </a:cubicBezTo>
                    <a:lnTo>
                      <a:pt x="1078" y="2921"/>
                    </a:lnTo>
                    <a:lnTo>
                      <a:pt x="1078" y="2921"/>
                    </a:lnTo>
                    <a:lnTo>
                      <a:pt x="1105" y="2852"/>
                    </a:lnTo>
                    <a:lnTo>
                      <a:pt x="444" y="2074"/>
                    </a:lnTo>
                    <a:close/>
                    <a:moveTo>
                      <a:pt x="1078" y="2921"/>
                    </a:moveTo>
                    <a:lnTo>
                      <a:pt x="579" y="4167"/>
                    </a:lnTo>
                    <a:cubicBezTo>
                      <a:pt x="486" y="4401"/>
                      <a:pt x="642" y="4636"/>
                      <a:pt x="864" y="4684"/>
                    </a:cubicBezTo>
                    <a:lnTo>
                      <a:pt x="864" y="4684"/>
                    </a:lnTo>
                    <a:cubicBezTo>
                      <a:pt x="869" y="4671"/>
                      <a:pt x="879" y="4656"/>
                      <a:pt x="895" y="4640"/>
                    </a:cubicBezTo>
                    <a:lnTo>
                      <a:pt x="1421" y="3325"/>
                    </a:lnTo>
                    <a:lnTo>
                      <a:pt x="1078" y="2921"/>
                    </a:lnTo>
                    <a:close/>
                    <a:moveTo>
                      <a:pt x="864" y="4684"/>
                    </a:moveTo>
                    <a:cubicBezTo>
                      <a:pt x="856" y="4702"/>
                      <a:pt x="861" y="4715"/>
                      <a:pt x="881" y="4715"/>
                    </a:cubicBezTo>
                    <a:cubicBezTo>
                      <a:pt x="895" y="4715"/>
                      <a:pt x="917" y="4708"/>
                      <a:pt x="947" y="4693"/>
                    </a:cubicBezTo>
                    <a:cubicBezTo>
                      <a:pt x="919" y="4693"/>
                      <a:pt x="891" y="4690"/>
                      <a:pt x="864" y="4684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64" name="Google Shape;564;p3"/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565" name="Google Shape;565;p3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66" name="Google Shape;566;p3"/>
            <p:cNvGrpSpPr/>
            <p:nvPr/>
          </p:nvGrpSpPr>
          <p:grpSpPr>
            <a:xfrm>
              <a:off x="73845" y="61396"/>
              <a:ext cx="10544304" cy="7425379"/>
              <a:chOff x="73845" y="61396"/>
              <a:chExt cx="10544304" cy="7425379"/>
            </a:xfrm>
          </p:grpSpPr>
          <p:grpSp>
            <p:nvGrpSpPr>
              <p:cNvPr id="567" name="Google Shape;567;p3"/>
              <p:cNvGrpSpPr/>
              <p:nvPr/>
            </p:nvGrpSpPr>
            <p:grpSpPr>
              <a:xfrm rot="10800000" flipH="1">
                <a:off x="541072" y="720094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568" name="Google Shape;568;p3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569" name="Google Shape;569;p3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570" name="Google Shape;570;p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571" name="Google Shape;571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572" name="Google Shape;572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573" name="Google Shape;573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574" name="Google Shape;574;p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575" name="Google Shape;575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576" name="Google Shape;576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577" name="Google Shape;577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578" name="Google Shape;578;p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579" name="Google Shape;579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580" name="Google Shape;580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581" name="Google Shape;581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582" name="Google Shape;582;p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583" name="Google Shape;583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584" name="Google Shape;584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585" name="Google Shape;585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586" name="Google Shape;586;p3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587" name="Google Shape;587;p3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588" name="Google Shape;588;p3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589" name="Google Shape;589;p3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590" name="Google Shape;590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591" name="Google Shape;591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592" name="Google Shape;592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593" name="Google Shape;593;p3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594" name="Google Shape;594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595" name="Google Shape;595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596" name="Google Shape;596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597" name="Google Shape;597;p3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598" name="Google Shape;598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599" name="Google Shape;599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00" name="Google Shape;600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601" name="Google Shape;601;p3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02" name="Google Shape;602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03" name="Google Shape;603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04" name="Google Shape;604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605" name="Google Shape;605;p3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606" name="Google Shape;606;p3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07" name="Google Shape;607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08" name="Google Shape;608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09" name="Google Shape;609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610" name="Google Shape;610;p3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11" name="Google Shape;611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12" name="Google Shape;612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13" name="Google Shape;613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614" name="Google Shape;614;p3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15" name="Google Shape;615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16" name="Google Shape;616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17" name="Google Shape;617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618" name="Google Shape;618;p3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19" name="Google Shape;619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20" name="Google Shape;620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21" name="Google Shape;621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22" name="Google Shape;622;p3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623" name="Google Shape;623;p3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624" name="Google Shape;624;p3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25" name="Google Shape;625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26" name="Google Shape;626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27" name="Google Shape;627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628" name="Google Shape;628;p3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29" name="Google Shape;629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30" name="Google Shape;630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31" name="Google Shape;631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632" name="Google Shape;632;p3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33" name="Google Shape;633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34" name="Google Shape;634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35" name="Google Shape;635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636" name="Google Shape;636;p3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37" name="Google Shape;637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38" name="Google Shape;638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39" name="Google Shape;639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640" name="Google Shape;640;p3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641" name="Google Shape;641;p3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42" name="Google Shape;642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43" name="Google Shape;643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44" name="Google Shape;644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645" name="Google Shape;645;p3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46" name="Google Shape;646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47" name="Google Shape;647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48" name="Google Shape;648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649" name="Google Shape;649;p3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50" name="Google Shape;650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51" name="Google Shape;651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52" name="Google Shape;652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653" name="Google Shape;653;p3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654" name="Google Shape;654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55" name="Google Shape;655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656" name="Google Shape;656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57" name="Google Shape;657;p3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658" name="Google Shape;658;p3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59" name="Google Shape;659;p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0" name="Google Shape;660;p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1" name="Google Shape;661;p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2" name="Google Shape;662;p3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3" name="Google Shape;663;p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4" name="Google Shape;664;p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5" name="Google Shape;665;p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6" name="Google Shape;666;p3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7" name="Google Shape;667;p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8" name="Google Shape;668;p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9" name="Google Shape;669;p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70" name="Google Shape;670;p3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1" name="Google Shape;671;p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2" name="Google Shape;672;p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3" name="Google Shape;673;p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674" name="Google Shape;674;p3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675" name="Google Shape;675;p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76" name="Google Shape;676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7" name="Google Shape;677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8" name="Google Shape;678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79" name="Google Shape;679;p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0" name="Google Shape;680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1" name="Google Shape;681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2" name="Google Shape;682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683" name="Google Shape;683;p3"/>
              <p:cNvGrpSpPr/>
              <p:nvPr/>
            </p:nvGrpSpPr>
            <p:grpSpPr>
              <a:xfrm>
                <a:off x="471460" y="6139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684" name="Google Shape;684;p3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685" name="Google Shape;685;p3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686" name="Google Shape;686;p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87" name="Google Shape;687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88" name="Google Shape;688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89" name="Google Shape;689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690" name="Google Shape;690;p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91" name="Google Shape;691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92" name="Google Shape;692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93" name="Google Shape;693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694" name="Google Shape;694;p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95" name="Google Shape;695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96" name="Google Shape;696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97" name="Google Shape;697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698" name="Google Shape;698;p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99" name="Google Shape;699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0" name="Google Shape;700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1" name="Google Shape;701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702" name="Google Shape;702;p3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703" name="Google Shape;703;p3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704" name="Google Shape;704;p3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05" name="Google Shape;705;p3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06" name="Google Shape;706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07" name="Google Shape;707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08" name="Google Shape;708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09" name="Google Shape;709;p3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10" name="Google Shape;710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11" name="Google Shape;711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12" name="Google Shape;712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13" name="Google Shape;713;p3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14" name="Google Shape;714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15" name="Google Shape;715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16" name="Google Shape;716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17" name="Google Shape;717;p3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18" name="Google Shape;718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19" name="Google Shape;719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20" name="Google Shape;720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721" name="Google Shape;721;p3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22" name="Google Shape;722;p3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23" name="Google Shape;723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24" name="Google Shape;724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25" name="Google Shape;725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26" name="Google Shape;726;p3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27" name="Google Shape;727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28" name="Google Shape;728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29" name="Google Shape;729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30" name="Google Shape;730;p3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31" name="Google Shape;731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32" name="Google Shape;732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33" name="Google Shape;733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34" name="Google Shape;734;p3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35" name="Google Shape;735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36" name="Google Shape;736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37" name="Google Shape;737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738" name="Google Shape;738;p3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739" name="Google Shape;739;p3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40" name="Google Shape;740;p3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1" name="Google Shape;741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2" name="Google Shape;742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3" name="Google Shape;743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4" name="Google Shape;744;p3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5" name="Google Shape;745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6" name="Google Shape;746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7" name="Google Shape;747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8" name="Google Shape;748;p3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9" name="Google Shape;749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0" name="Google Shape;750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1" name="Google Shape;751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52" name="Google Shape;752;p3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3" name="Google Shape;753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4" name="Google Shape;754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5" name="Google Shape;755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756" name="Google Shape;756;p3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57" name="Google Shape;757;p3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8" name="Google Shape;758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9" name="Google Shape;759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0" name="Google Shape;760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61" name="Google Shape;761;p3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62" name="Google Shape;762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3" name="Google Shape;763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4" name="Google Shape;764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65" name="Google Shape;765;p3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66" name="Google Shape;766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7" name="Google Shape;767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8" name="Google Shape;768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69" name="Google Shape;769;p3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70" name="Google Shape;770;p3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71" name="Google Shape;771;p3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72" name="Google Shape;772;p3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773" name="Google Shape;773;p3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74" name="Google Shape;774;p3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75" name="Google Shape;775;p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76" name="Google Shape;776;p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77" name="Google Shape;777;p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78" name="Google Shape;778;p3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79" name="Google Shape;779;p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80" name="Google Shape;780;p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81" name="Google Shape;781;p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82" name="Google Shape;782;p3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83" name="Google Shape;783;p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84" name="Google Shape;784;p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85" name="Google Shape;785;p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86" name="Google Shape;786;p3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87" name="Google Shape;787;p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88" name="Google Shape;788;p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89" name="Google Shape;789;p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790" name="Google Shape;790;p3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791" name="Google Shape;791;p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92" name="Google Shape;792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93" name="Google Shape;793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94" name="Google Shape;794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95" name="Google Shape;795;p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96" name="Google Shape;796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97" name="Google Shape;797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98" name="Google Shape;798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799" name="Google Shape;799;p3"/>
              <p:cNvGrpSpPr/>
              <p:nvPr/>
            </p:nvGrpSpPr>
            <p:grpSpPr>
              <a:xfrm>
                <a:off x="73845" y="987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800" name="Google Shape;800;p3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801" name="Google Shape;801;p3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02" name="Google Shape;802;p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03" name="Google Shape;803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4" name="Google Shape;804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5" name="Google Shape;805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06" name="Google Shape;806;p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07" name="Google Shape;807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8" name="Google Shape;808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9" name="Google Shape;809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0" name="Google Shape;810;p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1" name="Google Shape;811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2" name="Google Shape;812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3" name="Google Shape;813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4" name="Google Shape;814;p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5" name="Google Shape;815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6" name="Google Shape;816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7" name="Google Shape;817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818" name="Google Shape;818;p3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19" name="Google Shape;819;p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0" name="Google Shape;820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1" name="Google Shape;821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2" name="Google Shape;822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3" name="Google Shape;823;p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4" name="Google Shape;824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5" name="Google Shape;825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6" name="Google Shape;826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7" name="Google Shape;827;p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8" name="Google Shape;828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9" name="Google Shape;829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0" name="Google Shape;830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31" name="Google Shape;831;p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32" name="Google Shape;832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3" name="Google Shape;833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4" name="Google Shape;834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835" name="Google Shape;835;p3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836" name="Google Shape;836;p3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37" name="Google Shape;837;p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38" name="Google Shape;838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9" name="Google Shape;839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40" name="Google Shape;840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41" name="Google Shape;841;p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42" name="Google Shape;842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43" name="Google Shape;843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44" name="Google Shape;844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45" name="Google Shape;845;p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46" name="Google Shape;846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47" name="Google Shape;847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48" name="Google Shape;848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49" name="Google Shape;849;p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50" name="Google Shape;850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1" name="Google Shape;851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2" name="Google Shape;852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853" name="Google Shape;853;p3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54" name="Google Shape;854;p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55" name="Google Shape;855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6" name="Google Shape;856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7" name="Google Shape;857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58" name="Google Shape;858;p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59" name="Google Shape;859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60" name="Google Shape;860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61" name="Google Shape;861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62" name="Google Shape;862;p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63" name="Google Shape;863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64" name="Google Shape;864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65" name="Google Shape;865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66" name="Google Shape;866;p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67" name="Google Shape;867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68" name="Google Shape;868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69" name="Google Shape;869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870" name="Google Shape;870;p3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71" name="Google Shape;871;p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72" name="Google Shape;872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3" name="Google Shape;873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4" name="Google Shape;874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75" name="Google Shape;875;p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76" name="Google Shape;876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7" name="Google Shape;877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8" name="Google Shape;878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79" name="Google Shape;879;p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80" name="Google Shape;880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1" name="Google Shape;881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2" name="Google Shape;882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83" name="Google Shape;883;p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84" name="Google Shape;884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5" name="Google Shape;885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6" name="Google Shape;886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887" name="Google Shape;887;p3"/>
              <p:cNvGrpSpPr/>
              <p:nvPr/>
            </p:nvGrpSpPr>
            <p:grpSpPr>
              <a:xfrm>
                <a:off x="10332320" y="1452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888" name="Google Shape;888;p3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889" name="Google Shape;889;p3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90" name="Google Shape;890;p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91" name="Google Shape;891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2" name="Google Shape;892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3" name="Google Shape;893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94" name="Google Shape;894;p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95" name="Google Shape;895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6" name="Google Shape;896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7" name="Google Shape;897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98" name="Google Shape;898;p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99" name="Google Shape;899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00" name="Google Shape;900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01" name="Google Shape;901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02" name="Google Shape;902;p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03" name="Google Shape;903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04" name="Google Shape;904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05" name="Google Shape;905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906" name="Google Shape;906;p3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907" name="Google Shape;907;p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08" name="Google Shape;908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09" name="Google Shape;909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10" name="Google Shape;910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11" name="Google Shape;911;p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12" name="Google Shape;912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13" name="Google Shape;913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14" name="Google Shape;914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15" name="Google Shape;915;p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16" name="Google Shape;916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17" name="Google Shape;917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18" name="Google Shape;918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19" name="Google Shape;919;p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20" name="Google Shape;920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21" name="Google Shape;921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22" name="Google Shape;922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923" name="Google Shape;923;p3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924" name="Google Shape;924;p3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925" name="Google Shape;925;p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26" name="Google Shape;926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27" name="Google Shape;927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28" name="Google Shape;928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29" name="Google Shape;929;p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30" name="Google Shape;930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31" name="Google Shape;931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32" name="Google Shape;932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33" name="Google Shape;933;p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34" name="Google Shape;934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35" name="Google Shape;935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36" name="Google Shape;936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37" name="Google Shape;937;p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38" name="Google Shape;938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39" name="Google Shape;939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" name="Google Shape;940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941" name="Google Shape;941;p3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942" name="Google Shape;942;p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43" name="Google Shape;943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4" name="Google Shape;944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5" name="Google Shape;945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46" name="Google Shape;946;p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47" name="Google Shape;947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8" name="Google Shape;948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9" name="Google Shape;949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50" name="Google Shape;950;p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51" name="Google Shape;951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52" name="Google Shape;952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53" name="Google Shape;953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54" name="Google Shape;954;p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55" name="Google Shape;955;p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56" name="Google Shape;956;p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57" name="Google Shape;957;p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958" name="Google Shape;958;p3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959" name="Google Shape;959;p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60" name="Google Shape;960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61" name="Google Shape;961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62" name="Google Shape;962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63" name="Google Shape;963;p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64" name="Google Shape;964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65" name="Google Shape;965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66" name="Google Shape;966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67" name="Google Shape;967;p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68" name="Google Shape;968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69" name="Google Shape;969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70" name="Google Shape;970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71" name="Google Shape;971;p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72" name="Google Shape;972;p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73" name="Google Shape;973;p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74" name="Google Shape;974;p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975" name="Google Shape;975;p3"/>
          <p:cNvGrpSpPr/>
          <p:nvPr/>
        </p:nvGrpSpPr>
        <p:grpSpPr>
          <a:xfrm>
            <a:off x="531347" y="5307492"/>
            <a:ext cx="2018439" cy="2268212"/>
            <a:chOff x="598450" y="4075425"/>
            <a:chExt cx="1178375" cy="1336050"/>
          </a:xfrm>
        </p:grpSpPr>
        <p:sp>
          <p:nvSpPr>
            <p:cNvPr id="976" name="Google Shape;976;p3"/>
            <p:cNvSpPr/>
            <p:nvPr/>
          </p:nvSpPr>
          <p:spPr>
            <a:xfrm>
              <a:off x="670800" y="4420925"/>
              <a:ext cx="330100" cy="413750"/>
            </a:xfrm>
            <a:custGeom>
              <a:avLst/>
              <a:gdLst/>
              <a:ahLst/>
              <a:cxnLst/>
              <a:rect l="l" t="t" r="r" b="b"/>
              <a:pathLst>
                <a:path w="13204" h="16550" extrusionOk="0">
                  <a:moveTo>
                    <a:pt x="2441" y="1"/>
                  </a:moveTo>
                  <a:cubicBezTo>
                    <a:pt x="1461" y="1"/>
                    <a:pt x="576" y="757"/>
                    <a:pt x="526" y="1746"/>
                  </a:cubicBezTo>
                  <a:cubicBezTo>
                    <a:pt x="526" y="2009"/>
                    <a:pt x="0" y="8006"/>
                    <a:pt x="3209" y="11688"/>
                  </a:cubicBezTo>
                  <a:cubicBezTo>
                    <a:pt x="5313" y="14161"/>
                    <a:pt x="9679" y="16212"/>
                    <a:pt x="10205" y="16423"/>
                  </a:cubicBezTo>
                  <a:cubicBezTo>
                    <a:pt x="10400" y="16509"/>
                    <a:pt x="10608" y="16549"/>
                    <a:pt x="10819" y="16549"/>
                  </a:cubicBezTo>
                  <a:cubicBezTo>
                    <a:pt x="11636" y="16549"/>
                    <a:pt x="12501" y="15954"/>
                    <a:pt x="12836" y="15160"/>
                  </a:cubicBezTo>
                  <a:cubicBezTo>
                    <a:pt x="13204" y="14213"/>
                    <a:pt x="12730" y="12951"/>
                    <a:pt x="11784" y="12530"/>
                  </a:cubicBezTo>
                  <a:cubicBezTo>
                    <a:pt x="10626" y="12109"/>
                    <a:pt x="7470" y="10584"/>
                    <a:pt x="6155" y="9006"/>
                  </a:cubicBezTo>
                  <a:cubicBezTo>
                    <a:pt x="4051" y="6638"/>
                    <a:pt x="4366" y="2167"/>
                    <a:pt x="4366" y="2114"/>
                  </a:cubicBezTo>
                  <a:cubicBezTo>
                    <a:pt x="4471" y="1062"/>
                    <a:pt x="3682" y="63"/>
                    <a:pt x="2630" y="10"/>
                  </a:cubicBezTo>
                  <a:cubicBezTo>
                    <a:pt x="2567" y="4"/>
                    <a:pt x="2504" y="1"/>
                    <a:pt x="2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1296775" y="4806325"/>
              <a:ext cx="480050" cy="218650"/>
            </a:xfrm>
            <a:custGeom>
              <a:avLst/>
              <a:gdLst/>
              <a:ahLst/>
              <a:cxnLst/>
              <a:rect l="l" t="t" r="r" b="b"/>
              <a:pathLst>
                <a:path w="19202" h="8746" extrusionOk="0">
                  <a:moveTo>
                    <a:pt x="16988" y="0"/>
                  </a:moveTo>
                  <a:cubicBezTo>
                    <a:pt x="16405" y="0"/>
                    <a:pt x="15831" y="258"/>
                    <a:pt x="15467" y="744"/>
                  </a:cubicBezTo>
                  <a:cubicBezTo>
                    <a:pt x="15414" y="796"/>
                    <a:pt x="12626" y="4321"/>
                    <a:pt x="9470" y="4637"/>
                  </a:cubicBezTo>
                  <a:cubicBezTo>
                    <a:pt x="9258" y="4665"/>
                    <a:pt x="9029" y="4678"/>
                    <a:pt x="8787" y="4678"/>
                  </a:cubicBezTo>
                  <a:cubicBezTo>
                    <a:pt x="6807" y="4678"/>
                    <a:pt x="3978" y="3802"/>
                    <a:pt x="2947" y="3427"/>
                  </a:cubicBezTo>
                  <a:cubicBezTo>
                    <a:pt x="2761" y="3354"/>
                    <a:pt x="2565" y="3321"/>
                    <a:pt x="2367" y="3321"/>
                  </a:cubicBezTo>
                  <a:cubicBezTo>
                    <a:pt x="1557" y="3321"/>
                    <a:pt x="718" y="3886"/>
                    <a:pt x="422" y="4689"/>
                  </a:cubicBezTo>
                  <a:cubicBezTo>
                    <a:pt x="1" y="5689"/>
                    <a:pt x="474" y="7004"/>
                    <a:pt x="1421" y="7372"/>
                  </a:cubicBezTo>
                  <a:cubicBezTo>
                    <a:pt x="1936" y="7559"/>
                    <a:pt x="5616" y="8746"/>
                    <a:pt x="8756" y="8746"/>
                  </a:cubicBezTo>
                  <a:cubicBezTo>
                    <a:pt x="9145" y="8746"/>
                    <a:pt x="9525" y="8728"/>
                    <a:pt x="9891" y="8687"/>
                  </a:cubicBezTo>
                  <a:cubicBezTo>
                    <a:pt x="14678" y="8109"/>
                    <a:pt x="18413" y="3374"/>
                    <a:pt x="18571" y="3164"/>
                  </a:cubicBezTo>
                  <a:cubicBezTo>
                    <a:pt x="19202" y="2322"/>
                    <a:pt x="19097" y="1059"/>
                    <a:pt x="18202" y="428"/>
                  </a:cubicBezTo>
                  <a:cubicBezTo>
                    <a:pt x="17846" y="139"/>
                    <a:pt x="17415" y="0"/>
                    <a:pt x="169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598450" y="4434950"/>
              <a:ext cx="920625" cy="976525"/>
            </a:xfrm>
            <a:custGeom>
              <a:avLst/>
              <a:gdLst/>
              <a:ahLst/>
              <a:cxnLst/>
              <a:rect l="l" t="t" r="r" b="b"/>
              <a:pathLst>
                <a:path w="36825" h="39061" extrusionOk="0">
                  <a:moveTo>
                    <a:pt x="24563" y="1"/>
                  </a:moveTo>
                  <a:cubicBezTo>
                    <a:pt x="20645" y="1"/>
                    <a:pt x="17062" y="2146"/>
                    <a:pt x="13941" y="6866"/>
                  </a:cubicBezTo>
                  <a:cubicBezTo>
                    <a:pt x="9733" y="13705"/>
                    <a:pt x="7365" y="18492"/>
                    <a:pt x="3525" y="29013"/>
                  </a:cubicBezTo>
                  <a:cubicBezTo>
                    <a:pt x="1895" y="33484"/>
                    <a:pt x="369" y="37693"/>
                    <a:pt x="1" y="39061"/>
                  </a:cubicBezTo>
                  <a:lnTo>
                    <a:pt x="28355" y="39061"/>
                  </a:lnTo>
                  <a:cubicBezTo>
                    <a:pt x="28618" y="38482"/>
                    <a:pt x="30827" y="31854"/>
                    <a:pt x="31038" y="31275"/>
                  </a:cubicBezTo>
                  <a:cubicBezTo>
                    <a:pt x="33247" y="25068"/>
                    <a:pt x="33668" y="22437"/>
                    <a:pt x="35562" y="15283"/>
                  </a:cubicBezTo>
                  <a:cubicBezTo>
                    <a:pt x="36824" y="9760"/>
                    <a:pt x="34615" y="2763"/>
                    <a:pt x="28776" y="764"/>
                  </a:cubicBezTo>
                  <a:cubicBezTo>
                    <a:pt x="27335" y="261"/>
                    <a:pt x="25929" y="1"/>
                    <a:pt x="24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898300" y="4737900"/>
              <a:ext cx="503725" cy="303450"/>
            </a:xfrm>
            <a:custGeom>
              <a:avLst/>
              <a:gdLst/>
              <a:ahLst/>
              <a:cxnLst/>
              <a:rect l="l" t="t" r="r" b="b"/>
              <a:pathLst>
                <a:path w="20149" h="12138" extrusionOk="0">
                  <a:moveTo>
                    <a:pt x="3061" y="1"/>
                  </a:moveTo>
                  <a:cubicBezTo>
                    <a:pt x="2109" y="1"/>
                    <a:pt x="1399" y="355"/>
                    <a:pt x="1053" y="1271"/>
                  </a:cubicBezTo>
                  <a:cubicBezTo>
                    <a:pt x="1" y="4007"/>
                    <a:pt x="3052" y="9846"/>
                    <a:pt x="7365" y="11582"/>
                  </a:cubicBezTo>
                  <a:cubicBezTo>
                    <a:pt x="8408" y="11967"/>
                    <a:pt x="9550" y="12138"/>
                    <a:pt x="10701" y="12138"/>
                  </a:cubicBezTo>
                  <a:cubicBezTo>
                    <a:pt x="14427" y="12138"/>
                    <a:pt x="18240" y="10345"/>
                    <a:pt x="19044" y="8215"/>
                  </a:cubicBezTo>
                  <a:cubicBezTo>
                    <a:pt x="20148" y="5427"/>
                    <a:pt x="15309" y="4323"/>
                    <a:pt x="10890" y="2639"/>
                  </a:cubicBezTo>
                  <a:cubicBezTo>
                    <a:pt x="7960" y="1474"/>
                    <a:pt x="5005" y="1"/>
                    <a:pt x="3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1232350" y="4075425"/>
              <a:ext cx="401125" cy="364875"/>
            </a:xfrm>
            <a:custGeom>
              <a:avLst/>
              <a:gdLst/>
              <a:ahLst/>
              <a:cxnLst/>
              <a:rect l="l" t="t" r="r" b="b"/>
              <a:pathLst>
                <a:path w="16045" h="14595" extrusionOk="0">
                  <a:moveTo>
                    <a:pt x="8008" y="0"/>
                  </a:moveTo>
                  <a:cubicBezTo>
                    <a:pt x="4696" y="0"/>
                    <a:pt x="1710" y="2256"/>
                    <a:pt x="947" y="5624"/>
                  </a:cubicBezTo>
                  <a:cubicBezTo>
                    <a:pt x="0" y="9517"/>
                    <a:pt x="2420" y="13462"/>
                    <a:pt x="6366" y="14409"/>
                  </a:cubicBezTo>
                  <a:cubicBezTo>
                    <a:pt x="6912" y="14534"/>
                    <a:pt x="7460" y="14595"/>
                    <a:pt x="8000" y="14595"/>
                  </a:cubicBezTo>
                  <a:cubicBezTo>
                    <a:pt x="11307" y="14595"/>
                    <a:pt x="14337" y="12337"/>
                    <a:pt x="15151" y="8991"/>
                  </a:cubicBezTo>
                  <a:cubicBezTo>
                    <a:pt x="16045" y="5045"/>
                    <a:pt x="13625" y="1100"/>
                    <a:pt x="9732" y="206"/>
                  </a:cubicBezTo>
                  <a:cubicBezTo>
                    <a:pt x="9154" y="67"/>
                    <a:pt x="8576" y="0"/>
                    <a:pt x="80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1011400" y="4744675"/>
              <a:ext cx="128900" cy="76425"/>
            </a:xfrm>
            <a:custGeom>
              <a:avLst/>
              <a:gdLst/>
              <a:ahLst/>
              <a:cxnLst/>
              <a:rect l="l" t="t" r="r" b="b"/>
              <a:pathLst>
                <a:path w="5156" h="3057" extrusionOk="0">
                  <a:moveTo>
                    <a:pt x="106" y="1"/>
                  </a:moveTo>
                  <a:lnTo>
                    <a:pt x="106" y="1"/>
                  </a:lnTo>
                  <a:cubicBezTo>
                    <a:pt x="1" y="1158"/>
                    <a:pt x="632" y="2368"/>
                    <a:pt x="1894" y="2894"/>
                  </a:cubicBezTo>
                  <a:cubicBezTo>
                    <a:pt x="2224" y="3004"/>
                    <a:pt x="2556" y="3056"/>
                    <a:pt x="2880" y="3056"/>
                  </a:cubicBezTo>
                  <a:cubicBezTo>
                    <a:pt x="3800" y="3056"/>
                    <a:pt x="4650" y="2634"/>
                    <a:pt x="5156" y="1895"/>
                  </a:cubicBezTo>
                  <a:cubicBezTo>
                    <a:pt x="3315" y="1106"/>
                    <a:pt x="1579" y="369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1270475" y="4369375"/>
              <a:ext cx="130225" cy="231225"/>
            </a:xfrm>
            <a:custGeom>
              <a:avLst/>
              <a:gdLst/>
              <a:ahLst/>
              <a:cxnLst/>
              <a:rect l="l" t="t" r="r" b="b"/>
              <a:pathLst>
                <a:path w="5209" h="9249" extrusionOk="0">
                  <a:moveTo>
                    <a:pt x="4070" y="1"/>
                  </a:moveTo>
                  <a:cubicBezTo>
                    <a:pt x="3868" y="1"/>
                    <a:pt x="3662" y="69"/>
                    <a:pt x="3473" y="231"/>
                  </a:cubicBezTo>
                  <a:cubicBezTo>
                    <a:pt x="2315" y="1125"/>
                    <a:pt x="1789" y="2493"/>
                    <a:pt x="1158" y="3808"/>
                  </a:cubicBezTo>
                  <a:cubicBezTo>
                    <a:pt x="580" y="5228"/>
                    <a:pt x="1" y="6649"/>
                    <a:pt x="211" y="8174"/>
                  </a:cubicBezTo>
                  <a:cubicBezTo>
                    <a:pt x="248" y="8724"/>
                    <a:pt x="770" y="9249"/>
                    <a:pt x="1315" y="9249"/>
                  </a:cubicBezTo>
                  <a:cubicBezTo>
                    <a:pt x="1552" y="9249"/>
                    <a:pt x="1793" y="9150"/>
                    <a:pt x="2000" y="8911"/>
                  </a:cubicBezTo>
                  <a:cubicBezTo>
                    <a:pt x="2894" y="7859"/>
                    <a:pt x="3368" y="6544"/>
                    <a:pt x="3894" y="5228"/>
                  </a:cubicBezTo>
                  <a:cubicBezTo>
                    <a:pt x="4420" y="3913"/>
                    <a:pt x="5209" y="2598"/>
                    <a:pt x="5209" y="1125"/>
                  </a:cubicBezTo>
                  <a:cubicBezTo>
                    <a:pt x="5209" y="578"/>
                    <a:pt x="4656" y="1"/>
                    <a:pt x="40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1290200" y="4132675"/>
              <a:ext cx="286725" cy="252175"/>
            </a:xfrm>
            <a:custGeom>
              <a:avLst/>
              <a:gdLst/>
              <a:ahLst/>
              <a:cxnLst/>
              <a:rect l="l" t="t" r="r" b="b"/>
              <a:pathLst>
                <a:path w="11469" h="10087" extrusionOk="0">
                  <a:moveTo>
                    <a:pt x="5702" y="0"/>
                  </a:moveTo>
                  <a:cubicBezTo>
                    <a:pt x="3687" y="0"/>
                    <a:pt x="1732" y="1238"/>
                    <a:pt x="1000" y="3229"/>
                  </a:cubicBezTo>
                  <a:cubicBezTo>
                    <a:pt x="1" y="5806"/>
                    <a:pt x="1316" y="8752"/>
                    <a:pt x="3894" y="9752"/>
                  </a:cubicBezTo>
                  <a:cubicBezTo>
                    <a:pt x="4481" y="9979"/>
                    <a:pt x="5087" y="10087"/>
                    <a:pt x="5684" y="10087"/>
                  </a:cubicBezTo>
                  <a:cubicBezTo>
                    <a:pt x="7712" y="10087"/>
                    <a:pt x="9645" y="8849"/>
                    <a:pt x="10417" y="6858"/>
                  </a:cubicBezTo>
                  <a:cubicBezTo>
                    <a:pt x="11469" y="4228"/>
                    <a:pt x="10154" y="1335"/>
                    <a:pt x="7471" y="335"/>
                  </a:cubicBezTo>
                  <a:cubicBezTo>
                    <a:pt x="6896" y="108"/>
                    <a:pt x="6296" y="0"/>
                    <a:pt x="5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1290200" y="4132675"/>
              <a:ext cx="286725" cy="252175"/>
            </a:xfrm>
            <a:custGeom>
              <a:avLst/>
              <a:gdLst/>
              <a:ahLst/>
              <a:cxnLst/>
              <a:rect l="l" t="t" r="r" b="b"/>
              <a:pathLst>
                <a:path w="11469" h="10087" extrusionOk="0">
                  <a:moveTo>
                    <a:pt x="5702" y="0"/>
                  </a:moveTo>
                  <a:cubicBezTo>
                    <a:pt x="3687" y="0"/>
                    <a:pt x="1732" y="1238"/>
                    <a:pt x="1000" y="3229"/>
                  </a:cubicBezTo>
                  <a:cubicBezTo>
                    <a:pt x="1" y="5806"/>
                    <a:pt x="1316" y="8752"/>
                    <a:pt x="3894" y="9752"/>
                  </a:cubicBezTo>
                  <a:cubicBezTo>
                    <a:pt x="4481" y="9979"/>
                    <a:pt x="5087" y="10087"/>
                    <a:pt x="5684" y="10087"/>
                  </a:cubicBezTo>
                  <a:cubicBezTo>
                    <a:pt x="7712" y="10087"/>
                    <a:pt x="9645" y="8849"/>
                    <a:pt x="10417" y="6858"/>
                  </a:cubicBezTo>
                  <a:cubicBezTo>
                    <a:pt x="11469" y="4228"/>
                    <a:pt x="10154" y="1335"/>
                    <a:pt x="7471" y="335"/>
                  </a:cubicBezTo>
                  <a:cubicBezTo>
                    <a:pt x="6896" y="108"/>
                    <a:pt x="6296" y="0"/>
                    <a:pt x="5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1302050" y="4205475"/>
              <a:ext cx="260425" cy="177700"/>
            </a:xfrm>
            <a:custGeom>
              <a:avLst/>
              <a:gdLst/>
              <a:ahLst/>
              <a:cxnLst/>
              <a:rect l="l" t="t" r="r" b="b"/>
              <a:pathLst>
                <a:path w="10417" h="7108" extrusionOk="0">
                  <a:moveTo>
                    <a:pt x="9785" y="1"/>
                  </a:moveTo>
                  <a:lnTo>
                    <a:pt x="9785" y="1"/>
                  </a:lnTo>
                  <a:cubicBezTo>
                    <a:pt x="9829" y="2617"/>
                    <a:pt x="7885" y="5377"/>
                    <a:pt x="5032" y="5377"/>
                  </a:cubicBezTo>
                  <a:cubicBezTo>
                    <a:pt x="4442" y="5377"/>
                    <a:pt x="3814" y="5260"/>
                    <a:pt x="3157" y="4998"/>
                  </a:cubicBezTo>
                  <a:cubicBezTo>
                    <a:pt x="1368" y="4315"/>
                    <a:pt x="474" y="2999"/>
                    <a:pt x="211" y="1632"/>
                  </a:cubicBezTo>
                  <a:lnTo>
                    <a:pt x="211" y="1632"/>
                  </a:lnTo>
                  <a:cubicBezTo>
                    <a:pt x="0" y="3789"/>
                    <a:pt x="1210" y="5998"/>
                    <a:pt x="3367" y="6787"/>
                  </a:cubicBezTo>
                  <a:cubicBezTo>
                    <a:pt x="3944" y="7003"/>
                    <a:pt x="4545" y="7107"/>
                    <a:pt x="5141" y="7107"/>
                  </a:cubicBezTo>
                  <a:cubicBezTo>
                    <a:pt x="7155" y="7107"/>
                    <a:pt x="9107" y="5923"/>
                    <a:pt x="9838" y="3894"/>
                  </a:cubicBezTo>
                  <a:cubicBezTo>
                    <a:pt x="10416" y="2631"/>
                    <a:pt x="10364" y="1158"/>
                    <a:pt x="9785" y="1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1375700" y="4207125"/>
              <a:ext cx="115750" cy="101975"/>
            </a:xfrm>
            <a:custGeom>
              <a:avLst/>
              <a:gdLst/>
              <a:ahLst/>
              <a:cxnLst/>
              <a:rect l="l" t="t" r="r" b="b"/>
              <a:pathLst>
                <a:path w="4630" h="4079" extrusionOk="0">
                  <a:moveTo>
                    <a:pt x="2298" y="0"/>
                  </a:moveTo>
                  <a:cubicBezTo>
                    <a:pt x="1478" y="0"/>
                    <a:pt x="703" y="497"/>
                    <a:pt x="421" y="1303"/>
                  </a:cubicBezTo>
                  <a:cubicBezTo>
                    <a:pt x="0" y="2355"/>
                    <a:pt x="526" y="3565"/>
                    <a:pt x="1578" y="3933"/>
                  </a:cubicBezTo>
                  <a:cubicBezTo>
                    <a:pt x="1825" y="4032"/>
                    <a:pt x="2080" y="4078"/>
                    <a:pt x="2332" y="4078"/>
                  </a:cubicBezTo>
                  <a:cubicBezTo>
                    <a:pt x="3152" y="4078"/>
                    <a:pt x="3927" y="3581"/>
                    <a:pt x="4209" y="2776"/>
                  </a:cubicBezTo>
                  <a:cubicBezTo>
                    <a:pt x="4630" y="1724"/>
                    <a:pt x="4103" y="514"/>
                    <a:pt x="3051" y="145"/>
                  </a:cubicBezTo>
                  <a:cubicBezTo>
                    <a:pt x="2805" y="47"/>
                    <a:pt x="2549" y="0"/>
                    <a:pt x="2298" y="0"/>
                  </a:cubicBezTo>
                  <a:close/>
                </a:path>
              </a:pathLst>
            </a:custGeom>
            <a:solidFill>
              <a:srgbClr val="3E49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1198150" y="4815700"/>
              <a:ext cx="131550" cy="78525"/>
            </a:xfrm>
            <a:custGeom>
              <a:avLst/>
              <a:gdLst/>
              <a:ahLst/>
              <a:cxnLst/>
              <a:rect l="l" t="t" r="r" b="b"/>
              <a:pathLst>
                <a:path w="5262" h="3141" extrusionOk="0">
                  <a:moveTo>
                    <a:pt x="211" y="1"/>
                  </a:moveTo>
                  <a:lnTo>
                    <a:pt x="211" y="1"/>
                  </a:lnTo>
                  <a:cubicBezTo>
                    <a:pt x="1" y="1211"/>
                    <a:pt x="737" y="2473"/>
                    <a:pt x="2000" y="2946"/>
                  </a:cubicBezTo>
                  <a:cubicBezTo>
                    <a:pt x="2322" y="3078"/>
                    <a:pt x="2656" y="3141"/>
                    <a:pt x="2988" y="3141"/>
                  </a:cubicBezTo>
                  <a:cubicBezTo>
                    <a:pt x="3848" y="3141"/>
                    <a:pt x="4692" y="2721"/>
                    <a:pt x="5261" y="2000"/>
                  </a:cubicBezTo>
                  <a:cubicBezTo>
                    <a:pt x="3946" y="1316"/>
                    <a:pt x="2105" y="632"/>
                    <a:pt x="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975900" y="4916025"/>
              <a:ext cx="248575" cy="125950"/>
            </a:xfrm>
            <a:custGeom>
              <a:avLst/>
              <a:gdLst/>
              <a:ahLst/>
              <a:cxnLst/>
              <a:rect l="l" t="t" r="r" b="b"/>
              <a:pathLst>
                <a:path w="9943" h="5038" extrusionOk="0">
                  <a:moveTo>
                    <a:pt x="3500" y="0"/>
                  </a:moveTo>
                  <a:cubicBezTo>
                    <a:pt x="2257" y="0"/>
                    <a:pt x="1052" y="348"/>
                    <a:pt x="0" y="985"/>
                  </a:cubicBezTo>
                  <a:cubicBezTo>
                    <a:pt x="1158" y="2458"/>
                    <a:pt x="2631" y="3773"/>
                    <a:pt x="4367" y="4457"/>
                  </a:cubicBezTo>
                  <a:cubicBezTo>
                    <a:pt x="5409" y="4848"/>
                    <a:pt x="6572" y="5037"/>
                    <a:pt x="7757" y="5037"/>
                  </a:cubicBezTo>
                  <a:cubicBezTo>
                    <a:pt x="8485" y="5037"/>
                    <a:pt x="9221" y="4965"/>
                    <a:pt x="9943" y="4825"/>
                  </a:cubicBezTo>
                  <a:cubicBezTo>
                    <a:pt x="9364" y="2879"/>
                    <a:pt x="7891" y="1248"/>
                    <a:pt x="5945" y="459"/>
                  </a:cubicBezTo>
                  <a:cubicBezTo>
                    <a:pt x="5135" y="148"/>
                    <a:pt x="4310" y="0"/>
                    <a:pt x="35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0" name="Google Shape;990;p4"/>
          <p:cNvGrpSpPr/>
          <p:nvPr/>
        </p:nvGrpSpPr>
        <p:grpSpPr>
          <a:xfrm>
            <a:off x="239151" y="1056600"/>
            <a:ext cx="9932024" cy="6084263"/>
            <a:chOff x="239151" y="1056600"/>
            <a:chExt cx="9932024" cy="6084263"/>
          </a:xfrm>
        </p:grpSpPr>
        <p:sp>
          <p:nvSpPr>
            <p:cNvPr id="991" name="Google Shape;991;p4"/>
            <p:cNvSpPr/>
            <p:nvPr/>
          </p:nvSpPr>
          <p:spPr>
            <a:xfrm flipH="1">
              <a:off x="239151" y="6164400"/>
              <a:ext cx="2262118" cy="976463"/>
            </a:xfrm>
            <a:custGeom>
              <a:avLst/>
              <a:gdLst/>
              <a:ahLst/>
              <a:cxnLst/>
              <a:rect l="l" t="t" r="r" b="b"/>
              <a:pathLst>
                <a:path w="29249" h="12738" extrusionOk="0">
                  <a:moveTo>
                    <a:pt x="10913" y="0"/>
                  </a:moveTo>
                  <a:cubicBezTo>
                    <a:pt x="10819" y="0"/>
                    <a:pt x="10723" y="3"/>
                    <a:pt x="10626" y="7"/>
                  </a:cubicBezTo>
                  <a:cubicBezTo>
                    <a:pt x="9890" y="7"/>
                    <a:pt x="9153" y="217"/>
                    <a:pt x="8417" y="638"/>
                  </a:cubicBezTo>
                  <a:cubicBezTo>
                    <a:pt x="7680" y="901"/>
                    <a:pt x="7102" y="1322"/>
                    <a:pt x="6576" y="1953"/>
                  </a:cubicBezTo>
                  <a:cubicBezTo>
                    <a:pt x="5997" y="2532"/>
                    <a:pt x="5576" y="3269"/>
                    <a:pt x="5366" y="4058"/>
                  </a:cubicBezTo>
                  <a:cubicBezTo>
                    <a:pt x="5050" y="4847"/>
                    <a:pt x="4945" y="5636"/>
                    <a:pt x="4945" y="6477"/>
                  </a:cubicBezTo>
                  <a:cubicBezTo>
                    <a:pt x="4998" y="7003"/>
                    <a:pt x="5103" y="7530"/>
                    <a:pt x="5208" y="8056"/>
                  </a:cubicBezTo>
                  <a:lnTo>
                    <a:pt x="5208" y="8108"/>
                  </a:lnTo>
                  <a:cubicBezTo>
                    <a:pt x="4261" y="8161"/>
                    <a:pt x="3262" y="8529"/>
                    <a:pt x="2473" y="9055"/>
                  </a:cubicBezTo>
                  <a:cubicBezTo>
                    <a:pt x="1631" y="9634"/>
                    <a:pt x="1000" y="10370"/>
                    <a:pt x="526" y="11264"/>
                  </a:cubicBezTo>
                  <a:cubicBezTo>
                    <a:pt x="263" y="11738"/>
                    <a:pt x="105" y="12211"/>
                    <a:pt x="0" y="12737"/>
                  </a:cubicBezTo>
                  <a:lnTo>
                    <a:pt x="29248" y="12737"/>
                  </a:lnTo>
                  <a:lnTo>
                    <a:pt x="29248" y="12580"/>
                  </a:lnTo>
                  <a:cubicBezTo>
                    <a:pt x="29038" y="12317"/>
                    <a:pt x="28880" y="12106"/>
                    <a:pt x="28670" y="11948"/>
                  </a:cubicBezTo>
                  <a:cubicBezTo>
                    <a:pt x="28302" y="11580"/>
                    <a:pt x="27828" y="11264"/>
                    <a:pt x="27407" y="11001"/>
                  </a:cubicBezTo>
                  <a:cubicBezTo>
                    <a:pt x="26492" y="10520"/>
                    <a:pt x="25620" y="10258"/>
                    <a:pt x="24631" y="10258"/>
                  </a:cubicBezTo>
                  <a:cubicBezTo>
                    <a:pt x="24540" y="10258"/>
                    <a:pt x="24449" y="10261"/>
                    <a:pt x="24356" y="10265"/>
                  </a:cubicBezTo>
                  <a:cubicBezTo>
                    <a:pt x="23567" y="10265"/>
                    <a:pt x="22831" y="10475"/>
                    <a:pt x="22147" y="10896"/>
                  </a:cubicBezTo>
                  <a:cubicBezTo>
                    <a:pt x="22042" y="10949"/>
                    <a:pt x="21884" y="10949"/>
                    <a:pt x="21831" y="11001"/>
                  </a:cubicBezTo>
                  <a:cubicBezTo>
                    <a:pt x="21515" y="10212"/>
                    <a:pt x="21042" y="9581"/>
                    <a:pt x="20463" y="8950"/>
                  </a:cubicBezTo>
                  <a:cubicBezTo>
                    <a:pt x="20043" y="8634"/>
                    <a:pt x="19569" y="8319"/>
                    <a:pt x="19201" y="8056"/>
                  </a:cubicBezTo>
                  <a:cubicBezTo>
                    <a:pt x="18412" y="7582"/>
                    <a:pt x="17623" y="7372"/>
                    <a:pt x="16781" y="7319"/>
                  </a:cubicBezTo>
                  <a:cubicBezTo>
                    <a:pt x="16834" y="6846"/>
                    <a:pt x="16886" y="6425"/>
                    <a:pt x="16834" y="5951"/>
                  </a:cubicBezTo>
                  <a:cubicBezTo>
                    <a:pt x="16781" y="5425"/>
                    <a:pt x="16623" y="4899"/>
                    <a:pt x="16571" y="4373"/>
                  </a:cubicBezTo>
                  <a:cubicBezTo>
                    <a:pt x="16255" y="3321"/>
                    <a:pt x="15729" y="2479"/>
                    <a:pt x="14992" y="1690"/>
                  </a:cubicBezTo>
                  <a:cubicBezTo>
                    <a:pt x="14572" y="1322"/>
                    <a:pt x="14151" y="1007"/>
                    <a:pt x="13730" y="743"/>
                  </a:cubicBezTo>
                  <a:cubicBezTo>
                    <a:pt x="12814" y="262"/>
                    <a:pt x="11943" y="0"/>
                    <a:pt x="109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"/>
            <p:cNvSpPr/>
            <p:nvPr/>
          </p:nvSpPr>
          <p:spPr>
            <a:xfrm>
              <a:off x="7721669" y="1056600"/>
              <a:ext cx="378161" cy="192025"/>
            </a:xfrm>
            <a:custGeom>
              <a:avLst/>
              <a:gdLst/>
              <a:ahLst/>
              <a:cxnLst/>
              <a:rect l="l" t="t" r="r" b="b"/>
              <a:pathLst>
                <a:path w="14993" h="7681" extrusionOk="0">
                  <a:moveTo>
                    <a:pt x="6313" y="0"/>
                  </a:moveTo>
                  <a:cubicBezTo>
                    <a:pt x="5734" y="0"/>
                    <a:pt x="5208" y="105"/>
                    <a:pt x="4682" y="421"/>
                  </a:cubicBezTo>
                  <a:cubicBezTo>
                    <a:pt x="4156" y="631"/>
                    <a:pt x="3682" y="947"/>
                    <a:pt x="3314" y="1368"/>
                  </a:cubicBezTo>
                  <a:cubicBezTo>
                    <a:pt x="2841" y="1736"/>
                    <a:pt x="2578" y="2262"/>
                    <a:pt x="2420" y="2893"/>
                  </a:cubicBezTo>
                  <a:cubicBezTo>
                    <a:pt x="2157" y="3419"/>
                    <a:pt x="2052" y="3998"/>
                    <a:pt x="2104" y="4577"/>
                  </a:cubicBezTo>
                  <a:cubicBezTo>
                    <a:pt x="2104" y="4734"/>
                    <a:pt x="2157" y="4892"/>
                    <a:pt x="2157" y="5050"/>
                  </a:cubicBezTo>
                  <a:cubicBezTo>
                    <a:pt x="2104" y="5103"/>
                    <a:pt x="2052" y="5103"/>
                    <a:pt x="1894" y="5155"/>
                  </a:cubicBezTo>
                  <a:cubicBezTo>
                    <a:pt x="1526" y="5313"/>
                    <a:pt x="1105" y="5576"/>
                    <a:pt x="842" y="5892"/>
                  </a:cubicBezTo>
                  <a:cubicBezTo>
                    <a:pt x="526" y="6207"/>
                    <a:pt x="316" y="6628"/>
                    <a:pt x="211" y="6996"/>
                  </a:cubicBezTo>
                  <a:cubicBezTo>
                    <a:pt x="53" y="7207"/>
                    <a:pt x="0" y="7470"/>
                    <a:pt x="0" y="7680"/>
                  </a:cubicBezTo>
                  <a:lnTo>
                    <a:pt x="14993" y="7680"/>
                  </a:lnTo>
                  <a:lnTo>
                    <a:pt x="14993" y="7628"/>
                  </a:lnTo>
                  <a:cubicBezTo>
                    <a:pt x="14993" y="7417"/>
                    <a:pt x="14940" y="7259"/>
                    <a:pt x="14940" y="7102"/>
                  </a:cubicBezTo>
                  <a:cubicBezTo>
                    <a:pt x="14677" y="6365"/>
                    <a:pt x="14309" y="5681"/>
                    <a:pt x="13783" y="5155"/>
                  </a:cubicBezTo>
                  <a:cubicBezTo>
                    <a:pt x="13414" y="4997"/>
                    <a:pt x="13099" y="4734"/>
                    <a:pt x="12836" y="4524"/>
                  </a:cubicBezTo>
                  <a:cubicBezTo>
                    <a:pt x="12257" y="4208"/>
                    <a:pt x="11573" y="3998"/>
                    <a:pt x="10942" y="3998"/>
                  </a:cubicBezTo>
                  <a:cubicBezTo>
                    <a:pt x="10889" y="3682"/>
                    <a:pt x="10784" y="3314"/>
                    <a:pt x="10732" y="3051"/>
                  </a:cubicBezTo>
                  <a:cubicBezTo>
                    <a:pt x="10468" y="2367"/>
                    <a:pt x="10100" y="1683"/>
                    <a:pt x="9522" y="1157"/>
                  </a:cubicBezTo>
                  <a:cubicBezTo>
                    <a:pt x="9206" y="947"/>
                    <a:pt x="8943" y="684"/>
                    <a:pt x="8627" y="473"/>
                  </a:cubicBezTo>
                  <a:cubicBezTo>
                    <a:pt x="7891" y="105"/>
                    <a:pt x="7154" y="0"/>
                    <a:pt x="63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"/>
            <p:cNvSpPr/>
            <p:nvPr/>
          </p:nvSpPr>
          <p:spPr>
            <a:xfrm>
              <a:off x="6394003" y="1396538"/>
              <a:ext cx="848747" cy="402790"/>
            </a:xfrm>
            <a:custGeom>
              <a:avLst/>
              <a:gdLst/>
              <a:ahLst/>
              <a:cxnLst/>
              <a:rect l="l" t="t" r="r" b="b"/>
              <a:pathLst>
                <a:path w="24725" h="10627" extrusionOk="0">
                  <a:moveTo>
                    <a:pt x="7312" y="0"/>
                  </a:moveTo>
                  <a:cubicBezTo>
                    <a:pt x="6681" y="0"/>
                    <a:pt x="6050" y="210"/>
                    <a:pt x="5471" y="473"/>
                  </a:cubicBezTo>
                  <a:cubicBezTo>
                    <a:pt x="4892" y="631"/>
                    <a:pt x="4366" y="1052"/>
                    <a:pt x="3893" y="1526"/>
                  </a:cubicBezTo>
                  <a:cubicBezTo>
                    <a:pt x="3420" y="1946"/>
                    <a:pt x="3104" y="2578"/>
                    <a:pt x="2894" y="3156"/>
                  </a:cubicBezTo>
                  <a:cubicBezTo>
                    <a:pt x="2630" y="3735"/>
                    <a:pt x="2525" y="4419"/>
                    <a:pt x="2578" y="5050"/>
                  </a:cubicBezTo>
                  <a:cubicBezTo>
                    <a:pt x="2630" y="5471"/>
                    <a:pt x="2736" y="5892"/>
                    <a:pt x="2788" y="6313"/>
                  </a:cubicBezTo>
                  <a:cubicBezTo>
                    <a:pt x="2999" y="6891"/>
                    <a:pt x="3262" y="7417"/>
                    <a:pt x="3630" y="7891"/>
                  </a:cubicBezTo>
                  <a:cubicBezTo>
                    <a:pt x="3157" y="7943"/>
                    <a:pt x="2736" y="8101"/>
                    <a:pt x="2262" y="8259"/>
                  </a:cubicBezTo>
                  <a:cubicBezTo>
                    <a:pt x="1736" y="8469"/>
                    <a:pt x="1263" y="8785"/>
                    <a:pt x="895" y="9258"/>
                  </a:cubicBezTo>
                  <a:cubicBezTo>
                    <a:pt x="474" y="9679"/>
                    <a:pt x="211" y="10100"/>
                    <a:pt x="0" y="10626"/>
                  </a:cubicBezTo>
                  <a:lnTo>
                    <a:pt x="24725" y="10626"/>
                  </a:lnTo>
                  <a:cubicBezTo>
                    <a:pt x="24462" y="10048"/>
                    <a:pt x="24093" y="9521"/>
                    <a:pt x="23620" y="9048"/>
                  </a:cubicBezTo>
                  <a:cubicBezTo>
                    <a:pt x="23304" y="8785"/>
                    <a:pt x="22883" y="8522"/>
                    <a:pt x="22568" y="8364"/>
                  </a:cubicBezTo>
                  <a:cubicBezTo>
                    <a:pt x="21779" y="7943"/>
                    <a:pt x="20937" y="7733"/>
                    <a:pt x="19990" y="7733"/>
                  </a:cubicBezTo>
                  <a:cubicBezTo>
                    <a:pt x="19622" y="7733"/>
                    <a:pt x="19201" y="7838"/>
                    <a:pt x="18885" y="7943"/>
                  </a:cubicBezTo>
                  <a:cubicBezTo>
                    <a:pt x="18833" y="7680"/>
                    <a:pt x="18833" y="7417"/>
                    <a:pt x="18780" y="7154"/>
                  </a:cubicBezTo>
                  <a:cubicBezTo>
                    <a:pt x="18517" y="6365"/>
                    <a:pt x="18096" y="5629"/>
                    <a:pt x="17465" y="5103"/>
                  </a:cubicBezTo>
                  <a:cubicBezTo>
                    <a:pt x="17097" y="4840"/>
                    <a:pt x="16781" y="4682"/>
                    <a:pt x="16466" y="4419"/>
                  </a:cubicBezTo>
                  <a:cubicBezTo>
                    <a:pt x="15677" y="3998"/>
                    <a:pt x="14887" y="3788"/>
                    <a:pt x="13941" y="3788"/>
                  </a:cubicBezTo>
                  <a:cubicBezTo>
                    <a:pt x="13362" y="3788"/>
                    <a:pt x="12888" y="3945"/>
                    <a:pt x="12362" y="4156"/>
                  </a:cubicBezTo>
                  <a:cubicBezTo>
                    <a:pt x="12310" y="3893"/>
                    <a:pt x="12310" y="3682"/>
                    <a:pt x="12257" y="3419"/>
                  </a:cubicBezTo>
                  <a:cubicBezTo>
                    <a:pt x="11994" y="2630"/>
                    <a:pt x="11521" y="1894"/>
                    <a:pt x="10942" y="1315"/>
                  </a:cubicBezTo>
                  <a:cubicBezTo>
                    <a:pt x="10626" y="1052"/>
                    <a:pt x="10258" y="789"/>
                    <a:pt x="9890" y="579"/>
                  </a:cubicBezTo>
                  <a:cubicBezTo>
                    <a:pt x="9101" y="210"/>
                    <a:pt x="8259" y="0"/>
                    <a:pt x="7312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"/>
            <p:cNvSpPr/>
            <p:nvPr/>
          </p:nvSpPr>
          <p:spPr>
            <a:xfrm>
              <a:off x="9322428" y="4141938"/>
              <a:ext cx="848747" cy="402790"/>
            </a:xfrm>
            <a:custGeom>
              <a:avLst/>
              <a:gdLst/>
              <a:ahLst/>
              <a:cxnLst/>
              <a:rect l="l" t="t" r="r" b="b"/>
              <a:pathLst>
                <a:path w="24725" h="10627" extrusionOk="0">
                  <a:moveTo>
                    <a:pt x="7312" y="0"/>
                  </a:moveTo>
                  <a:cubicBezTo>
                    <a:pt x="6681" y="0"/>
                    <a:pt x="6050" y="210"/>
                    <a:pt x="5471" y="473"/>
                  </a:cubicBezTo>
                  <a:cubicBezTo>
                    <a:pt x="4892" y="631"/>
                    <a:pt x="4366" y="1052"/>
                    <a:pt x="3893" y="1526"/>
                  </a:cubicBezTo>
                  <a:cubicBezTo>
                    <a:pt x="3420" y="1946"/>
                    <a:pt x="3104" y="2578"/>
                    <a:pt x="2894" y="3156"/>
                  </a:cubicBezTo>
                  <a:cubicBezTo>
                    <a:pt x="2630" y="3735"/>
                    <a:pt x="2525" y="4419"/>
                    <a:pt x="2578" y="5050"/>
                  </a:cubicBezTo>
                  <a:cubicBezTo>
                    <a:pt x="2630" y="5471"/>
                    <a:pt x="2736" y="5892"/>
                    <a:pt x="2788" y="6313"/>
                  </a:cubicBezTo>
                  <a:cubicBezTo>
                    <a:pt x="2999" y="6891"/>
                    <a:pt x="3262" y="7417"/>
                    <a:pt x="3630" y="7891"/>
                  </a:cubicBezTo>
                  <a:cubicBezTo>
                    <a:pt x="3157" y="7943"/>
                    <a:pt x="2736" y="8101"/>
                    <a:pt x="2262" y="8259"/>
                  </a:cubicBezTo>
                  <a:cubicBezTo>
                    <a:pt x="1736" y="8469"/>
                    <a:pt x="1263" y="8785"/>
                    <a:pt x="895" y="9258"/>
                  </a:cubicBezTo>
                  <a:cubicBezTo>
                    <a:pt x="474" y="9679"/>
                    <a:pt x="211" y="10100"/>
                    <a:pt x="0" y="10626"/>
                  </a:cubicBezTo>
                  <a:lnTo>
                    <a:pt x="24725" y="10626"/>
                  </a:lnTo>
                  <a:cubicBezTo>
                    <a:pt x="24462" y="10048"/>
                    <a:pt x="24093" y="9521"/>
                    <a:pt x="23620" y="9048"/>
                  </a:cubicBezTo>
                  <a:cubicBezTo>
                    <a:pt x="23304" y="8785"/>
                    <a:pt x="22883" y="8522"/>
                    <a:pt x="22568" y="8364"/>
                  </a:cubicBezTo>
                  <a:cubicBezTo>
                    <a:pt x="21779" y="7943"/>
                    <a:pt x="20937" y="7733"/>
                    <a:pt x="19990" y="7733"/>
                  </a:cubicBezTo>
                  <a:cubicBezTo>
                    <a:pt x="19622" y="7733"/>
                    <a:pt x="19201" y="7838"/>
                    <a:pt x="18885" y="7943"/>
                  </a:cubicBezTo>
                  <a:cubicBezTo>
                    <a:pt x="18833" y="7680"/>
                    <a:pt x="18833" y="7417"/>
                    <a:pt x="18780" y="7154"/>
                  </a:cubicBezTo>
                  <a:cubicBezTo>
                    <a:pt x="18517" y="6365"/>
                    <a:pt x="18096" y="5629"/>
                    <a:pt x="17465" y="5103"/>
                  </a:cubicBezTo>
                  <a:cubicBezTo>
                    <a:pt x="17097" y="4840"/>
                    <a:pt x="16781" y="4682"/>
                    <a:pt x="16466" y="4419"/>
                  </a:cubicBezTo>
                  <a:cubicBezTo>
                    <a:pt x="15677" y="3998"/>
                    <a:pt x="14887" y="3788"/>
                    <a:pt x="13941" y="3788"/>
                  </a:cubicBezTo>
                  <a:cubicBezTo>
                    <a:pt x="13362" y="3788"/>
                    <a:pt x="12888" y="3945"/>
                    <a:pt x="12362" y="4156"/>
                  </a:cubicBezTo>
                  <a:cubicBezTo>
                    <a:pt x="12310" y="3893"/>
                    <a:pt x="12310" y="3682"/>
                    <a:pt x="12257" y="3419"/>
                  </a:cubicBezTo>
                  <a:cubicBezTo>
                    <a:pt x="11994" y="2630"/>
                    <a:pt x="11521" y="1894"/>
                    <a:pt x="10942" y="1315"/>
                  </a:cubicBezTo>
                  <a:cubicBezTo>
                    <a:pt x="10626" y="1052"/>
                    <a:pt x="10258" y="789"/>
                    <a:pt x="9890" y="579"/>
                  </a:cubicBezTo>
                  <a:cubicBezTo>
                    <a:pt x="9101" y="210"/>
                    <a:pt x="8259" y="0"/>
                    <a:pt x="7312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96" name="Google Shape;996;p4"/>
          <p:cNvSpPr/>
          <p:nvPr/>
        </p:nvSpPr>
        <p:spPr>
          <a:xfrm>
            <a:off x="-2000" y="-12625"/>
            <a:ext cx="10692000" cy="7589400"/>
          </a:xfrm>
          <a:prstGeom prst="frame">
            <a:avLst>
              <a:gd name="adj1" fmla="val 543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97" name="Google Shape;997;p4"/>
          <p:cNvGrpSpPr/>
          <p:nvPr/>
        </p:nvGrpSpPr>
        <p:grpSpPr>
          <a:xfrm rot="10800000" flipH="1">
            <a:off x="541072" y="7200946"/>
            <a:ext cx="9609875" cy="285829"/>
            <a:chOff x="471460" y="61396"/>
            <a:chExt cx="9609875" cy="285829"/>
          </a:xfrm>
        </p:grpSpPr>
        <p:grpSp>
          <p:nvGrpSpPr>
            <p:cNvPr id="998" name="Google Shape;998;p4"/>
            <p:cNvGrpSpPr/>
            <p:nvPr/>
          </p:nvGrpSpPr>
          <p:grpSpPr>
            <a:xfrm>
              <a:off x="471460" y="61396"/>
              <a:ext cx="8862425" cy="285829"/>
              <a:chOff x="395260" y="61396"/>
              <a:chExt cx="8862425" cy="285829"/>
            </a:xfrm>
          </p:grpSpPr>
          <p:grpSp>
            <p:nvGrpSpPr>
              <p:cNvPr id="999" name="Google Shape;999;p4"/>
              <p:cNvGrpSpPr/>
              <p:nvPr/>
            </p:nvGrpSpPr>
            <p:grpSpPr>
              <a:xfrm rot="5400000">
                <a:off x="8465008" y="-445452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000" name="Google Shape;1000;p4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001" name="Google Shape;1001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02" name="Google Shape;1002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03" name="Google Shape;1003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004" name="Google Shape;1004;p4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005" name="Google Shape;1005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06" name="Google Shape;1006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07" name="Google Shape;1007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008" name="Google Shape;1008;p4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009" name="Google Shape;1009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10" name="Google Shape;1010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11" name="Google Shape;1011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012" name="Google Shape;1012;p4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013" name="Google Shape;1013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14" name="Google Shape;1014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15" name="Google Shape;1015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016" name="Google Shape;1016;p4"/>
              <p:cNvGrpSpPr/>
              <p:nvPr/>
            </p:nvGrpSpPr>
            <p:grpSpPr>
              <a:xfrm rot="5400000">
                <a:off x="3923120" y="-3466465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1017" name="Google Shape;1017;p4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018" name="Google Shape;1018;p4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019" name="Google Shape;1019;p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20" name="Google Shape;1020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21" name="Google Shape;1021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22" name="Google Shape;1022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23" name="Google Shape;1023;p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24" name="Google Shape;1024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25" name="Google Shape;1025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26" name="Google Shape;1026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27" name="Google Shape;1027;p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28" name="Google Shape;1028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29" name="Google Shape;1029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30" name="Google Shape;1030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31" name="Google Shape;1031;p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32" name="Google Shape;1032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33" name="Google Shape;1033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34" name="Google Shape;1034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035" name="Google Shape;1035;p4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036" name="Google Shape;1036;p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37" name="Google Shape;1037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38" name="Google Shape;1038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39" name="Google Shape;1039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40" name="Google Shape;1040;p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41" name="Google Shape;1041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42" name="Google Shape;1042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43" name="Google Shape;1043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44" name="Google Shape;1044;p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45" name="Google Shape;1045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46" name="Google Shape;1046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47" name="Google Shape;1047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48" name="Google Shape;1048;p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49" name="Google Shape;1049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50" name="Google Shape;1050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51" name="Google Shape;1051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052" name="Google Shape;1052;p4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053" name="Google Shape;1053;p4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054" name="Google Shape;1054;p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55" name="Google Shape;1055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56" name="Google Shape;1056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57" name="Google Shape;1057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58" name="Google Shape;1058;p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59" name="Google Shape;1059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60" name="Google Shape;1060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61" name="Google Shape;1061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62" name="Google Shape;1062;p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63" name="Google Shape;1063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64" name="Google Shape;1064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65" name="Google Shape;1065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66" name="Google Shape;1066;p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67" name="Google Shape;1067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68" name="Google Shape;1068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69" name="Google Shape;1069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070" name="Google Shape;1070;p4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071" name="Google Shape;1071;p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72" name="Google Shape;1072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73" name="Google Shape;1073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74" name="Google Shape;1074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75" name="Google Shape;1075;p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76" name="Google Shape;1076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77" name="Google Shape;1077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78" name="Google Shape;1078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79" name="Google Shape;1079;p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80" name="Google Shape;1080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81" name="Google Shape;1081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82" name="Google Shape;1082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083" name="Google Shape;1083;p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84" name="Google Shape;1084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85" name="Google Shape;1085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86" name="Google Shape;1086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087" name="Google Shape;1087;p4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088" name="Google Shape;1088;p4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089" name="Google Shape;1089;p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090" name="Google Shape;1090;p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091" name="Google Shape;1091;p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092" name="Google Shape;1092;p4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093" name="Google Shape;1093;p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094" name="Google Shape;1094;p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095" name="Google Shape;1095;p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096" name="Google Shape;1096;p4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097" name="Google Shape;1097;p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098" name="Google Shape;1098;p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099" name="Google Shape;1099;p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100" name="Google Shape;1100;p4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101" name="Google Shape;1101;p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102" name="Google Shape;1102;p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103" name="Google Shape;1103;p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  <p:grpSp>
          <p:nvGrpSpPr>
            <p:cNvPr id="1104" name="Google Shape;1104;p4"/>
            <p:cNvGrpSpPr/>
            <p:nvPr/>
          </p:nvGrpSpPr>
          <p:grpSpPr>
            <a:xfrm rot="5400000">
              <a:off x="9702783" y="-38502"/>
              <a:ext cx="236004" cy="521100"/>
              <a:chOff x="116495" y="4347100"/>
              <a:chExt cx="236004" cy="521100"/>
            </a:xfrm>
          </p:grpSpPr>
          <p:grpSp>
            <p:nvGrpSpPr>
              <p:cNvPr id="1105" name="Google Shape;1105;p4"/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1106" name="Google Shape;1106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7" name="Google Shape;1107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8" name="Google Shape;1108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09" name="Google Shape;1109;p4"/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1110" name="Google Shape;1110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1" name="Google Shape;1111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2" name="Google Shape;1112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113" name="Google Shape;1113;p4"/>
          <p:cNvGrpSpPr/>
          <p:nvPr/>
        </p:nvGrpSpPr>
        <p:grpSpPr>
          <a:xfrm>
            <a:off x="471460" y="61396"/>
            <a:ext cx="9609875" cy="285829"/>
            <a:chOff x="471460" y="61396"/>
            <a:chExt cx="9609875" cy="285829"/>
          </a:xfrm>
        </p:grpSpPr>
        <p:grpSp>
          <p:nvGrpSpPr>
            <p:cNvPr id="1114" name="Google Shape;1114;p4"/>
            <p:cNvGrpSpPr/>
            <p:nvPr/>
          </p:nvGrpSpPr>
          <p:grpSpPr>
            <a:xfrm>
              <a:off x="471460" y="61396"/>
              <a:ext cx="8862425" cy="285829"/>
              <a:chOff x="395260" y="61396"/>
              <a:chExt cx="8862425" cy="285829"/>
            </a:xfrm>
          </p:grpSpPr>
          <p:grpSp>
            <p:nvGrpSpPr>
              <p:cNvPr id="1115" name="Google Shape;1115;p4"/>
              <p:cNvGrpSpPr/>
              <p:nvPr/>
            </p:nvGrpSpPr>
            <p:grpSpPr>
              <a:xfrm rot="5400000">
                <a:off x="8465008" y="-445452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116" name="Google Shape;1116;p4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117" name="Google Shape;1117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18" name="Google Shape;1118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19" name="Google Shape;1119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120" name="Google Shape;1120;p4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121" name="Google Shape;1121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22" name="Google Shape;1122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23" name="Google Shape;1123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124" name="Google Shape;1124;p4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125" name="Google Shape;1125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26" name="Google Shape;1126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27" name="Google Shape;1127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128" name="Google Shape;1128;p4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129" name="Google Shape;1129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30" name="Google Shape;1130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31" name="Google Shape;1131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132" name="Google Shape;1132;p4"/>
              <p:cNvGrpSpPr/>
              <p:nvPr/>
            </p:nvGrpSpPr>
            <p:grpSpPr>
              <a:xfrm rot="5400000">
                <a:off x="3923120" y="-3466465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1133" name="Google Shape;1133;p4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134" name="Google Shape;1134;p4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135" name="Google Shape;1135;p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36" name="Google Shape;1136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37" name="Google Shape;1137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38" name="Google Shape;1138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39" name="Google Shape;1139;p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40" name="Google Shape;1140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41" name="Google Shape;1141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42" name="Google Shape;1142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43" name="Google Shape;1143;p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44" name="Google Shape;1144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45" name="Google Shape;1145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46" name="Google Shape;1146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47" name="Google Shape;1147;p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48" name="Google Shape;1148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49" name="Google Shape;1149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50" name="Google Shape;1150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151" name="Google Shape;1151;p4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152" name="Google Shape;1152;p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53" name="Google Shape;1153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54" name="Google Shape;1154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55" name="Google Shape;1155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56" name="Google Shape;1156;p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57" name="Google Shape;1157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58" name="Google Shape;1158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59" name="Google Shape;1159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60" name="Google Shape;1160;p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61" name="Google Shape;1161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62" name="Google Shape;1162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63" name="Google Shape;1163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64" name="Google Shape;1164;p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65" name="Google Shape;1165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66" name="Google Shape;1166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67" name="Google Shape;1167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168" name="Google Shape;1168;p4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169" name="Google Shape;1169;p4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170" name="Google Shape;1170;p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71" name="Google Shape;1171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72" name="Google Shape;1172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73" name="Google Shape;1173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74" name="Google Shape;1174;p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75" name="Google Shape;1175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76" name="Google Shape;1176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77" name="Google Shape;1177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78" name="Google Shape;1178;p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79" name="Google Shape;1179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80" name="Google Shape;1180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81" name="Google Shape;1181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82" name="Google Shape;1182;p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83" name="Google Shape;1183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84" name="Google Shape;1184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85" name="Google Shape;1185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186" name="Google Shape;1186;p4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187" name="Google Shape;1187;p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88" name="Google Shape;1188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89" name="Google Shape;1189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90" name="Google Shape;1190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91" name="Google Shape;1191;p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92" name="Google Shape;1192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93" name="Google Shape;1193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94" name="Google Shape;1194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95" name="Google Shape;1195;p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96" name="Google Shape;1196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97" name="Google Shape;1197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98" name="Google Shape;1198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99" name="Google Shape;1199;p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200" name="Google Shape;1200;p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201" name="Google Shape;1201;p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202" name="Google Shape;1202;p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203" name="Google Shape;1203;p4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204" name="Google Shape;1204;p4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205" name="Google Shape;1205;p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06" name="Google Shape;1206;p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07" name="Google Shape;1207;p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208" name="Google Shape;1208;p4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209" name="Google Shape;1209;p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10" name="Google Shape;1210;p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11" name="Google Shape;1211;p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212" name="Google Shape;1212;p4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213" name="Google Shape;1213;p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14" name="Google Shape;1214;p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15" name="Google Shape;1215;p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216" name="Google Shape;1216;p4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217" name="Google Shape;1217;p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18" name="Google Shape;1218;p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19" name="Google Shape;1219;p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  <p:grpSp>
          <p:nvGrpSpPr>
            <p:cNvPr id="1220" name="Google Shape;1220;p4"/>
            <p:cNvGrpSpPr/>
            <p:nvPr/>
          </p:nvGrpSpPr>
          <p:grpSpPr>
            <a:xfrm rot="5400000">
              <a:off x="9702783" y="-38502"/>
              <a:ext cx="236004" cy="521100"/>
              <a:chOff x="116495" y="4347100"/>
              <a:chExt cx="236004" cy="521100"/>
            </a:xfrm>
          </p:grpSpPr>
          <p:grpSp>
            <p:nvGrpSpPr>
              <p:cNvPr id="1221" name="Google Shape;1221;p4"/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1222" name="Google Shape;1222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3" name="Google Shape;1223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4" name="Google Shape;1224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225" name="Google Shape;1225;p4"/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1226" name="Google Shape;1226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7" name="Google Shape;1227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8" name="Google Shape;1228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229" name="Google Shape;1229;p4"/>
          <p:cNvGrpSpPr/>
          <p:nvPr/>
        </p:nvGrpSpPr>
        <p:grpSpPr>
          <a:xfrm>
            <a:off x="73845" y="98713"/>
            <a:ext cx="285829" cy="7341550"/>
            <a:chOff x="73845" y="36500"/>
            <a:chExt cx="285829" cy="7341550"/>
          </a:xfrm>
        </p:grpSpPr>
        <p:grpSp>
          <p:nvGrpSpPr>
            <p:cNvPr id="1230" name="Google Shape;1230;p4"/>
            <p:cNvGrpSpPr/>
            <p:nvPr/>
          </p:nvGrpSpPr>
          <p:grpSpPr>
            <a:xfrm>
              <a:off x="73845" y="4538300"/>
              <a:ext cx="285829" cy="2839750"/>
              <a:chOff x="73845" y="3561500"/>
              <a:chExt cx="285829" cy="2839750"/>
            </a:xfrm>
          </p:grpSpPr>
          <p:grpSp>
            <p:nvGrpSpPr>
              <p:cNvPr id="1231" name="Google Shape;1231;p4"/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232" name="Google Shape;1232;p4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33" name="Google Shape;1233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34" name="Google Shape;1234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35" name="Google Shape;1235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36" name="Google Shape;1236;p4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37" name="Google Shape;1237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38" name="Google Shape;1238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39" name="Google Shape;1239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40" name="Google Shape;1240;p4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41" name="Google Shape;1241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42" name="Google Shape;1242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43" name="Google Shape;1243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44" name="Google Shape;1244;p4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45" name="Google Shape;1245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46" name="Google Shape;1246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47" name="Google Shape;1247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248" name="Google Shape;1248;p4"/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249" name="Google Shape;1249;p4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50" name="Google Shape;1250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51" name="Google Shape;1251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52" name="Google Shape;1252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53" name="Google Shape;1253;p4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54" name="Google Shape;1254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55" name="Google Shape;1255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56" name="Google Shape;1256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57" name="Google Shape;1257;p4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58" name="Google Shape;1258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59" name="Google Shape;1259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60" name="Google Shape;1260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61" name="Google Shape;1261;p4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62" name="Google Shape;1262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63" name="Google Shape;1263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64" name="Google Shape;1264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265" name="Google Shape;1265;p4"/>
            <p:cNvGrpSpPr/>
            <p:nvPr/>
          </p:nvGrpSpPr>
          <p:grpSpPr>
            <a:xfrm>
              <a:off x="73845" y="1524775"/>
              <a:ext cx="285829" cy="2839750"/>
              <a:chOff x="73845" y="3561500"/>
              <a:chExt cx="285829" cy="2839750"/>
            </a:xfrm>
          </p:grpSpPr>
          <p:grpSp>
            <p:nvGrpSpPr>
              <p:cNvPr id="1266" name="Google Shape;1266;p4"/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267" name="Google Shape;1267;p4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68" name="Google Shape;1268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69" name="Google Shape;1269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70" name="Google Shape;1270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71" name="Google Shape;1271;p4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72" name="Google Shape;1272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73" name="Google Shape;1273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74" name="Google Shape;1274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75" name="Google Shape;1275;p4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76" name="Google Shape;1276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77" name="Google Shape;1277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78" name="Google Shape;1278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79" name="Google Shape;1279;p4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80" name="Google Shape;1280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81" name="Google Shape;1281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82" name="Google Shape;1282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283" name="Google Shape;1283;p4"/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284" name="Google Shape;1284;p4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85" name="Google Shape;1285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86" name="Google Shape;1286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87" name="Google Shape;1287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88" name="Google Shape;1288;p4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89" name="Google Shape;1289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0" name="Google Shape;1290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1" name="Google Shape;1291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92" name="Google Shape;1292;p4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93" name="Google Shape;1293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4" name="Google Shape;1294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5" name="Google Shape;1295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96" name="Google Shape;1296;p4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97" name="Google Shape;1297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8" name="Google Shape;1298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9" name="Google Shape;1299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300" name="Google Shape;1300;p4"/>
            <p:cNvGrpSpPr/>
            <p:nvPr/>
          </p:nvGrpSpPr>
          <p:grpSpPr>
            <a:xfrm>
              <a:off x="81020" y="36500"/>
              <a:ext cx="278654" cy="1306700"/>
              <a:chOff x="73845" y="3561500"/>
              <a:chExt cx="278654" cy="1306700"/>
            </a:xfrm>
          </p:grpSpPr>
          <p:grpSp>
            <p:nvGrpSpPr>
              <p:cNvPr id="1301" name="Google Shape;1301;p4"/>
              <p:cNvGrpSpPr/>
              <p:nvPr/>
            </p:nvGrpSpPr>
            <p:grpSpPr>
              <a:xfrm>
                <a:off x="179620" y="3954300"/>
                <a:ext cx="139329" cy="128300"/>
                <a:chOff x="732600" y="1890325"/>
                <a:chExt cx="138100" cy="128300"/>
              </a:xfrm>
            </p:grpSpPr>
            <p:sp>
              <p:nvSpPr>
                <p:cNvPr id="1302" name="Google Shape;1302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3" name="Google Shape;1303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4" name="Google Shape;1304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305" name="Google Shape;1305;p4"/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1306" name="Google Shape;1306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7" name="Google Shape;1307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8" name="Google Shape;1308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309" name="Google Shape;1309;p4"/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1310" name="Google Shape;1310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1" name="Google Shape;1311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2" name="Google Shape;1312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313" name="Google Shape;1313;p4"/>
              <p:cNvGrpSpPr/>
              <p:nvPr/>
            </p:nvGrpSpPr>
            <p:grpSpPr>
              <a:xfrm>
                <a:off x="73845" y="3561500"/>
                <a:ext cx="139329" cy="128300"/>
                <a:chOff x="732600" y="1890325"/>
                <a:chExt cx="138100" cy="128300"/>
              </a:xfrm>
            </p:grpSpPr>
            <p:sp>
              <p:nvSpPr>
                <p:cNvPr id="1314" name="Google Shape;1314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5" name="Google Shape;1315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6" name="Google Shape;1316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317" name="Google Shape;1317;p4"/>
          <p:cNvGrpSpPr/>
          <p:nvPr/>
        </p:nvGrpSpPr>
        <p:grpSpPr>
          <a:xfrm>
            <a:off x="10332320" y="145213"/>
            <a:ext cx="285829" cy="7341550"/>
            <a:chOff x="73845" y="36500"/>
            <a:chExt cx="285829" cy="7341550"/>
          </a:xfrm>
        </p:grpSpPr>
        <p:grpSp>
          <p:nvGrpSpPr>
            <p:cNvPr id="1318" name="Google Shape;1318;p4"/>
            <p:cNvGrpSpPr/>
            <p:nvPr/>
          </p:nvGrpSpPr>
          <p:grpSpPr>
            <a:xfrm>
              <a:off x="73845" y="4538300"/>
              <a:ext cx="285829" cy="2839750"/>
              <a:chOff x="73845" y="3561500"/>
              <a:chExt cx="285829" cy="2839750"/>
            </a:xfrm>
          </p:grpSpPr>
          <p:grpSp>
            <p:nvGrpSpPr>
              <p:cNvPr id="1319" name="Google Shape;1319;p4"/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320" name="Google Shape;1320;p4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21" name="Google Shape;1321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22" name="Google Shape;1322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23" name="Google Shape;1323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24" name="Google Shape;1324;p4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25" name="Google Shape;1325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26" name="Google Shape;1326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27" name="Google Shape;1327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28" name="Google Shape;1328;p4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29" name="Google Shape;1329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0" name="Google Shape;1330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1" name="Google Shape;1331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32" name="Google Shape;1332;p4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33" name="Google Shape;1333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4" name="Google Shape;1334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5" name="Google Shape;1335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336" name="Google Shape;1336;p4"/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337" name="Google Shape;1337;p4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38" name="Google Shape;1338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9" name="Google Shape;1339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40" name="Google Shape;1340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41" name="Google Shape;1341;p4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42" name="Google Shape;1342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43" name="Google Shape;1343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44" name="Google Shape;1344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45" name="Google Shape;1345;p4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46" name="Google Shape;1346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47" name="Google Shape;1347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48" name="Google Shape;1348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49" name="Google Shape;1349;p4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50" name="Google Shape;1350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51" name="Google Shape;1351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52" name="Google Shape;1352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353" name="Google Shape;1353;p4"/>
            <p:cNvGrpSpPr/>
            <p:nvPr/>
          </p:nvGrpSpPr>
          <p:grpSpPr>
            <a:xfrm>
              <a:off x="73845" y="1524775"/>
              <a:ext cx="285829" cy="2839750"/>
              <a:chOff x="73845" y="3561500"/>
              <a:chExt cx="285829" cy="2839750"/>
            </a:xfrm>
          </p:grpSpPr>
          <p:grpSp>
            <p:nvGrpSpPr>
              <p:cNvPr id="1354" name="Google Shape;1354;p4"/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355" name="Google Shape;1355;p4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56" name="Google Shape;1356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57" name="Google Shape;1357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58" name="Google Shape;1358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59" name="Google Shape;1359;p4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60" name="Google Shape;1360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1" name="Google Shape;1361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2" name="Google Shape;1362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63" name="Google Shape;1363;p4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64" name="Google Shape;1364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5" name="Google Shape;1365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6" name="Google Shape;1366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67" name="Google Shape;1367;p4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68" name="Google Shape;1368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9" name="Google Shape;1369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0" name="Google Shape;1370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371" name="Google Shape;1371;p4"/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372" name="Google Shape;1372;p4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73" name="Google Shape;1373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4" name="Google Shape;1374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5" name="Google Shape;1375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76" name="Google Shape;1376;p4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77" name="Google Shape;1377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8" name="Google Shape;1378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9" name="Google Shape;1379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80" name="Google Shape;1380;p4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81" name="Google Shape;1381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2" name="Google Shape;1382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3" name="Google Shape;1383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84" name="Google Shape;1384;p4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85" name="Google Shape;1385;p4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6" name="Google Shape;1386;p4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7" name="Google Shape;1387;p4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388" name="Google Shape;1388;p4"/>
            <p:cNvGrpSpPr/>
            <p:nvPr/>
          </p:nvGrpSpPr>
          <p:grpSpPr>
            <a:xfrm>
              <a:off x="81020" y="36500"/>
              <a:ext cx="278654" cy="1306700"/>
              <a:chOff x="73845" y="3561500"/>
              <a:chExt cx="278654" cy="1306700"/>
            </a:xfrm>
          </p:grpSpPr>
          <p:grpSp>
            <p:nvGrpSpPr>
              <p:cNvPr id="1389" name="Google Shape;1389;p4"/>
              <p:cNvGrpSpPr/>
              <p:nvPr/>
            </p:nvGrpSpPr>
            <p:grpSpPr>
              <a:xfrm>
                <a:off x="179620" y="3954300"/>
                <a:ext cx="139329" cy="128300"/>
                <a:chOff x="732600" y="1890325"/>
                <a:chExt cx="138100" cy="128300"/>
              </a:xfrm>
            </p:grpSpPr>
            <p:sp>
              <p:nvSpPr>
                <p:cNvPr id="1390" name="Google Shape;1390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1" name="Google Shape;1391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2" name="Google Shape;1392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393" name="Google Shape;1393;p4"/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1394" name="Google Shape;1394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5" name="Google Shape;1395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6" name="Google Shape;1396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397" name="Google Shape;1397;p4"/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1398" name="Google Shape;1398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" name="Google Shape;1399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0" name="Google Shape;1400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01" name="Google Shape;1401;p4"/>
              <p:cNvGrpSpPr/>
              <p:nvPr/>
            </p:nvGrpSpPr>
            <p:grpSpPr>
              <a:xfrm>
                <a:off x="73845" y="3561500"/>
                <a:ext cx="139329" cy="128300"/>
                <a:chOff x="732600" y="1890325"/>
                <a:chExt cx="138100" cy="128300"/>
              </a:xfrm>
            </p:grpSpPr>
            <p:sp>
              <p:nvSpPr>
                <p:cNvPr id="1402" name="Google Shape;1402;p4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3" name="Google Shape;1403;p4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4" name="Google Shape;1404;p4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405" name="Google Shape;1405;p4"/>
          <p:cNvSpPr txBox="1">
            <a:spLocks noGrp="1"/>
          </p:cNvSpPr>
          <p:nvPr>
            <p:ph type="title"/>
          </p:nvPr>
        </p:nvSpPr>
        <p:spPr>
          <a:xfrm>
            <a:off x="860135" y="786531"/>
            <a:ext cx="9203400" cy="8424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4"/>
          <p:cNvSpPr txBox="1">
            <a:spLocks noGrp="1"/>
          </p:cNvSpPr>
          <p:nvPr>
            <p:ph type="body" idx="1"/>
          </p:nvPr>
        </p:nvSpPr>
        <p:spPr>
          <a:xfrm>
            <a:off x="860135" y="1694868"/>
            <a:ext cx="9203400" cy="50244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marL="457200" lvl="0" indent="-3746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300"/>
              <a:buFont typeface="Quicksand"/>
              <a:buAutoNum type="arabicPeriod"/>
              <a:defRPr sz="1600">
                <a:solidFill>
                  <a:srgbClr val="434343"/>
                </a:solidFill>
              </a:defRPr>
            </a:lvl1pPr>
            <a:lvl2pPr marL="914400" lvl="1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8" name="Google Shape;1408;p5"/>
          <p:cNvSpPr txBox="1">
            <a:spLocks noGrp="1"/>
          </p:cNvSpPr>
          <p:nvPr>
            <p:ph type="title"/>
          </p:nvPr>
        </p:nvSpPr>
        <p:spPr>
          <a:xfrm>
            <a:off x="841940" y="786384"/>
            <a:ext cx="9008100" cy="8421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5"/>
          <p:cNvSpPr/>
          <p:nvPr/>
        </p:nvSpPr>
        <p:spPr>
          <a:xfrm flipH="1">
            <a:off x="-1065222" y="6051925"/>
            <a:ext cx="2262118" cy="976463"/>
          </a:xfrm>
          <a:custGeom>
            <a:avLst/>
            <a:gdLst/>
            <a:ahLst/>
            <a:cxnLst/>
            <a:rect l="l" t="t" r="r" b="b"/>
            <a:pathLst>
              <a:path w="29249" h="12738" extrusionOk="0">
                <a:moveTo>
                  <a:pt x="10913" y="0"/>
                </a:moveTo>
                <a:cubicBezTo>
                  <a:pt x="10819" y="0"/>
                  <a:pt x="10723" y="3"/>
                  <a:pt x="10626" y="7"/>
                </a:cubicBezTo>
                <a:cubicBezTo>
                  <a:pt x="9890" y="7"/>
                  <a:pt x="9153" y="217"/>
                  <a:pt x="8417" y="638"/>
                </a:cubicBezTo>
                <a:cubicBezTo>
                  <a:pt x="7680" y="901"/>
                  <a:pt x="7102" y="1322"/>
                  <a:pt x="6576" y="1953"/>
                </a:cubicBezTo>
                <a:cubicBezTo>
                  <a:pt x="5997" y="2532"/>
                  <a:pt x="5576" y="3269"/>
                  <a:pt x="5366" y="4058"/>
                </a:cubicBezTo>
                <a:cubicBezTo>
                  <a:pt x="5050" y="4847"/>
                  <a:pt x="4945" y="5636"/>
                  <a:pt x="4945" y="6477"/>
                </a:cubicBezTo>
                <a:cubicBezTo>
                  <a:pt x="4998" y="7003"/>
                  <a:pt x="5103" y="7530"/>
                  <a:pt x="5208" y="8056"/>
                </a:cubicBezTo>
                <a:lnTo>
                  <a:pt x="5208" y="8108"/>
                </a:lnTo>
                <a:cubicBezTo>
                  <a:pt x="4261" y="8161"/>
                  <a:pt x="3262" y="8529"/>
                  <a:pt x="2473" y="9055"/>
                </a:cubicBezTo>
                <a:cubicBezTo>
                  <a:pt x="1631" y="9634"/>
                  <a:pt x="1000" y="10370"/>
                  <a:pt x="526" y="11264"/>
                </a:cubicBezTo>
                <a:cubicBezTo>
                  <a:pt x="263" y="11738"/>
                  <a:pt x="105" y="12211"/>
                  <a:pt x="0" y="12737"/>
                </a:cubicBezTo>
                <a:lnTo>
                  <a:pt x="29248" y="12737"/>
                </a:lnTo>
                <a:lnTo>
                  <a:pt x="29248" y="12580"/>
                </a:lnTo>
                <a:cubicBezTo>
                  <a:pt x="29038" y="12317"/>
                  <a:pt x="28880" y="12106"/>
                  <a:pt x="28670" y="11948"/>
                </a:cubicBezTo>
                <a:cubicBezTo>
                  <a:pt x="28302" y="11580"/>
                  <a:pt x="27828" y="11264"/>
                  <a:pt x="27407" y="11001"/>
                </a:cubicBezTo>
                <a:cubicBezTo>
                  <a:pt x="26492" y="10520"/>
                  <a:pt x="25620" y="10258"/>
                  <a:pt x="24631" y="10258"/>
                </a:cubicBezTo>
                <a:cubicBezTo>
                  <a:pt x="24540" y="10258"/>
                  <a:pt x="24449" y="10261"/>
                  <a:pt x="24356" y="10265"/>
                </a:cubicBezTo>
                <a:cubicBezTo>
                  <a:pt x="23567" y="10265"/>
                  <a:pt x="22831" y="10475"/>
                  <a:pt x="22147" y="10896"/>
                </a:cubicBezTo>
                <a:cubicBezTo>
                  <a:pt x="22042" y="10949"/>
                  <a:pt x="21884" y="10949"/>
                  <a:pt x="21831" y="11001"/>
                </a:cubicBezTo>
                <a:cubicBezTo>
                  <a:pt x="21515" y="10212"/>
                  <a:pt x="21042" y="9581"/>
                  <a:pt x="20463" y="8950"/>
                </a:cubicBezTo>
                <a:cubicBezTo>
                  <a:pt x="20043" y="8634"/>
                  <a:pt x="19569" y="8319"/>
                  <a:pt x="19201" y="8056"/>
                </a:cubicBezTo>
                <a:cubicBezTo>
                  <a:pt x="18412" y="7582"/>
                  <a:pt x="17623" y="7372"/>
                  <a:pt x="16781" y="7319"/>
                </a:cubicBezTo>
                <a:cubicBezTo>
                  <a:pt x="16834" y="6846"/>
                  <a:pt x="16886" y="6425"/>
                  <a:pt x="16834" y="5951"/>
                </a:cubicBezTo>
                <a:cubicBezTo>
                  <a:pt x="16781" y="5425"/>
                  <a:pt x="16623" y="4899"/>
                  <a:pt x="16571" y="4373"/>
                </a:cubicBezTo>
                <a:cubicBezTo>
                  <a:pt x="16255" y="3321"/>
                  <a:pt x="15729" y="2479"/>
                  <a:pt x="14992" y="1690"/>
                </a:cubicBezTo>
                <a:cubicBezTo>
                  <a:pt x="14572" y="1322"/>
                  <a:pt x="14151" y="1007"/>
                  <a:pt x="13730" y="743"/>
                </a:cubicBezTo>
                <a:cubicBezTo>
                  <a:pt x="12814" y="262"/>
                  <a:pt x="11943" y="0"/>
                  <a:pt x="109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0" name="Google Shape;1410;p5"/>
          <p:cNvSpPr/>
          <p:nvPr/>
        </p:nvSpPr>
        <p:spPr>
          <a:xfrm>
            <a:off x="7563419" y="1862625"/>
            <a:ext cx="378161" cy="192025"/>
          </a:xfrm>
          <a:custGeom>
            <a:avLst/>
            <a:gdLst/>
            <a:ahLst/>
            <a:cxnLst/>
            <a:rect l="l" t="t" r="r" b="b"/>
            <a:pathLst>
              <a:path w="14993" h="7681" extrusionOk="0">
                <a:moveTo>
                  <a:pt x="6313" y="0"/>
                </a:moveTo>
                <a:cubicBezTo>
                  <a:pt x="5734" y="0"/>
                  <a:pt x="5208" y="105"/>
                  <a:pt x="4682" y="421"/>
                </a:cubicBezTo>
                <a:cubicBezTo>
                  <a:pt x="4156" y="631"/>
                  <a:pt x="3682" y="947"/>
                  <a:pt x="3314" y="1368"/>
                </a:cubicBezTo>
                <a:cubicBezTo>
                  <a:pt x="2841" y="1736"/>
                  <a:pt x="2578" y="2262"/>
                  <a:pt x="2420" y="2893"/>
                </a:cubicBezTo>
                <a:cubicBezTo>
                  <a:pt x="2157" y="3419"/>
                  <a:pt x="2052" y="3998"/>
                  <a:pt x="2104" y="4577"/>
                </a:cubicBezTo>
                <a:cubicBezTo>
                  <a:pt x="2104" y="4734"/>
                  <a:pt x="2157" y="4892"/>
                  <a:pt x="2157" y="5050"/>
                </a:cubicBezTo>
                <a:cubicBezTo>
                  <a:pt x="2104" y="5103"/>
                  <a:pt x="2052" y="5103"/>
                  <a:pt x="1894" y="5155"/>
                </a:cubicBezTo>
                <a:cubicBezTo>
                  <a:pt x="1526" y="5313"/>
                  <a:pt x="1105" y="5576"/>
                  <a:pt x="842" y="5892"/>
                </a:cubicBezTo>
                <a:cubicBezTo>
                  <a:pt x="526" y="6207"/>
                  <a:pt x="316" y="6628"/>
                  <a:pt x="211" y="6996"/>
                </a:cubicBezTo>
                <a:cubicBezTo>
                  <a:pt x="53" y="7207"/>
                  <a:pt x="0" y="7470"/>
                  <a:pt x="0" y="7680"/>
                </a:cubicBezTo>
                <a:lnTo>
                  <a:pt x="14993" y="7680"/>
                </a:lnTo>
                <a:lnTo>
                  <a:pt x="14993" y="7628"/>
                </a:lnTo>
                <a:cubicBezTo>
                  <a:pt x="14993" y="7417"/>
                  <a:pt x="14940" y="7259"/>
                  <a:pt x="14940" y="7102"/>
                </a:cubicBezTo>
                <a:cubicBezTo>
                  <a:pt x="14677" y="6365"/>
                  <a:pt x="14309" y="5681"/>
                  <a:pt x="13783" y="5155"/>
                </a:cubicBezTo>
                <a:cubicBezTo>
                  <a:pt x="13414" y="4997"/>
                  <a:pt x="13099" y="4734"/>
                  <a:pt x="12836" y="4524"/>
                </a:cubicBezTo>
                <a:cubicBezTo>
                  <a:pt x="12257" y="4208"/>
                  <a:pt x="11573" y="3998"/>
                  <a:pt x="10942" y="3998"/>
                </a:cubicBezTo>
                <a:cubicBezTo>
                  <a:pt x="10889" y="3682"/>
                  <a:pt x="10784" y="3314"/>
                  <a:pt x="10732" y="3051"/>
                </a:cubicBezTo>
                <a:cubicBezTo>
                  <a:pt x="10468" y="2367"/>
                  <a:pt x="10100" y="1683"/>
                  <a:pt x="9522" y="1157"/>
                </a:cubicBezTo>
                <a:cubicBezTo>
                  <a:pt x="9206" y="947"/>
                  <a:pt x="8943" y="684"/>
                  <a:pt x="8627" y="473"/>
                </a:cubicBezTo>
                <a:cubicBezTo>
                  <a:pt x="7891" y="105"/>
                  <a:pt x="7154" y="0"/>
                  <a:pt x="63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1" name="Google Shape;1411;p5"/>
          <p:cNvSpPr/>
          <p:nvPr/>
        </p:nvSpPr>
        <p:spPr>
          <a:xfrm>
            <a:off x="6092303" y="2497813"/>
            <a:ext cx="848747" cy="402790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2" name="Google Shape;1412;p5"/>
          <p:cNvSpPr/>
          <p:nvPr/>
        </p:nvSpPr>
        <p:spPr>
          <a:xfrm>
            <a:off x="4096578" y="1172750"/>
            <a:ext cx="848747" cy="402790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4" name="Google Shape;1414;p5"/>
          <p:cNvSpPr/>
          <p:nvPr/>
        </p:nvSpPr>
        <p:spPr>
          <a:xfrm>
            <a:off x="-2000" y="-12625"/>
            <a:ext cx="10692000" cy="7589400"/>
          </a:xfrm>
          <a:prstGeom prst="frame">
            <a:avLst>
              <a:gd name="adj1" fmla="val 5431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15" name="Google Shape;1415;p5"/>
          <p:cNvGrpSpPr/>
          <p:nvPr/>
        </p:nvGrpSpPr>
        <p:grpSpPr>
          <a:xfrm rot="10800000" flipH="1">
            <a:off x="541072" y="7200946"/>
            <a:ext cx="9609875" cy="285829"/>
            <a:chOff x="471460" y="61396"/>
            <a:chExt cx="9609875" cy="285829"/>
          </a:xfrm>
        </p:grpSpPr>
        <p:grpSp>
          <p:nvGrpSpPr>
            <p:cNvPr id="1416" name="Google Shape;1416;p5"/>
            <p:cNvGrpSpPr/>
            <p:nvPr/>
          </p:nvGrpSpPr>
          <p:grpSpPr>
            <a:xfrm>
              <a:off x="471460" y="61396"/>
              <a:ext cx="8862425" cy="285829"/>
              <a:chOff x="395260" y="61396"/>
              <a:chExt cx="8862425" cy="285829"/>
            </a:xfrm>
          </p:grpSpPr>
          <p:grpSp>
            <p:nvGrpSpPr>
              <p:cNvPr id="1417" name="Google Shape;1417;p5"/>
              <p:cNvGrpSpPr/>
              <p:nvPr/>
            </p:nvGrpSpPr>
            <p:grpSpPr>
              <a:xfrm rot="5400000">
                <a:off x="8465008" y="-445452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418" name="Google Shape;1418;p5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419" name="Google Shape;1419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20" name="Google Shape;1420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21" name="Google Shape;1421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422" name="Google Shape;1422;p5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423" name="Google Shape;1423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24" name="Google Shape;1424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25" name="Google Shape;1425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426" name="Google Shape;1426;p5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427" name="Google Shape;1427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28" name="Google Shape;1428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29" name="Google Shape;1429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430" name="Google Shape;1430;p5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431" name="Google Shape;1431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32" name="Google Shape;1432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33" name="Google Shape;1433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434" name="Google Shape;1434;p5"/>
              <p:cNvGrpSpPr/>
              <p:nvPr/>
            </p:nvGrpSpPr>
            <p:grpSpPr>
              <a:xfrm rot="5400000">
                <a:off x="3923120" y="-3466465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1435" name="Google Shape;1435;p5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436" name="Google Shape;1436;p5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437" name="Google Shape;1437;p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38" name="Google Shape;1438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39" name="Google Shape;1439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40" name="Google Shape;1440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41" name="Google Shape;1441;p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42" name="Google Shape;1442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43" name="Google Shape;1443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44" name="Google Shape;1444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45" name="Google Shape;1445;p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46" name="Google Shape;1446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47" name="Google Shape;1447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48" name="Google Shape;1448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49" name="Google Shape;1449;p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50" name="Google Shape;1450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51" name="Google Shape;1451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52" name="Google Shape;1452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453" name="Google Shape;1453;p5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454" name="Google Shape;1454;p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55" name="Google Shape;1455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56" name="Google Shape;1456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57" name="Google Shape;1457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58" name="Google Shape;1458;p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59" name="Google Shape;1459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60" name="Google Shape;1460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61" name="Google Shape;1461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62" name="Google Shape;1462;p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63" name="Google Shape;1463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64" name="Google Shape;1464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65" name="Google Shape;1465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66" name="Google Shape;1466;p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67" name="Google Shape;1467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68" name="Google Shape;1468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69" name="Google Shape;1469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470" name="Google Shape;1470;p5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471" name="Google Shape;1471;p5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472" name="Google Shape;1472;p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73" name="Google Shape;1473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74" name="Google Shape;1474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75" name="Google Shape;1475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76" name="Google Shape;1476;p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77" name="Google Shape;1477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78" name="Google Shape;1478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79" name="Google Shape;1479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80" name="Google Shape;1480;p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81" name="Google Shape;1481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82" name="Google Shape;1482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83" name="Google Shape;1483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84" name="Google Shape;1484;p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85" name="Google Shape;1485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86" name="Google Shape;1486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87" name="Google Shape;1487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488" name="Google Shape;1488;p5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489" name="Google Shape;1489;p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90" name="Google Shape;1490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91" name="Google Shape;1491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92" name="Google Shape;1492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93" name="Google Shape;1493;p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94" name="Google Shape;1494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95" name="Google Shape;1495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96" name="Google Shape;1496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497" name="Google Shape;1497;p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98" name="Google Shape;1498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99" name="Google Shape;1499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00" name="Google Shape;1500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501" name="Google Shape;1501;p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02" name="Google Shape;1502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03" name="Google Shape;1503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04" name="Google Shape;1504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505" name="Google Shape;1505;p5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506" name="Google Shape;1506;p5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07" name="Google Shape;1507;p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08" name="Google Shape;1508;p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09" name="Google Shape;1509;p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510" name="Google Shape;1510;p5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11" name="Google Shape;1511;p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12" name="Google Shape;1512;p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13" name="Google Shape;1513;p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514" name="Google Shape;1514;p5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15" name="Google Shape;1515;p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16" name="Google Shape;1516;p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17" name="Google Shape;1517;p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518" name="Google Shape;1518;p5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19" name="Google Shape;1519;p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20" name="Google Shape;1520;p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21" name="Google Shape;1521;p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  <p:grpSp>
          <p:nvGrpSpPr>
            <p:cNvPr id="1522" name="Google Shape;1522;p5"/>
            <p:cNvGrpSpPr/>
            <p:nvPr/>
          </p:nvGrpSpPr>
          <p:grpSpPr>
            <a:xfrm rot="5400000">
              <a:off x="9702783" y="-38502"/>
              <a:ext cx="236004" cy="521100"/>
              <a:chOff x="116495" y="4347100"/>
              <a:chExt cx="236004" cy="521100"/>
            </a:xfrm>
          </p:grpSpPr>
          <p:grpSp>
            <p:nvGrpSpPr>
              <p:cNvPr id="1523" name="Google Shape;1523;p5"/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1524" name="Google Shape;1524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5" name="Google Shape;1525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6" name="Google Shape;1526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527" name="Google Shape;1527;p5"/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1528" name="Google Shape;1528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9" name="Google Shape;1529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0" name="Google Shape;1530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531" name="Google Shape;1531;p5"/>
          <p:cNvGrpSpPr/>
          <p:nvPr/>
        </p:nvGrpSpPr>
        <p:grpSpPr>
          <a:xfrm>
            <a:off x="471460" y="61396"/>
            <a:ext cx="9609875" cy="285829"/>
            <a:chOff x="471460" y="61396"/>
            <a:chExt cx="9609875" cy="285829"/>
          </a:xfrm>
        </p:grpSpPr>
        <p:grpSp>
          <p:nvGrpSpPr>
            <p:cNvPr id="1532" name="Google Shape;1532;p5"/>
            <p:cNvGrpSpPr/>
            <p:nvPr/>
          </p:nvGrpSpPr>
          <p:grpSpPr>
            <a:xfrm>
              <a:off x="471460" y="61396"/>
              <a:ext cx="8862425" cy="285829"/>
              <a:chOff x="395260" y="61396"/>
              <a:chExt cx="8862425" cy="285829"/>
            </a:xfrm>
          </p:grpSpPr>
          <p:grpSp>
            <p:nvGrpSpPr>
              <p:cNvPr id="1533" name="Google Shape;1533;p5"/>
              <p:cNvGrpSpPr/>
              <p:nvPr/>
            </p:nvGrpSpPr>
            <p:grpSpPr>
              <a:xfrm rot="5400000">
                <a:off x="8465008" y="-445452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534" name="Google Shape;1534;p5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535" name="Google Shape;1535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36" name="Google Shape;1536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37" name="Google Shape;1537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538" name="Google Shape;1538;p5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539" name="Google Shape;1539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0" name="Google Shape;1540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1" name="Google Shape;1541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542" name="Google Shape;1542;p5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543" name="Google Shape;1543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4" name="Google Shape;1544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5" name="Google Shape;1545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546" name="Google Shape;1546;p5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547" name="Google Shape;1547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8" name="Google Shape;1548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9" name="Google Shape;1549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550" name="Google Shape;1550;p5"/>
              <p:cNvGrpSpPr/>
              <p:nvPr/>
            </p:nvGrpSpPr>
            <p:grpSpPr>
              <a:xfrm rot="5400000">
                <a:off x="3923120" y="-3466465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1551" name="Google Shape;1551;p5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552" name="Google Shape;1552;p5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553" name="Google Shape;1553;p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54" name="Google Shape;1554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55" name="Google Shape;1555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56" name="Google Shape;1556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557" name="Google Shape;1557;p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58" name="Google Shape;1558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59" name="Google Shape;1559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60" name="Google Shape;1560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561" name="Google Shape;1561;p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62" name="Google Shape;1562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63" name="Google Shape;1563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64" name="Google Shape;1564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565" name="Google Shape;1565;p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66" name="Google Shape;1566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67" name="Google Shape;1567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68" name="Google Shape;1568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569" name="Google Shape;1569;p5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570" name="Google Shape;1570;p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71" name="Google Shape;1571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72" name="Google Shape;1572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73" name="Google Shape;1573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574" name="Google Shape;1574;p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75" name="Google Shape;1575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76" name="Google Shape;1576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77" name="Google Shape;1577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578" name="Google Shape;1578;p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79" name="Google Shape;1579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80" name="Google Shape;1580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81" name="Google Shape;1581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582" name="Google Shape;1582;p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83" name="Google Shape;1583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84" name="Google Shape;1584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85" name="Google Shape;1585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586" name="Google Shape;1586;p5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587" name="Google Shape;1587;p5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588" name="Google Shape;1588;p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89" name="Google Shape;1589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90" name="Google Shape;1590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91" name="Google Shape;1591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592" name="Google Shape;1592;p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93" name="Google Shape;1593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94" name="Google Shape;1594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95" name="Google Shape;1595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596" name="Google Shape;1596;p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597" name="Google Shape;1597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98" name="Google Shape;1598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599" name="Google Shape;1599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600" name="Google Shape;1600;p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601" name="Google Shape;1601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02" name="Google Shape;1602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03" name="Google Shape;1603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604" name="Google Shape;1604;p5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605" name="Google Shape;1605;p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606" name="Google Shape;1606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07" name="Google Shape;1607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08" name="Google Shape;1608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609" name="Google Shape;1609;p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610" name="Google Shape;1610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11" name="Google Shape;1611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12" name="Google Shape;1612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613" name="Google Shape;1613;p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614" name="Google Shape;1614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15" name="Google Shape;1615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16" name="Google Shape;1616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617" name="Google Shape;1617;p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618" name="Google Shape;1618;p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19" name="Google Shape;1619;p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20" name="Google Shape;1620;p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621" name="Google Shape;1621;p5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622" name="Google Shape;1622;p5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23" name="Google Shape;1623;p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24" name="Google Shape;1624;p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25" name="Google Shape;1625;p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626" name="Google Shape;1626;p5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27" name="Google Shape;1627;p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28" name="Google Shape;1628;p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29" name="Google Shape;1629;p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630" name="Google Shape;1630;p5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31" name="Google Shape;1631;p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32" name="Google Shape;1632;p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33" name="Google Shape;1633;p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634" name="Google Shape;1634;p5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35" name="Google Shape;1635;p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36" name="Google Shape;1636;p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37" name="Google Shape;1637;p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  <p:grpSp>
          <p:nvGrpSpPr>
            <p:cNvPr id="1638" name="Google Shape;1638;p5"/>
            <p:cNvGrpSpPr/>
            <p:nvPr/>
          </p:nvGrpSpPr>
          <p:grpSpPr>
            <a:xfrm rot="5400000">
              <a:off x="9702783" y="-38502"/>
              <a:ext cx="236004" cy="521100"/>
              <a:chOff x="116495" y="4347100"/>
              <a:chExt cx="236004" cy="521100"/>
            </a:xfrm>
          </p:grpSpPr>
          <p:grpSp>
            <p:nvGrpSpPr>
              <p:cNvPr id="1639" name="Google Shape;1639;p5"/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1640" name="Google Shape;1640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1" name="Google Shape;1641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2" name="Google Shape;1642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643" name="Google Shape;1643;p5"/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1644" name="Google Shape;1644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5" name="Google Shape;1645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6" name="Google Shape;1646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647" name="Google Shape;1647;p5"/>
          <p:cNvGrpSpPr/>
          <p:nvPr/>
        </p:nvGrpSpPr>
        <p:grpSpPr>
          <a:xfrm>
            <a:off x="73845" y="98713"/>
            <a:ext cx="285829" cy="7341550"/>
            <a:chOff x="73845" y="36500"/>
            <a:chExt cx="285829" cy="7341550"/>
          </a:xfrm>
        </p:grpSpPr>
        <p:grpSp>
          <p:nvGrpSpPr>
            <p:cNvPr id="1648" name="Google Shape;1648;p5"/>
            <p:cNvGrpSpPr/>
            <p:nvPr/>
          </p:nvGrpSpPr>
          <p:grpSpPr>
            <a:xfrm>
              <a:off x="73845" y="4538300"/>
              <a:ext cx="285829" cy="2839750"/>
              <a:chOff x="73845" y="3561500"/>
              <a:chExt cx="285829" cy="2839750"/>
            </a:xfrm>
          </p:grpSpPr>
          <p:grpSp>
            <p:nvGrpSpPr>
              <p:cNvPr id="1649" name="Google Shape;1649;p5"/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650" name="Google Shape;1650;p5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51" name="Google Shape;1651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52" name="Google Shape;1652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53" name="Google Shape;1653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654" name="Google Shape;1654;p5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55" name="Google Shape;1655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56" name="Google Shape;1656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57" name="Google Shape;1657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658" name="Google Shape;1658;p5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59" name="Google Shape;1659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60" name="Google Shape;1660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61" name="Google Shape;1661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662" name="Google Shape;1662;p5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63" name="Google Shape;1663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64" name="Google Shape;1664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65" name="Google Shape;1665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666" name="Google Shape;1666;p5"/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667" name="Google Shape;1667;p5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68" name="Google Shape;1668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69" name="Google Shape;1669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70" name="Google Shape;1670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671" name="Google Shape;1671;p5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72" name="Google Shape;1672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73" name="Google Shape;1673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74" name="Google Shape;1674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675" name="Google Shape;1675;p5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76" name="Google Shape;1676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77" name="Google Shape;1677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78" name="Google Shape;1678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679" name="Google Shape;1679;p5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80" name="Google Shape;1680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81" name="Google Shape;1681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82" name="Google Shape;1682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683" name="Google Shape;1683;p5"/>
            <p:cNvGrpSpPr/>
            <p:nvPr/>
          </p:nvGrpSpPr>
          <p:grpSpPr>
            <a:xfrm>
              <a:off x="73845" y="1524775"/>
              <a:ext cx="285829" cy="2839750"/>
              <a:chOff x="73845" y="3561500"/>
              <a:chExt cx="285829" cy="2839750"/>
            </a:xfrm>
          </p:grpSpPr>
          <p:grpSp>
            <p:nvGrpSpPr>
              <p:cNvPr id="1684" name="Google Shape;1684;p5"/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685" name="Google Shape;1685;p5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86" name="Google Shape;1686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87" name="Google Shape;1687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88" name="Google Shape;1688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689" name="Google Shape;1689;p5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90" name="Google Shape;1690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91" name="Google Shape;1691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92" name="Google Shape;1692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693" name="Google Shape;1693;p5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94" name="Google Shape;1694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95" name="Google Shape;1695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96" name="Google Shape;1696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697" name="Google Shape;1697;p5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98" name="Google Shape;1698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99" name="Google Shape;1699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00" name="Google Shape;1700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701" name="Google Shape;1701;p5"/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702" name="Google Shape;1702;p5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03" name="Google Shape;1703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04" name="Google Shape;1704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05" name="Google Shape;1705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06" name="Google Shape;1706;p5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07" name="Google Shape;1707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08" name="Google Shape;1708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09" name="Google Shape;1709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10" name="Google Shape;1710;p5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11" name="Google Shape;1711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12" name="Google Shape;1712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13" name="Google Shape;1713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14" name="Google Shape;1714;p5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15" name="Google Shape;1715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16" name="Google Shape;1716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17" name="Google Shape;1717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718" name="Google Shape;1718;p5"/>
            <p:cNvGrpSpPr/>
            <p:nvPr/>
          </p:nvGrpSpPr>
          <p:grpSpPr>
            <a:xfrm>
              <a:off x="81020" y="36500"/>
              <a:ext cx="278654" cy="1306700"/>
              <a:chOff x="73845" y="3561500"/>
              <a:chExt cx="278654" cy="1306700"/>
            </a:xfrm>
          </p:grpSpPr>
          <p:grpSp>
            <p:nvGrpSpPr>
              <p:cNvPr id="1719" name="Google Shape;1719;p5"/>
              <p:cNvGrpSpPr/>
              <p:nvPr/>
            </p:nvGrpSpPr>
            <p:grpSpPr>
              <a:xfrm>
                <a:off x="179620" y="3954300"/>
                <a:ext cx="139329" cy="128300"/>
                <a:chOff x="732600" y="1890325"/>
                <a:chExt cx="138100" cy="128300"/>
              </a:xfrm>
            </p:grpSpPr>
            <p:sp>
              <p:nvSpPr>
                <p:cNvPr id="1720" name="Google Shape;1720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21" name="Google Shape;1721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22" name="Google Shape;1722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723" name="Google Shape;1723;p5"/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1724" name="Google Shape;1724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25" name="Google Shape;1725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26" name="Google Shape;1726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727" name="Google Shape;1727;p5"/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1728" name="Google Shape;1728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29" name="Google Shape;1729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30" name="Google Shape;1730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731" name="Google Shape;1731;p5"/>
              <p:cNvGrpSpPr/>
              <p:nvPr/>
            </p:nvGrpSpPr>
            <p:grpSpPr>
              <a:xfrm>
                <a:off x="73845" y="3561500"/>
                <a:ext cx="139329" cy="128300"/>
                <a:chOff x="732600" y="1890325"/>
                <a:chExt cx="138100" cy="128300"/>
              </a:xfrm>
            </p:grpSpPr>
            <p:sp>
              <p:nvSpPr>
                <p:cNvPr id="1732" name="Google Shape;1732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33" name="Google Shape;1733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34" name="Google Shape;1734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735" name="Google Shape;1735;p5"/>
          <p:cNvGrpSpPr/>
          <p:nvPr/>
        </p:nvGrpSpPr>
        <p:grpSpPr>
          <a:xfrm>
            <a:off x="10332320" y="145213"/>
            <a:ext cx="285829" cy="7341550"/>
            <a:chOff x="73845" y="36500"/>
            <a:chExt cx="285829" cy="7341550"/>
          </a:xfrm>
        </p:grpSpPr>
        <p:grpSp>
          <p:nvGrpSpPr>
            <p:cNvPr id="1736" name="Google Shape;1736;p5"/>
            <p:cNvGrpSpPr/>
            <p:nvPr/>
          </p:nvGrpSpPr>
          <p:grpSpPr>
            <a:xfrm>
              <a:off x="73845" y="4538300"/>
              <a:ext cx="285829" cy="2839750"/>
              <a:chOff x="73845" y="3561500"/>
              <a:chExt cx="285829" cy="2839750"/>
            </a:xfrm>
          </p:grpSpPr>
          <p:grpSp>
            <p:nvGrpSpPr>
              <p:cNvPr id="1737" name="Google Shape;1737;p5"/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738" name="Google Shape;1738;p5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39" name="Google Shape;1739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40" name="Google Shape;1740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41" name="Google Shape;1741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42" name="Google Shape;1742;p5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43" name="Google Shape;1743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44" name="Google Shape;1744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45" name="Google Shape;1745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46" name="Google Shape;1746;p5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47" name="Google Shape;1747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48" name="Google Shape;1748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49" name="Google Shape;1749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50" name="Google Shape;1750;p5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51" name="Google Shape;1751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52" name="Google Shape;1752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53" name="Google Shape;1753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754" name="Google Shape;1754;p5"/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755" name="Google Shape;1755;p5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56" name="Google Shape;1756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57" name="Google Shape;1757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58" name="Google Shape;1758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59" name="Google Shape;1759;p5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60" name="Google Shape;1760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61" name="Google Shape;1761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62" name="Google Shape;1762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63" name="Google Shape;1763;p5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64" name="Google Shape;1764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65" name="Google Shape;1765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66" name="Google Shape;1766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67" name="Google Shape;1767;p5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68" name="Google Shape;1768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69" name="Google Shape;1769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70" name="Google Shape;1770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771" name="Google Shape;1771;p5"/>
            <p:cNvGrpSpPr/>
            <p:nvPr/>
          </p:nvGrpSpPr>
          <p:grpSpPr>
            <a:xfrm>
              <a:off x="73845" y="1524775"/>
              <a:ext cx="285829" cy="2839750"/>
              <a:chOff x="73845" y="3561500"/>
              <a:chExt cx="285829" cy="2839750"/>
            </a:xfrm>
          </p:grpSpPr>
          <p:grpSp>
            <p:nvGrpSpPr>
              <p:cNvPr id="1772" name="Google Shape;1772;p5"/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773" name="Google Shape;1773;p5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74" name="Google Shape;1774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75" name="Google Shape;1775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76" name="Google Shape;1776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77" name="Google Shape;1777;p5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78" name="Google Shape;1778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79" name="Google Shape;1779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80" name="Google Shape;1780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81" name="Google Shape;1781;p5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82" name="Google Shape;1782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83" name="Google Shape;1783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84" name="Google Shape;1784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85" name="Google Shape;1785;p5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86" name="Google Shape;1786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87" name="Google Shape;1787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88" name="Google Shape;1788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789" name="Google Shape;1789;p5"/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790" name="Google Shape;1790;p5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91" name="Google Shape;1791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92" name="Google Shape;1792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93" name="Google Shape;1793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94" name="Google Shape;1794;p5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95" name="Google Shape;1795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96" name="Google Shape;1796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97" name="Google Shape;1797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98" name="Google Shape;1798;p5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799" name="Google Shape;1799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800" name="Google Shape;1800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801" name="Google Shape;1801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802" name="Google Shape;1802;p5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803" name="Google Shape;1803;p5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804" name="Google Shape;1804;p5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805" name="Google Shape;1805;p5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806" name="Google Shape;1806;p5"/>
            <p:cNvGrpSpPr/>
            <p:nvPr/>
          </p:nvGrpSpPr>
          <p:grpSpPr>
            <a:xfrm>
              <a:off x="81020" y="36500"/>
              <a:ext cx="278654" cy="1306700"/>
              <a:chOff x="73845" y="3561500"/>
              <a:chExt cx="278654" cy="1306700"/>
            </a:xfrm>
          </p:grpSpPr>
          <p:grpSp>
            <p:nvGrpSpPr>
              <p:cNvPr id="1807" name="Google Shape;1807;p5"/>
              <p:cNvGrpSpPr/>
              <p:nvPr/>
            </p:nvGrpSpPr>
            <p:grpSpPr>
              <a:xfrm>
                <a:off x="179620" y="3954300"/>
                <a:ext cx="139329" cy="128300"/>
                <a:chOff x="732600" y="1890325"/>
                <a:chExt cx="138100" cy="128300"/>
              </a:xfrm>
            </p:grpSpPr>
            <p:sp>
              <p:nvSpPr>
                <p:cNvPr id="1808" name="Google Shape;1808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09" name="Google Shape;1809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10" name="Google Shape;1810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811" name="Google Shape;1811;p5"/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1812" name="Google Shape;1812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13" name="Google Shape;1813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14" name="Google Shape;1814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815" name="Google Shape;1815;p5"/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1816" name="Google Shape;1816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17" name="Google Shape;1817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18" name="Google Shape;1818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819" name="Google Shape;1819;p5"/>
              <p:cNvGrpSpPr/>
              <p:nvPr/>
            </p:nvGrpSpPr>
            <p:grpSpPr>
              <a:xfrm>
                <a:off x="73845" y="3561500"/>
                <a:ext cx="139329" cy="128300"/>
                <a:chOff x="732600" y="1890325"/>
                <a:chExt cx="138100" cy="128300"/>
              </a:xfrm>
            </p:grpSpPr>
            <p:sp>
              <p:nvSpPr>
                <p:cNvPr id="1820" name="Google Shape;1820;p5"/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1" name="Google Shape;1821;p5"/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2" name="Google Shape;1822;p5"/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823" name="Google Shape;1823;p5"/>
          <p:cNvSpPr txBox="1">
            <a:spLocks noGrp="1"/>
          </p:cNvSpPr>
          <p:nvPr>
            <p:ph type="subTitle" idx="1"/>
          </p:nvPr>
        </p:nvSpPr>
        <p:spPr>
          <a:xfrm>
            <a:off x="841900" y="1862625"/>
            <a:ext cx="4504800" cy="4644000"/>
          </a:xfrm>
          <a:prstGeom prst="rect">
            <a:avLst/>
          </a:prstGeom>
        </p:spPr>
        <p:txBody>
          <a:bodyPr spcFirstLastPara="1" wrap="square" lIns="114525" tIns="114525" rIns="114525" bIns="1145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9pPr>
          </a:lstStyle>
          <a:p>
            <a:endParaRPr/>
          </a:p>
        </p:txBody>
      </p:sp>
      <p:sp>
        <p:nvSpPr>
          <p:cNvPr id="1824" name="Google Shape;1824;p5"/>
          <p:cNvSpPr txBox="1">
            <a:spLocks noGrp="1"/>
          </p:cNvSpPr>
          <p:nvPr>
            <p:ph type="subTitle" idx="2"/>
          </p:nvPr>
        </p:nvSpPr>
        <p:spPr>
          <a:xfrm>
            <a:off x="5655050" y="3935325"/>
            <a:ext cx="4194900" cy="2571300"/>
          </a:xfrm>
          <a:prstGeom prst="rect">
            <a:avLst/>
          </a:prstGeom>
        </p:spPr>
        <p:txBody>
          <a:bodyPr spcFirstLastPara="1" wrap="square" lIns="114525" tIns="114525" rIns="114525" bIns="1145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0" name="Google Shape;1930;p7"/>
          <p:cNvGrpSpPr/>
          <p:nvPr/>
        </p:nvGrpSpPr>
        <p:grpSpPr>
          <a:xfrm>
            <a:off x="-308047" y="980825"/>
            <a:ext cx="9160327" cy="5545438"/>
            <a:chOff x="-308047" y="980825"/>
            <a:chExt cx="9160327" cy="5545438"/>
          </a:xfrm>
        </p:grpSpPr>
        <p:sp>
          <p:nvSpPr>
            <p:cNvPr id="1931" name="Google Shape;1931;p7"/>
            <p:cNvSpPr/>
            <p:nvPr/>
          </p:nvSpPr>
          <p:spPr>
            <a:xfrm flipH="1">
              <a:off x="-308047" y="5549800"/>
              <a:ext cx="2262118" cy="976463"/>
            </a:xfrm>
            <a:custGeom>
              <a:avLst/>
              <a:gdLst/>
              <a:ahLst/>
              <a:cxnLst/>
              <a:rect l="l" t="t" r="r" b="b"/>
              <a:pathLst>
                <a:path w="29249" h="12738" extrusionOk="0">
                  <a:moveTo>
                    <a:pt x="10913" y="0"/>
                  </a:moveTo>
                  <a:cubicBezTo>
                    <a:pt x="10819" y="0"/>
                    <a:pt x="10723" y="3"/>
                    <a:pt x="10626" y="7"/>
                  </a:cubicBezTo>
                  <a:cubicBezTo>
                    <a:pt x="9890" y="7"/>
                    <a:pt x="9153" y="217"/>
                    <a:pt x="8417" y="638"/>
                  </a:cubicBezTo>
                  <a:cubicBezTo>
                    <a:pt x="7680" y="901"/>
                    <a:pt x="7102" y="1322"/>
                    <a:pt x="6576" y="1953"/>
                  </a:cubicBezTo>
                  <a:cubicBezTo>
                    <a:pt x="5997" y="2532"/>
                    <a:pt x="5576" y="3269"/>
                    <a:pt x="5366" y="4058"/>
                  </a:cubicBezTo>
                  <a:cubicBezTo>
                    <a:pt x="5050" y="4847"/>
                    <a:pt x="4945" y="5636"/>
                    <a:pt x="4945" y="6477"/>
                  </a:cubicBezTo>
                  <a:cubicBezTo>
                    <a:pt x="4998" y="7003"/>
                    <a:pt x="5103" y="7530"/>
                    <a:pt x="5208" y="8056"/>
                  </a:cubicBezTo>
                  <a:lnTo>
                    <a:pt x="5208" y="8108"/>
                  </a:lnTo>
                  <a:cubicBezTo>
                    <a:pt x="4261" y="8161"/>
                    <a:pt x="3262" y="8529"/>
                    <a:pt x="2473" y="9055"/>
                  </a:cubicBezTo>
                  <a:cubicBezTo>
                    <a:pt x="1631" y="9634"/>
                    <a:pt x="1000" y="10370"/>
                    <a:pt x="526" y="11264"/>
                  </a:cubicBezTo>
                  <a:cubicBezTo>
                    <a:pt x="263" y="11738"/>
                    <a:pt x="105" y="12211"/>
                    <a:pt x="0" y="12737"/>
                  </a:cubicBezTo>
                  <a:lnTo>
                    <a:pt x="29248" y="12737"/>
                  </a:lnTo>
                  <a:lnTo>
                    <a:pt x="29248" y="12580"/>
                  </a:lnTo>
                  <a:cubicBezTo>
                    <a:pt x="29038" y="12317"/>
                    <a:pt x="28880" y="12106"/>
                    <a:pt x="28670" y="11948"/>
                  </a:cubicBezTo>
                  <a:cubicBezTo>
                    <a:pt x="28302" y="11580"/>
                    <a:pt x="27828" y="11264"/>
                    <a:pt x="27407" y="11001"/>
                  </a:cubicBezTo>
                  <a:cubicBezTo>
                    <a:pt x="26492" y="10520"/>
                    <a:pt x="25620" y="10258"/>
                    <a:pt x="24631" y="10258"/>
                  </a:cubicBezTo>
                  <a:cubicBezTo>
                    <a:pt x="24540" y="10258"/>
                    <a:pt x="24449" y="10261"/>
                    <a:pt x="24356" y="10265"/>
                  </a:cubicBezTo>
                  <a:cubicBezTo>
                    <a:pt x="23567" y="10265"/>
                    <a:pt x="22831" y="10475"/>
                    <a:pt x="22147" y="10896"/>
                  </a:cubicBezTo>
                  <a:cubicBezTo>
                    <a:pt x="22042" y="10949"/>
                    <a:pt x="21884" y="10949"/>
                    <a:pt x="21831" y="11001"/>
                  </a:cubicBezTo>
                  <a:cubicBezTo>
                    <a:pt x="21515" y="10212"/>
                    <a:pt x="21042" y="9581"/>
                    <a:pt x="20463" y="8950"/>
                  </a:cubicBezTo>
                  <a:cubicBezTo>
                    <a:pt x="20043" y="8634"/>
                    <a:pt x="19569" y="8319"/>
                    <a:pt x="19201" y="8056"/>
                  </a:cubicBezTo>
                  <a:cubicBezTo>
                    <a:pt x="18412" y="7582"/>
                    <a:pt x="17623" y="7372"/>
                    <a:pt x="16781" y="7319"/>
                  </a:cubicBezTo>
                  <a:cubicBezTo>
                    <a:pt x="16834" y="6846"/>
                    <a:pt x="16886" y="6425"/>
                    <a:pt x="16834" y="5951"/>
                  </a:cubicBezTo>
                  <a:cubicBezTo>
                    <a:pt x="16781" y="5425"/>
                    <a:pt x="16623" y="4899"/>
                    <a:pt x="16571" y="4373"/>
                  </a:cubicBezTo>
                  <a:cubicBezTo>
                    <a:pt x="16255" y="3321"/>
                    <a:pt x="15729" y="2479"/>
                    <a:pt x="14992" y="1690"/>
                  </a:cubicBezTo>
                  <a:cubicBezTo>
                    <a:pt x="14572" y="1322"/>
                    <a:pt x="14151" y="1007"/>
                    <a:pt x="13730" y="743"/>
                  </a:cubicBezTo>
                  <a:cubicBezTo>
                    <a:pt x="12814" y="262"/>
                    <a:pt x="11943" y="0"/>
                    <a:pt x="109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7"/>
            <p:cNvSpPr/>
            <p:nvPr/>
          </p:nvSpPr>
          <p:spPr>
            <a:xfrm>
              <a:off x="8474119" y="980825"/>
              <a:ext cx="378161" cy="192025"/>
            </a:xfrm>
            <a:custGeom>
              <a:avLst/>
              <a:gdLst/>
              <a:ahLst/>
              <a:cxnLst/>
              <a:rect l="l" t="t" r="r" b="b"/>
              <a:pathLst>
                <a:path w="14993" h="7681" extrusionOk="0">
                  <a:moveTo>
                    <a:pt x="6313" y="0"/>
                  </a:moveTo>
                  <a:cubicBezTo>
                    <a:pt x="5734" y="0"/>
                    <a:pt x="5208" y="105"/>
                    <a:pt x="4682" y="421"/>
                  </a:cubicBezTo>
                  <a:cubicBezTo>
                    <a:pt x="4156" y="631"/>
                    <a:pt x="3682" y="947"/>
                    <a:pt x="3314" y="1368"/>
                  </a:cubicBezTo>
                  <a:cubicBezTo>
                    <a:pt x="2841" y="1736"/>
                    <a:pt x="2578" y="2262"/>
                    <a:pt x="2420" y="2893"/>
                  </a:cubicBezTo>
                  <a:cubicBezTo>
                    <a:pt x="2157" y="3419"/>
                    <a:pt x="2052" y="3998"/>
                    <a:pt x="2104" y="4577"/>
                  </a:cubicBezTo>
                  <a:cubicBezTo>
                    <a:pt x="2104" y="4734"/>
                    <a:pt x="2157" y="4892"/>
                    <a:pt x="2157" y="5050"/>
                  </a:cubicBezTo>
                  <a:cubicBezTo>
                    <a:pt x="2104" y="5103"/>
                    <a:pt x="2052" y="5103"/>
                    <a:pt x="1894" y="5155"/>
                  </a:cubicBezTo>
                  <a:cubicBezTo>
                    <a:pt x="1526" y="5313"/>
                    <a:pt x="1105" y="5576"/>
                    <a:pt x="842" y="5892"/>
                  </a:cubicBezTo>
                  <a:cubicBezTo>
                    <a:pt x="526" y="6207"/>
                    <a:pt x="316" y="6628"/>
                    <a:pt x="211" y="6996"/>
                  </a:cubicBezTo>
                  <a:cubicBezTo>
                    <a:pt x="53" y="7207"/>
                    <a:pt x="0" y="7470"/>
                    <a:pt x="0" y="7680"/>
                  </a:cubicBezTo>
                  <a:lnTo>
                    <a:pt x="14993" y="7680"/>
                  </a:lnTo>
                  <a:lnTo>
                    <a:pt x="14993" y="7628"/>
                  </a:lnTo>
                  <a:cubicBezTo>
                    <a:pt x="14993" y="7417"/>
                    <a:pt x="14940" y="7259"/>
                    <a:pt x="14940" y="7102"/>
                  </a:cubicBezTo>
                  <a:cubicBezTo>
                    <a:pt x="14677" y="6365"/>
                    <a:pt x="14309" y="5681"/>
                    <a:pt x="13783" y="5155"/>
                  </a:cubicBezTo>
                  <a:cubicBezTo>
                    <a:pt x="13414" y="4997"/>
                    <a:pt x="13099" y="4734"/>
                    <a:pt x="12836" y="4524"/>
                  </a:cubicBezTo>
                  <a:cubicBezTo>
                    <a:pt x="12257" y="4208"/>
                    <a:pt x="11573" y="3998"/>
                    <a:pt x="10942" y="3998"/>
                  </a:cubicBezTo>
                  <a:cubicBezTo>
                    <a:pt x="10889" y="3682"/>
                    <a:pt x="10784" y="3314"/>
                    <a:pt x="10732" y="3051"/>
                  </a:cubicBezTo>
                  <a:cubicBezTo>
                    <a:pt x="10468" y="2367"/>
                    <a:pt x="10100" y="1683"/>
                    <a:pt x="9522" y="1157"/>
                  </a:cubicBezTo>
                  <a:cubicBezTo>
                    <a:pt x="9206" y="947"/>
                    <a:pt x="8943" y="684"/>
                    <a:pt x="8627" y="473"/>
                  </a:cubicBezTo>
                  <a:cubicBezTo>
                    <a:pt x="7891" y="105"/>
                    <a:pt x="7154" y="0"/>
                    <a:pt x="63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7"/>
            <p:cNvSpPr/>
            <p:nvPr/>
          </p:nvSpPr>
          <p:spPr>
            <a:xfrm>
              <a:off x="7352178" y="3183975"/>
              <a:ext cx="848747" cy="402790"/>
            </a:xfrm>
            <a:custGeom>
              <a:avLst/>
              <a:gdLst/>
              <a:ahLst/>
              <a:cxnLst/>
              <a:rect l="l" t="t" r="r" b="b"/>
              <a:pathLst>
                <a:path w="24725" h="10627" extrusionOk="0">
                  <a:moveTo>
                    <a:pt x="7312" y="0"/>
                  </a:moveTo>
                  <a:cubicBezTo>
                    <a:pt x="6681" y="0"/>
                    <a:pt x="6050" y="210"/>
                    <a:pt x="5471" y="473"/>
                  </a:cubicBezTo>
                  <a:cubicBezTo>
                    <a:pt x="4892" y="631"/>
                    <a:pt x="4366" y="1052"/>
                    <a:pt x="3893" y="1526"/>
                  </a:cubicBezTo>
                  <a:cubicBezTo>
                    <a:pt x="3420" y="1946"/>
                    <a:pt x="3104" y="2578"/>
                    <a:pt x="2894" y="3156"/>
                  </a:cubicBezTo>
                  <a:cubicBezTo>
                    <a:pt x="2630" y="3735"/>
                    <a:pt x="2525" y="4419"/>
                    <a:pt x="2578" y="5050"/>
                  </a:cubicBezTo>
                  <a:cubicBezTo>
                    <a:pt x="2630" y="5471"/>
                    <a:pt x="2736" y="5892"/>
                    <a:pt x="2788" y="6313"/>
                  </a:cubicBezTo>
                  <a:cubicBezTo>
                    <a:pt x="2999" y="6891"/>
                    <a:pt x="3262" y="7417"/>
                    <a:pt x="3630" y="7891"/>
                  </a:cubicBezTo>
                  <a:cubicBezTo>
                    <a:pt x="3157" y="7943"/>
                    <a:pt x="2736" y="8101"/>
                    <a:pt x="2262" y="8259"/>
                  </a:cubicBezTo>
                  <a:cubicBezTo>
                    <a:pt x="1736" y="8469"/>
                    <a:pt x="1263" y="8785"/>
                    <a:pt x="895" y="9258"/>
                  </a:cubicBezTo>
                  <a:cubicBezTo>
                    <a:pt x="474" y="9679"/>
                    <a:pt x="211" y="10100"/>
                    <a:pt x="0" y="10626"/>
                  </a:cubicBezTo>
                  <a:lnTo>
                    <a:pt x="24725" y="10626"/>
                  </a:lnTo>
                  <a:cubicBezTo>
                    <a:pt x="24462" y="10048"/>
                    <a:pt x="24093" y="9521"/>
                    <a:pt x="23620" y="9048"/>
                  </a:cubicBezTo>
                  <a:cubicBezTo>
                    <a:pt x="23304" y="8785"/>
                    <a:pt x="22883" y="8522"/>
                    <a:pt x="22568" y="8364"/>
                  </a:cubicBezTo>
                  <a:cubicBezTo>
                    <a:pt x="21779" y="7943"/>
                    <a:pt x="20937" y="7733"/>
                    <a:pt x="19990" y="7733"/>
                  </a:cubicBezTo>
                  <a:cubicBezTo>
                    <a:pt x="19622" y="7733"/>
                    <a:pt x="19201" y="7838"/>
                    <a:pt x="18885" y="7943"/>
                  </a:cubicBezTo>
                  <a:cubicBezTo>
                    <a:pt x="18833" y="7680"/>
                    <a:pt x="18833" y="7417"/>
                    <a:pt x="18780" y="7154"/>
                  </a:cubicBezTo>
                  <a:cubicBezTo>
                    <a:pt x="18517" y="6365"/>
                    <a:pt x="18096" y="5629"/>
                    <a:pt x="17465" y="5103"/>
                  </a:cubicBezTo>
                  <a:cubicBezTo>
                    <a:pt x="17097" y="4840"/>
                    <a:pt x="16781" y="4682"/>
                    <a:pt x="16466" y="4419"/>
                  </a:cubicBezTo>
                  <a:cubicBezTo>
                    <a:pt x="15677" y="3998"/>
                    <a:pt x="14887" y="3788"/>
                    <a:pt x="13941" y="3788"/>
                  </a:cubicBezTo>
                  <a:cubicBezTo>
                    <a:pt x="13362" y="3788"/>
                    <a:pt x="12888" y="3945"/>
                    <a:pt x="12362" y="4156"/>
                  </a:cubicBezTo>
                  <a:cubicBezTo>
                    <a:pt x="12310" y="3893"/>
                    <a:pt x="12310" y="3682"/>
                    <a:pt x="12257" y="3419"/>
                  </a:cubicBezTo>
                  <a:cubicBezTo>
                    <a:pt x="11994" y="2630"/>
                    <a:pt x="11521" y="1894"/>
                    <a:pt x="10942" y="1315"/>
                  </a:cubicBezTo>
                  <a:cubicBezTo>
                    <a:pt x="10626" y="1052"/>
                    <a:pt x="10258" y="789"/>
                    <a:pt x="9890" y="579"/>
                  </a:cubicBezTo>
                  <a:cubicBezTo>
                    <a:pt x="9101" y="210"/>
                    <a:pt x="8259" y="0"/>
                    <a:pt x="7312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4" name="Google Shape;1934;p7"/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1935" name="Google Shape;1935;p7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36" name="Google Shape;1936;p7"/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1937" name="Google Shape;1937;p7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1938" name="Google Shape;1938;p7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939" name="Google Shape;1939;p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40" name="Google Shape;1940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41" name="Google Shape;1941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42" name="Google Shape;1942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43" name="Google Shape;1943;p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44" name="Google Shape;1944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45" name="Google Shape;1945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46" name="Google Shape;1946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47" name="Google Shape;1947;p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48" name="Google Shape;1948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49" name="Google Shape;1949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50" name="Google Shape;1950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51" name="Google Shape;1951;p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52" name="Google Shape;1952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53" name="Google Shape;1953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54" name="Google Shape;1954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1955" name="Google Shape;1955;p7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1956" name="Google Shape;1956;p7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1957" name="Google Shape;1957;p7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1958" name="Google Shape;1958;p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959" name="Google Shape;1959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60" name="Google Shape;1960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61" name="Google Shape;1961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1962" name="Google Shape;1962;p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963" name="Google Shape;1963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64" name="Google Shape;1964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65" name="Google Shape;1965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1966" name="Google Shape;1966;p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967" name="Google Shape;1967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68" name="Google Shape;1968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69" name="Google Shape;1969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1970" name="Google Shape;1970;p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971" name="Google Shape;1971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72" name="Google Shape;1972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73" name="Google Shape;1973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1974" name="Google Shape;1974;p7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1975" name="Google Shape;1975;p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976" name="Google Shape;1976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77" name="Google Shape;1977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78" name="Google Shape;1978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1979" name="Google Shape;1979;p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980" name="Google Shape;1980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81" name="Google Shape;1981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82" name="Google Shape;1982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1983" name="Google Shape;1983;p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984" name="Google Shape;1984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85" name="Google Shape;1985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86" name="Google Shape;1986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1987" name="Google Shape;1987;p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988" name="Google Shape;1988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89" name="Google Shape;1989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90" name="Google Shape;1990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1991" name="Google Shape;1991;p7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1992" name="Google Shape;1992;p7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1993" name="Google Shape;1993;p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994" name="Google Shape;1994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95" name="Google Shape;1995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96" name="Google Shape;1996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1997" name="Google Shape;1997;p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1998" name="Google Shape;1998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1999" name="Google Shape;1999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00" name="Google Shape;2000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001" name="Google Shape;2001;p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02" name="Google Shape;2002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03" name="Google Shape;2003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04" name="Google Shape;2004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005" name="Google Shape;2005;p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06" name="Google Shape;2006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07" name="Google Shape;2007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08" name="Google Shape;2008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2009" name="Google Shape;2009;p7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010" name="Google Shape;2010;p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11" name="Google Shape;2011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12" name="Google Shape;2012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13" name="Google Shape;2013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014" name="Google Shape;2014;p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15" name="Google Shape;2015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16" name="Google Shape;2016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17" name="Google Shape;2017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018" name="Google Shape;2018;p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19" name="Google Shape;2019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20" name="Google Shape;2020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21" name="Google Shape;2021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022" name="Google Shape;2022;p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23" name="Google Shape;2023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24" name="Google Shape;2024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25" name="Google Shape;2025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2026" name="Google Shape;2026;p7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027" name="Google Shape;2027;p7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028" name="Google Shape;2028;p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29" name="Google Shape;2029;p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30" name="Google Shape;2030;p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031" name="Google Shape;2031;p7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032" name="Google Shape;2032;p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33" name="Google Shape;2033;p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34" name="Google Shape;2034;p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035" name="Google Shape;2035;p7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036" name="Google Shape;2036;p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37" name="Google Shape;2037;p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38" name="Google Shape;2038;p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039" name="Google Shape;2039;p7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040" name="Google Shape;2040;p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41" name="Google Shape;2041;p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42" name="Google Shape;2042;p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2043" name="Google Shape;2043;p7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2044" name="Google Shape;2044;p7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045" name="Google Shape;2045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46" name="Google Shape;2046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47" name="Google Shape;2047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048" name="Google Shape;2048;p7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049" name="Google Shape;2049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50" name="Google Shape;2050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51" name="Google Shape;2051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2052" name="Google Shape;2052;p7"/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2053" name="Google Shape;2053;p7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2054" name="Google Shape;2054;p7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055" name="Google Shape;2055;p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56" name="Google Shape;2056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57" name="Google Shape;2057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58" name="Google Shape;2058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059" name="Google Shape;2059;p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60" name="Google Shape;2060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61" name="Google Shape;2061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62" name="Google Shape;2062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063" name="Google Shape;2063;p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64" name="Google Shape;2064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65" name="Google Shape;2065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66" name="Google Shape;2066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067" name="Google Shape;2067;p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68" name="Google Shape;2068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69" name="Google Shape;2069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70" name="Google Shape;2070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071" name="Google Shape;2071;p7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2072" name="Google Shape;2072;p7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2073" name="Google Shape;2073;p7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074" name="Google Shape;2074;p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75" name="Google Shape;2075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76" name="Google Shape;2076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77" name="Google Shape;2077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078" name="Google Shape;2078;p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79" name="Google Shape;2079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80" name="Google Shape;2080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81" name="Google Shape;2081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082" name="Google Shape;2082;p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83" name="Google Shape;2083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84" name="Google Shape;2084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85" name="Google Shape;2085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086" name="Google Shape;2086;p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87" name="Google Shape;2087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88" name="Google Shape;2088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89" name="Google Shape;2089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2090" name="Google Shape;2090;p7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091" name="Google Shape;2091;p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92" name="Google Shape;2092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93" name="Google Shape;2093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94" name="Google Shape;2094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095" name="Google Shape;2095;p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096" name="Google Shape;2096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97" name="Google Shape;2097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098" name="Google Shape;2098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099" name="Google Shape;2099;p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100" name="Google Shape;2100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01" name="Google Shape;2101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02" name="Google Shape;2102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103" name="Google Shape;2103;p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104" name="Google Shape;2104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05" name="Google Shape;2105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06" name="Google Shape;2106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2107" name="Google Shape;2107;p7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2108" name="Google Shape;2108;p7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109" name="Google Shape;2109;p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110" name="Google Shape;2110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11" name="Google Shape;2111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12" name="Google Shape;2112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113" name="Google Shape;2113;p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114" name="Google Shape;2114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15" name="Google Shape;2115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16" name="Google Shape;2116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117" name="Google Shape;2117;p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118" name="Google Shape;2118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19" name="Google Shape;2119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20" name="Google Shape;2120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121" name="Google Shape;2121;p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122" name="Google Shape;2122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23" name="Google Shape;2123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24" name="Google Shape;2124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2125" name="Google Shape;2125;p7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126" name="Google Shape;2126;p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127" name="Google Shape;2127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28" name="Google Shape;2128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29" name="Google Shape;2129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130" name="Google Shape;2130;p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131" name="Google Shape;2131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32" name="Google Shape;2132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33" name="Google Shape;2133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134" name="Google Shape;2134;p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135" name="Google Shape;2135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36" name="Google Shape;2136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37" name="Google Shape;2137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138" name="Google Shape;2138;p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139" name="Google Shape;2139;p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40" name="Google Shape;2140;p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141" name="Google Shape;2141;p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2142" name="Google Shape;2142;p7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143" name="Google Shape;2143;p7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144" name="Google Shape;2144;p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45" name="Google Shape;2145;p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46" name="Google Shape;2146;p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147" name="Google Shape;2147;p7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148" name="Google Shape;2148;p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49" name="Google Shape;2149;p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50" name="Google Shape;2150;p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151" name="Google Shape;2151;p7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152" name="Google Shape;2152;p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53" name="Google Shape;2153;p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54" name="Google Shape;2154;p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155" name="Google Shape;2155;p7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156" name="Google Shape;2156;p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57" name="Google Shape;2157;p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58" name="Google Shape;2158;p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2159" name="Google Shape;2159;p7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2160" name="Google Shape;2160;p7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161" name="Google Shape;2161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62" name="Google Shape;2162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63" name="Google Shape;2163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64" name="Google Shape;2164;p7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165" name="Google Shape;2165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66" name="Google Shape;2166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67" name="Google Shape;2167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2168" name="Google Shape;2168;p7"/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2169" name="Google Shape;2169;p7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170" name="Google Shape;2170;p7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171" name="Google Shape;2171;p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172" name="Google Shape;2172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73" name="Google Shape;2173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74" name="Google Shape;2174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175" name="Google Shape;2175;p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176" name="Google Shape;2176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77" name="Google Shape;2177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78" name="Google Shape;2178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179" name="Google Shape;2179;p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180" name="Google Shape;2180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81" name="Google Shape;2181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82" name="Google Shape;2182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183" name="Google Shape;2183;p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184" name="Google Shape;2184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85" name="Google Shape;2185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86" name="Google Shape;2186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187" name="Google Shape;2187;p7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188" name="Google Shape;2188;p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189" name="Google Shape;2189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90" name="Google Shape;2190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91" name="Google Shape;2191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192" name="Google Shape;2192;p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193" name="Google Shape;2193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94" name="Google Shape;2194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95" name="Google Shape;2195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196" name="Google Shape;2196;p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197" name="Google Shape;2197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98" name="Google Shape;2198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99" name="Google Shape;2199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00" name="Google Shape;2200;p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01" name="Google Shape;2201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02" name="Google Shape;2202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03" name="Google Shape;2203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204" name="Google Shape;2204;p7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205" name="Google Shape;2205;p7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206" name="Google Shape;2206;p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07" name="Google Shape;2207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08" name="Google Shape;2208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09" name="Google Shape;2209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10" name="Google Shape;2210;p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11" name="Google Shape;2211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12" name="Google Shape;2212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13" name="Google Shape;2213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14" name="Google Shape;2214;p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15" name="Google Shape;2215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16" name="Google Shape;2216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17" name="Google Shape;2217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18" name="Google Shape;2218;p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19" name="Google Shape;2219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20" name="Google Shape;2220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21" name="Google Shape;2221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222" name="Google Shape;2222;p7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223" name="Google Shape;2223;p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24" name="Google Shape;2224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25" name="Google Shape;2225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26" name="Google Shape;2226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27" name="Google Shape;2227;p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28" name="Google Shape;2228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29" name="Google Shape;2229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30" name="Google Shape;2230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31" name="Google Shape;2231;p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32" name="Google Shape;2232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33" name="Google Shape;2233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34" name="Google Shape;2234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35" name="Google Shape;2235;p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36" name="Google Shape;2236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37" name="Google Shape;2237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38" name="Google Shape;2238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239" name="Google Shape;2239;p7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2240" name="Google Shape;2240;p7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41" name="Google Shape;2241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42" name="Google Shape;2242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43" name="Google Shape;2243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244" name="Google Shape;2244;p7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45" name="Google Shape;2245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46" name="Google Shape;2246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47" name="Google Shape;2247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248" name="Google Shape;2248;p7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49" name="Google Shape;2249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50" name="Google Shape;2250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51" name="Google Shape;2251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252" name="Google Shape;2252;p7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53" name="Google Shape;2253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54" name="Google Shape;2254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55" name="Google Shape;2255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2256" name="Google Shape;2256;p7"/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2257" name="Google Shape;2257;p7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258" name="Google Shape;2258;p7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259" name="Google Shape;2259;p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60" name="Google Shape;2260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61" name="Google Shape;2261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62" name="Google Shape;2262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63" name="Google Shape;2263;p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64" name="Google Shape;2264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65" name="Google Shape;2265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66" name="Google Shape;2266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67" name="Google Shape;2267;p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68" name="Google Shape;2268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69" name="Google Shape;2269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70" name="Google Shape;2270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71" name="Google Shape;2271;p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72" name="Google Shape;2272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73" name="Google Shape;2273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74" name="Google Shape;2274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275" name="Google Shape;2275;p7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276" name="Google Shape;2276;p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77" name="Google Shape;2277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78" name="Google Shape;2278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79" name="Google Shape;2279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80" name="Google Shape;2280;p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81" name="Google Shape;2281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82" name="Google Shape;2282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83" name="Google Shape;2283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84" name="Google Shape;2284;p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85" name="Google Shape;2285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86" name="Google Shape;2286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87" name="Google Shape;2287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88" name="Google Shape;2288;p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89" name="Google Shape;2289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90" name="Google Shape;2290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91" name="Google Shape;2291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292" name="Google Shape;2292;p7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293" name="Google Shape;2293;p7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294" name="Google Shape;2294;p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95" name="Google Shape;2295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96" name="Google Shape;2296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97" name="Google Shape;2297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98" name="Google Shape;2298;p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99" name="Google Shape;2299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00" name="Google Shape;2300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01" name="Google Shape;2301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02" name="Google Shape;2302;p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03" name="Google Shape;2303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04" name="Google Shape;2304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05" name="Google Shape;2305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06" name="Google Shape;2306;p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07" name="Google Shape;2307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08" name="Google Shape;2308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09" name="Google Shape;2309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310" name="Google Shape;2310;p7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311" name="Google Shape;2311;p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12" name="Google Shape;2312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13" name="Google Shape;2313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14" name="Google Shape;2314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15" name="Google Shape;2315;p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16" name="Google Shape;2316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17" name="Google Shape;2317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18" name="Google Shape;2318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19" name="Google Shape;2319;p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20" name="Google Shape;2320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21" name="Google Shape;2321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22" name="Google Shape;2322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23" name="Google Shape;2323;p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24" name="Google Shape;2324;p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25" name="Google Shape;2325;p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26" name="Google Shape;2326;p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327" name="Google Shape;2327;p7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2328" name="Google Shape;2328;p7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329" name="Google Shape;2329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30" name="Google Shape;2330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31" name="Google Shape;2331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332" name="Google Shape;2332;p7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333" name="Google Shape;2333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34" name="Google Shape;2334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35" name="Google Shape;2335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336" name="Google Shape;2336;p7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337" name="Google Shape;2337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38" name="Google Shape;2338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39" name="Google Shape;2339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340" name="Google Shape;2340;p7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341" name="Google Shape;2341;p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42" name="Google Shape;2342;p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43" name="Google Shape;2343;p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sp>
        <p:nvSpPr>
          <p:cNvPr id="2344" name="Google Shape;2344;p7"/>
          <p:cNvSpPr txBox="1">
            <a:spLocks noGrp="1"/>
          </p:cNvSpPr>
          <p:nvPr>
            <p:ph type="title"/>
          </p:nvPr>
        </p:nvSpPr>
        <p:spPr>
          <a:xfrm>
            <a:off x="841890" y="786384"/>
            <a:ext cx="9008100" cy="8421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9pPr>
          </a:lstStyle>
          <a:p>
            <a:endParaRPr/>
          </a:p>
        </p:txBody>
      </p:sp>
      <p:sp>
        <p:nvSpPr>
          <p:cNvPr id="2345" name="Google Shape;2345;p7"/>
          <p:cNvSpPr txBox="1">
            <a:spLocks noGrp="1"/>
          </p:cNvSpPr>
          <p:nvPr>
            <p:ph type="body" idx="1"/>
          </p:nvPr>
        </p:nvSpPr>
        <p:spPr>
          <a:xfrm>
            <a:off x="841890" y="1694397"/>
            <a:ext cx="3884700" cy="5022900"/>
          </a:xfrm>
          <a:prstGeom prst="rect">
            <a:avLst/>
          </a:prstGeom>
        </p:spPr>
        <p:txBody>
          <a:bodyPr spcFirstLastPara="1" wrap="square" lIns="114525" tIns="114525" rIns="114525" bIns="1145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●"/>
              <a:defRPr sz="1800">
                <a:solidFill>
                  <a:srgbClr val="434343"/>
                </a:solidFill>
              </a:defRPr>
            </a:lvl1pPr>
            <a:lvl2pPr marL="914400" lvl="1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8"/>
          <p:cNvSpPr txBox="1">
            <a:spLocks noGrp="1"/>
          </p:cNvSpPr>
          <p:nvPr>
            <p:ph type="title"/>
          </p:nvPr>
        </p:nvSpPr>
        <p:spPr>
          <a:xfrm>
            <a:off x="1623100" y="2629876"/>
            <a:ext cx="7445700" cy="30105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1pPr>
            <a:lvl2pPr lvl="1" algn="ctr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2pPr>
            <a:lvl3pPr lvl="2" algn="ctr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3pPr>
            <a:lvl4pPr lvl="3" algn="ctr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4pPr>
            <a:lvl5pPr lvl="4" algn="ctr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5pPr>
            <a:lvl6pPr lvl="5" algn="ctr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6pPr>
            <a:lvl7pPr lvl="6" algn="ctr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7pPr>
            <a:lvl8pPr lvl="7" algn="ctr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8pPr>
            <a:lvl9pPr lvl="8" algn="ctr">
              <a:spcBef>
                <a:spcPts val="0"/>
              </a:spcBef>
              <a:spcAft>
                <a:spcPts val="0"/>
              </a:spcAft>
              <a:buSzPts val="7500"/>
              <a:buNone/>
              <a:defRPr sz="7500"/>
            </a:lvl9pPr>
          </a:lstStyle>
          <a:p>
            <a:endParaRPr/>
          </a:p>
        </p:txBody>
      </p:sp>
      <p:grpSp>
        <p:nvGrpSpPr>
          <p:cNvPr id="2348" name="Google Shape;2348;p8"/>
          <p:cNvGrpSpPr/>
          <p:nvPr/>
        </p:nvGrpSpPr>
        <p:grpSpPr>
          <a:xfrm flipH="1">
            <a:off x="678023" y="547977"/>
            <a:ext cx="10011977" cy="6318048"/>
            <a:chOff x="-20797" y="547977"/>
            <a:chExt cx="10011977" cy="6318048"/>
          </a:xfrm>
        </p:grpSpPr>
        <p:sp>
          <p:nvSpPr>
            <p:cNvPr id="2349" name="Google Shape;2349;p8"/>
            <p:cNvSpPr/>
            <p:nvPr/>
          </p:nvSpPr>
          <p:spPr>
            <a:xfrm>
              <a:off x="-20797" y="1350825"/>
              <a:ext cx="2262118" cy="976463"/>
            </a:xfrm>
            <a:custGeom>
              <a:avLst/>
              <a:gdLst/>
              <a:ahLst/>
              <a:cxnLst/>
              <a:rect l="l" t="t" r="r" b="b"/>
              <a:pathLst>
                <a:path w="29249" h="12738" extrusionOk="0">
                  <a:moveTo>
                    <a:pt x="10913" y="0"/>
                  </a:moveTo>
                  <a:cubicBezTo>
                    <a:pt x="10819" y="0"/>
                    <a:pt x="10723" y="3"/>
                    <a:pt x="10626" y="7"/>
                  </a:cubicBezTo>
                  <a:cubicBezTo>
                    <a:pt x="9890" y="7"/>
                    <a:pt x="9153" y="217"/>
                    <a:pt x="8417" y="638"/>
                  </a:cubicBezTo>
                  <a:cubicBezTo>
                    <a:pt x="7680" y="901"/>
                    <a:pt x="7102" y="1322"/>
                    <a:pt x="6576" y="1953"/>
                  </a:cubicBezTo>
                  <a:cubicBezTo>
                    <a:pt x="5997" y="2532"/>
                    <a:pt x="5576" y="3269"/>
                    <a:pt x="5366" y="4058"/>
                  </a:cubicBezTo>
                  <a:cubicBezTo>
                    <a:pt x="5050" y="4847"/>
                    <a:pt x="4945" y="5636"/>
                    <a:pt x="4945" y="6477"/>
                  </a:cubicBezTo>
                  <a:cubicBezTo>
                    <a:pt x="4998" y="7003"/>
                    <a:pt x="5103" y="7530"/>
                    <a:pt x="5208" y="8056"/>
                  </a:cubicBezTo>
                  <a:lnTo>
                    <a:pt x="5208" y="8108"/>
                  </a:lnTo>
                  <a:cubicBezTo>
                    <a:pt x="4261" y="8161"/>
                    <a:pt x="3262" y="8529"/>
                    <a:pt x="2473" y="9055"/>
                  </a:cubicBezTo>
                  <a:cubicBezTo>
                    <a:pt x="1631" y="9634"/>
                    <a:pt x="1000" y="10370"/>
                    <a:pt x="526" y="11264"/>
                  </a:cubicBezTo>
                  <a:cubicBezTo>
                    <a:pt x="263" y="11738"/>
                    <a:pt x="105" y="12211"/>
                    <a:pt x="0" y="12737"/>
                  </a:cubicBezTo>
                  <a:lnTo>
                    <a:pt x="29248" y="12737"/>
                  </a:lnTo>
                  <a:lnTo>
                    <a:pt x="29248" y="12580"/>
                  </a:lnTo>
                  <a:cubicBezTo>
                    <a:pt x="29038" y="12317"/>
                    <a:pt x="28880" y="12106"/>
                    <a:pt x="28670" y="11948"/>
                  </a:cubicBezTo>
                  <a:cubicBezTo>
                    <a:pt x="28302" y="11580"/>
                    <a:pt x="27828" y="11264"/>
                    <a:pt x="27407" y="11001"/>
                  </a:cubicBezTo>
                  <a:cubicBezTo>
                    <a:pt x="26492" y="10520"/>
                    <a:pt x="25620" y="10258"/>
                    <a:pt x="24631" y="10258"/>
                  </a:cubicBezTo>
                  <a:cubicBezTo>
                    <a:pt x="24540" y="10258"/>
                    <a:pt x="24449" y="10261"/>
                    <a:pt x="24356" y="10265"/>
                  </a:cubicBezTo>
                  <a:cubicBezTo>
                    <a:pt x="23567" y="10265"/>
                    <a:pt x="22831" y="10475"/>
                    <a:pt x="22147" y="10896"/>
                  </a:cubicBezTo>
                  <a:cubicBezTo>
                    <a:pt x="22042" y="10949"/>
                    <a:pt x="21884" y="10949"/>
                    <a:pt x="21831" y="11001"/>
                  </a:cubicBezTo>
                  <a:cubicBezTo>
                    <a:pt x="21515" y="10212"/>
                    <a:pt x="21042" y="9581"/>
                    <a:pt x="20463" y="8950"/>
                  </a:cubicBezTo>
                  <a:cubicBezTo>
                    <a:pt x="20043" y="8634"/>
                    <a:pt x="19569" y="8319"/>
                    <a:pt x="19201" y="8056"/>
                  </a:cubicBezTo>
                  <a:cubicBezTo>
                    <a:pt x="18412" y="7582"/>
                    <a:pt x="17623" y="7372"/>
                    <a:pt x="16781" y="7319"/>
                  </a:cubicBezTo>
                  <a:cubicBezTo>
                    <a:pt x="16834" y="6846"/>
                    <a:pt x="16886" y="6425"/>
                    <a:pt x="16834" y="5951"/>
                  </a:cubicBezTo>
                  <a:cubicBezTo>
                    <a:pt x="16781" y="5425"/>
                    <a:pt x="16623" y="4899"/>
                    <a:pt x="16571" y="4373"/>
                  </a:cubicBezTo>
                  <a:cubicBezTo>
                    <a:pt x="16255" y="3321"/>
                    <a:pt x="15729" y="2479"/>
                    <a:pt x="14992" y="1690"/>
                  </a:cubicBezTo>
                  <a:cubicBezTo>
                    <a:pt x="14572" y="1322"/>
                    <a:pt x="14151" y="1007"/>
                    <a:pt x="13730" y="743"/>
                  </a:cubicBezTo>
                  <a:cubicBezTo>
                    <a:pt x="12814" y="262"/>
                    <a:pt x="11943" y="0"/>
                    <a:pt x="109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8"/>
            <p:cNvSpPr/>
            <p:nvPr/>
          </p:nvSpPr>
          <p:spPr>
            <a:xfrm>
              <a:off x="9613019" y="1227363"/>
              <a:ext cx="378161" cy="192025"/>
            </a:xfrm>
            <a:custGeom>
              <a:avLst/>
              <a:gdLst/>
              <a:ahLst/>
              <a:cxnLst/>
              <a:rect l="l" t="t" r="r" b="b"/>
              <a:pathLst>
                <a:path w="14993" h="7681" extrusionOk="0">
                  <a:moveTo>
                    <a:pt x="6313" y="0"/>
                  </a:moveTo>
                  <a:cubicBezTo>
                    <a:pt x="5734" y="0"/>
                    <a:pt x="5208" y="105"/>
                    <a:pt x="4682" y="421"/>
                  </a:cubicBezTo>
                  <a:cubicBezTo>
                    <a:pt x="4156" y="631"/>
                    <a:pt x="3682" y="947"/>
                    <a:pt x="3314" y="1368"/>
                  </a:cubicBezTo>
                  <a:cubicBezTo>
                    <a:pt x="2841" y="1736"/>
                    <a:pt x="2578" y="2262"/>
                    <a:pt x="2420" y="2893"/>
                  </a:cubicBezTo>
                  <a:cubicBezTo>
                    <a:pt x="2157" y="3419"/>
                    <a:pt x="2052" y="3998"/>
                    <a:pt x="2104" y="4577"/>
                  </a:cubicBezTo>
                  <a:cubicBezTo>
                    <a:pt x="2104" y="4734"/>
                    <a:pt x="2157" y="4892"/>
                    <a:pt x="2157" y="5050"/>
                  </a:cubicBezTo>
                  <a:cubicBezTo>
                    <a:pt x="2104" y="5103"/>
                    <a:pt x="2052" y="5103"/>
                    <a:pt x="1894" y="5155"/>
                  </a:cubicBezTo>
                  <a:cubicBezTo>
                    <a:pt x="1526" y="5313"/>
                    <a:pt x="1105" y="5576"/>
                    <a:pt x="842" y="5892"/>
                  </a:cubicBezTo>
                  <a:cubicBezTo>
                    <a:pt x="526" y="6207"/>
                    <a:pt x="316" y="6628"/>
                    <a:pt x="211" y="6996"/>
                  </a:cubicBezTo>
                  <a:cubicBezTo>
                    <a:pt x="53" y="7207"/>
                    <a:pt x="0" y="7470"/>
                    <a:pt x="0" y="7680"/>
                  </a:cubicBezTo>
                  <a:lnTo>
                    <a:pt x="14993" y="7680"/>
                  </a:lnTo>
                  <a:lnTo>
                    <a:pt x="14993" y="7628"/>
                  </a:lnTo>
                  <a:cubicBezTo>
                    <a:pt x="14993" y="7417"/>
                    <a:pt x="14940" y="7259"/>
                    <a:pt x="14940" y="7102"/>
                  </a:cubicBezTo>
                  <a:cubicBezTo>
                    <a:pt x="14677" y="6365"/>
                    <a:pt x="14309" y="5681"/>
                    <a:pt x="13783" y="5155"/>
                  </a:cubicBezTo>
                  <a:cubicBezTo>
                    <a:pt x="13414" y="4997"/>
                    <a:pt x="13099" y="4734"/>
                    <a:pt x="12836" y="4524"/>
                  </a:cubicBezTo>
                  <a:cubicBezTo>
                    <a:pt x="12257" y="4208"/>
                    <a:pt x="11573" y="3998"/>
                    <a:pt x="10942" y="3998"/>
                  </a:cubicBezTo>
                  <a:cubicBezTo>
                    <a:pt x="10889" y="3682"/>
                    <a:pt x="10784" y="3314"/>
                    <a:pt x="10732" y="3051"/>
                  </a:cubicBezTo>
                  <a:cubicBezTo>
                    <a:pt x="10468" y="2367"/>
                    <a:pt x="10100" y="1683"/>
                    <a:pt x="9522" y="1157"/>
                  </a:cubicBezTo>
                  <a:cubicBezTo>
                    <a:pt x="9206" y="947"/>
                    <a:pt x="8943" y="684"/>
                    <a:pt x="8627" y="473"/>
                  </a:cubicBezTo>
                  <a:cubicBezTo>
                    <a:pt x="7891" y="105"/>
                    <a:pt x="7154" y="0"/>
                    <a:pt x="63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8"/>
            <p:cNvSpPr/>
            <p:nvPr/>
          </p:nvSpPr>
          <p:spPr>
            <a:xfrm>
              <a:off x="4248428" y="1227375"/>
              <a:ext cx="848747" cy="402790"/>
            </a:xfrm>
            <a:custGeom>
              <a:avLst/>
              <a:gdLst/>
              <a:ahLst/>
              <a:cxnLst/>
              <a:rect l="l" t="t" r="r" b="b"/>
              <a:pathLst>
                <a:path w="24725" h="10627" extrusionOk="0">
                  <a:moveTo>
                    <a:pt x="7312" y="0"/>
                  </a:moveTo>
                  <a:cubicBezTo>
                    <a:pt x="6681" y="0"/>
                    <a:pt x="6050" y="210"/>
                    <a:pt x="5471" y="473"/>
                  </a:cubicBezTo>
                  <a:cubicBezTo>
                    <a:pt x="4892" y="631"/>
                    <a:pt x="4366" y="1052"/>
                    <a:pt x="3893" y="1526"/>
                  </a:cubicBezTo>
                  <a:cubicBezTo>
                    <a:pt x="3420" y="1946"/>
                    <a:pt x="3104" y="2578"/>
                    <a:pt x="2894" y="3156"/>
                  </a:cubicBezTo>
                  <a:cubicBezTo>
                    <a:pt x="2630" y="3735"/>
                    <a:pt x="2525" y="4419"/>
                    <a:pt x="2578" y="5050"/>
                  </a:cubicBezTo>
                  <a:cubicBezTo>
                    <a:pt x="2630" y="5471"/>
                    <a:pt x="2736" y="5892"/>
                    <a:pt x="2788" y="6313"/>
                  </a:cubicBezTo>
                  <a:cubicBezTo>
                    <a:pt x="2999" y="6891"/>
                    <a:pt x="3262" y="7417"/>
                    <a:pt x="3630" y="7891"/>
                  </a:cubicBezTo>
                  <a:cubicBezTo>
                    <a:pt x="3157" y="7943"/>
                    <a:pt x="2736" y="8101"/>
                    <a:pt x="2262" y="8259"/>
                  </a:cubicBezTo>
                  <a:cubicBezTo>
                    <a:pt x="1736" y="8469"/>
                    <a:pt x="1263" y="8785"/>
                    <a:pt x="895" y="9258"/>
                  </a:cubicBezTo>
                  <a:cubicBezTo>
                    <a:pt x="474" y="9679"/>
                    <a:pt x="211" y="10100"/>
                    <a:pt x="0" y="10626"/>
                  </a:cubicBezTo>
                  <a:lnTo>
                    <a:pt x="24725" y="10626"/>
                  </a:lnTo>
                  <a:cubicBezTo>
                    <a:pt x="24462" y="10048"/>
                    <a:pt x="24093" y="9521"/>
                    <a:pt x="23620" y="9048"/>
                  </a:cubicBezTo>
                  <a:cubicBezTo>
                    <a:pt x="23304" y="8785"/>
                    <a:pt x="22883" y="8522"/>
                    <a:pt x="22568" y="8364"/>
                  </a:cubicBezTo>
                  <a:cubicBezTo>
                    <a:pt x="21779" y="7943"/>
                    <a:pt x="20937" y="7733"/>
                    <a:pt x="19990" y="7733"/>
                  </a:cubicBezTo>
                  <a:cubicBezTo>
                    <a:pt x="19622" y="7733"/>
                    <a:pt x="19201" y="7838"/>
                    <a:pt x="18885" y="7943"/>
                  </a:cubicBezTo>
                  <a:cubicBezTo>
                    <a:pt x="18833" y="7680"/>
                    <a:pt x="18833" y="7417"/>
                    <a:pt x="18780" y="7154"/>
                  </a:cubicBezTo>
                  <a:cubicBezTo>
                    <a:pt x="18517" y="6365"/>
                    <a:pt x="18096" y="5629"/>
                    <a:pt x="17465" y="5103"/>
                  </a:cubicBezTo>
                  <a:cubicBezTo>
                    <a:pt x="17097" y="4840"/>
                    <a:pt x="16781" y="4682"/>
                    <a:pt x="16466" y="4419"/>
                  </a:cubicBezTo>
                  <a:cubicBezTo>
                    <a:pt x="15677" y="3998"/>
                    <a:pt x="14887" y="3788"/>
                    <a:pt x="13941" y="3788"/>
                  </a:cubicBezTo>
                  <a:cubicBezTo>
                    <a:pt x="13362" y="3788"/>
                    <a:pt x="12888" y="3945"/>
                    <a:pt x="12362" y="4156"/>
                  </a:cubicBezTo>
                  <a:cubicBezTo>
                    <a:pt x="12310" y="3893"/>
                    <a:pt x="12310" y="3682"/>
                    <a:pt x="12257" y="3419"/>
                  </a:cubicBezTo>
                  <a:cubicBezTo>
                    <a:pt x="11994" y="2630"/>
                    <a:pt x="11521" y="1894"/>
                    <a:pt x="10942" y="1315"/>
                  </a:cubicBezTo>
                  <a:cubicBezTo>
                    <a:pt x="10626" y="1052"/>
                    <a:pt x="10258" y="789"/>
                    <a:pt x="9890" y="579"/>
                  </a:cubicBezTo>
                  <a:cubicBezTo>
                    <a:pt x="9101" y="210"/>
                    <a:pt x="8259" y="0"/>
                    <a:pt x="7312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352" name="Google Shape;2352;p8"/>
            <p:cNvGrpSpPr/>
            <p:nvPr/>
          </p:nvGrpSpPr>
          <p:grpSpPr>
            <a:xfrm>
              <a:off x="9631959" y="3959950"/>
              <a:ext cx="340302" cy="334375"/>
              <a:chOff x="4864725" y="4564050"/>
              <a:chExt cx="337300" cy="334375"/>
            </a:xfrm>
          </p:grpSpPr>
          <p:sp>
            <p:nvSpPr>
              <p:cNvPr id="2353" name="Google Shape;2353;p8"/>
              <p:cNvSpPr/>
              <p:nvPr/>
            </p:nvSpPr>
            <p:spPr>
              <a:xfrm>
                <a:off x="4864725" y="4564050"/>
                <a:ext cx="337300" cy="333600"/>
              </a:xfrm>
              <a:custGeom>
                <a:avLst/>
                <a:gdLst/>
                <a:ahLst/>
                <a:cxnLst/>
                <a:rect l="l" t="t" r="r" b="b"/>
                <a:pathLst>
                  <a:path w="13492" h="13344" extrusionOk="0">
                    <a:moveTo>
                      <a:pt x="5708" y="1"/>
                    </a:moveTo>
                    <a:cubicBezTo>
                      <a:pt x="5266" y="1"/>
                      <a:pt x="4832" y="312"/>
                      <a:pt x="4735" y="861"/>
                    </a:cubicBezTo>
                    <a:lnTo>
                      <a:pt x="4261" y="4385"/>
                    </a:lnTo>
                    <a:lnTo>
                      <a:pt x="894" y="5490"/>
                    </a:lnTo>
                    <a:cubicBezTo>
                      <a:pt x="53" y="5753"/>
                      <a:pt x="0" y="6910"/>
                      <a:pt x="789" y="7279"/>
                    </a:cubicBezTo>
                    <a:lnTo>
                      <a:pt x="3998" y="8857"/>
                    </a:lnTo>
                    <a:lnTo>
                      <a:pt x="4051" y="12381"/>
                    </a:lnTo>
                    <a:cubicBezTo>
                      <a:pt x="4051" y="12981"/>
                      <a:pt x="4523" y="13344"/>
                      <a:pt x="5009" y="13344"/>
                    </a:cubicBezTo>
                    <a:cubicBezTo>
                      <a:pt x="5248" y="13344"/>
                      <a:pt x="5491" y="13256"/>
                      <a:pt x="5681" y="13065"/>
                    </a:cubicBezTo>
                    <a:lnTo>
                      <a:pt x="8154" y="10487"/>
                    </a:lnTo>
                    <a:lnTo>
                      <a:pt x="11573" y="11540"/>
                    </a:lnTo>
                    <a:cubicBezTo>
                      <a:pt x="11670" y="11572"/>
                      <a:pt x="11764" y="11587"/>
                      <a:pt x="11856" y="11587"/>
                    </a:cubicBezTo>
                    <a:cubicBezTo>
                      <a:pt x="12514" y="11587"/>
                      <a:pt x="13001" y="10818"/>
                      <a:pt x="12678" y="10172"/>
                    </a:cubicBezTo>
                    <a:lnTo>
                      <a:pt x="10942" y="7016"/>
                    </a:lnTo>
                    <a:lnTo>
                      <a:pt x="12994" y="4122"/>
                    </a:lnTo>
                    <a:cubicBezTo>
                      <a:pt x="13491" y="3426"/>
                      <a:pt x="13001" y="2588"/>
                      <a:pt x="12234" y="2588"/>
                    </a:cubicBezTo>
                    <a:cubicBezTo>
                      <a:pt x="12190" y="2588"/>
                      <a:pt x="12145" y="2591"/>
                      <a:pt x="12099" y="2597"/>
                    </a:cubicBezTo>
                    <a:lnTo>
                      <a:pt x="8575" y="3281"/>
                    </a:lnTo>
                    <a:lnTo>
                      <a:pt x="6471" y="387"/>
                    </a:lnTo>
                    <a:cubicBezTo>
                      <a:pt x="6268" y="123"/>
                      <a:pt x="5986" y="1"/>
                      <a:pt x="57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4" name="Google Shape;2354;p8"/>
              <p:cNvSpPr/>
              <p:nvPr/>
            </p:nvSpPr>
            <p:spPr>
              <a:xfrm>
                <a:off x="5079075" y="4628800"/>
                <a:ext cx="114450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1322" extrusionOk="0">
                    <a:moveTo>
                      <a:pt x="3633" y="0"/>
                    </a:moveTo>
                    <a:cubicBezTo>
                      <a:pt x="3598" y="0"/>
                      <a:pt x="3561" y="2"/>
                      <a:pt x="3525" y="7"/>
                    </a:cubicBezTo>
                    <a:lnTo>
                      <a:pt x="1" y="691"/>
                    </a:lnTo>
                    <a:lnTo>
                      <a:pt x="527" y="1322"/>
                    </a:lnTo>
                    <a:lnTo>
                      <a:pt x="4577" y="585"/>
                    </a:lnTo>
                    <a:cubicBezTo>
                      <a:pt x="4385" y="249"/>
                      <a:pt x="4017" y="0"/>
                      <a:pt x="3633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5" name="Google Shape;2355;p8"/>
              <p:cNvSpPr/>
              <p:nvPr/>
            </p:nvSpPr>
            <p:spPr>
              <a:xfrm>
                <a:off x="4867350" y="4564050"/>
                <a:ext cx="163100" cy="334375"/>
              </a:xfrm>
              <a:custGeom>
                <a:avLst/>
                <a:gdLst/>
                <a:ahLst/>
                <a:cxnLst/>
                <a:rect l="l" t="t" r="r" b="b"/>
                <a:pathLst>
                  <a:path w="6524" h="13375" extrusionOk="0">
                    <a:moveTo>
                      <a:pt x="5606" y="1"/>
                    </a:moveTo>
                    <a:cubicBezTo>
                      <a:pt x="5168" y="1"/>
                      <a:pt x="4747" y="312"/>
                      <a:pt x="4682" y="861"/>
                    </a:cubicBezTo>
                    <a:lnTo>
                      <a:pt x="4209" y="4385"/>
                    </a:lnTo>
                    <a:lnTo>
                      <a:pt x="842" y="5490"/>
                    </a:lnTo>
                    <a:cubicBezTo>
                      <a:pt x="53" y="5753"/>
                      <a:pt x="0" y="6910"/>
                      <a:pt x="737" y="7279"/>
                    </a:cubicBezTo>
                    <a:lnTo>
                      <a:pt x="3946" y="8857"/>
                    </a:lnTo>
                    <a:lnTo>
                      <a:pt x="3998" y="12381"/>
                    </a:lnTo>
                    <a:cubicBezTo>
                      <a:pt x="3998" y="12959"/>
                      <a:pt x="4484" y="13375"/>
                      <a:pt x="4998" y="13375"/>
                    </a:cubicBezTo>
                    <a:cubicBezTo>
                      <a:pt x="5139" y="13375"/>
                      <a:pt x="5283" y="13344"/>
                      <a:pt x="5419" y="13276"/>
                    </a:cubicBezTo>
                    <a:cubicBezTo>
                      <a:pt x="5313" y="13118"/>
                      <a:pt x="5313" y="13012"/>
                      <a:pt x="5313" y="12855"/>
                    </a:cubicBezTo>
                    <a:lnTo>
                      <a:pt x="5261" y="9330"/>
                    </a:lnTo>
                    <a:lnTo>
                      <a:pt x="2052" y="7752"/>
                    </a:lnTo>
                    <a:cubicBezTo>
                      <a:pt x="1263" y="7331"/>
                      <a:pt x="1315" y="6226"/>
                      <a:pt x="2157" y="5963"/>
                    </a:cubicBezTo>
                    <a:lnTo>
                      <a:pt x="5524" y="4859"/>
                    </a:lnTo>
                    <a:lnTo>
                      <a:pt x="5997" y="1282"/>
                    </a:lnTo>
                    <a:cubicBezTo>
                      <a:pt x="6050" y="966"/>
                      <a:pt x="6260" y="703"/>
                      <a:pt x="6523" y="598"/>
                    </a:cubicBezTo>
                    <a:lnTo>
                      <a:pt x="6366" y="387"/>
                    </a:lnTo>
                    <a:cubicBezTo>
                      <a:pt x="6163" y="123"/>
                      <a:pt x="5881" y="1"/>
                      <a:pt x="5606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56" name="Google Shape;2356;p8"/>
            <p:cNvGrpSpPr/>
            <p:nvPr/>
          </p:nvGrpSpPr>
          <p:grpSpPr>
            <a:xfrm>
              <a:off x="6981913" y="6588475"/>
              <a:ext cx="291244" cy="277550"/>
              <a:chOff x="3689675" y="865975"/>
              <a:chExt cx="288675" cy="277550"/>
            </a:xfrm>
          </p:grpSpPr>
          <p:sp>
            <p:nvSpPr>
              <p:cNvPr id="2357" name="Google Shape;2357;p8"/>
              <p:cNvSpPr/>
              <p:nvPr/>
            </p:nvSpPr>
            <p:spPr>
              <a:xfrm>
                <a:off x="3691350" y="865975"/>
                <a:ext cx="287000" cy="277550"/>
              </a:xfrm>
              <a:custGeom>
                <a:avLst/>
                <a:gdLst/>
                <a:ahLst/>
                <a:cxnLst/>
                <a:rect l="l" t="t" r="r" b="b"/>
                <a:pathLst>
                  <a:path w="11480" h="11102" extrusionOk="0">
                    <a:moveTo>
                      <a:pt x="6491" y="0"/>
                    </a:moveTo>
                    <a:cubicBezTo>
                      <a:pt x="6242" y="0"/>
                      <a:pt x="5984" y="106"/>
                      <a:pt x="5798" y="333"/>
                    </a:cubicBezTo>
                    <a:lnTo>
                      <a:pt x="4115" y="2805"/>
                    </a:lnTo>
                    <a:lnTo>
                      <a:pt x="1169" y="2332"/>
                    </a:lnTo>
                    <a:cubicBezTo>
                      <a:pt x="1109" y="2318"/>
                      <a:pt x="1050" y="2311"/>
                      <a:pt x="992" y="2311"/>
                    </a:cubicBezTo>
                    <a:cubicBezTo>
                      <a:pt x="400" y="2311"/>
                      <a:pt x="1" y="3014"/>
                      <a:pt x="432" y="3542"/>
                    </a:cubicBezTo>
                    <a:lnTo>
                      <a:pt x="2274" y="5909"/>
                    </a:lnTo>
                    <a:lnTo>
                      <a:pt x="958" y="8644"/>
                    </a:lnTo>
                    <a:cubicBezTo>
                      <a:pt x="688" y="9186"/>
                      <a:pt x="1113" y="9804"/>
                      <a:pt x="1671" y="9804"/>
                    </a:cubicBezTo>
                    <a:cubicBezTo>
                      <a:pt x="1764" y="9804"/>
                      <a:pt x="1860" y="9787"/>
                      <a:pt x="1958" y="9749"/>
                    </a:cubicBezTo>
                    <a:lnTo>
                      <a:pt x="4746" y="8750"/>
                    </a:lnTo>
                    <a:lnTo>
                      <a:pt x="6850" y="10854"/>
                    </a:lnTo>
                    <a:cubicBezTo>
                      <a:pt x="7021" y="11025"/>
                      <a:pt x="7231" y="11101"/>
                      <a:pt x="7437" y="11101"/>
                    </a:cubicBezTo>
                    <a:cubicBezTo>
                      <a:pt x="7863" y="11101"/>
                      <a:pt x="8271" y="10772"/>
                      <a:pt x="8271" y="10275"/>
                    </a:cubicBezTo>
                    <a:lnTo>
                      <a:pt x="8165" y="7329"/>
                    </a:lnTo>
                    <a:lnTo>
                      <a:pt x="10796" y="5962"/>
                    </a:lnTo>
                    <a:cubicBezTo>
                      <a:pt x="11479" y="5593"/>
                      <a:pt x="11322" y="4699"/>
                      <a:pt x="10690" y="4489"/>
                    </a:cubicBezTo>
                    <a:lnTo>
                      <a:pt x="7797" y="3647"/>
                    </a:lnTo>
                    <a:lnTo>
                      <a:pt x="7271" y="701"/>
                    </a:lnTo>
                    <a:cubicBezTo>
                      <a:pt x="7239" y="254"/>
                      <a:pt x="6877" y="0"/>
                      <a:pt x="6491" y="0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8" name="Google Shape;2358;p8"/>
              <p:cNvSpPr/>
              <p:nvPr/>
            </p:nvSpPr>
            <p:spPr>
              <a:xfrm>
                <a:off x="3884950" y="957150"/>
                <a:ext cx="8682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3473" h="1631" extrusionOk="0">
                    <a:moveTo>
                      <a:pt x="0" y="0"/>
                    </a:moveTo>
                    <a:lnTo>
                      <a:pt x="158" y="631"/>
                    </a:lnTo>
                    <a:lnTo>
                      <a:pt x="3472" y="1631"/>
                    </a:lnTo>
                    <a:cubicBezTo>
                      <a:pt x="3472" y="1315"/>
                      <a:pt x="3262" y="894"/>
                      <a:pt x="2894" y="84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9" name="Google Shape;2359;p8"/>
              <p:cNvSpPr/>
              <p:nvPr/>
            </p:nvSpPr>
            <p:spPr>
              <a:xfrm>
                <a:off x="3689675" y="867575"/>
                <a:ext cx="183475" cy="246075"/>
              </a:xfrm>
              <a:custGeom>
                <a:avLst/>
                <a:gdLst/>
                <a:ahLst/>
                <a:cxnLst/>
                <a:rect l="l" t="t" r="r" b="b"/>
                <a:pathLst>
                  <a:path w="7339" h="9843" extrusionOk="0">
                    <a:moveTo>
                      <a:pt x="6452" y="0"/>
                    </a:moveTo>
                    <a:cubicBezTo>
                      <a:pt x="6207" y="0"/>
                      <a:pt x="5962" y="118"/>
                      <a:pt x="5813" y="374"/>
                    </a:cubicBezTo>
                    <a:lnTo>
                      <a:pt x="4129" y="2794"/>
                    </a:lnTo>
                    <a:lnTo>
                      <a:pt x="1131" y="2320"/>
                    </a:lnTo>
                    <a:cubicBezTo>
                      <a:pt x="1091" y="2314"/>
                      <a:pt x="1052" y="2311"/>
                      <a:pt x="1014" y="2311"/>
                    </a:cubicBezTo>
                    <a:cubicBezTo>
                      <a:pt x="395" y="2311"/>
                      <a:pt x="1" y="3087"/>
                      <a:pt x="447" y="3583"/>
                    </a:cubicBezTo>
                    <a:lnTo>
                      <a:pt x="2288" y="5950"/>
                    </a:lnTo>
                    <a:lnTo>
                      <a:pt x="973" y="8633"/>
                    </a:lnTo>
                    <a:cubicBezTo>
                      <a:pt x="710" y="9212"/>
                      <a:pt x="1078" y="9843"/>
                      <a:pt x="1657" y="9843"/>
                    </a:cubicBezTo>
                    <a:cubicBezTo>
                      <a:pt x="1762" y="9685"/>
                      <a:pt x="1762" y="9633"/>
                      <a:pt x="1815" y="9475"/>
                    </a:cubicBezTo>
                    <a:lnTo>
                      <a:pt x="3130" y="6792"/>
                    </a:lnTo>
                    <a:lnTo>
                      <a:pt x="1288" y="4425"/>
                    </a:lnTo>
                    <a:cubicBezTo>
                      <a:pt x="844" y="3881"/>
                      <a:pt x="1281" y="3153"/>
                      <a:pt x="1858" y="3153"/>
                    </a:cubicBezTo>
                    <a:cubicBezTo>
                      <a:pt x="1896" y="3153"/>
                      <a:pt x="1934" y="3156"/>
                      <a:pt x="1972" y="3162"/>
                    </a:cubicBezTo>
                    <a:lnTo>
                      <a:pt x="4971" y="3636"/>
                    </a:lnTo>
                    <a:lnTo>
                      <a:pt x="6654" y="1216"/>
                    </a:lnTo>
                    <a:cubicBezTo>
                      <a:pt x="6865" y="953"/>
                      <a:pt x="7075" y="900"/>
                      <a:pt x="7338" y="900"/>
                    </a:cubicBezTo>
                    <a:lnTo>
                      <a:pt x="7233" y="690"/>
                    </a:lnTo>
                    <a:cubicBezTo>
                      <a:pt x="7170" y="252"/>
                      <a:pt x="6811" y="0"/>
                      <a:pt x="6452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60" name="Google Shape;2360;p8"/>
            <p:cNvGrpSpPr/>
            <p:nvPr/>
          </p:nvGrpSpPr>
          <p:grpSpPr>
            <a:xfrm>
              <a:off x="6643903" y="1074100"/>
              <a:ext cx="295255" cy="276725"/>
              <a:chOff x="5348675" y="2068175"/>
              <a:chExt cx="292650" cy="276725"/>
            </a:xfrm>
          </p:grpSpPr>
          <p:sp>
            <p:nvSpPr>
              <p:cNvPr id="2361" name="Google Shape;2361;p8"/>
              <p:cNvSpPr/>
              <p:nvPr/>
            </p:nvSpPr>
            <p:spPr>
              <a:xfrm>
                <a:off x="5353950" y="2069650"/>
                <a:ext cx="287375" cy="273500"/>
              </a:xfrm>
              <a:custGeom>
                <a:avLst/>
                <a:gdLst/>
                <a:ahLst/>
                <a:cxnLst/>
                <a:rect l="l" t="t" r="r" b="b"/>
                <a:pathLst>
                  <a:path w="11495" h="10940" extrusionOk="0">
                    <a:moveTo>
                      <a:pt x="3407" y="1"/>
                    </a:moveTo>
                    <a:cubicBezTo>
                      <a:pt x="2961" y="1"/>
                      <a:pt x="2567" y="368"/>
                      <a:pt x="2683" y="793"/>
                    </a:cubicBezTo>
                    <a:lnTo>
                      <a:pt x="3104" y="3739"/>
                    </a:lnTo>
                    <a:lnTo>
                      <a:pt x="579" y="5369"/>
                    </a:lnTo>
                    <a:cubicBezTo>
                      <a:pt x="0" y="5790"/>
                      <a:pt x="158" y="6685"/>
                      <a:pt x="842" y="6842"/>
                    </a:cubicBezTo>
                    <a:lnTo>
                      <a:pt x="3840" y="7421"/>
                    </a:lnTo>
                    <a:lnTo>
                      <a:pt x="4629" y="10314"/>
                    </a:lnTo>
                    <a:cubicBezTo>
                      <a:pt x="4688" y="10725"/>
                      <a:pt x="5025" y="10939"/>
                      <a:pt x="5366" y="10939"/>
                    </a:cubicBezTo>
                    <a:cubicBezTo>
                      <a:pt x="5636" y="10939"/>
                      <a:pt x="5910" y="10804"/>
                      <a:pt x="6050" y="10525"/>
                    </a:cubicBezTo>
                    <a:lnTo>
                      <a:pt x="7523" y="7894"/>
                    </a:lnTo>
                    <a:lnTo>
                      <a:pt x="10469" y="8000"/>
                    </a:lnTo>
                    <a:cubicBezTo>
                      <a:pt x="10503" y="8005"/>
                      <a:pt x="10537" y="8008"/>
                      <a:pt x="10570" y="8008"/>
                    </a:cubicBezTo>
                    <a:cubicBezTo>
                      <a:pt x="11143" y="8008"/>
                      <a:pt x="11495" y="7182"/>
                      <a:pt x="11047" y="6685"/>
                    </a:cubicBezTo>
                    <a:lnTo>
                      <a:pt x="8996" y="4528"/>
                    </a:lnTo>
                    <a:lnTo>
                      <a:pt x="10048" y="1740"/>
                    </a:lnTo>
                    <a:cubicBezTo>
                      <a:pt x="10220" y="1181"/>
                      <a:pt x="9829" y="657"/>
                      <a:pt x="9307" y="657"/>
                    </a:cubicBezTo>
                    <a:cubicBezTo>
                      <a:pt x="9191" y="657"/>
                      <a:pt x="9068" y="683"/>
                      <a:pt x="8943" y="740"/>
                    </a:cubicBezTo>
                    <a:lnTo>
                      <a:pt x="6260" y="2003"/>
                    </a:lnTo>
                    <a:lnTo>
                      <a:pt x="3893" y="162"/>
                    </a:lnTo>
                    <a:cubicBezTo>
                      <a:pt x="3739" y="49"/>
                      <a:pt x="3569" y="1"/>
                      <a:pt x="3407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2" name="Google Shape;2362;p8"/>
              <p:cNvSpPr/>
              <p:nvPr/>
            </p:nvSpPr>
            <p:spPr>
              <a:xfrm>
                <a:off x="5507800" y="2086575"/>
                <a:ext cx="93400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3736" h="1747" extrusionOk="0">
                    <a:moveTo>
                      <a:pt x="3047" y="0"/>
                    </a:moveTo>
                    <a:cubicBezTo>
                      <a:pt x="2943" y="0"/>
                      <a:pt x="2838" y="20"/>
                      <a:pt x="2736" y="63"/>
                    </a:cubicBezTo>
                    <a:lnTo>
                      <a:pt x="1" y="1326"/>
                    </a:lnTo>
                    <a:lnTo>
                      <a:pt x="632" y="1747"/>
                    </a:lnTo>
                    <a:lnTo>
                      <a:pt x="3736" y="326"/>
                    </a:lnTo>
                    <a:cubicBezTo>
                      <a:pt x="3583" y="136"/>
                      <a:pt x="3320" y="0"/>
                      <a:pt x="3047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3" name="Google Shape;2363;p8"/>
              <p:cNvSpPr/>
              <p:nvPr/>
            </p:nvSpPr>
            <p:spPr>
              <a:xfrm>
                <a:off x="5348675" y="2068175"/>
                <a:ext cx="148650" cy="276725"/>
              </a:xfrm>
              <a:custGeom>
                <a:avLst/>
                <a:gdLst/>
                <a:ahLst/>
                <a:cxnLst/>
                <a:rect l="l" t="t" r="r" b="b"/>
                <a:pathLst>
                  <a:path w="5946" h="11069" extrusionOk="0">
                    <a:moveTo>
                      <a:pt x="3520" y="1"/>
                    </a:moveTo>
                    <a:cubicBezTo>
                      <a:pt x="3056" y="1"/>
                      <a:pt x="2660" y="369"/>
                      <a:pt x="2736" y="904"/>
                    </a:cubicBezTo>
                    <a:lnTo>
                      <a:pt x="3104" y="3850"/>
                    </a:lnTo>
                    <a:lnTo>
                      <a:pt x="632" y="5534"/>
                    </a:lnTo>
                    <a:cubicBezTo>
                      <a:pt x="1" y="5902"/>
                      <a:pt x="211" y="6849"/>
                      <a:pt x="895" y="6954"/>
                    </a:cubicBezTo>
                    <a:lnTo>
                      <a:pt x="3841" y="7533"/>
                    </a:lnTo>
                    <a:lnTo>
                      <a:pt x="4630" y="10478"/>
                    </a:lnTo>
                    <a:cubicBezTo>
                      <a:pt x="4765" y="10849"/>
                      <a:pt x="5093" y="11068"/>
                      <a:pt x="5422" y="11068"/>
                    </a:cubicBezTo>
                    <a:cubicBezTo>
                      <a:pt x="5608" y="11068"/>
                      <a:pt x="5793" y="10998"/>
                      <a:pt x="5945" y="10847"/>
                    </a:cubicBezTo>
                    <a:cubicBezTo>
                      <a:pt x="5945" y="10794"/>
                      <a:pt x="5945" y="10741"/>
                      <a:pt x="5893" y="10584"/>
                    </a:cubicBezTo>
                    <a:lnTo>
                      <a:pt x="5103" y="7690"/>
                    </a:lnTo>
                    <a:lnTo>
                      <a:pt x="2105" y="7112"/>
                    </a:lnTo>
                    <a:cubicBezTo>
                      <a:pt x="1421" y="6954"/>
                      <a:pt x="1263" y="6060"/>
                      <a:pt x="1842" y="5639"/>
                    </a:cubicBezTo>
                    <a:lnTo>
                      <a:pt x="4367" y="4008"/>
                    </a:lnTo>
                    <a:lnTo>
                      <a:pt x="3946" y="1062"/>
                    </a:lnTo>
                    <a:cubicBezTo>
                      <a:pt x="3894" y="799"/>
                      <a:pt x="4051" y="536"/>
                      <a:pt x="4209" y="326"/>
                    </a:cubicBezTo>
                    <a:lnTo>
                      <a:pt x="4051" y="168"/>
                    </a:lnTo>
                    <a:cubicBezTo>
                      <a:pt x="3879" y="53"/>
                      <a:pt x="3694" y="1"/>
                      <a:pt x="3520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64" name="Google Shape;2364;p8"/>
            <p:cNvGrpSpPr/>
            <p:nvPr/>
          </p:nvGrpSpPr>
          <p:grpSpPr>
            <a:xfrm>
              <a:off x="3073043" y="6288528"/>
              <a:ext cx="228593" cy="194302"/>
              <a:chOff x="1916200" y="1417475"/>
              <a:chExt cx="229350" cy="228000"/>
            </a:xfrm>
          </p:grpSpPr>
          <p:sp>
            <p:nvSpPr>
              <p:cNvPr id="2365" name="Google Shape;2365;p8"/>
              <p:cNvSpPr/>
              <p:nvPr/>
            </p:nvSpPr>
            <p:spPr>
              <a:xfrm>
                <a:off x="1918850" y="1417475"/>
                <a:ext cx="226700" cy="22780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9112" extrusionOk="0">
                    <a:moveTo>
                      <a:pt x="3793" y="1"/>
                    </a:moveTo>
                    <a:cubicBezTo>
                      <a:pt x="3485" y="1"/>
                      <a:pt x="3189" y="218"/>
                      <a:pt x="3156" y="577"/>
                    </a:cubicBezTo>
                    <a:lnTo>
                      <a:pt x="2893" y="2997"/>
                    </a:lnTo>
                    <a:lnTo>
                      <a:pt x="579" y="3786"/>
                    </a:lnTo>
                    <a:cubicBezTo>
                      <a:pt x="53" y="3944"/>
                      <a:pt x="0" y="4733"/>
                      <a:pt x="526" y="4996"/>
                    </a:cubicBezTo>
                    <a:lnTo>
                      <a:pt x="2683" y="6048"/>
                    </a:lnTo>
                    <a:lnTo>
                      <a:pt x="2683" y="8468"/>
                    </a:lnTo>
                    <a:cubicBezTo>
                      <a:pt x="2683" y="8863"/>
                      <a:pt x="3027" y="9111"/>
                      <a:pt x="3362" y="9111"/>
                    </a:cubicBezTo>
                    <a:cubicBezTo>
                      <a:pt x="3517" y="9111"/>
                      <a:pt x="3671" y="9058"/>
                      <a:pt x="3788" y="8942"/>
                    </a:cubicBezTo>
                    <a:lnTo>
                      <a:pt x="5524" y="7153"/>
                    </a:lnTo>
                    <a:lnTo>
                      <a:pt x="7786" y="7889"/>
                    </a:lnTo>
                    <a:cubicBezTo>
                      <a:pt x="7871" y="7918"/>
                      <a:pt x="7953" y="7931"/>
                      <a:pt x="8029" y="7931"/>
                    </a:cubicBezTo>
                    <a:cubicBezTo>
                      <a:pt x="8518" y="7931"/>
                      <a:pt x="8802" y="7397"/>
                      <a:pt x="8575" y="6943"/>
                    </a:cubicBezTo>
                    <a:lnTo>
                      <a:pt x="7417" y="4786"/>
                    </a:lnTo>
                    <a:lnTo>
                      <a:pt x="8785" y="2787"/>
                    </a:lnTo>
                    <a:cubicBezTo>
                      <a:pt x="9067" y="2317"/>
                      <a:pt x="8803" y="1763"/>
                      <a:pt x="8331" y="1763"/>
                    </a:cubicBezTo>
                    <a:cubicBezTo>
                      <a:pt x="8275" y="1763"/>
                      <a:pt x="8215" y="1770"/>
                      <a:pt x="8154" y="1787"/>
                    </a:cubicBezTo>
                    <a:lnTo>
                      <a:pt x="5787" y="2208"/>
                    </a:lnTo>
                    <a:lnTo>
                      <a:pt x="4314" y="262"/>
                    </a:lnTo>
                    <a:cubicBezTo>
                      <a:pt x="4174" y="82"/>
                      <a:pt x="3981" y="1"/>
                      <a:pt x="37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6" name="Google Shape;2366;p8"/>
              <p:cNvSpPr/>
              <p:nvPr/>
            </p:nvSpPr>
            <p:spPr>
              <a:xfrm>
                <a:off x="2063500" y="1463200"/>
                <a:ext cx="76300" cy="21325"/>
              </a:xfrm>
              <a:custGeom>
                <a:avLst/>
                <a:gdLst/>
                <a:ahLst/>
                <a:cxnLst/>
                <a:rect l="l" t="t" r="r" b="b"/>
                <a:pathLst>
                  <a:path w="3052" h="853" extrusionOk="0">
                    <a:moveTo>
                      <a:pt x="2487" y="1"/>
                    </a:moveTo>
                    <a:cubicBezTo>
                      <a:pt x="2449" y="1"/>
                      <a:pt x="2409" y="4"/>
                      <a:pt x="2368" y="11"/>
                    </a:cubicBezTo>
                    <a:lnTo>
                      <a:pt x="1" y="484"/>
                    </a:lnTo>
                    <a:lnTo>
                      <a:pt x="316" y="853"/>
                    </a:lnTo>
                    <a:lnTo>
                      <a:pt x="3052" y="379"/>
                    </a:lnTo>
                    <a:cubicBezTo>
                      <a:pt x="2960" y="150"/>
                      <a:pt x="2749" y="1"/>
                      <a:pt x="2487" y="1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7" name="Google Shape;2367;p8"/>
              <p:cNvSpPr/>
              <p:nvPr/>
            </p:nvSpPr>
            <p:spPr>
              <a:xfrm>
                <a:off x="1916200" y="1417475"/>
                <a:ext cx="113125" cy="228000"/>
              </a:xfrm>
              <a:custGeom>
                <a:avLst/>
                <a:gdLst/>
                <a:ahLst/>
                <a:cxnLst/>
                <a:rect l="l" t="t" r="r" b="b"/>
                <a:pathLst>
                  <a:path w="4525" h="9120" extrusionOk="0">
                    <a:moveTo>
                      <a:pt x="3919" y="1"/>
                    </a:moveTo>
                    <a:cubicBezTo>
                      <a:pt x="3604" y="1"/>
                      <a:pt x="3275" y="218"/>
                      <a:pt x="3210" y="577"/>
                    </a:cubicBezTo>
                    <a:lnTo>
                      <a:pt x="2894" y="2997"/>
                    </a:lnTo>
                    <a:lnTo>
                      <a:pt x="580" y="3786"/>
                    </a:lnTo>
                    <a:cubicBezTo>
                      <a:pt x="54" y="3997"/>
                      <a:pt x="1" y="4733"/>
                      <a:pt x="527" y="4996"/>
                    </a:cubicBezTo>
                    <a:lnTo>
                      <a:pt x="2684" y="6048"/>
                    </a:lnTo>
                    <a:lnTo>
                      <a:pt x="2684" y="8468"/>
                    </a:lnTo>
                    <a:cubicBezTo>
                      <a:pt x="2684" y="8871"/>
                      <a:pt x="2992" y="9119"/>
                      <a:pt x="3349" y="9119"/>
                    </a:cubicBezTo>
                    <a:cubicBezTo>
                      <a:pt x="3458" y="9119"/>
                      <a:pt x="3572" y="9096"/>
                      <a:pt x="3683" y="9047"/>
                    </a:cubicBezTo>
                    <a:cubicBezTo>
                      <a:pt x="3631" y="8942"/>
                      <a:pt x="3631" y="8889"/>
                      <a:pt x="3631" y="8784"/>
                    </a:cubicBezTo>
                    <a:lnTo>
                      <a:pt x="3631" y="6364"/>
                    </a:lnTo>
                    <a:lnTo>
                      <a:pt x="1474" y="5312"/>
                    </a:lnTo>
                    <a:cubicBezTo>
                      <a:pt x="948" y="5049"/>
                      <a:pt x="1000" y="4260"/>
                      <a:pt x="1526" y="4154"/>
                    </a:cubicBezTo>
                    <a:lnTo>
                      <a:pt x="3841" y="3365"/>
                    </a:lnTo>
                    <a:lnTo>
                      <a:pt x="4157" y="893"/>
                    </a:lnTo>
                    <a:cubicBezTo>
                      <a:pt x="4157" y="630"/>
                      <a:pt x="4367" y="525"/>
                      <a:pt x="4525" y="367"/>
                    </a:cubicBezTo>
                    <a:lnTo>
                      <a:pt x="4420" y="262"/>
                    </a:lnTo>
                    <a:cubicBezTo>
                      <a:pt x="4300" y="82"/>
                      <a:pt x="4112" y="1"/>
                      <a:pt x="3919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68" name="Google Shape;2368;p8"/>
            <p:cNvGrpSpPr/>
            <p:nvPr/>
          </p:nvGrpSpPr>
          <p:grpSpPr>
            <a:xfrm>
              <a:off x="8472525" y="4670500"/>
              <a:ext cx="135369" cy="129375"/>
              <a:chOff x="2419900" y="952925"/>
              <a:chExt cx="134175" cy="129375"/>
            </a:xfrm>
          </p:grpSpPr>
          <p:sp>
            <p:nvSpPr>
              <p:cNvPr id="2369" name="Google Shape;2369;p8"/>
              <p:cNvSpPr/>
              <p:nvPr/>
            </p:nvSpPr>
            <p:spPr>
              <a:xfrm>
                <a:off x="2421550" y="952925"/>
                <a:ext cx="132525" cy="129375"/>
              </a:xfrm>
              <a:custGeom>
                <a:avLst/>
                <a:gdLst/>
                <a:ahLst/>
                <a:cxnLst/>
                <a:rect l="l" t="t" r="r" b="b"/>
                <a:pathLst>
                  <a:path w="5301" h="5175" extrusionOk="0">
                    <a:moveTo>
                      <a:pt x="2854" y="1"/>
                    </a:moveTo>
                    <a:cubicBezTo>
                      <a:pt x="2742" y="1"/>
                      <a:pt x="2640" y="55"/>
                      <a:pt x="2617" y="169"/>
                    </a:cubicBezTo>
                    <a:lnTo>
                      <a:pt x="1881" y="1326"/>
                    </a:lnTo>
                    <a:lnTo>
                      <a:pt x="513" y="1221"/>
                    </a:lnTo>
                    <a:cubicBezTo>
                      <a:pt x="493" y="1218"/>
                      <a:pt x="473" y="1216"/>
                      <a:pt x="453" y="1216"/>
                    </a:cubicBezTo>
                    <a:cubicBezTo>
                      <a:pt x="172" y="1216"/>
                      <a:pt x="1" y="1554"/>
                      <a:pt x="198" y="1800"/>
                    </a:cubicBezTo>
                    <a:lnTo>
                      <a:pt x="1092" y="2852"/>
                    </a:lnTo>
                    <a:lnTo>
                      <a:pt x="566" y="4167"/>
                    </a:lnTo>
                    <a:cubicBezTo>
                      <a:pt x="478" y="4431"/>
                      <a:pt x="647" y="4731"/>
                      <a:pt x="889" y="4731"/>
                    </a:cubicBezTo>
                    <a:cubicBezTo>
                      <a:pt x="937" y="4731"/>
                      <a:pt x="987" y="4719"/>
                      <a:pt x="1039" y="4693"/>
                    </a:cubicBezTo>
                    <a:lnTo>
                      <a:pt x="2354" y="4167"/>
                    </a:lnTo>
                    <a:lnTo>
                      <a:pt x="3407" y="5114"/>
                    </a:lnTo>
                    <a:cubicBezTo>
                      <a:pt x="3462" y="5155"/>
                      <a:pt x="3527" y="5175"/>
                      <a:pt x="3594" y="5175"/>
                    </a:cubicBezTo>
                    <a:cubicBezTo>
                      <a:pt x="3784" y="5175"/>
                      <a:pt x="3985" y="5018"/>
                      <a:pt x="3985" y="4746"/>
                    </a:cubicBezTo>
                    <a:lnTo>
                      <a:pt x="3880" y="3378"/>
                    </a:lnTo>
                    <a:lnTo>
                      <a:pt x="5037" y="2641"/>
                    </a:lnTo>
                    <a:cubicBezTo>
                      <a:pt x="5300" y="2536"/>
                      <a:pt x="5248" y="2063"/>
                      <a:pt x="4932" y="2010"/>
                    </a:cubicBezTo>
                    <a:lnTo>
                      <a:pt x="3512" y="1695"/>
                    </a:lnTo>
                    <a:lnTo>
                      <a:pt x="3196" y="274"/>
                    </a:lnTo>
                    <a:cubicBezTo>
                      <a:pt x="3166" y="95"/>
                      <a:pt x="3001" y="1"/>
                      <a:pt x="2854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0" name="Google Shape;2370;p8"/>
              <p:cNvSpPr/>
              <p:nvPr/>
            </p:nvSpPr>
            <p:spPr>
              <a:xfrm>
                <a:off x="2510650" y="995275"/>
                <a:ext cx="40800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685" extrusionOk="0">
                    <a:moveTo>
                      <a:pt x="0" y="1"/>
                    </a:moveTo>
                    <a:lnTo>
                      <a:pt x="53" y="316"/>
                    </a:lnTo>
                    <a:lnTo>
                      <a:pt x="1631" y="684"/>
                    </a:lnTo>
                    <a:cubicBezTo>
                      <a:pt x="1631" y="579"/>
                      <a:pt x="1473" y="369"/>
                      <a:pt x="1368" y="316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1" name="Google Shape;2371;p8"/>
              <p:cNvSpPr/>
              <p:nvPr/>
            </p:nvSpPr>
            <p:spPr>
              <a:xfrm>
                <a:off x="2419900" y="952925"/>
                <a:ext cx="81575" cy="117875"/>
              </a:xfrm>
              <a:custGeom>
                <a:avLst/>
                <a:gdLst/>
                <a:ahLst/>
                <a:cxnLst/>
                <a:rect l="l" t="t" r="r" b="b"/>
                <a:pathLst>
                  <a:path w="3263" h="4715" extrusionOk="0">
                    <a:moveTo>
                      <a:pt x="2910" y="1"/>
                    </a:moveTo>
                    <a:cubicBezTo>
                      <a:pt x="2791" y="1"/>
                      <a:pt x="2676" y="55"/>
                      <a:pt x="2631" y="169"/>
                    </a:cubicBezTo>
                    <a:lnTo>
                      <a:pt x="1894" y="1326"/>
                    </a:lnTo>
                    <a:lnTo>
                      <a:pt x="527" y="1221"/>
                    </a:lnTo>
                    <a:cubicBezTo>
                      <a:pt x="211" y="1221"/>
                      <a:pt x="1" y="1537"/>
                      <a:pt x="211" y="1800"/>
                    </a:cubicBezTo>
                    <a:lnTo>
                      <a:pt x="444" y="2074"/>
                    </a:lnTo>
                    <a:lnTo>
                      <a:pt x="444" y="2074"/>
                    </a:lnTo>
                    <a:cubicBezTo>
                      <a:pt x="423" y="1876"/>
                      <a:pt x="553" y="1678"/>
                      <a:pt x="745" y="1678"/>
                    </a:cubicBezTo>
                    <a:cubicBezTo>
                      <a:pt x="776" y="1678"/>
                      <a:pt x="808" y="1683"/>
                      <a:pt x="842" y="1695"/>
                    </a:cubicBezTo>
                    <a:lnTo>
                      <a:pt x="2210" y="1800"/>
                    </a:lnTo>
                    <a:lnTo>
                      <a:pt x="2946" y="642"/>
                    </a:lnTo>
                    <a:cubicBezTo>
                      <a:pt x="2999" y="485"/>
                      <a:pt x="3157" y="432"/>
                      <a:pt x="3262" y="432"/>
                    </a:cubicBezTo>
                    <a:lnTo>
                      <a:pt x="3262" y="274"/>
                    </a:lnTo>
                    <a:cubicBezTo>
                      <a:pt x="3232" y="95"/>
                      <a:pt x="3067" y="1"/>
                      <a:pt x="2910" y="1"/>
                    </a:cubicBezTo>
                    <a:close/>
                    <a:moveTo>
                      <a:pt x="444" y="2074"/>
                    </a:moveTo>
                    <a:cubicBezTo>
                      <a:pt x="452" y="2143"/>
                      <a:pt x="478" y="2212"/>
                      <a:pt x="527" y="2273"/>
                    </a:cubicBezTo>
                    <a:lnTo>
                      <a:pt x="1078" y="2921"/>
                    </a:lnTo>
                    <a:lnTo>
                      <a:pt x="1078" y="2921"/>
                    </a:lnTo>
                    <a:lnTo>
                      <a:pt x="1105" y="2852"/>
                    </a:lnTo>
                    <a:lnTo>
                      <a:pt x="444" y="2074"/>
                    </a:lnTo>
                    <a:close/>
                    <a:moveTo>
                      <a:pt x="1078" y="2921"/>
                    </a:moveTo>
                    <a:lnTo>
                      <a:pt x="579" y="4167"/>
                    </a:lnTo>
                    <a:cubicBezTo>
                      <a:pt x="486" y="4401"/>
                      <a:pt x="642" y="4636"/>
                      <a:pt x="864" y="4684"/>
                    </a:cubicBezTo>
                    <a:lnTo>
                      <a:pt x="864" y="4684"/>
                    </a:lnTo>
                    <a:cubicBezTo>
                      <a:pt x="869" y="4671"/>
                      <a:pt x="879" y="4656"/>
                      <a:pt x="895" y="4640"/>
                    </a:cubicBezTo>
                    <a:lnTo>
                      <a:pt x="1421" y="3325"/>
                    </a:lnTo>
                    <a:lnTo>
                      <a:pt x="1078" y="2921"/>
                    </a:lnTo>
                    <a:close/>
                    <a:moveTo>
                      <a:pt x="864" y="4684"/>
                    </a:moveTo>
                    <a:cubicBezTo>
                      <a:pt x="856" y="4702"/>
                      <a:pt x="861" y="4715"/>
                      <a:pt x="881" y="4715"/>
                    </a:cubicBezTo>
                    <a:cubicBezTo>
                      <a:pt x="895" y="4715"/>
                      <a:pt x="917" y="4708"/>
                      <a:pt x="947" y="4693"/>
                    </a:cubicBezTo>
                    <a:cubicBezTo>
                      <a:pt x="919" y="4693"/>
                      <a:pt x="891" y="4690"/>
                      <a:pt x="864" y="4684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72" name="Google Shape;2372;p8"/>
            <p:cNvGrpSpPr/>
            <p:nvPr/>
          </p:nvGrpSpPr>
          <p:grpSpPr>
            <a:xfrm>
              <a:off x="1397120" y="3005138"/>
              <a:ext cx="139329" cy="128300"/>
              <a:chOff x="732600" y="1890325"/>
              <a:chExt cx="138100" cy="128300"/>
            </a:xfrm>
          </p:grpSpPr>
          <p:sp>
            <p:nvSpPr>
              <p:cNvPr id="2373" name="Google Shape;2373;p8"/>
              <p:cNvSpPr/>
              <p:nvPr/>
            </p:nvSpPr>
            <p:spPr>
              <a:xfrm>
                <a:off x="732600" y="1890325"/>
                <a:ext cx="1381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5524" h="5101" extrusionOk="0">
                    <a:moveTo>
                      <a:pt x="1431" y="1"/>
                    </a:moveTo>
                    <a:cubicBezTo>
                      <a:pt x="1188" y="1"/>
                      <a:pt x="1025" y="229"/>
                      <a:pt x="1105" y="548"/>
                    </a:cubicBezTo>
                    <a:lnTo>
                      <a:pt x="1368" y="1916"/>
                    </a:lnTo>
                    <a:lnTo>
                      <a:pt x="263" y="2758"/>
                    </a:lnTo>
                    <a:cubicBezTo>
                      <a:pt x="0" y="2968"/>
                      <a:pt x="158" y="3389"/>
                      <a:pt x="474" y="3442"/>
                    </a:cubicBezTo>
                    <a:lnTo>
                      <a:pt x="1842" y="3547"/>
                    </a:lnTo>
                    <a:lnTo>
                      <a:pt x="2315" y="4862"/>
                    </a:lnTo>
                    <a:cubicBezTo>
                      <a:pt x="2372" y="5004"/>
                      <a:pt x="2537" y="5100"/>
                      <a:pt x="2701" y="5100"/>
                    </a:cubicBezTo>
                    <a:cubicBezTo>
                      <a:pt x="2840" y="5100"/>
                      <a:pt x="2979" y="5031"/>
                      <a:pt x="3052" y="4862"/>
                    </a:cubicBezTo>
                    <a:lnTo>
                      <a:pt x="3630" y="3652"/>
                    </a:lnTo>
                    <a:lnTo>
                      <a:pt x="4998" y="3547"/>
                    </a:lnTo>
                    <a:cubicBezTo>
                      <a:pt x="5314" y="3547"/>
                      <a:pt x="5524" y="3126"/>
                      <a:pt x="5261" y="2916"/>
                    </a:cubicBezTo>
                    <a:lnTo>
                      <a:pt x="4209" y="1969"/>
                    </a:lnTo>
                    <a:lnTo>
                      <a:pt x="4630" y="601"/>
                    </a:lnTo>
                    <a:cubicBezTo>
                      <a:pt x="4716" y="343"/>
                      <a:pt x="4486" y="86"/>
                      <a:pt x="4255" y="86"/>
                    </a:cubicBezTo>
                    <a:cubicBezTo>
                      <a:pt x="4204" y="86"/>
                      <a:pt x="4152" y="99"/>
                      <a:pt x="4104" y="128"/>
                    </a:cubicBezTo>
                    <a:lnTo>
                      <a:pt x="2841" y="864"/>
                    </a:lnTo>
                    <a:lnTo>
                      <a:pt x="1684" y="75"/>
                    </a:lnTo>
                    <a:cubicBezTo>
                      <a:pt x="1595" y="24"/>
                      <a:pt x="1509" y="1"/>
                      <a:pt x="1431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" name="Google Shape;2374;p8"/>
              <p:cNvSpPr/>
              <p:nvPr/>
            </p:nvSpPr>
            <p:spPr>
              <a:xfrm>
                <a:off x="802300" y="1893750"/>
                <a:ext cx="421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938" extrusionOk="0">
                    <a:moveTo>
                      <a:pt x="1447" y="1"/>
                    </a:moveTo>
                    <a:cubicBezTo>
                      <a:pt x="1377" y="1"/>
                      <a:pt x="1299" y="30"/>
                      <a:pt x="1210" y="96"/>
                    </a:cubicBezTo>
                    <a:lnTo>
                      <a:pt x="1" y="780"/>
                    </a:lnTo>
                    <a:lnTo>
                      <a:pt x="316" y="938"/>
                    </a:lnTo>
                    <a:lnTo>
                      <a:pt x="1684" y="148"/>
                    </a:lnTo>
                    <a:cubicBezTo>
                      <a:pt x="1623" y="57"/>
                      <a:pt x="1544" y="1"/>
                      <a:pt x="1447" y="1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" name="Google Shape;2375;p8"/>
              <p:cNvSpPr/>
              <p:nvPr/>
            </p:nvSpPr>
            <p:spPr>
              <a:xfrm>
                <a:off x="732600" y="1892325"/>
                <a:ext cx="74975" cy="126300"/>
              </a:xfrm>
              <a:custGeom>
                <a:avLst/>
                <a:gdLst/>
                <a:ahLst/>
                <a:cxnLst/>
                <a:rect l="l" t="t" r="r" b="b"/>
                <a:pathLst>
                  <a:path w="2999" h="5052" extrusionOk="0">
                    <a:moveTo>
                      <a:pt x="1559" y="0"/>
                    </a:moveTo>
                    <a:cubicBezTo>
                      <a:pt x="1320" y="0"/>
                      <a:pt x="1063" y="218"/>
                      <a:pt x="1105" y="468"/>
                    </a:cubicBezTo>
                    <a:lnTo>
                      <a:pt x="1368" y="1836"/>
                    </a:lnTo>
                    <a:lnTo>
                      <a:pt x="263" y="2678"/>
                    </a:lnTo>
                    <a:cubicBezTo>
                      <a:pt x="0" y="2888"/>
                      <a:pt x="158" y="3362"/>
                      <a:pt x="474" y="3362"/>
                    </a:cubicBezTo>
                    <a:lnTo>
                      <a:pt x="1842" y="3467"/>
                    </a:lnTo>
                    <a:lnTo>
                      <a:pt x="2315" y="4782"/>
                    </a:lnTo>
                    <a:cubicBezTo>
                      <a:pt x="2415" y="4949"/>
                      <a:pt x="2578" y="5052"/>
                      <a:pt x="2738" y="5052"/>
                    </a:cubicBezTo>
                    <a:cubicBezTo>
                      <a:pt x="2830" y="5052"/>
                      <a:pt x="2922" y="5017"/>
                      <a:pt x="2999" y="4940"/>
                    </a:cubicBezTo>
                    <a:cubicBezTo>
                      <a:pt x="2894" y="4887"/>
                      <a:pt x="2841" y="4887"/>
                      <a:pt x="2841" y="4782"/>
                    </a:cubicBezTo>
                    <a:lnTo>
                      <a:pt x="2368" y="3467"/>
                    </a:lnTo>
                    <a:lnTo>
                      <a:pt x="1000" y="3362"/>
                    </a:lnTo>
                    <a:cubicBezTo>
                      <a:pt x="684" y="3309"/>
                      <a:pt x="527" y="2888"/>
                      <a:pt x="790" y="2678"/>
                    </a:cubicBezTo>
                    <a:lnTo>
                      <a:pt x="1894" y="1836"/>
                    </a:lnTo>
                    <a:lnTo>
                      <a:pt x="1631" y="468"/>
                    </a:lnTo>
                    <a:cubicBezTo>
                      <a:pt x="1631" y="311"/>
                      <a:pt x="1631" y="205"/>
                      <a:pt x="1789" y="153"/>
                    </a:cubicBezTo>
                    <a:lnTo>
                      <a:pt x="1736" y="48"/>
                    </a:lnTo>
                    <a:cubicBezTo>
                      <a:pt x="1682" y="15"/>
                      <a:pt x="1621" y="0"/>
                      <a:pt x="1559" y="0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76" name="Google Shape;2376;p8"/>
            <p:cNvGrpSpPr/>
            <p:nvPr/>
          </p:nvGrpSpPr>
          <p:grpSpPr>
            <a:xfrm rot="-1856811">
              <a:off x="1565612" y="819222"/>
              <a:ext cx="1338947" cy="1025873"/>
              <a:chOff x="6015800" y="923575"/>
              <a:chExt cx="1212225" cy="937075"/>
            </a:xfrm>
          </p:grpSpPr>
          <p:sp>
            <p:nvSpPr>
              <p:cNvPr id="2377" name="Google Shape;2377;p8"/>
              <p:cNvSpPr/>
              <p:nvPr/>
            </p:nvSpPr>
            <p:spPr>
              <a:xfrm>
                <a:off x="6015800" y="923575"/>
                <a:ext cx="375800" cy="361850"/>
              </a:xfrm>
              <a:custGeom>
                <a:avLst/>
                <a:gdLst/>
                <a:ahLst/>
                <a:cxnLst/>
                <a:rect l="l" t="t" r="r" b="b"/>
                <a:pathLst>
                  <a:path w="15032" h="14474" extrusionOk="0">
                    <a:moveTo>
                      <a:pt x="8300" y="0"/>
                    </a:moveTo>
                    <a:cubicBezTo>
                      <a:pt x="7968" y="0"/>
                      <a:pt x="7628" y="165"/>
                      <a:pt x="7404" y="501"/>
                    </a:cubicBezTo>
                    <a:lnTo>
                      <a:pt x="5352" y="3815"/>
                    </a:lnTo>
                    <a:lnTo>
                      <a:pt x="1459" y="3447"/>
                    </a:lnTo>
                    <a:cubicBezTo>
                      <a:pt x="1438" y="3446"/>
                      <a:pt x="1416" y="3445"/>
                      <a:pt x="1395" y="3445"/>
                    </a:cubicBezTo>
                    <a:cubicBezTo>
                      <a:pt x="538" y="3445"/>
                      <a:pt x="0" y="4463"/>
                      <a:pt x="565" y="5131"/>
                    </a:cubicBezTo>
                    <a:lnTo>
                      <a:pt x="3038" y="8129"/>
                    </a:lnTo>
                    <a:lnTo>
                      <a:pt x="1459" y="11706"/>
                    </a:lnTo>
                    <a:cubicBezTo>
                      <a:pt x="1145" y="12469"/>
                      <a:pt x="1712" y="13194"/>
                      <a:pt x="2474" y="13194"/>
                    </a:cubicBezTo>
                    <a:cubicBezTo>
                      <a:pt x="2604" y="13194"/>
                      <a:pt x="2741" y="13173"/>
                      <a:pt x="2880" y="13126"/>
                    </a:cubicBezTo>
                    <a:lnTo>
                      <a:pt x="6457" y="11654"/>
                    </a:lnTo>
                    <a:lnTo>
                      <a:pt x="9455" y="14231"/>
                    </a:lnTo>
                    <a:cubicBezTo>
                      <a:pt x="9654" y="14399"/>
                      <a:pt x="9883" y="14474"/>
                      <a:pt x="10107" y="14474"/>
                    </a:cubicBezTo>
                    <a:cubicBezTo>
                      <a:pt x="10656" y="14474"/>
                      <a:pt x="11176" y="14025"/>
                      <a:pt x="11139" y="13390"/>
                    </a:cubicBezTo>
                    <a:lnTo>
                      <a:pt x="10876" y="9497"/>
                    </a:lnTo>
                    <a:lnTo>
                      <a:pt x="14242" y="7498"/>
                    </a:lnTo>
                    <a:cubicBezTo>
                      <a:pt x="15031" y="7077"/>
                      <a:pt x="14874" y="5814"/>
                      <a:pt x="13979" y="5604"/>
                    </a:cubicBezTo>
                    <a:lnTo>
                      <a:pt x="10139" y="4710"/>
                    </a:lnTo>
                    <a:lnTo>
                      <a:pt x="9298" y="870"/>
                    </a:lnTo>
                    <a:cubicBezTo>
                      <a:pt x="9177" y="297"/>
                      <a:pt x="8745" y="0"/>
                      <a:pt x="8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" name="Google Shape;2378;p8"/>
              <p:cNvSpPr/>
              <p:nvPr/>
            </p:nvSpPr>
            <p:spPr>
              <a:xfrm>
                <a:off x="6024650" y="1009625"/>
                <a:ext cx="1249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4999" h="1110" extrusionOk="0">
                    <a:moveTo>
                      <a:pt x="1005" y="0"/>
                    </a:moveTo>
                    <a:cubicBezTo>
                      <a:pt x="526" y="0"/>
                      <a:pt x="148" y="348"/>
                      <a:pt x="1" y="742"/>
                    </a:cubicBezTo>
                    <a:lnTo>
                      <a:pt x="4472" y="1110"/>
                    </a:lnTo>
                    <a:lnTo>
                      <a:pt x="4998" y="373"/>
                    </a:lnTo>
                    <a:lnTo>
                      <a:pt x="1105" y="5"/>
                    </a:lnTo>
                    <a:cubicBezTo>
                      <a:pt x="1072" y="2"/>
                      <a:pt x="1038" y="0"/>
                      <a:pt x="1005" y="0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" name="Google Shape;2379;p8"/>
              <p:cNvSpPr/>
              <p:nvPr/>
            </p:nvSpPr>
            <p:spPr>
              <a:xfrm>
                <a:off x="6195625" y="926500"/>
                <a:ext cx="195975" cy="361150"/>
              </a:xfrm>
              <a:custGeom>
                <a:avLst/>
                <a:gdLst/>
                <a:ahLst/>
                <a:cxnLst/>
                <a:rect l="l" t="t" r="r" b="b"/>
                <a:pathLst>
                  <a:path w="7839" h="14446" extrusionOk="0">
                    <a:moveTo>
                      <a:pt x="1045" y="1"/>
                    </a:moveTo>
                    <a:cubicBezTo>
                      <a:pt x="716" y="1"/>
                      <a:pt x="381" y="156"/>
                      <a:pt x="158" y="490"/>
                    </a:cubicBezTo>
                    <a:lnTo>
                      <a:pt x="0" y="753"/>
                    </a:lnTo>
                    <a:cubicBezTo>
                      <a:pt x="316" y="805"/>
                      <a:pt x="579" y="1068"/>
                      <a:pt x="684" y="1489"/>
                    </a:cubicBezTo>
                    <a:lnTo>
                      <a:pt x="1526" y="5277"/>
                    </a:lnTo>
                    <a:lnTo>
                      <a:pt x="5313" y="6223"/>
                    </a:lnTo>
                    <a:cubicBezTo>
                      <a:pt x="6260" y="6434"/>
                      <a:pt x="6366" y="7644"/>
                      <a:pt x="5576" y="8117"/>
                    </a:cubicBezTo>
                    <a:lnTo>
                      <a:pt x="2262" y="10116"/>
                    </a:lnTo>
                    <a:lnTo>
                      <a:pt x="2525" y="13956"/>
                    </a:lnTo>
                    <a:cubicBezTo>
                      <a:pt x="2578" y="14114"/>
                      <a:pt x="2525" y="14167"/>
                      <a:pt x="2420" y="14377"/>
                    </a:cubicBezTo>
                    <a:cubicBezTo>
                      <a:pt x="2541" y="14424"/>
                      <a:pt x="2667" y="14446"/>
                      <a:pt x="2793" y="14446"/>
                    </a:cubicBezTo>
                    <a:cubicBezTo>
                      <a:pt x="3374" y="14446"/>
                      <a:pt x="3936" y="13974"/>
                      <a:pt x="3893" y="13325"/>
                    </a:cubicBezTo>
                    <a:lnTo>
                      <a:pt x="3630" y="9432"/>
                    </a:lnTo>
                    <a:lnTo>
                      <a:pt x="6997" y="7486"/>
                    </a:lnTo>
                    <a:cubicBezTo>
                      <a:pt x="7838" y="7013"/>
                      <a:pt x="7628" y="5750"/>
                      <a:pt x="6734" y="5540"/>
                    </a:cubicBezTo>
                    <a:lnTo>
                      <a:pt x="2894" y="4645"/>
                    </a:lnTo>
                    <a:lnTo>
                      <a:pt x="2052" y="805"/>
                    </a:lnTo>
                    <a:cubicBezTo>
                      <a:pt x="1931" y="289"/>
                      <a:pt x="1494" y="1"/>
                      <a:pt x="1045" y="1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" name="Google Shape;2380;p8"/>
              <p:cNvSpPr/>
              <p:nvPr/>
            </p:nvSpPr>
            <p:spPr>
              <a:xfrm>
                <a:off x="6473100" y="1159675"/>
                <a:ext cx="70100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28040" h="18149" fill="none" extrusionOk="0">
                    <a:moveTo>
                      <a:pt x="1" y="0"/>
                    </a:moveTo>
                    <a:cubicBezTo>
                      <a:pt x="11785" y="0"/>
                      <a:pt x="23252" y="7417"/>
                      <a:pt x="28039" y="18149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" name="Google Shape;2381;p8"/>
              <p:cNvSpPr/>
              <p:nvPr/>
            </p:nvSpPr>
            <p:spPr>
              <a:xfrm>
                <a:off x="6475750" y="1233325"/>
                <a:ext cx="309075" cy="140725"/>
              </a:xfrm>
              <a:custGeom>
                <a:avLst/>
                <a:gdLst/>
                <a:ahLst/>
                <a:cxnLst/>
                <a:rect l="l" t="t" r="r" b="b"/>
                <a:pathLst>
                  <a:path w="12363" h="5629" fill="none" extrusionOk="0">
                    <a:moveTo>
                      <a:pt x="0" y="0"/>
                    </a:moveTo>
                    <a:cubicBezTo>
                      <a:pt x="4366" y="1157"/>
                      <a:pt x="8522" y="3051"/>
                      <a:pt x="12362" y="5629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" name="Google Shape;2382;p8"/>
              <p:cNvSpPr/>
              <p:nvPr/>
            </p:nvSpPr>
            <p:spPr>
              <a:xfrm>
                <a:off x="6858450" y="1473975"/>
                <a:ext cx="84175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3367" h="3631" fill="none" extrusionOk="0">
                    <a:moveTo>
                      <a:pt x="0" y="1"/>
                    </a:moveTo>
                    <a:cubicBezTo>
                      <a:pt x="1368" y="948"/>
                      <a:pt x="2473" y="2210"/>
                      <a:pt x="3367" y="3630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" name="Google Shape;2383;p8"/>
              <p:cNvSpPr/>
              <p:nvPr/>
            </p:nvSpPr>
            <p:spPr>
              <a:xfrm>
                <a:off x="6462600" y="1304325"/>
                <a:ext cx="303800" cy="409025"/>
              </a:xfrm>
              <a:custGeom>
                <a:avLst/>
                <a:gdLst/>
                <a:ahLst/>
                <a:cxnLst/>
                <a:rect l="l" t="t" r="r" b="b"/>
                <a:pathLst>
                  <a:path w="12152" h="16361" fill="none" extrusionOk="0">
                    <a:moveTo>
                      <a:pt x="0" y="1"/>
                    </a:moveTo>
                    <a:cubicBezTo>
                      <a:pt x="6155" y="3315"/>
                      <a:pt x="10679" y="9522"/>
                      <a:pt x="12152" y="16361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" name="Google Shape;2384;p8"/>
              <p:cNvSpPr/>
              <p:nvPr/>
            </p:nvSpPr>
            <p:spPr>
              <a:xfrm>
                <a:off x="6799275" y="1797500"/>
                <a:ext cx="15800" cy="631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2526" fill="none" extrusionOk="0">
                    <a:moveTo>
                      <a:pt x="0" y="1"/>
                    </a:moveTo>
                    <a:cubicBezTo>
                      <a:pt x="210" y="842"/>
                      <a:pt x="368" y="1684"/>
                      <a:pt x="631" y="2526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" name="Google Shape;2385;p8"/>
              <p:cNvSpPr/>
              <p:nvPr/>
            </p:nvSpPr>
            <p:spPr>
              <a:xfrm>
                <a:off x="6486275" y="1049200"/>
                <a:ext cx="498450" cy="86825"/>
              </a:xfrm>
              <a:custGeom>
                <a:avLst/>
                <a:gdLst/>
                <a:ahLst/>
                <a:cxnLst/>
                <a:rect l="l" t="t" r="r" b="b"/>
                <a:pathLst>
                  <a:path w="19938" h="3473" fill="none" extrusionOk="0">
                    <a:moveTo>
                      <a:pt x="0" y="1052"/>
                    </a:moveTo>
                    <a:cubicBezTo>
                      <a:pt x="6733" y="0"/>
                      <a:pt x="13677" y="842"/>
                      <a:pt x="19937" y="3472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" name="Google Shape;2386;p8"/>
              <p:cNvSpPr/>
              <p:nvPr/>
            </p:nvSpPr>
            <p:spPr>
              <a:xfrm>
                <a:off x="7089900" y="1205700"/>
                <a:ext cx="59200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368" h="1421" fill="none" extrusionOk="0">
                    <a:moveTo>
                      <a:pt x="1" y="0"/>
                    </a:moveTo>
                    <a:cubicBezTo>
                      <a:pt x="790" y="421"/>
                      <a:pt x="1579" y="895"/>
                      <a:pt x="2368" y="1421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" name="Google Shape;2387;p8"/>
              <p:cNvSpPr/>
              <p:nvPr/>
            </p:nvSpPr>
            <p:spPr>
              <a:xfrm>
                <a:off x="7216150" y="1312225"/>
                <a:ext cx="11875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69" fill="none" extrusionOk="0">
                    <a:moveTo>
                      <a:pt x="1" y="0"/>
                    </a:moveTo>
                    <a:cubicBezTo>
                      <a:pt x="159" y="106"/>
                      <a:pt x="264" y="263"/>
                      <a:pt x="474" y="369"/>
                    </a:cubicBezTo>
                  </a:path>
                </a:pathLst>
              </a:custGeom>
              <a:noFill/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" name="Google Shape;2388;p8"/>
              <p:cNvSpPr/>
              <p:nvPr/>
            </p:nvSpPr>
            <p:spPr>
              <a:xfrm>
                <a:off x="6989950" y="1652825"/>
                <a:ext cx="11875" cy="23700"/>
              </a:xfrm>
              <a:custGeom>
                <a:avLst/>
                <a:gdLst/>
                <a:ahLst/>
                <a:cxnLst/>
                <a:rect l="l" t="t" r="r" b="b"/>
                <a:pathLst>
                  <a:path w="475" h="948" fill="none" extrusionOk="0">
                    <a:moveTo>
                      <a:pt x="1" y="1"/>
                    </a:moveTo>
                    <a:cubicBezTo>
                      <a:pt x="106" y="317"/>
                      <a:pt x="316" y="632"/>
                      <a:pt x="474" y="948"/>
                    </a:cubicBezTo>
                  </a:path>
                </a:pathLst>
              </a:custGeom>
              <a:solidFill>
                <a:schemeClr val="lt2"/>
              </a:solidFill>
              <a:ln w="19725" cap="rnd" cmpd="sng">
                <a:solidFill>
                  <a:srgbClr val="FCC34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89" name="Google Shape;2389;p8"/>
            <p:cNvGrpSpPr/>
            <p:nvPr/>
          </p:nvGrpSpPr>
          <p:grpSpPr>
            <a:xfrm>
              <a:off x="9272395" y="2451888"/>
              <a:ext cx="139329" cy="128300"/>
              <a:chOff x="732600" y="1890325"/>
              <a:chExt cx="138100" cy="128300"/>
            </a:xfrm>
          </p:grpSpPr>
          <p:sp>
            <p:nvSpPr>
              <p:cNvPr id="2390" name="Google Shape;2390;p8"/>
              <p:cNvSpPr/>
              <p:nvPr/>
            </p:nvSpPr>
            <p:spPr>
              <a:xfrm>
                <a:off x="732600" y="1890325"/>
                <a:ext cx="1381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5524" h="5101" extrusionOk="0">
                    <a:moveTo>
                      <a:pt x="1431" y="1"/>
                    </a:moveTo>
                    <a:cubicBezTo>
                      <a:pt x="1188" y="1"/>
                      <a:pt x="1025" y="229"/>
                      <a:pt x="1105" y="548"/>
                    </a:cubicBezTo>
                    <a:lnTo>
                      <a:pt x="1368" y="1916"/>
                    </a:lnTo>
                    <a:lnTo>
                      <a:pt x="263" y="2758"/>
                    </a:lnTo>
                    <a:cubicBezTo>
                      <a:pt x="0" y="2968"/>
                      <a:pt x="158" y="3389"/>
                      <a:pt x="474" y="3442"/>
                    </a:cubicBezTo>
                    <a:lnTo>
                      <a:pt x="1842" y="3547"/>
                    </a:lnTo>
                    <a:lnTo>
                      <a:pt x="2315" y="4862"/>
                    </a:lnTo>
                    <a:cubicBezTo>
                      <a:pt x="2372" y="5004"/>
                      <a:pt x="2537" y="5100"/>
                      <a:pt x="2701" y="5100"/>
                    </a:cubicBezTo>
                    <a:cubicBezTo>
                      <a:pt x="2840" y="5100"/>
                      <a:pt x="2979" y="5031"/>
                      <a:pt x="3052" y="4862"/>
                    </a:cubicBezTo>
                    <a:lnTo>
                      <a:pt x="3630" y="3652"/>
                    </a:lnTo>
                    <a:lnTo>
                      <a:pt x="4998" y="3547"/>
                    </a:lnTo>
                    <a:cubicBezTo>
                      <a:pt x="5314" y="3547"/>
                      <a:pt x="5524" y="3126"/>
                      <a:pt x="5261" y="2916"/>
                    </a:cubicBezTo>
                    <a:lnTo>
                      <a:pt x="4209" y="1969"/>
                    </a:lnTo>
                    <a:lnTo>
                      <a:pt x="4630" y="601"/>
                    </a:lnTo>
                    <a:cubicBezTo>
                      <a:pt x="4716" y="343"/>
                      <a:pt x="4486" y="86"/>
                      <a:pt x="4255" y="86"/>
                    </a:cubicBezTo>
                    <a:cubicBezTo>
                      <a:pt x="4204" y="86"/>
                      <a:pt x="4152" y="99"/>
                      <a:pt x="4104" y="128"/>
                    </a:cubicBezTo>
                    <a:lnTo>
                      <a:pt x="2841" y="864"/>
                    </a:lnTo>
                    <a:lnTo>
                      <a:pt x="1684" y="75"/>
                    </a:lnTo>
                    <a:cubicBezTo>
                      <a:pt x="1595" y="24"/>
                      <a:pt x="1509" y="1"/>
                      <a:pt x="1431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" name="Google Shape;2391;p8"/>
              <p:cNvSpPr/>
              <p:nvPr/>
            </p:nvSpPr>
            <p:spPr>
              <a:xfrm>
                <a:off x="802300" y="1893750"/>
                <a:ext cx="421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938" extrusionOk="0">
                    <a:moveTo>
                      <a:pt x="1447" y="1"/>
                    </a:moveTo>
                    <a:cubicBezTo>
                      <a:pt x="1377" y="1"/>
                      <a:pt x="1299" y="30"/>
                      <a:pt x="1210" y="96"/>
                    </a:cubicBezTo>
                    <a:lnTo>
                      <a:pt x="1" y="780"/>
                    </a:lnTo>
                    <a:lnTo>
                      <a:pt x="316" y="938"/>
                    </a:lnTo>
                    <a:lnTo>
                      <a:pt x="1684" y="148"/>
                    </a:lnTo>
                    <a:cubicBezTo>
                      <a:pt x="1623" y="57"/>
                      <a:pt x="1544" y="1"/>
                      <a:pt x="1447" y="1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" name="Google Shape;2392;p8"/>
              <p:cNvSpPr/>
              <p:nvPr/>
            </p:nvSpPr>
            <p:spPr>
              <a:xfrm>
                <a:off x="732600" y="1892325"/>
                <a:ext cx="74975" cy="126300"/>
              </a:xfrm>
              <a:custGeom>
                <a:avLst/>
                <a:gdLst/>
                <a:ahLst/>
                <a:cxnLst/>
                <a:rect l="l" t="t" r="r" b="b"/>
                <a:pathLst>
                  <a:path w="2999" h="5052" extrusionOk="0">
                    <a:moveTo>
                      <a:pt x="1559" y="0"/>
                    </a:moveTo>
                    <a:cubicBezTo>
                      <a:pt x="1320" y="0"/>
                      <a:pt x="1063" y="218"/>
                      <a:pt x="1105" y="468"/>
                    </a:cubicBezTo>
                    <a:lnTo>
                      <a:pt x="1368" y="1836"/>
                    </a:lnTo>
                    <a:lnTo>
                      <a:pt x="263" y="2678"/>
                    </a:lnTo>
                    <a:cubicBezTo>
                      <a:pt x="0" y="2888"/>
                      <a:pt x="158" y="3362"/>
                      <a:pt x="474" y="3362"/>
                    </a:cubicBezTo>
                    <a:lnTo>
                      <a:pt x="1842" y="3467"/>
                    </a:lnTo>
                    <a:lnTo>
                      <a:pt x="2315" y="4782"/>
                    </a:lnTo>
                    <a:cubicBezTo>
                      <a:pt x="2415" y="4949"/>
                      <a:pt x="2578" y="5052"/>
                      <a:pt x="2738" y="5052"/>
                    </a:cubicBezTo>
                    <a:cubicBezTo>
                      <a:pt x="2830" y="5052"/>
                      <a:pt x="2922" y="5017"/>
                      <a:pt x="2999" y="4940"/>
                    </a:cubicBezTo>
                    <a:cubicBezTo>
                      <a:pt x="2894" y="4887"/>
                      <a:pt x="2841" y="4887"/>
                      <a:pt x="2841" y="4782"/>
                    </a:cubicBezTo>
                    <a:lnTo>
                      <a:pt x="2368" y="3467"/>
                    </a:lnTo>
                    <a:lnTo>
                      <a:pt x="1000" y="3362"/>
                    </a:lnTo>
                    <a:cubicBezTo>
                      <a:pt x="684" y="3309"/>
                      <a:pt x="527" y="2888"/>
                      <a:pt x="790" y="2678"/>
                    </a:cubicBezTo>
                    <a:lnTo>
                      <a:pt x="1894" y="1836"/>
                    </a:lnTo>
                    <a:lnTo>
                      <a:pt x="1631" y="468"/>
                    </a:lnTo>
                    <a:cubicBezTo>
                      <a:pt x="1631" y="311"/>
                      <a:pt x="1631" y="205"/>
                      <a:pt x="1789" y="153"/>
                    </a:cubicBezTo>
                    <a:lnTo>
                      <a:pt x="1736" y="48"/>
                    </a:lnTo>
                    <a:cubicBezTo>
                      <a:pt x="1682" y="15"/>
                      <a:pt x="1621" y="0"/>
                      <a:pt x="1559" y="0"/>
                    </a:cubicBezTo>
                    <a:close/>
                  </a:path>
                </a:pathLst>
              </a:custGeom>
              <a:solidFill>
                <a:srgbClr val="FAB83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93" name="Google Shape;2393;p8"/>
            <p:cNvGrpSpPr/>
            <p:nvPr/>
          </p:nvGrpSpPr>
          <p:grpSpPr>
            <a:xfrm>
              <a:off x="4961800" y="6288600"/>
              <a:ext cx="135369" cy="129375"/>
              <a:chOff x="2419900" y="952925"/>
              <a:chExt cx="134175" cy="129375"/>
            </a:xfrm>
          </p:grpSpPr>
          <p:sp>
            <p:nvSpPr>
              <p:cNvPr id="2394" name="Google Shape;2394;p8"/>
              <p:cNvSpPr/>
              <p:nvPr/>
            </p:nvSpPr>
            <p:spPr>
              <a:xfrm>
                <a:off x="2421550" y="952925"/>
                <a:ext cx="132525" cy="129375"/>
              </a:xfrm>
              <a:custGeom>
                <a:avLst/>
                <a:gdLst/>
                <a:ahLst/>
                <a:cxnLst/>
                <a:rect l="l" t="t" r="r" b="b"/>
                <a:pathLst>
                  <a:path w="5301" h="5175" extrusionOk="0">
                    <a:moveTo>
                      <a:pt x="2854" y="1"/>
                    </a:moveTo>
                    <a:cubicBezTo>
                      <a:pt x="2742" y="1"/>
                      <a:pt x="2640" y="55"/>
                      <a:pt x="2617" y="169"/>
                    </a:cubicBezTo>
                    <a:lnTo>
                      <a:pt x="1881" y="1326"/>
                    </a:lnTo>
                    <a:lnTo>
                      <a:pt x="513" y="1221"/>
                    </a:lnTo>
                    <a:cubicBezTo>
                      <a:pt x="493" y="1218"/>
                      <a:pt x="473" y="1216"/>
                      <a:pt x="453" y="1216"/>
                    </a:cubicBezTo>
                    <a:cubicBezTo>
                      <a:pt x="172" y="1216"/>
                      <a:pt x="1" y="1554"/>
                      <a:pt x="198" y="1800"/>
                    </a:cubicBezTo>
                    <a:lnTo>
                      <a:pt x="1092" y="2852"/>
                    </a:lnTo>
                    <a:lnTo>
                      <a:pt x="566" y="4167"/>
                    </a:lnTo>
                    <a:cubicBezTo>
                      <a:pt x="478" y="4431"/>
                      <a:pt x="647" y="4731"/>
                      <a:pt x="889" y="4731"/>
                    </a:cubicBezTo>
                    <a:cubicBezTo>
                      <a:pt x="937" y="4731"/>
                      <a:pt x="987" y="4719"/>
                      <a:pt x="1039" y="4693"/>
                    </a:cubicBezTo>
                    <a:lnTo>
                      <a:pt x="2354" y="4167"/>
                    </a:lnTo>
                    <a:lnTo>
                      <a:pt x="3407" y="5114"/>
                    </a:lnTo>
                    <a:cubicBezTo>
                      <a:pt x="3462" y="5155"/>
                      <a:pt x="3527" y="5175"/>
                      <a:pt x="3594" y="5175"/>
                    </a:cubicBezTo>
                    <a:cubicBezTo>
                      <a:pt x="3784" y="5175"/>
                      <a:pt x="3985" y="5018"/>
                      <a:pt x="3985" y="4746"/>
                    </a:cubicBezTo>
                    <a:lnTo>
                      <a:pt x="3880" y="3378"/>
                    </a:lnTo>
                    <a:lnTo>
                      <a:pt x="5037" y="2641"/>
                    </a:lnTo>
                    <a:cubicBezTo>
                      <a:pt x="5300" y="2536"/>
                      <a:pt x="5248" y="2063"/>
                      <a:pt x="4932" y="2010"/>
                    </a:cubicBezTo>
                    <a:lnTo>
                      <a:pt x="3512" y="1695"/>
                    </a:lnTo>
                    <a:lnTo>
                      <a:pt x="3196" y="274"/>
                    </a:lnTo>
                    <a:cubicBezTo>
                      <a:pt x="3166" y="95"/>
                      <a:pt x="3001" y="1"/>
                      <a:pt x="2854" y="1"/>
                    </a:cubicBezTo>
                    <a:close/>
                  </a:path>
                </a:pathLst>
              </a:custGeom>
              <a:solidFill>
                <a:srgbClr val="FCC3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" name="Google Shape;2395;p8"/>
              <p:cNvSpPr/>
              <p:nvPr/>
            </p:nvSpPr>
            <p:spPr>
              <a:xfrm>
                <a:off x="2510650" y="995275"/>
                <a:ext cx="40800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685" extrusionOk="0">
                    <a:moveTo>
                      <a:pt x="0" y="1"/>
                    </a:moveTo>
                    <a:lnTo>
                      <a:pt x="53" y="316"/>
                    </a:lnTo>
                    <a:lnTo>
                      <a:pt x="1631" y="684"/>
                    </a:lnTo>
                    <a:cubicBezTo>
                      <a:pt x="1631" y="579"/>
                      <a:pt x="1473" y="369"/>
                      <a:pt x="1368" y="316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" name="Google Shape;2396;p8"/>
              <p:cNvSpPr/>
              <p:nvPr/>
            </p:nvSpPr>
            <p:spPr>
              <a:xfrm>
                <a:off x="2419900" y="952925"/>
                <a:ext cx="81575" cy="117875"/>
              </a:xfrm>
              <a:custGeom>
                <a:avLst/>
                <a:gdLst/>
                <a:ahLst/>
                <a:cxnLst/>
                <a:rect l="l" t="t" r="r" b="b"/>
                <a:pathLst>
                  <a:path w="3263" h="4715" extrusionOk="0">
                    <a:moveTo>
                      <a:pt x="2910" y="1"/>
                    </a:moveTo>
                    <a:cubicBezTo>
                      <a:pt x="2791" y="1"/>
                      <a:pt x="2676" y="55"/>
                      <a:pt x="2631" y="169"/>
                    </a:cubicBezTo>
                    <a:lnTo>
                      <a:pt x="1894" y="1326"/>
                    </a:lnTo>
                    <a:lnTo>
                      <a:pt x="527" y="1221"/>
                    </a:lnTo>
                    <a:cubicBezTo>
                      <a:pt x="211" y="1221"/>
                      <a:pt x="1" y="1537"/>
                      <a:pt x="211" y="1800"/>
                    </a:cubicBezTo>
                    <a:lnTo>
                      <a:pt x="444" y="2074"/>
                    </a:lnTo>
                    <a:lnTo>
                      <a:pt x="444" y="2074"/>
                    </a:lnTo>
                    <a:cubicBezTo>
                      <a:pt x="423" y="1876"/>
                      <a:pt x="553" y="1678"/>
                      <a:pt x="745" y="1678"/>
                    </a:cubicBezTo>
                    <a:cubicBezTo>
                      <a:pt x="776" y="1678"/>
                      <a:pt x="808" y="1683"/>
                      <a:pt x="842" y="1695"/>
                    </a:cubicBezTo>
                    <a:lnTo>
                      <a:pt x="2210" y="1800"/>
                    </a:lnTo>
                    <a:lnTo>
                      <a:pt x="2946" y="642"/>
                    </a:lnTo>
                    <a:cubicBezTo>
                      <a:pt x="2999" y="485"/>
                      <a:pt x="3157" y="432"/>
                      <a:pt x="3262" y="432"/>
                    </a:cubicBezTo>
                    <a:lnTo>
                      <a:pt x="3262" y="274"/>
                    </a:lnTo>
                    <a:cubicBezTo>
                      <a:pt x="3232" y="95"/>
                      <a:pt x="3067" y="1"/>
                      <a:pt x="2910" y="1"/>
                    </a:cubicBezTo>
                    <a:close/>
                    <a:moveTo>
                      <a:pt x="444" y="2074"/>
                    </a:moveTo>
                    <a:cubicBezTo>
                      <a:pt x="452" y="2143"/>
                      <a:pt x="478" y="2212"/>
                      <a:pt x="527" y="2273"/>
                    </a:cubicBezTo>
                    <a:lnTo>
                      <a:pt x="1078" y="2921"/>
                    </a:lnTo>
                    <a:lnTo>
                      <a:pt x="1078" y="2921"/>
                    </a:lnTo>
                    <a:lnTo>
                      <a:pt x="1105" y="2852"/>
                    </a:lnTo>
                    <a:lnTo>
                      <a:pt x="444" y="2074"/>
                    </a:lnTo>
                    <a:close/>
                    <a:moveTo>
                      <a:pt x="1078" y="2921"/>
                    </a:moveTo>
                    <a:lnTo>
                      <a:pt x="579" y="4167"/>
                    </a:lnTo>
                    <a:cubicBezTo>
                      <a:pt x="486" y="4401"/>
                      <a:pt x="642" y="4636"/>
                      <a:pt x="864" y="4684"/>
                    </a:cubicBezTo>
                    <a:lnTo>
                      <a:pt x="864" y="4684"/>
                    </a:lnTo>
                    <a:cubicBezTo>
                      <a:pt x="869" y="4671"/>
                      <a:pt x="879" y="4656"/>
                      <a:pt x="895" y="4640"/>
                    </a:cubicBezTo>
                    <a:lnTo>
                      <a:pt x="1421" y="3325"/>
                    </a:lnTo>
                    <a:lnTo>
                      <a:pt x="1078" y="2921"/>
                    </a:lnTo>
                    <a:close/>
                    <a:moveTo>
                      <a:pt x="864" y="4684"/>
                    </a:moveTo>
                    <a:cubicBezTo>
                      <a:pt x="856" y="4702"/>
                      <a:pt x="861" y="4715"/>
                      <a:pt x="881" y="4715"/>
                    </a:cubicBezTo>
                    <a:cubicBezTo>
                      <a:pt x="895" y="4715"/>
                      <a:pt x="917" y="4708"/>
                      <a:pt x="947" y="4693"/>
                    </a:cubicBezTo>
                    <a:cubicBezTo>
                      <a:pt x="919" y="4693"/>
                      <a:pt x="891" y="4690"/>
                      <a:pt x="864" y="4684"/>
                    </a:cubicBezTo>
                    <a:close/>
                  </a:path>
                </a:pathLst>
              </a:custGeom>
              <a:solidFill>
                <a:srgbClr val="191919">
                  <a:alpha val="72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397" name="Google Shape;2397;p8"/>
          <p:cNvGrpSpPr/>
          <p:nvPr/>
        </p:nvGrpSpPr>
        <p:grpSpPr>
          <a:xfrm flipH="1">
            <a:off x="-20797" y="-12625"/>
            <a:ext cx="10692000" cy="7589400"/>
            <a:chOff x="-2000" y="-12625"/>
            <a:chExt cx="10692000" cy="7589400"/>
          </a:xfrm>
        </p:grpSpPr>
        <p:sp>
          <p:nvSpPr>
            <p:cNvPr id="2398" name="Google Shape;2398;p8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399" name="Google Shape;2399;p8"/>
            <p:cNvGrpSpPr/>
            <p:nvPr/>
          </p:nvGrpSpPr>
          <p:grpSpPr>
            <a:xfrm>
              <a:off x="73845" y="61396"/>
              <a:ext cx="10544304" cy="7425379"/>
              <a:chOff x="73845" y="61396"/>
              <a:chExt cx="10544304" cy="7425379"/>
            </a:xfrm>
          </p:grpSpPr>
          <p:grpSp>
            <p:nvGrpSpPr>
              <p:cNvPr id="2400" name="Google Shape;2400;p8"/>
              <p:cNvGrpSpPr/>
              <p:nvPr/>
            </p:nvGrpSpPr>
            <p:grpSpPr>
              <a:xfrm rot="10800000" flipH="1">
                <a:off x="541072" y="720094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2401" name="Google Shape;2401;p8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2402" name="Google Shape;2402;p8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403" name="Google Shape;2403;p8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404" name="Google Shape;2404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405" name="Google Shape;2405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406" name="Google Shape;2406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407" name="Google Shape;2407;p8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408" name="Google Shape;2408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409" name="Google Shape;2409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410" name="Google Shape;2410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411" name="Google Shape;2411;p8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412" name="Google Shape;2412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413" name="Google Shape;2413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414" name="Google Shape;2414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415" name="Google Shape;2415;p8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416" name="Google Shape;2416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417" name="Google Shape;2417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418" name="Google Shape;2418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2419" name="Google Shape;2419;p8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2420" name="Google Shape;2420;p8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2421" name="Google Shape;2421;p8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422" name="Google Shape;2422;p8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23" name="Google Shape;2423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24" name="Google Shape;2424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25" name="Google Shape;2425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26" name="Google Shape;2426;p8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27" name="Google Shape;2427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28" name="Google Shape;2428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29" name="Google Shape;2429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30" name="Google Shape;2430;p8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31" name="Google Shape;2431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32" name="Google Shape;2432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33" name="Google Shape;2433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34" name="Google Shape;2434;p8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35" name="Google Shape;2435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36" name="Google Shape;2436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37" name="Google Shape;2437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2438" name="Google Shape;2438;p8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439" name="Google Shape;2439;p8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40" name="Google Shape;2440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41" name="Google Shape;2441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42" name="Google Shape;2442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43" name="Google Shape;2443;p8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44" name="Google Shape;2444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45" name="Google Shape;2445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46" name="Google Shape;2446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47" name="Google Shape;2447;p8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48" name="Google Shape;2448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49" name="Google Shape;2449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50" name="Google Shape;2450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51" name="Google Shape;2451;p8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52" name="Google Shape;2452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53" name="Google Shape;2453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54" name="Google Shape;2454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55" name="Google Shape;2455;p8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2456" name="Google Shape;2456;p8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457" name="Google Shape;2457;p8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58" name="Google Shape;2458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59" name="Google Shape;2459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60" name="Google Shape;2460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61" name="Google Shape;2461;p8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62" name="Google Shape;2462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63" name="Google Shape;2463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64" name="Google Shape;2464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65" name="Google Shape;2465;p8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66" name="Google Shape;2466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67" name="Google Shape;2467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68" name="Google Shape;2468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69" name="Google Shape;2469;p8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70" name="Google Shape;2470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71" name="Google Shape;2471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72" name="Google Shape;2472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2473" name="Google Shape;2473;p8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474" name="Google Shape;2474;p8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75" name="Google Shape;2475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76" name="Google Shape;2476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77" name="Google Shape;2477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78" name="Google Shape;2478;p8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79" name="Google Shape;2479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80" name="Google Shape;2480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81" name="Google Shape;2481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82" name="Google Shape;2482;p8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83" name="Google Shape;2483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84" name="Google Shape;2484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85" name="Google Shape;2485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486" name="Google Shape;2486;p8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487" name="Google Shape;2487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88" name="Google Shape;2488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489" name="Google Shape;2489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90" name="Google Shape;2490;p8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491" name="Google Shape;2491;p8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492" name="Google Shape;2492;p8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493" name="Google Shape;2493;p8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494" name="Google Shape;2494;p8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495" name="Google Shape;2495;p8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496" name="Google Shape;2496;p8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497" name="Google Shape;2497;p8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498" name="Google Shape;2498;p8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499" name="Google Shape;2499;p8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500" name="Google Shape;2500;p8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01" name="Google Shape;2501;p8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02" name="Google Shape;2502;p8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503" name="Google Shape;2503;p8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504" name="Google Shape;2504;p8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05" name="Google Shape;2505;p8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06" name="Google Shape;2506;p8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2507" name="Google Shape;2507;p8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2508" name="Google Shape;2508;p8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09" name="Google Shape;2509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10" name="Google Shape;2510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11" name="Google Shape;2511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512" name="Google Shape;2512;p8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13" name="Google Shape;2513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14" name="Google Shape;2514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15" name="Google Shape;2515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516" name="Google Shape;2516;p8"/>
              <p:cNvGrpSpPr/>
              <p:nvPr/>
            </p:nvGrpSpPr>
            <p:grpSpPr>
              <a:xfrm>
                <a:off x="471460" y="6139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2517" name="Google Shape;2517;p8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2518" name="Google Shape;2518;p8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519" name="Google Shape;2519;p8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520" name="Google Shape;2520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521" name="Google Shape;2521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522" name="Google Shape;2522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523" name="Google Shape;2523;p8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524" name="Google Shape;2524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525" name="Google Shape;2525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526" name="Google Shape;2526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527" name="Google Shape;2527;p8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528" name="Google Shape;2528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529" name="Google Shape;2529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530" name="Google Shape;2530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531" name="Google Shape;2531;p8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532" name="Google Shape;2532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533" name="Google Shape;2533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534" name="Google Shape;2534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2535" name="Google Shape;2535;p8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2536" name="Google Shape;2536;p8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2537" name="Google Shape;2537;p8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538" name="Google Shape;2538;p8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39" name="Google Shape;2539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40" name="Google Shape;2540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41" name="Google Shape;2541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42" name="Google Shape;2542;p8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43" name="Google Shape;2543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44" name="Google Shape;2544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45" name="Google Shape;2545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46" name="Google Shape;2546;p8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47" name="Google Shape;2547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48" name="Google Shape;2548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49" name="Google Shape;2549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50" name="Google Shape;2550;p8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51" name="Google Shape;2551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52" name="Google Shape;2552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53" name="Google Shape;2553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2554" name="Google Shape;2554;p8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555" name="Google Shape;2555;p8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56" name="Google Shape;2556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57" name="Google Shape;2557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58" name="Google Shape;2558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59" name="Google Shape;2559;p8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60" name="Google Shape;2560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61" name="Google Shape;2561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62" name="Google Shape;2562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63" name="Google Shape;2563;p8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64" name="Google Shape;2564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65" name="Google Shape;2565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66" name="Google Shape;2566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67" name="Google Shape;2567;p8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68" name="Google Shape;2568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69" name="Google Shape;2569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70" name="Google Shape;2570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71" name="Google Shape;2571;p8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2572" name="Google Shape;2572;p8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573" name="Google Shape;2573;p8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74" name="Google Shape;2574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75" name="Google Shape;2575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76" name="Google Shape;2576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77" name="Google Shape;2577;p8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78" name="Google Shape;2578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79" name="Google Shape;2579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80" name="Google Shape;2580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81" name="Google Shape;2581;p8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82" name="Google Shape;2582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83" name="Google Shape;2583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84" name="Google Shape;2584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85" name="Google Shape;2585;p8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86" name="Google Shape;2586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87" name="Google Shape;2587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88" name="Google Shape;2588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2589" name="Google Shape;2589;p8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590" name="Google Shape;2590;p8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91" name="Google Shape;2591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92" name="Google Shape;2592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93" name="Google Shape;2593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94" name="Google Shape;2594;p8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95" name="Google Shape;2595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96" name="Google Shape;2596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597" name="Google Shape;2597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598" name="Google Shape;2598;p8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599" name="Google Shape;2599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600" name="Google Shape;2600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601" name="Google Shape;2601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602" name="Google Shape;2602;p8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603" name="Google Shape;2603;p8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604" name="Google Shape;2604;p8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605" name="Google Shape;2605;p8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606" name="Google Shape;2606;p8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607" name="Google Shape;2607;p8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608" name="Google Shape;2608;p8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609" name="Google Shape;2609;p8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610" name="Google Shape;2610;p8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611" name="Google Shape;2611;p8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612" name="Google Shape;2612;p8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613" name="Google Shape;2613;p8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614" name="Google Shape;2614;p8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615" name="Google Shape;2615;p8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616" name="Google Shape;2616;p8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617" name="Google Shape;2617;p8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618" name="Google Shape;2618;p8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619" name="Google Shape;2619;p8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620" name="Google Shape;2620;p8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621" name="Google Shape;2621;p8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622" name="Google Shape;2622;p8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2623" name="Google Shape;2623;p8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2624" name="Google Shape;2624;p8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625" name="Google Shape;2625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26" name="Google Shape;2626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27" name="Google Shape;2627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28" name="Google Shape;2628;p8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629" name="Google Shape;2629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30" name="Google Shape;2630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31" name="Google Shape;2631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632" name="Google Shape;2632;p8"/>
              <p:cNvGrpSpPr/>
              <p:nvPr/>
            </p:nvGrpSpPr>
            <p:grpSpPr>
              <a:xfrm>
                <a:off x="73845" y="987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2633" name="Google Shape;2633;p8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2634" name="Google Shape;2634;p8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635" name="Google Shape;2635;p8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36" name="Google Shape;2636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37" name="Google Shape;2637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38" name="Google Shape;2638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39" name="Google Shape;2639;p8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40" name="Google Shape;2640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41" name="Google Shape;2641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42" name="Google Shape;2642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43" name="Google Shape;2643;p8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44" name="Google Shape;2644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45" name="Google Shape;2645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46" name="Google Shape;2646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47" name="Google Shape;2647;p8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48" name="Google Shape;2648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49" name="Google Shape;2649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50" name="Google Shape;2650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2651" name="Google Shape;2651;p8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652" name="Google Shape;2652;p8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53" name="Google Shape;2653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54" name="Google Shape;2654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55" name="Google Shape;2655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56" name="Google Shape;2656;p8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57" name="Google Shape;2657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58" name="Google Shape;2658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59" name="Google Shape;2659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60" name="Google Shape;2660;p8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61" name="Google Shape;2661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62" name="Google Shape;2662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63" name="Google Shape;2663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64" name="Google Shape;2664;p8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65" name="Google Shape;2665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66" name="Google Shape;2666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67" name="Google Shape;2667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2668" name="Google Shape;2668;p8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2669" name="Google Shape;2669;p8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670" name="Google Shape;2670;p8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71" name="Google Shape;2671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72" name="Google Shape;2672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73" name="Google Shape;2673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74" name="Google Shape;2674;p8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75" name="Google Shape;2675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76" name="Google Shape;2676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77" name="Google Shape;2677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78" name="Google Shape;2678;p8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79" name="Google Shape;2679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80" name="Google Shape;2680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81" name="Google Shape;2681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82" name="Google Shape;2682;p8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83" name="Google Shape;2683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84" name="Google Shape;2684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85" name="Google Shape;2685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2686" name="Google Shape;2686;p8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687" name="Google Shape;2687;p8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88" name="Google Shape;2688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89" name="Google Shape;2689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90" name="Google Shape;2690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91" name="Google Shape;2691;p8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92" name="Google Shape;2692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93" name="Google Shape;2693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94" name="Google Shape;2694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95" name="Google Shape;2695;p8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96" name="Google Shape;2696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97" name="Google Shape;2697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98" name="Google Shape;2698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699" name="Google Shape;2699;p8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00" name="Google Shape;2700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01" name="Google Shape;2701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02" name="Google Shape;2702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2703" name="Google Shape;2703;p8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704" name="Google Shape;2704;p8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05" name="Google Shape;2705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06" name="Google Shape;2706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07" name="Google Shape;2707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708" name="Google Shape;2708;p8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09" name="Google Shape;2709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10" name="Google Shape;2710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11" name="Google Shape;2711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712" name="Google Shape;2712;p8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13" name="Google Shape;2713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14" name="Google Shape;2714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15" name="Google Shape;2715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716" name="Google Shape;2716;p8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17" name="Google Shape;2717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18" name="Google Shape;2718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19" name="Google Shape;2719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720" name="Google Shape;2720;p8"/>
              <p:cNvGrpSpPr/>
              <p:nvPr/>
            </p:nvGrpSpPr>
            <p:grpSpPr>
              <a:xfrm>
                <a:off x="10332320" y="1452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2721" name="Google Shape;2721;p8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2722" name="Google Shape;2722;p8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723" name="Google Shape;2723;p8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24" name="Google Shape;2724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25" name="Google Shape;2725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26" name="Google Shape;2726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27" name="Google Shape;2727;p8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28" name="Google Shape;2728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29" name="Google Shape;2729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30" name="Google Shape;2730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31" name="Google Shape;2731;p8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32" name="Google Shape;2732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33" name="Google Shape;2733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34" name="Google Shape;2734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35" name="Google Shape;2735;p8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36" name="Google Shape;2736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37" name="Google Shape;2737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38" name="Google Shape;2738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2739" name="Google Shape;2739;p8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740" name="Google Shape;2740;p8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41" name="Google Shape;2741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42" name="Google Shape;2742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43" name="Google Shape;2743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44" name="Google Shape;2744;p8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45" name="Google Shape;2745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46" name="Google Shape;2746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47" name="Google Shape;2747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48" name="Google Shape;2748;p8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49" name="Google Shape;2749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50" name="Google Shape;2750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51" name="Google Shape;2751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52" name="Google Shape;2752;p8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53" name="Google Shape;2753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54" name="Google Shape;2754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55" name="Google Shape;2755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2756" name="Google Shape;2756;p8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2757" name="Google Shape;2757;p8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758" name="Google Shape;2758;p8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59" name="Google Shape;2759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60" name="Google Shape;2760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61" name="Google Shape;2761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62" name="Google Shape;2762;p8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63" name="Google Shape;2763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64" name="Google Shape;2764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65" name="Google Shape;2765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66" name="Google Shape;2766;p8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67" name="Google Shape;2767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68" name="Google Shape;2768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69" name="Google Shape;2769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70" name="Google Shape;2770;p8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71" name="Google Shape;2771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72" name="Google Shape;2772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73" name="Google Shape;2773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2774" name="Google Shape;2774;p8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775" name="Google Shape;2775;p8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76" name="Google Shape;2776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77" name="Google Shape;2777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78" name="Google Shape;2778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79" name="Google Shape;2779;p8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80" name="Google Shape;2780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81" name="Google Shape;2781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82" name="Google Shape;2782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83" name="Google Shape;2783;p8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84" name="Google Shape;2784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85" name="Google Shape;2785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86" name="Google Shape;2786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87" name="Google Shape;2787;p8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788" name="Google Shape;2788;p8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89" name="Google Shape;2789;p8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90" name="Google Shape;2790;p8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2791" name="Google Shape;2791;p8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792" name="Google Shape;2792;p8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93" name="Google Shape;2793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94" name="Google Shape;2794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95" name="Google Shape;2795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796" name="Google Shape;2796;p8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97" name="Google Shape;2797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98" name="Google Shape;2798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99" name="Google Shape;2799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00" name="Google Shape;2800;p8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01" name="Google Shape;2801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02" name="Google Shape;2802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03" name="Google Shape;2803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04" name="Google Shape;2804;p8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05" name="Google Shape;2805;p8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06" name="Google Shape;2806;p8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07" name="Google Shape;2807;p8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2808" name="Google Shape;2808;p8"/>
          <p:cNvGrpSpPr/>
          <p:nvPr/>
        </p:nvGrpSpPr>
        <p:grpSpPr>
          <a:xfrm flipH="1">
            <a:off x="170560" y="533705"/>
            <a:ext cx="3176918" cy="3726693"/>
            <a:chOff x="3123500" y="607850"/>
            <a:chExt cx="2692075" cy="3186025"/>
          </a:xfrm>
        </p:grpSpPr>
        <p:sp>
          <p:nvSpPr>
            <p:cNvPr id="2809" name="Google Shape;2809;p8"/>
            <p:cNvSpPr/>
            <p:nvPr/>
          </p:nvSpPr>
          <p:spPr>
            <a:xfrm>
              <a:off x="3123500" y="1218850"/>
              <a:ext cx="2050300" cy="2575025"/>
            </a:xfrm>
            <a:custGeom>
              <a:avLst/>
              <a:gdLst/>
              <a:ahLst/>
              <a:cxnLst/>
              <a:rect l="l" t="t" r="r" b="b"/>
              <a:pathLst>
                <a:path w="82012" h="103001" extrusionOk="0">
                  <a:moveTo>
                    <a:pt x="60180" y="0"/>
                  </a:moveTo>
                  <a:lnTo>
                    <a:pt x="0" y="79328"/>
                  </a:lnTo>
                  <a:lnTo>
                    <a:pt x="73226" y="103001"/>
                  </a:lnTo>
                  <a:lnTo>
                    <a:pt x="82011" y="6366"/>
                  </a:lnTo>
                  <a:lnTo>
                    <a:pt x="60180" y="0"/>
                  </a:lnTo>
                  <a:close/>
                </a:path>
              </a:pathLst>
            </a:custGeom>
            <a:gradFill>
              <a:gsLst>
                <a:gs pos="0">
                  <a:srgbClr val="7BB8EF">
                    <a:alpha val="34117"/>
                    <a:alpha val="34080"/>
                  </a:srgbClr>
                </a:gs>
                <a:gs pos="68000">
                  <a:srgbClr val="FFFFFF">
                    <a:alpha val="0"/>
                    <a:alpha val="34080"/>
                  </a:srgbClr>
                </a:gs>
                <a:gs pos="100000">
                  <a:srgbClr val="FFFFFF">
                    <a:alpha val="0"/>
                    <a:alpha val="3408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8"/>
            <p:cNvSpPr/>
            <p:nvPr/>
          </p:nvSpPr>
          <p:spPr>
            <a:xfrm>
              <a:off x="4371550" y="1058400"/>
              <a:ext cx="1158650" cy="464150"/>
            </a:xfrm>
            <a:custGeom>
              <a:avLst/>
              <a:gdLst/>
              <a:ahLst/>
              <a:cxnLst/>
              <a:rect l="l" t="t" r="r" b="b"/>
              <a:pathLst>
                <a:path w="46346" h="18566" extrusionOk="0">
                  <a:moveTo>
                    <a:pt x="1421" y="1"/>
                  </a:moveTo>
                  <a:cubicBezTo>
                    <a:pt x="1421" y="1"/>
                    <a:pt x="947" y="1053"/>
                    <a:pt x="895" y="1316"/>
                  </a:cubicBezTo>
                  <a:cubicBezTo>
                    <a:pt x="0" y="3841"/>
                    <a:pt x="9364" y="9469"/>
                    <a:pt x="21831" y="13888"/>
                  </a:cubicBezTo>
                  <a:cubicBezTo>
                    <a:pt x="30226" y="16876"/>
                    <a:pt x="37875" y="18565"/>
                    <a:pt x="42225" y="18565"/>
                  </a:cubicBezTo>
                  <a:cubicBezTo>
                    <a:pt x="44308" y="18565"/>
                    <a:pt x="45635" y="18178"/>
                    <a:pt x="45924" y="17360"/>
                  </a:cubicBezTo>
                  <a:cubicBezTo>
                    <a:pt x="46030" y="17097"/>
                    <a:pt x="46345" y="16150"/>
                    <a:pt x="46345" y="16150"/>
                  </a:cubicBezTo>
                  <a:cubicBezTo>
                    <a:pt x="46345" y="16150"/>
                    <a:pt x="36193" y="8838"/>
                    <a:pt x="25040" y="4788"/>
                  </a:cubicBezTo>
                  <a:cubicBezTo>
                    <a:pt x="13783" y="790"/>
                    <a:pt x="1421" y="1"/>
                    <a:pt x="1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8"/>
            <p:cNvSpPr/>
            <p:nvPr/>
          </p:nvSpPr>
          <p:spPr>
            <a:xfrm>
              <a:off x="4191375" y="859825"/>
              <a:ext cx="1591325" cy="635350"/>
            </a:xfrm>
            <a:custGeom>
              <a:avLst/>
              <a:gdLst/>
              <a:ahLst/>
              <a:cxnLst/>
              <a:rect l="l" t="t" r="r" b="b"/>
              <a:pathLst>
                <a:path w="63653" h="25414" extrusionOk="0">
                  <a:moveTo>
                    <a:pt x="1947" y="0"/>
                  </a:moveTo>
                  <a:cubicBezTo>
                    <a:pt x="1947" y="0"/>
                    <a:pt x="1421" y="1315"/>
                    <a:pt x="1263" y="1684"/>
                  </a:cubicBezTo>
                  <a:cubicBezTo>
                    <a:pt x="0" y="5156"/>
                    <a:pt x="12889" y="12888"/>
                    <a:pt x="29985" y="18991"/>
                  </a:cubicBezTo>
                  <a:cubicBezTo>
                    <a:pt x="41542" y="23116"/>
                    <a:pt x="52090" y="25414"/>
                    <a:pt x="58069" y="25414"/>
                  </a:cubicBezTo>
                  <a:cubicBezTo>
                    <a:pt x="60935" y="25414"/>
                    <a:pt x="62751" y="24886"/>
                    <a:pt x="63126" y="23778"/>
                  </a:cubicBezTo>
                  <a:cubicBezTo>
                    <a:pt x="63284" y="23462"/>
                    <a:pt x="63652" y="22094"/>
                    <a:pt x="63652" y="22094"/>
                  </a:cubicBezTo>
                  <a:cubicBezTo>
                    <a:pt x="63652" y="22094"/>
                    <a:pt x="49712" y="12047"/>
                    <a:pt x="34404" y="6576"/>
                  </a:cubicBezTo>
                  <a:cubicBezTo>
                    <a:pt x="19043" y="1052"/>
                    <a:pt x="1947" y="0"/>
                    <a:pt x="19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8"/>
            <p:cNvSpPr/>
            <p:nvPr/>
          </p:nvSpPr>
          <p:spPr>
            <a:xfrm>
              <a:off x="4204525" y="822275"/>
              <a:ext cx="1611050" cy="635350"/>
            </a:xfrm>
            <a:custGeom>
              <a:avLst/>
              <a:gdLst/>
              <a:ahLst/>
              <a:cxnLst/>
              <a:rect l="l" t="t" r="r" b="b"/>
              <a:pathLst>
                <a:path w="64442" h="25414" extrusionOk="0">
                  <a:moveTo>
                    <a:pt x="6360" y="1"/>
                  </a:moveTo>
                  <a:cubicBezTo>
                    <a:pt x="3484" y="1"/>
                    <a:pt x="1655" y="535"/>
                    <a:pt x="1263" y="1660"/>
                  </a:cubicBezTo>
                  <a:cubicBezTo>
                    <a:pt x="0" y="5079"/>
                    <a:pt x="12889" y="12865"/>
                    <a:pt x="29985" y="18967"/>
                  </a:cubicBezTo>
                  <a:cubicBezTo>
                    <a:pt x="41541" y="23091"/>
                    <a:pt x="52087" y="25413"/>
                    <a:pt x="58082" y="25413"/>
                  </a:cubicBezTo>
                  <a:cubicBezTo>
                    <a:pt x="60958" y="25413"/>
                    <a:pt x="62787" y="24879"/>
                    <a:pt x="63179" y="23754"/>
                  </a:cubicBezTo>
                  <a:cubicBezTo>
                    <a:pt x="64442" y="20282"/>
                    <a:pt x="51553" y="12549"/>
                    <a:pt x="34457" y="6447"/>
                  </a:cubicBezTo>
                  <a:cubicBezTo>
                    <a:pt x="22901" y="2323"/>
                    <a:pt x="12356" y="1"/>
                    <a:pt x="63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8"/>
            <p:cNvSpPr/>
            <p:nvPr/>
          </p:nvSpPr>
          <p:spPr>
            <a:xfrm>
              <a:off x="4592475" y="607850"/>
              <a:ext cx="961400" cy="637325"/>
            </a:xfrm>
            <a:custGeom>
              <a:avLst/>
              <a:gdLst/>
              <a:ahLst/>
              <a:cxnLst/>
              <a:rect l="l" t="t" r="r" b="b"/>
              <a:pathLst>
                <a:path w="38456" h="25493" extrusionOk="0">
                  <a:moveTo>
                    <a:pt x="17992" y="1"/>
                  </a:moveTo>
                  <a:cubicBezTo>
                    <a:pt x="10272" y="1"/>
                    <a:pt x="2889" y="5031"/>
                    <a:pt x="1" y="13025"/>
                  </a:cubicBezTo>
                  <a:cubicBezTo>
                    <a:pt x="10469" y="19969"/>
                    <a:pt x="22358" y="24230"/>
                    <a:pt x="34878" y="25492"/>
                  </a:cubicBezTo>
                  <a:cubicBezTo>
                    <a:pt x="38455" y="15392"/>
                    <a:pt x="33615" y="4451"/>
                    <a:pt x="23936" y="1031"/>
                  </a:cubicBezTo>
                  <a:cubicBezTo>
                    <a:pt x="21980" y="332"/>
                    <a:pt x="19975" y="1"/>
                    <a:pt x="179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8"/>
            <p:cNvSpPr/>
            <p:nvPr/>
          </p:nvSpPr>
          <p:spPr>
            <a:xfrm>
              <a:off x="4592475" y="607850"/>
              <a:ext cx="961400" cy="637325"/>
            </a:xfrm>
            <a:custGeom>
              <a:avLst/>
              <a:gdLst/>
              <a:ahLst/>
              <a:cxnLst/>
              <a:rect l="l" t="t" r="r" b="b"/>
              <a:pathLst>
                <a:path w="38456" h="25493" extrusionOk="0">
                  <a:moveTo>
                    <a:pt x="17992" y="1"/>
                  </a:moveTo>
                  <a:cubicBezTo>
                    <a:pt x="10272" y="1"/>
                    <a:pt x="2889" y="5031"/>
                    <a:pt x="1" y="13025"/>
                  </a:cubicBezTo>
                  <a:cubicBezTo>
                    <a:pt x="10469" y="19969"/>
                    <a:pt x="22358" y="24230"/>
                    <a:pt x="34878" y="25492"/>
                  </a:cubicBezTo>
                  <a:cubicBezTo>
                    <a:pt x="38455" y="15392"/>
                    <a:pt x="33615" y="4451"/>
                    <a:pt x="23936" y="1031"/>
                  </a:cubicBezTo>
                  <a:cubicBezTo>
                    <a:pt x="21980" y="332"/>
                    <a:pt x="19975" y="1"/>
                    <a:pt x="179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8"/>
            <p:cNvSpPr/>
            <p:nvPr/>
          </p:nvSpPr>
          <p:spPr>
            <a:xfrm>
              <a:off x="5173775" y="627050"/>
              <a:ext cx="378775" cy="618125"/>
            </a:xfrm>
            <a:custGeom>
              <a:avLst/>
              <a:gdLst/>
              <a:ahLst/>
              <a:cxnLst/>
              <a:rect l="l" t="t" r="r" b="b"/>
              <a:pathLst>
                <a:path w="15151" h="24725" extrusionOk="0">
                  <a:moveTo>
                    <a:pt x="0" y="0"/>
                  </a:moveTo>
                  <a:lnTo>
                    <a:pt x="0" y="0"/>
                  </a:lnTo>
                  <a:cubicBezTo>
                    <a:pt x="2157" y="1368"/>
                    <a:pt x="4051" y="3156"/>
                    <a:pt x="5576" y="5155"/>
                  </a:cubicBezTo>
                  <a:cubicBezTo>
                    <a:pt x="9732" y="10837"/>
                    <a:pt x="8838" y="18201"/>
                    <a:pt x="5366" y="23778"/>
                  </a:cubicBezTo>
                  <a:cubicBezTo>
                    <a:pt x="7418" y="24198"/>
                    <a:pt x="9522" y="24514"/>
                    <a:pt x="11626" y="24724"/>
                  </a:cubicBezTo>
                  <a:cubicBezTo>
                    <a:pt x="15151" y="14624"/>
                    <a:pt x="10311" y="3735"/>
                    <a:pt x="684" y="263"/>
                  </a:cubicBezTo>
                  <a:cubicBezTo>
                    <a:pt x="421" y="158"/>
                    <a:pt x="263" y="105"/>
                    <a:pt x="0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8"/>
            <p:cNvSpPr/>
            <p:nvPr/>
          </p:nvSpPr>
          <p:spPr>
            <a:xfrm>
              <a:off x="4592475" y="608625"/>
              <a:ext cx="437975" cy="381425"/>
            </a:xfrm>
            <a:custGeom>
              <a:avLst/>
              <a:gdLst/>
              <a:ahLst/>
              <a:cxnLst/>
              <a:rect l="l" t="t" r="r" b="b"/>
              <a:pathLst>
                <a:path w="17519" h="15257" extrusionOk="0">
                  <a:moveTo>
                    <a:pt x="17518" y="1"/>
                  </a:moveTo>
                  <a:cubicBezTo>
                    <a:pt x="9943" y="211"/>
                    <a:pt x="2842" y="5209"/>
                    <a:pt x="1" y="13099"/>
                  </a:cubicBezTo>
                  <a:cubicBezTo>
                    <a:pt x="1106" y="13836"/>
                    <a:pt x="2316" y="14572"/>
                    <a:pt x="3525" y="15256"/>
                  </a:cubicBezTo>
                  <a:cubicBezTo>
                    <a:pt x="6208" y="8260"/>
                    <a:pt x="10838" y="1211"/>
                    <a:pt x="17518" y="1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8"/>
            <p:cNvSpPr/>
            <p:nvPr/>
          </p:nvSpPr>
          <p:spPr>
            <a:xfrm>
              <a:off x="5524900" y="1287850"/>
              <a:ext cx="123650" cy="62525"/>
            </a:xfrm>
            <a:custGeom>
              <a:avLst/>
              <a:gdLst/>
              <a:ahLst/>
              <a:cxnLst/>
              <a:rect l="l" t="t" r="r" b="b"/>
              <a:pathLst>
                <a:path w="4946" h="2501" extrusionOk="0">
                  <a:moveTo>
                    <a:pt x="1678" y="1"/>
                  </a:moveTo>
                  <a:cubicBezTo>
                    <a:pt x="851" y="1"/>
                    <a:pt x="181" y="334"/>
                    <a:pt x="1" y="765"/>
                  </a:cubicBezTo>
                  <a:cubicBezTo>
                    <a:pt x="1" y="765"/>
                    <a:pt x="948" y="1554"/>
                    <a:pt x="2158" y="2027"/>
                  </a:cubicBezTo>
                  <a:cubicBezTo>
                    <a:pt x="3473" y="2501"/>
                    <a:pt x="4683" y="2501"/>
                    <a:pt x="4683" y="2501"/>
                  </a:cubicBezTo>
                  <a:cubicBezTo>
                    <a:pt x="4946" y="1817"/>
                    <a:pt x="4157" y="712"/>
                    <a:pt x="2894" y="239"/>
                  </a:cubicBezTo>
                  <a:cubicBezTo>
                    <a:pt x="2477" y="72"/>
                    <a:pt x="2061" y="1"/>
                    <a:pt x="16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8"/>
            <p:cNvSpPr/>
            <p:nvPr/>
          </p:nvSpPr>
          <p:spPr>
            <a:xfrm>
              <a:off x="5261875" y="1275650"/>
              <a:ext cx="136800" cy="67050"/>
            </a:xfrm>
            <a:custGeom>
              <a:avLst/>
              <a:gdLst/>
              <a:ahLst/>
              <a:cxnLst/>
              <a:rect l="l" t="t" r="r" b="b"/>
              <a:pathLst>
                <a:path w="5472" h="2682" extrusionOk="0">
                  <a:moveTo>
                    <a:pt x="1971" y="0"/>
                  </a:moveTo>
                  <a:cubicBezTo>
                    <a:pt x="1005" y="0"/>
                    <a:pt x="187" y="364"/>
                    <a:pt x="1" y="885"/>
                  </a:cubicBezTo>
                  <a:cubicBezTo>
                    <a:pt x="1" y="885"/>
                    <a:pt x="1000" y="1726"/>
                    <a:pt x="2421" y="2252"/>
                  </a:cubicBezTo>
                  <a:cubicBezTo>
                    <a:pt x="3473" y="2628"/>
                    <a:pt x="4444" y="2682"/>
                    <a:pt x="4914" y="2682"/>
                  </a:cubicBezTo>
                  <a:cubicBezTo>
                    <a:pt x="5101" y="2682"/>
                    <a:pt x="5209" y="2673"/>
                    <a:pt x="5209" y="2673"/>
                  </a:cubicBezTo>
                  <a:cubicBezTo>
                    <a:pt x="5472" y="1989"/>
                    <a:pt x="4683" y="727"/>
                    <a:pt x="3210" y="201"/>
                  </a:cubicBezTo>
                  <a:cubicBezTo>
                    <a:pt x="2795" y="62"/>
                    <a:pt x="2370" y="0"/>
                    <a:pt x="19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8"/>
            <p:cNvSpPr/>
            <p:nvPr/>
          </p:nvSpPr>
          <p:spPr>
            <a:xfrm>
              <a:off x="4382075" y="879725"/>
              <a:ext cx="123650" cy="62975"/>
            </a:xfrm>
            <a:custGeom>
              <a:avLst/>
              <a:gdLst/>
              <a:ahLst/>
              <a:cxnLst/>
              <a:rect l="l" t="t" r="r" b="b"/>
              <a:pathLst>
                <a:path w="4946" h="2519" extrusionOk="0">
                  <a:moveTo>
                    <a:pt x="1701" y="1"/>
                  </a:moveTo>
                  <a:cubicBezTo>
                    <a:pt x="860" y="1"/>
                    <a:pt x="185" y="340"/>
                    <a:pt x="0" y="782"/>
                  </a:cubicBezTo>
                  <a:cubicBezTo>
                    <a:pt x="0" y="782"/>
                    <a:pt x="842" y="1571"/>
                    <a:pt x="2157" y="2045"/>
                  </a:cubicBezTo>
                  <a:cubicBezTo>
                    <a:pt x="3472" y="2518"/>
                    <a:pt x="4682" y="2518"/>
                    <a:pt x="4682" y="2518"/>
                  </a:cubicBezTo>
                  <a:cubicBezTo>
                    <a:pt x="4945" y="1782"/>
                    <a:pt x="4156" y="677"/>
                    <a:pt x="2841" y="204"/>
                  </a:cubicBezTo>
                  <a:cubicBezTo>
                    <a:pt x="2448" y="62"/>
                    <a:pt x="2059" y="1"/>
                    <a:pt x="17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8"/>
            <p:cNvSpPr/>
            <p:nvPr/>
          </p:nvSpPr>
          <p:spPr>
            <a:xfrm>
              <a:off x="4579325" y="1031750"/>
              <a:ext cx="136800" cy="68800"/>
            </a:xfrm>
            <a:custGeom>
              <a:avLst/>
              <a:gdLst/>
              <a:ahLst/>
              <a:cxnLst/>
              <a:rect l="l" t="t" r="r" b="b"/>
              <a:pathLst>
                <a:path w="5472" h="2752" extrusionOk="0">
                  <a:moveTo>
                    <a:pt x="1888" y="0"/>
                  </a:moveTo>
                  <a:cubicBezTo>
                    <a:pt x="966" y="0"/>
                    <a:pt x="185" y="376"/>
                    <a:pt x="1" y="856"/>
                  </a:cubicBezTo>
                  <a:cubicBezTo>
                    <a:pt x="1" y="856"/>
                    <a:pt x="1000" y="1750"/>
                    <a:pt x="2473" y="2276"/>
                  </a:cubicBezTo>
                  <a:cubicBezTo>
                    <a:pt x="3657" y="2715"/>
                    <a:pt x="4767" y="2751"/>
                    <a:pt x="5105" y="2751"/>
                  </a:cubicBezTo>
                  <a:cubicBezTo>
                    <a:pt x="5172" y="2751"/>
                    <a:pt x="5209" y="2750"/>
                    <a:pt x="5209" y="2750"/>
                  </a:cubicBezTo>
                  <a:cubicBezTo>
                    <a:pt x="5472" y="2013"/>
                    <a:pt x="4578" y="751"/>
                    <a:pt x="3105" y="225"/>
                  </a:cubicBezTo>
                  <a:cubicBezTo>
                    <a:pt x="2697" y="68"/>
                    <a:pt x="2279" y="0"/>
                    <a:pt x="1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8"/>
            <p:cNvSpPr/>
            <p:nvPr/>
          </p:nvSpPr>
          <p:spPr>
            <a:xfrm>
              <a:off x="4914700" y="1183600"/>
              <a:ext cx="136800" cy="68175"/>
            </a:xfrm>
            <a:custGeom>
              <a:avLst/>
              <a:gdLst/>
              <a:ahLst/>
              <a:cxnLst/>
              <a:rect l="l" t="t" r="r" b="b"/>
              <a:pathLst>
                <a:path w="5472" h="2727" extrusionOk="0">
                  <a:moveTo>
                    <a:pt x="1947" y="0"/>
                  </a:moveTo>
                  <a:cubicBezTo>
                    <a:pt x="978" y="0"/>
                    <a:pt x="186" y="363"/>
                    <a:pt x="0" y="884"/>
                  </a:cubicBezTo>
                  <a:cubicBezTo>
                    <a:pt x="0" y="884"/>
                    <a:pt x="1000" y="1726"/>
                    <a:pt x="2473" y="2252"/>
                  </a:cubicBezTo>
                  <a:cubicBezTo>
                    <a:pt x="3656" y="2690"/>
                    <a:pt x="4767" y="2727"/>
                    <a:pt x="5104" y="2727"/>
                  </a:cubicBezTo>
                  <a:cubicBezTo>
                    <a:pt x="5172" y="2727"/>
                    <a:pt x="5208" y="2725"/>
                    <a:pt x="5208" y="2725"/>
                  </a:cubicBezTo>
                  <a:cubicBezTo>
                    <a:pt x="5471" y="1989"/>
                    <a:pt x="4682" y="727"/>
                    <a:pt x="3209" y="200"/>
                  </a:cubicBezTo>
                  <a:cubicBezTo>
                    <a:pt x="2778" y="62"/>
                    <a:pt x="2348" y="0"/>
                    <a:pt x="19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2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3" name="Google Shape;2823;p9"/>
          <p:cNvSpPr txBox="1">
            <a:spLocks noGrp="1"/>
          </p:cNvSpPr>
          <p:nvPr>
            <p:ph type="title"/>
          </p:nvPr>
        </p:nvSpPr>
        <p:spPr>
          <a:xfrm>
            <a:off x="841890" y="1776984"/>
            <a:ext cx="9008100" cy="12375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 sz="5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 sz="4500"/>
            </a:lvl9pPr>
          </a:lstStyle>
          <a:p>
            <a:endParaRPr/>
          </a:p>
        </p:txBody>
      </p:sp>
      <p:sp>
        <p:nvSpPr>
          <p:cNvPr id="2824" name="Google Shape;2824;p9"/>
          <p:cNvSpPr txBox="1">
            <a:spLocks noGrp="1"/>
          </p:cNvSpPr>
          <p:nvPr>
            <p:ph type="subTitle" idx="1"/>
          </p:nvPr>
        </p:nvSpPr>
        <p:spPr>
          <a:xfrm>
            <a:off x="2621025" y="2973565"/>
            <a:ext cx="5450100" cy="24726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825" name="Google Shape;2825;p9"/>
          <p:cNvSpPr/>
          <p:nvPr/>
        </p:nvSpPr>
        <p:spPr>
          <a:xfrm flipH="1">
            <a:off x="-1065222" y="6051925"/>
            <a:ext cx="2262118" cy="976463"/>
          </a:xfrm>
          <a:custGeom>
            <a:avLst/>
            <a:gdLst/>
            <a:ahLst/>
            <a:cxnLst/>
            <a:rect l="l" t="t" r="r" b="b"/>
            <a:pathLst>
              <a:path w="29249" h="12738" extrusionOk="0">
                <a:moveTo>
                  <a:pt x="10913" y="0"/>
                </a:moveTo>
                <a:cubicBezTo>
                  <a:pt x="10819" y="0"/>
                  <a:pt x="10723" y="3"/>
                  <a:pt x="10626" y="7"/>
                </a:cubicBezTo>
                <a:cubicBezTo>
                  <a:pt x="9890" y="7"/>
                  <a:pt x="9153" y="217"/>
                  <a:pt x="8417" y="638"/>
                </a:cubicBezTo>
                <a:cubicBezTo>
                  <a:pt x="7680" y="901"/>
                  <a:pt x="7102" y="1322"/>
                  <a:pt x="6576" y="1953"/>
                </a:cubicBezTo>
                <a:cubicBezTo>
                  <a:pt x="5997" y="2532"/>
                  <a:pt x="5576" y="3269"/>
                  <a:pt x="5366" y="4058"/>
                </a:cubicBezTo>
                <a:cubicBezTo>
                  <a:pt x="5050" y="4847"/>
                  <a:pt x="4945" y="5636"/>
                  <a:pt x="4945" y="6477"/>
                </a:cubicBezTo>
                <a:cubicBezTo>
                  <a:pt x="4998" y="7003"/>
                  <a:pt x="5103" y="7530"/>
                  <a:pt x="5208" y="8056"/>
                </a:cubicBezTo>
                <a:lnTo>
                  <a:pt x="5208" y="8108"/>
                </a:lnTo>
                <a:cubicBezTo>
                  <a:pt x="4261" y="8161"/>
                  <a:pt x="3262" y="8529"/>
                  <a:pt x="2473" y="9055"/>
                </a:cubicBezTo>
                <a:cubicBezTo>
                  <a:pt x="1631" y="9634"/>
                  <a:pt x="1000" y="10370"/>
                  <a:pt x="526" y="11264"/>
                </a:cubicBezTo>
                <a:cubicBezTo>
                  <a:pt x="263" y="11738"/>
                  <a:pt x="105" y="12211"/>
                  <a:pt x="0" y="12737"/>
                </a:cubicBezTo>
                <a:lnTo>
                  <a:pt x="29248" y="12737"/>
                </a:lnTo>
                <a:lnTo>
                  <a:pt x="29248" y="12580"/>
                </a:lnTo>
                <a:cubicBezTo>
                  <a:pt x="29038" y="12317"/>
                  <a:pt x="28880" y="12106"/>
                  <a:pt x="28670" y="11948"/>
                </a:cubicBezTo>
                <a:cubicBezTo>
                  <a:pt x="28302" y="11580"/>
                  <a:pt x="27828" y="11264"/>
                  <a:pt x="27407" y="11001"/>
                </a:cubicBezTo>
                <a:cubicBezTo>
                  <a:pt x="26492" y="10520"/>
                  <a:pt x="25620" y="10258"/>
                  <a:pt x="24631" y="10258"/>
                </a:cubicBezTo>
                <a:cubicBezTo>
                  <a:pt x="24540" y="10258"/>
                  <a:pt x="24449" y="10261"/>
                  <a:pt x="24356" y="10265"/>
                </a:cubicBezTo>
                <a:cubicBezTo>
                  <a:pt x="23567" y="10265"/>
                  <a:pt x="22831" y="10475"/>
                  <a:pt x="22147" y="10896"/>
                </a:cubicBezTo>
                <a:cubicBezTo>
                  <a:pt x="22042" y="10949"/>
                  <a:pt x="21884" y="10949"/>
                  <a:pt x="21831" y="11001"/>
                </a:cubicBezTo>
                <a:cubicBezTo>
                  <a:pt x="21515" y="10212"/>
                  <a:pt x="21042" y="9581"/>
                  <a:pt x="20463" y="8950"/>
                </a:cubicBezTo>
                <a:cubicBezTo>
                  <a:pt x="20043" y="8634"/>
                  <a:pt x="19569" y="8319"/>
                  <a:pt x="19201" y="8056"/>
                </a:cubicBezTo>
                <a:cubicBezTo>
                  <a:pt x="18412" y="7582"/>
                  <a:pt x="17623" y="7372"/>
                  <a:pt x="16781" y="7319"/>
                </a:cubicBezTo>
                <a:cubicBezTo>
                  <a:pt x="16834" y="6846"/>
                  <a:pt x="16886" y="6425"/>
                  <a:pt x="16834" y="5951"/>
                </a:cubicBezTo>
                <a:cubicBezTo>
                  <a:pt x="16781" y="5425"/>
                  <a:pt x="16623" y="4899"/>
                  <a:pt x="16571" y="4373"/>
                </a:cubicBezTo>
                <a:cubicBezTo>
                  <a:pt x="16255" y="3321"/>
                  <a:pt x="15729" y="2479"/>
                  <a:pt x="14992" y="1690"/>
                </a:cubicBezTo>
                <a:cubicBezTo>
                  <a:pt x="14572" y="1322"/>
                  <a:pt x="14151" y="1007"/>
                  <a:pt x="13730" y="743"/>
                </a:cubicBezTo>
                <a:cubicBezTo>
                  <a:pt x="12814" y="262"/>
                  <a:pt x="11943" y="0"/>
                  <a:pt x="109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26" name="Google Shape;2826;p9"/>
          <p:cNvSpPr/>
          <p:nvPr/>
        </p:nvSpPr>
        <p:spPr>
          <a:xfrm>
            <a:off x="7563419" y="1862625"/>
            <a:ext cx="378161" cy="192025"/>
          </a:xfrm>
          <a:custGeom>
            <a:avLst/>
            <a:gdLst/>
            <a:ahLst/>
            <a:cxnLst/>
            <a:rect l="l" t="t" r="r" b="b"/>
            <a:pathLst>
              <a:path w="14993" h="7681" extrusionOk="0">
                <a:moveTo>
                  <a:pt x="6313" y="0"/>
                </a:moveTo>
                <a:cubicBezTo>
                  <a:pt x="5734" y="0"/>
                  <a:pt x="5208" y="105"/>
                  <a:pt x="4682" y="421"/>
                </a:cubicBezTo>
                <a:cubicBezTo>
                  <a:pt x="4156" y="631"/>
                  <a:pt x="3682" y="947"/>
                  <a:pt x="3314" y="1368"/>
                </a:cubicBezTo>
                <a:cubicBezTo>
                  <a:pt x="2841" y="1736"/>
                  <a:pt x="2578" y="2262"/>
                  <a:pt x="2420" y="2893"/>
                </a:cubicBezTo>
                <a:cubicBezTo>
                  <a:pt x="2157" y="3419"/>
                  <a:pt x="2052" y="3998"/>
                  <a:pt x="2104" y="4577"/>
                </a:cubicBezTo>
                <a:cubicBezTo>
                  <a:pt x="2104" y="4734"/>
                  <a:pt x="2157" y="4892"/>
                  <a:pt x="2157" y="5050"/>
                </a:cubicBezTo>
                <a:cubicBezTo>
                  <a:pt x="2104" y="5103"/>
                  <a:pt x="2052" y="5103"/>
                  <a:pt x="1894" y="5155"/>
                </a:cubicBezTo>
                <a:cubicBezTo>
                  <a:pt x="1526" y="5313"/>
                  <a:pt x="1105" y="5576"/>
                  <a:pt x="842" y="5892"/>
                </a:cubicBezTo>
                <a:cubicBezTo>
                  <a:pt x="526" y="6207"/>
                  <a:pt x="316" y="6628"/>
                  <a:pt x="211" y="6996"/>
                </a:cubicBezTo>
                <a:cubicBezTo>
                  <a:pt x="53" y="7207"/>
                  <a:pt x="0" y="7470"/>
                  <a:pt x="0" y="7680"/>
                </a:cubicBezTo>
                <a:lnTo>
                  <a:pt x="14993" y="7680"/>
                </a:lnTo>
                <a:lnTo>
                  <a:pt x="14993" y="7628"/>
                </a:lnTo>
                <a:cubicBezTo>
                  <a:pt x="14993" y="7417"/>
                  <a:pt x="14940" y="7259"/>
                  <a:pt x="14940" y="7102"/>
                </a:cubicBezTo>
                <a:cubicBezTo>
                  <a:pt x="14677" y="6365"/>
                  <a:pt x="14309" y="5681"/>
                  <a:pt x="13783" y="5155"/>
                </a:cubicBezTo>
                <a:cubicBezTo>
                  <a:pt x="13414" y="4997"/>
                  <a:pt x="13099" y="4734"/>
                  <a:pt x="12836" y="4524"/>
                </a:cubicBezTo>
                <a:cubicBezTo>
                  <a:pt x="12257" y="4208"/>
                  <a:pt x="11573" y="3998"/>
                  <a:pt x="10942" y="3998"/>
                </a:cubicBezTo>
                <a:cubicBezTo>
                  <a:pt x="10889" y="3682"/>
                  <a:pt x="10784" y="3314"/>
                  <a:pt x="10732" y="3051"/>
                </a:cubicBezTo>
                <a:cubicBezTo>
                  <a:pt x="10468" y="2367"/>
                  <a:pt x="10100" y="1683"/>
                  <a:pt x="9522" y="1157"/>
                </a:cubicBezTo>
                <a:cubicBezTo>
                  <a:pt x="9206" y="947"/>
                  <a:pt x="8943" y="684"/>
                  <a:pt x="8627" y="473"/>
                </a:cubicBezTo>
                <a:cubicBezTo>
                  <a:pt x="7891" y="105"/>
                  <a:pt x="7154" y="0"/>
                  <a:pt x="63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27" name="Google Shape;2827;p9"/>
          <p:cNvSpPr/>
          <p:nvPr/>
        </p:nvSpPr>
        <p:spPr>
          <a:xfrm>
            <a:off x="6092303" y="2497813"/>
            <a:ext cx="848747" cy="402790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28" name="Google Shape;2828;p9"/>
          <p:cNvSpPr/>
          <p:nvPr/>
        </p:nvSpPr>
        <p:spPr>
          <a:xfrm>
            <a:off x="4096578" y="1172750"/>
            <a:ext cx="848747" cy="402790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29" name="Google Shape;2829;p9"/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2830" name="Google Shape;2830;p9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31" name="Google Shape;2831;p9"/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2832" name="Google Shape;2832;p9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2833" name="Google Shape;2833;p9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834" name="Google Shape;2834;p9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35" name="Google Shape;2835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36" name="Google Shape;2836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37" name="Google Shape;2837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38" name="Google Shape;2838;p9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39" name="Google Shape;2839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0" name="Google Shape;2840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1" name="Google Shape;2841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42" name="Google Shape;2842;p9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43" name="Google Shape;2843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4" name="Google Shape;2844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5" name="Google Shape;2845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46" name="Google Shape;2846;p9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47" name="Google Shape;2847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8" name="Google Shape;2848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9" name="Google Shape;2849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850" name="Google Shape;2850;p9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2851" name="Google Shape;2851;p9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2852" name="Google Shape;2852;p9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853" name="Google Shape;2853;p9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54" name="Google Shape;2854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55" name="Google Shape;2855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56" name="Google Shape;2856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857" name="Google Shape;2857;p9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58" name="Google Shape;2858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59" name="Google Shape;2859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0" name="Google Shape;2860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861" name="Google Shape;2861;p9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62" name="Google Shape;2862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3" name="Google Shape;2863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4" name="Google Shape;2864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865" name="Google Shape;2865;p9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66" name="Google Shape;2866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7" name="Google Shape;2867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8" name="Google Shape;2868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2869" name="Google Shape;2869;p9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870" name="Google Shape;2870;p9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71" name="Google Shape;2871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2" name="Google Shape;2872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3" name="Google Shape;2873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874" name="Google Shape;2874;p9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75" name="Google Shape;2875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6" name="Google Shape;2876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7" name="Google Shape;2877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878" name="Google Shape;2878;p9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79" name="Google Shape;2879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80" name="Google Shape;2880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81" name="Google Shape;2881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882" name="Google Shape;2882;p9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83" name="Google Shape;2883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84" name="Google Shape;2884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85" name="Google Shape;2885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2886" name="Google Shape;2886;p9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2887" name="Google Shape;2887;p9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888" name="Google Shape;2888;p9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89" name="Google Shape;2889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90" name="Google Shape;2890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91" name="Google Shape;2891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892" name="Google Shape;2892;p9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93" name="Google Shape;2893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94" name="Google Shape;2894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95" name="Google Shape;2895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896" name="Google Shape;2896;p9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97" name="Google Shape;2897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98" name="Google Shape;2898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99" name="Google Shape;2899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00" name="Google Shape;2900;p9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01" name="Google Shape;2901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02" name="Google Shape;2902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03" name="Google Shape;2903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2904" name="Google Shape;2904;p9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905" name="Google Shape;2905;p9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06" name="Google Shape;2906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07" name="Google Shape;2907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08" name="Google Shape;2908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09" name="Google Shape;2909;p9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10" name="Google Shape;2910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11" name="Google Shape;2911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12" name="Google Shape;2912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13" name="Google Shape;2913;p9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14" name="Google Shape;2914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15" name="Google Shape;2915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16" name="Google Shape;2916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17" name="Google Shape;2917;p9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18" name="Google Shape;2918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19" name="Google Shape;2919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20" name="Google Shape;2920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2921" name="Google Shape;2921;p9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922" name="Google Shape;2922;p9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923" name="Google Shape;2923;p9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24" name="Google Shape;2924;p9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25" name="Google Shape;2925;p9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926" name="Google Shape;2926;p9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927" name="Google Shape;2927;p9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28" name="Google Shape;2928;p9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29" name="Google Shape;2929;p9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930" name="Google Shape;2930;p9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931" name="Google Shape;2931;p9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32" name="Google Shape;2932;p9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33" name="Google Shape;2933;p9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934" name="Google Shape;2934;p9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935" name="Google Shape;2935;p9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36" name="Google Shape;2936;p9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37" name="Google Shape;2937;p9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2938" name="Google Shape;2938;p9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2939" name="Google Shape;2939;p9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940" name="Google Shape;2940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941" name="Google Shape;2941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942" name="Google Shape;2942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943" name="Google Shape;2943;p9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944" name="Google Shape;2944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945" name="Google Shape;2945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946" name="Google Shape;2946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2947" name="Google Shape;2947;p9"/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2948" name="Google Shape;2948;p9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2949" name="Google Shape;2949;p9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950" name="Google Shape;2950;p9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951" name="Google Shape;2951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52" name="Google Shape;2952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53" name="Google Shape;2953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954" name="Google Shape;2954;p9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955" name="Google Shape;2955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56" name="Google Shape;2956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57" name="Google Shape;2957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958" name="Google Shape;2958;p9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959" name="Google Shape;2959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60" name="Google Shape;2960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61" name="Google Shape;2961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962" name="Google Shape;2962;p9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963" name="Google Shape;2963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64" name="Google Shape;2964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65" name="Google Shape;2965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966" name="Google Shape;2966;p9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2967" name="Google Shape;2967;p9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2968" name="Google Shape;2968;p9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969" name="Google Shape;2969;p9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70" name="Google Shape;2970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71" name="Google Shape;2971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72" name="Google Shape;2972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73" name="Google Shape;2973;p9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74" name="Google Shape;2974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75" name="Google Shape;2975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76" name="Google Shape;2976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77" name="Google Shape;2977;p9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78" name="Google Shape;2978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79" name="Google Shape;2979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80" name="Google Shape;2980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81" name="Google Shape;2981;p9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82" name="Google Shape;2982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83" name="Google Shape;2983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84" name="Google Shape;2984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2985" name="Google Shape;2985;p9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986" name="Google Shape;2986;p9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87" name="Google Shape;2987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88" name="Google Shape;2988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89" name="Google Shape;2989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90" name="Google Shape;2990;p9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91" name="Google Shape;2991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92" name="Google Shape;2992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93" name="Google Shape;2993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94" name="Google Shape;2994;p9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95" name="Google Shape;2995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96" name="Google Shape;2996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97" name="Google Shape;2997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98" name="Google Shape;2998;p9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99" name="Google Shape;2999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00" name="Google Shape;3000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01" name="Google Shape;3001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002" name="Google Shape;3002;p9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003" name="Google Shape;3003;p9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004" name="Google Shape;3004;p9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005" name="Google Shape;3005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06" name="Google Shape;3006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07" name="Google Shape;3007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008" name="Google Shape;3008;p9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009" name="Google Shape;3009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10" name="Google Shape;3010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11" name="Google Shape;3011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012" name="Google Shape;3012;p9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013" name="Google Shape;3013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14" name="Google Shape;3014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15" name="Google Shape;3015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016" name="Google Shape;3016;p9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017" name="Google Shape;3017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18" name="Google Shape;3018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19" name="Google Shape;3019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020" name="Google Shape;3020;p9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021" name="Google Shape;3021;p9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022" name="Google Shape;3022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23" name="Google Shape;3023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24" name="Google Shape;3024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025" name="Google Shape;3025;p9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026" name="Google Shape;3026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27" name="Google Shape;3027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28" name="Google Shape;3028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029" name="Google Shape;3029;p9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030" name="Google Shape;3030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31" name="Google Shape;3031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32" name="Google Shape;3032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033" name="Google Shape;3033;p9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034" name="Google Shape;3034;p9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35" name="Google Shape;3035;p9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36" name="Google Shape;3036;p9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037" name="Google Shape;3037;p9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038" name="Google Shape;3038;p9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039" name="Google Shape;3039;p9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40" name="Google Shape;3040;p9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41" name="Google Shape;3041;p9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042" name="Google Shape;3042;p9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043" name="Google Shape;3043;p9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44" name="Google Shape;3044;p9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45" name="Google Shape;3045;p9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046" name="Google Shape;3046;p9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047" name="Google Shape;3047;p9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48" name="Google Shape;3048;p9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49" name="Google Shape;3049;p9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050" name="Google Shape;3050;p9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051" name="Google Shape;3051;p9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52" name="Google Shape;3052;p9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53" name="Google Shape;3053;p9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3054" name="Google Shape;3054;p9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3055" name="Google Shape;3055;p9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056" name="Google Shape;3056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57" name="Google Shape;3057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58" name="Google Shape;3058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059" name="Google Shape;3059;p9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060" name="Google Shape;3060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61" name="Google Shape;3061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62" name="Google Shape;3062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3063" name="Google Shape;3063;p9"/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3064" name="Google Shape;3064;p9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3065" name="Google Shape;3065;p9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066" name="Google Shape;3066;p9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067" name="Google Shape;3067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68" name="Google Shape;3068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69" name="Google Shape;3069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070" name="Google Shape;3070;p9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071" name="Google Shape;3071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72" name="Google Shape;3072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73" name="Google Shape;3073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074" name="Google Shape;3074;p9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075" name="Google Shape;3075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76" name="Google Shape;3076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77" name="Google Shape;3077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078" name="Google Shape;3078;p9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079" name="Google Shape;3079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80" name="Google Shape;3080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81" name="Google Shape;3081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082" name="Google Shape;3082;p9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083" name="Google Shape;3083;p9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084" name="Google Shape;3084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85" name="Google Shape;3085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86" name="Google Shape;3086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087" name="Google Shape;3087;p9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088" name="Google Shape;3088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89" name="Google Shape;3089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90" name="Google Shape;3090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091" name="Google Shape;3091;p9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092" name="Google Shape;3092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93" name="Google Shape;3093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94" name="Google Shape;3094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095" name="Google Shape;3095;p9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096" name="Google Shape;3096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97" name="Google Shape;3097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098" name="Google Shape;3098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099" name="Google Shape;3099;p9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3100" name="Google Shape;3100;p9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101" name="Google Shape;3101;p9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02" name="Google Shape;3102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03" name="Google Shape;3103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04" name="Google Shape;3104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05" name="Google Shape;3105;p9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06" name="Google Shape;3106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07" name="Google Shape;3107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08" name="Google Shape;3108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09" name="Google Shape;3109;p9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10" name="Google Shape;3110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11" name="Google Shape;3111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12" name="Google Shape;3112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13" name="Google Shape;3113;p9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14" name="Google Shape;3114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15" name="Google Shape;3115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16" name="Google Shape;3116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117" name="Google Shape;3117;p9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118" name="Google Shape;3118;p9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19" name="Google Shape;3119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20" name="Google Shape;3120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21" name="Google Shape;3121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22" name="Google Shape;3122;p9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23" name="Google Shape;3123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24" name="Google Shape;3124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25" name="Google Shape;3125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26" name="Google Shape;3126;p9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27" name="Google Shape;3127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28" name="Google Shape;3128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29" name="Google Shape;3129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30" name="Google Shape;3130;p9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31" name="Google Shape;3131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32" name="Google Shape;3132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33" name="Google Shape;3133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134" name="Google Shape;3134;p9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3135" name="Google Shape;3135;p9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136" name="Google Shape;3136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137" name="Google Shape;3137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138" name="Google Shape;3138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139" name="Google Shape;3139;p9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140" name="Google Shape;3140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141" name="Google Shape;3141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142" name="Google Shape;3142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143" name="Google Shape;3143;p9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144" name="Google Shape;3144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145" name="Google Shape;3145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146" name="Google Shape;3146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147" name="Google Shape;3147;p9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148" name="Google Shape;3148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149" name="Google Shape;3149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150" name="Google Shape;3150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3151" name="Google Shape;3151;p9"/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3152" name="Google Shape;3152;p9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3153" name="Google Shape;3153;p9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154" name="Google Shape;3154;p9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55" name="Google Shape;3155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56" name="Google Shape;3156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57" name="Google Shape;3157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58" name="Google Shape;3158;p9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59" name="Google Shape;3159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60" name="Google Shape;3160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61" name="Google Shape;3161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62" name="Google Shape;3162;p9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63" name="Google Shape;3163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64" name="Google Shape;3164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65" name="Google Shape;3165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66" name="Google Shape;3166;p9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67" name="Google Shape;3167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68" name="Google Shape;3168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69" name="Google Shape;3169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170" name="Google Shape;3170;p9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171" name="Google Shape;3171;p9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72" name="Google Shape;3172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73" name="Google Shape;3173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74" name="Google Shape;3174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75" name="Google Shape;3175;p9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76" name="Google Shape;3176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77" name="Google Shape;3177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78" name="Google Shape;3178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79" name="Google Shape;3179;p9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80" name="Google Shape;3180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81" name="Google Shape;3181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82" name="Google Shape;3182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83" name="Google Shape;3183;p9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84" name="Google Shape;3184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85" name="Google Shape;3185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86" name="Google Shape;3186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187" name="Google Shape;3187;p9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3188" name="Google Shape;3188;p9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189" name="Google Shape;3189;p9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90" name="Google Shape;3190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91" name="Google Shape;3191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92" name="Google Shape;3192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93" name="Google Shape;3193;p9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94" name="Google Shape;3194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95" name="Google Shape;3195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96" name="Google Shape;3196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197" name="Google Shape;3197;p9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198" name="Google Shape;3198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199" name="Google Shape;3199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00" name="Google Shape;3200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201" name="Google Shape;3201;p9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202" name="Google Shape;3202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03" name="Google Shape;3203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04" name="Google Shape;3204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205" name="Google Shape;3205;p9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206" name="Google Shape;3206;p9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207" name="Google Shape;3207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08" name="Google Shape;3208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09" name="Google Shape;3209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210" name="Google Shape;3210;p9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211" name="Google Shape;3211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12" name="Google Shape;3212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13" name="Google Shape;3213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214" name="Google Shape;3214;p9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215" name="Google Shape;3215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16" name="Google Shape;3216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17" name="Google Shape;3217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218" name="Google Shape;3218;p9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219" name="Google Shape;3219;p9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20" name="Google Shape;3220;p9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21" name="Google Shape;3221;p9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222" name="Google Shape;3222;p9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3223" name="Google Shape;3223;p9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224" name="Google Shape;3224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225" name="Google Shape;3225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226" name="Google Shape;3226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227" name="Google Shape;3227;p9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228" name="Google Shape;3228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229" name="Google Shape;3229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230" name="Google Shape;3230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231" name="Google Shape;3231;p9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232" name="Google Shape;3232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233" name="Google Shape;3233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234" name="Google Shape;3234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235" name="Google Shape;3235;p9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236" name="Google Shape;3236;p9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237" name="Google Shape;3237;p9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238" name="Google Shape;3238;p9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grpSp>
        <p:nvGrpSpPr>
          <p:cNvPr id="3239" name="Google Shape;3239;p9"/>
          <p:cNvGrpSpPr/>
          <p:nvPr/>
        </p:nvGrpSpPr>
        <p:grpSpPr>
          <a:xfrm>
            <a:off x="7736799" y="5251248"/>
            <a:ext cx="2615384" cy="2324448"/>
            <a:chOff x="2130575" y="4054150"/>
            <a:chExt cx="1526875" cy="1369175"/>
          </a:xfrm>
        </p:grpSpPr>
        <p:sp>
          <p:nvSpPr>
            <p:cNvPr id="3240" name="Google Shape;3240;p9"/>
            <p:cNvSpPr/>
            <p:nvPr/>
          </p:nvSpPr>
          <p:spPr>
            <a:xfrm>
              <a:off x="3123500" y="4200050"/>
              <a:ext cx="422175" cy="528900"/>
            </a:xfrm>
            <a:custGeom>
              <a:avLst/>
              <a:gdLst/>
              <a:ahLst/>
              <a:cxnLst/>
              <a:rect l="l" t="t" r="r" b="b"/>
              <a:pathLst>
                <a:path w="16887" h="21156" extrusionOk="0">
                  <a:moveTo>
                    <a:pt x="13715" y="0"/>
                  </a:moveTo>
                  <a:cubicBezTo>
                    <a:pt x="13650" y="0"/>
                    <a:pt x="13585" y="3"/>
                    <a:pt x="13520" y="8"/>
                  </a:cubicBezTo>
                  <a:cubicBezTo>
                    <a:pt x="12152" y="60"/>
                    <a:pt x="11100" y="1323"/>
                    <a:pt x="11258" y="2690"/>
                  </a:cubicBezTo>
                  <a:cubicBezTo>
                    <a:pt x="11310" y="2743"/>
                    <a:pt x="11626" y="8477"/>
                    <a:pt x="8996" y="11528"/>
                  </a:cubicBezTo>
                  <a:cubicBezTo>
                    <a:pt x="7312" y="13422"/>
                    <a:pt x="3262" y="15421"/>
                    <a:pt x="1841" y="15999"/>
                  </a:cubicBezTo>
                  <a:cubicBezTo>
                    <a:pt x="579" y="16525"/>
                    <a:pt x="0" y="18051"/>
                    <a:pt x="526" y="19366"/>
                  </a:cubicBezTo>
                  <a:cubicBezTo>
                    <a:pt x="944" y="20410"/>
                    <a:pt x="2024" y="21156"/>
                    <a:pt x="3084" y="21156"/>
                  </a:cubicBezTo>
                  <a:cubicBezTo>
                    <a:pt x="3359" y="21156"/>
                    <a:pt x="3633" y="21105"/>
                    <a:pt x="3893" y="20997"/>
                  </a:cubicBezTo>
                  <a:cubicBezTo>
                    <a:pt x="4524" y="20734"/>
                    <a:pt x="10100" y="18156"/>
                    <a:pt x="12836" y="15000"/>
                  </a:cubicBezTo>
                  <a:cubicBezTo>
                    <a:pt x="16886" y="10318"/>
                    <a:pt x="16255" y="2638"/>
                    <a:pt x="16255" y="2322"/>
                  </a:cubicBezTo>
                  <a:cubicBezTo>
                    <a:pt x="16105" y="1018"/>
                    <a:pt x="15045" y="0"/>
                    <a:pt x="13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9"/>
            <p:cNvSpPr/>
            <p:nvPr/>
          </p:nvSpPr>
          <p:spPr>
            <a:xfrm>
              <a:off x="2130575" y="4693650"/>
              <a:ext cx="614175" cy="277850"/>
            </a:xfrm>
            <a:custGeom>
              <a:avLst/>
              <a:gdLst/>
              <a:ahLst/>
              <a:cxnLst/>
              <a:rect l="l" t="t" r="r" b="b"/>
              <a:pathLst>
                <a:path w="24567" h="11114" extrusionOk="0">
                  <a:moveTo>
                    <a:pt x="2841" y="1"/>
                  </a:moveTo>
                  <a:cubicBezTo>
                    <a:pt x="2308" y="1"/>
                    <a:pt x="1772" y="169"/>
                    <a:pt x="1316" y="516"/>
                  </a:cubicBezTo>
                  <a:cubicBezTo>
                    <a:pt x="211" y="1358"/>
                    <a:pt x="1" y="2936"/>
                    <a:pt x="842" y="3988"/>
                  </a:cubicBezTo>
                  <a:cubicBezTo>
                    <a:pt x="1053" y="4251"/>
                    <a:pt x="5787" y="10301"/>
                    <a:pt x="11889" y="11037"/>
                  </a:cubicBezTo>
                  <a:cubicBezTo>
                    <a:pt x="12371" y="11090"/>
                    <a:pt x="12872" y="11113"/>
                    <a:pt x="13381" y="11113"/>
                  </a:cubicBezTo>
                  <a:cubicBezTo>
                    <a:pt x="17482" y="11113"/>
                    <a:pt x="22164" y="9594"/>
                    <a:pt x="22726" y="9407"/>
                  </a:cubicBezTo>
                  <a:cubicBezTo>
                    <a:pt x="23988" y="8881"/>
                    <a:pt x="24567" y="7197"/>
                    <a:pt x="24094" y="5987"/>
                  </a:cubicBezTo>
                  <a:cubicBezTo>
                    <a:pt x="23760" y="4944"/>
                    <a:pt x="22731" y="4265"/>
                    <a:pt x="21663" y="4265"/>
                  </a:cubicBezTo>
                  <a:cubicBezTo>
                    <a:pt x="21385" y="4265"/>
                    <a:pt x="21104" y="4311"/>
                    <a:pt x="20832" y="4409"/>
                  </a:cubicBezTo>
                  <a:cubicBezTo>
                    <a:pt x="19561" y="4880"/>
                    <a:pt x="15972" y="5983"/>
                    <a:pt x="13346" y="5983"/>
                  </a:cubicBezTo>
                  <a:cubicBezTo>
                    <a:pt x="13038" y="5983"/>
                    <a:pt x="12744" y="5968"/>
                    <a:pt x="12468" y="5935"/>
                  </a:cubicBezTo>
                  <a:cubicBezTo>
                    <a:pt x="8470" y="5461"/>
                    <a:pt x="4945" y="990"/>
                    <a:pt x="4840" y="990"/>
                  </a:cubicBezTo>
                  <a:cubicBezTo>
                    <a:pt x="4346" y="341"/>
                    <a:pt x="3598" y="1"/>
                    <a:pt x="28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9"/>
            <p:cNvSpPr/>
            <p:nvPr/>
          </p:nvSpPr>
          <p:spPr>
            <a:xfrm>
              <a:off x="2409375" y="4054150"/>
              <a:ext cx="1248075" cy="1369175"/>
            </a:xfrm>
            <a:custGeom>
              <a:avLst/>
              <a:gdLst/>
              <a:ahLst/>
              <a:cxnLst/>
              <a:rect l="l" t="t" r="r" b="b"/>
              <a:pathLst>
                <a:path w="49923" h="54767" extrusionOk="0">
                  <a:moveTo>
                    <a:pt x="15118" y="1"/>
                  </a:moveTo>
                  <a:cubicBezTo>
                    <a:pt x="13475" y="1"/>
                    <a:pt x="11831" y="258"/>
                    <a:pt x="10259" y="793"/>
                  </a:cubicBezTo>
                  <a:cubicBezTo>
                    <a:pt x="2789" y="3371"/>
                    <a:pt x="1" y="12314"/>
                    <a:pt x="1579" y="19310"/>
                  </a:cubicBezTo>
                  <a:cubicBezTo>
                    <a:pt x="4314" y="29253"/>
                    <a:pt x="8628" y="45192"/>
                    <a:pt x="12205" y="54766"/>
                  </a:cubicBezTo>
                  <a:lnTo>
                    <a:pt x="49923" y="54766"/>
                  </a:lnTo>
                  <a:cubicBezTo>
                    <a:pt x="49923" y="54766"/>
                    <a:pt x="48345" y="50189"/>
                    <a:pt x="46398" y="45245"/>
                  </a:cubicBezTo>
                  <a:cubicBezTo>
                    <a:pt x="41296" y="32672"/>
                    <a:pt x="35404" y="20573"/>
                    <a:pt x="29196" y="8632"/>
                  </a:cubicBezTo>
                  <a:cubicBezTo>
                    <a:pt x="26657" y="3184"/>
                    <a:pt x="20896" y="1"/>
                    <a:pt x="15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9"/>
            <p:cNvSpPr/>
            <p:nvPr/>
          </p:nvSpPr>
          <p:spPr>
            <a:xfrm>
              <a:off x="2611900" y="4605225"/>
              <a:ext cx="641825" cy="388175"/>
            </a:xfrm>
            <a:custGeom>
              <a:avLst/>
              <a:gdLst/>
              <a:ahLst/>
              <a:cxnLst/>
              <a:rect l="l" t="t" r="r" b="b"/>
              <a:pathLst>
                <a:path w="25673" h="15527" extrusionOk="0">
                  <a:moveTo>
                    <a:pt x="21690" y="1"/>
                  </a:moveTo>
                  <a:cubicBezTo>
                    <a:pt x="19235" y="1"/>
                    <a:pt x="15521" y="1871"/>
                    <a:pt x="11784" y="3317"/>
                  </a:cubicBezTo>
                  <a:cubicBezTo>
                    <a:pt x="6208" y="5474"/>
                    <a:pt x="1" y="6947"/>
                    <a:pt x="1369" y="10524"/>
                  </a:cubicBezTo>
                  <a:cubicBezTo>
                    <a:pt x="2450" y="13208"/>
                    <a:pt x="7285" y="15526"/>
                    <a:pt x="11992" y="15526"/>
                  </a:cubicBezTo>
                  <a:cubicBezTo>
                    <a:pt x="13465" y="15526"/>
                    <a:pt x="14926" y="15299"/>
                    <a:pt x="16256" y="14785"/>
                  </a:cubicBezTo>
                  <a:cubicBezTo>
                    <a:pt x="21779" y="12628"/>
                    <a:pt x="25672" y="5158"/>
                    <a:pt x="24252" y="1634"/>
                  </a:cubicBezTo>
                  <a:cubicBezTo>
                    <a:pt x="23801" y="454"/>
                    <a:pt x="22898" y="1"/>
                    <a:pt x="216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9"/>
            <p:cNvSpPr/>
            <p:nvPr/>
          </p:nvSpPr>
          <p:spPr>
            <a:xfrm>
              <a:off x="2554050" y="4192525"/>
              <a:ext cx="483975" cy="427075"/>
            </a:xfrm>
            <a:custGeom>
              <a:avLst/>
              <a:gdLst/>
              <a:ahLst/>
              <a:cxnLst/>
              <a:rect l="l" t="t" r="r" b="b"/>
              <a:pathLst>
                <a:path w="19359" h="17083" extrusionOk="0">
                  <a:moveTo>
                    <a:pt x="9663" y="0"/>
                  </a:moveTo>
                  <a:cubicBezTo>
                    <a:pt x="8637" y="0"/>
                    <a:pt x="7592" y="184"/>
                    <a:pt x="6576" y="572"/>
                  </a:cubicBezTo>
                  <a:cubicBezTo>
                    <a:pt x="2157" y="2308"/>
                    <a:pt x="0" y="7200"/>
                    <a:pt x="1736" y="11619"/>
                  </a:cubicBezTo>
                  <a:cubicBezTo>
                    <a:pt x="3032" y="15021"/>
                    <a:pt x="6262" y="17082"/>
                    <a:pt x="9696" y="17082"/>
                  </a:cubicBezTo>
                  <a:cubicBezTo>
                    <a:pt x="10722" y="17082"/>
                    <a:pt x="11767" y="16898"/>
                    <a:pt x="12783" y="16511"/>
                  </a:cubicBezTo>
                  <a:cubicBezTo>
                    <a:pt x="17202" y="14775"/>
                    <a:pt x="19359" y="9830"/>
                    <a:pt x="17623" y="5464"/>
                  </a:cubicBezTo>
                  <a:cubicBezTo>
                    <a:pt x="16327" y="2062"/>
                    <a:pt x="13097" y="0"/>
                    <a:pt x="96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9"/>
            <p:cNvSpPr/>
            <p:nvPr/>
          </p:nvSpPr>
          <p:spPr>
            <a:xfrm>
              <a:off x="2554050" y="4192525"/>
              <a:ext cx="483975" cy="427075"/>
            </a:xfrm>
            <a:custGeom>
              <a:avLst/>
              <a:gdLst/>
              <a:ahLst/>
              <a:cxnLst/>
              <a:rect l="l" t="t" r="r" b="b"/>
              <a:pathLst>
                <a:path w="19359" h="17083" extrusionOk="0">
                  <a:moveTo>
                    <a:pt x="9663" y="0"/>
                  </a:moveTo>
                  <a:cubicBezTo>
                    <a:pt x="8637" y="0"/>
                    <a:pt x="7592" y="184"/>
                    <a:pt x="6576" y="572"/>
                  </a:cubicBezTo>
                  <a:cubicBezTo>
                    <a:pt x="2157" y="2308"/>
                    <a:pt x="0" y="7200"/>
                    <a:pt x="1736" y="11619"/>
                  </a:cubicBezTo>
                  <a:cubicBezTo>
                    <a:pt x="3032" y="15021"/>
                    <a:pt x="6262" y="17082"/>
                    <a:pt x="9696" y="17082"/>
                  </a:cubicBezTo>
                  <a:cubicBezTo>
                    <a:pt x="10722" y="17082"/>
                    <a:pt x="11767" y="16898"/>
                    <a:pt x="12783" y="16511"/>
                  </a:cubicBezTo>
                  <a:cubicBezTo>
                    <a:pt x="17202" y="14775"/>
                    <a:pt x="19359" y="9830"/>
                    <a:pt x="17623" y="5464"/>
                  </a:cubicBezTo>
                  <a:cubicBezTo>
                    <a:pt x="16327" y="2062"/>
                    <a:pt x="13097" y="0"/>
                    <a:pt x="96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9"/>
            <p:cNvSpPr/>
            <p:nvPr/>
          </p:nvSpPr>
          <p:spPr>
            <a:xfrm>
              <a:off x="2575075" y="4317275"/>
              <a:ext cx="441925" cy="302325"/>
            </a:xfrm>
            <a:custGeom>
              <a:avLst/>
              <a:gdLst/>
              <a:ahLst/>
              <a:cxnLst/>
              <a:rect l="l" t="t" r="r" b="b"/>
              <a:pathLst>
                <a:path w="17677" h="1209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59" y="2052"/>
                    <a:pt x="1" y="4419"/>
                    <a:pt x="895" y="6629"/>
                  </a:cubicBezTo>
                  <a:cubicBezTo>
                    <a:pt x="2191" y="10031"/>
                    <a:pt x="5421" y="12092"/>
                    <a:pt x="8855" y="12092"/>
                  </a:cubicBezTo>
                  <a:cubicBezTo>
                    <a:pt x="9881" y="12092"/>
                    <a:pt x="10926" y="11908"/>
                    <a:pt x="11942" y="11521"/>
                  </a:cubicBezTo>
                  <a:cubicBezTo>
                    <a:pt x="15572" y="10101"/>
                    <a:pt x="17676" y="6418"/>
                    <a:pt x="17308" y="2736"/>
                  </a:cubicBezTo>
                  <a:lnTo>
                    <a:pt x="17308" y="2736"/>
                  </a:lnTo>
                  <a:cubicBezTo>
                    <a:pt x="16887" y="5103"/>
                    <a:pt x="15309" y="7260"/>
                    <a:pt x="12311" y="8470"/>
                  </a:cubicBezTo>
                  <a:cubicBezTo>
                    <a:pt x="11202" y="8911"/>
                    <a:pt x="10140" y="9110"/>
                    <a:pt x="9142" y="9110"/>
                  </a:cubicBezTo>
                  <a:cubicBezTo>
                    <a:pt x="4312" y="9110"/>
                    <a:pt x="975" y="4447"/>
                    <a:pt x="1106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9"/>
            <p:cNvSpPr/>
            <p:nvPr/>
          </p:nvSpPr>
          <p:spPr>
            <a:xfrm>
              <a:off x="2697400" y="4319950"/>
              <a:ext cx="195975" cy="172200"/>
            </a:xfrm>
            <a:custGeom>
              <a:avLst/>
              <a:gdLst/>
              <a:ahLst/>
              <a:cxnLst/>
              <a:rect l="l" t="t" r="r" b="b"/>
              <a:pathLst>
                <a:path w="7839" h="6888" extrusionOk="0">
                  <a:moveTo>
                    <a:pt x="3895" y="1"/>
                  </a:moveTo>
                  <a:cubicBezTo>
                    <a:pt x="3492" y="1"/>
                    <a:pt x="3082" y="68"/>
                    <a:pt x="2683" y="209"/>
                  </a:cubicBezTo>
                  <a:cubicBezTo>
                    <a:pt x="947" y="945"/>
                    <a:pt x="0" y="2892"/>
                    <a:pt x="737" y="4680"/>
                  </a:cubicBezTo>
                  <a:cubicBezTo>
                    <a:pt x="1268" y="6070"/>
                    <a:pt x="2593" y="6888"/>
                    <a:pt x="3996" y="6888"/>
                  </a:cubicBezTo>
                  <a:cubicBezTo>
                    <a:pt x="4399" y="6888"/>
                    <a:pt x="4809" y="6820"/>
                    <a:pt x="5208" y="6679"/>
                  </a:cubicBezTo>
                  <a:cubicBezTo>
                    <a:pt x="6944" y="5943"/>
                    <a:pt x="7838" y="3944"/>
                    <a:pt x="7155" y="2208"/>
                  </a:cubicBezTo>
                  <a:cubicBezTo>
                    <a:pt x="6623" y="819"/>
                    <a:pt x="5298" y="1"/>
                    <a:pt x="3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9"/>
            <p:cNvSpPr/>
            <p:nvPr/>
          </p:nvSpPr>
          <p:spPr>
            <a:xfrm>
              <a:off x="2703975" y="4703925"/>
              <a:ext cx="168350" cy="100600"/>
            </a:xfrm>
            <a:custGeom>
              <a:avLst/>
              <a:gdLst/>
              <a:ahLst/>
              <a:cxnLst/>
              <a:rect l="l" t="t" r="r" b="b"/>
              <a:pathLst>
                <a:path w="6734" h="4024" extrusionOk="0">
                  <a:moveTo>
                    <a:pt x="6471" y="0"/>
                  </a:moveTo>
                  <a:lnTo>
                    <a:pt x="6471" y="0"/>
                  </a:lnTo>
                  <a:cubicBezTo>
                    <a:pt x="4103" y="842"/>
                    <a:pt x="1736" y="1684"/>
                    <a:pt x="0" y="2630"/>
                  </a:cubicBezTo>
                  <a:cubicBezTo>
                    <a:pt x="723" y="3506"/>
                    <a:pt x="1805" y="4023"/>
                    <a:pt x="2925" y="4023"/>
                  </a:cubicBezTo>
                  <a:cubicBezTo>
                    <a:pt x="3353" y="4023"/>
                    <a:pt x="3787" y="3948"/>
                    <a:pt x="4209" y="3788"/>
                  </a:cubicBezTo>
                  <a:cubicBezTo>
                    <a:pt x="5787" y="3209"/>
                    <a:pt x="6734" y="1578"/>
                    <a:pt x="64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9"/>
            <p:cNvSpPr/>
            <p:nvPr/>
          </p:nvSpPr>
          <p:spPr>
            <a:xfrm>
              <a:off x="2945950" y="4613175"/>
              <a:ext cx="165725" cy="97925"/>
            </a:xfrm>
            <a:custGeom>
              <a:avLst/>
              <a:gdLst/>
              <a:ahLst/>
              <a:cxnLst/>
              <a:rect l="l" t="t" r="r" b="b"/>
              <a:pathLst>
                <a:path w="6629" h="3917" extrusionOk="0">
                  <a:moveTo>
                    <a:pt x="6524" y="0"/>
                  </a:moveTo>
                  <a:lnTo>
                    <a:pt x="6524" y="0"/>
                  </a:lnTo>
                  <a:cubicBezTo>
                    <a:pt x="4577" y="474"/>
                    <a:pt x="2368" y="1421"/>
                    <a:pt x="1" y="2420"/>
                  </a:cubicBezTo>
                  <a:cubicBezTo>
                    <a:pt x="651" y="3377"/>
                    <a:pt x="1747" y="3916"/>
                    <a:pt x="2904" y="3916"/>
                  </a:cubicBezTo>
                  <a:cubicBezTo>
                    <a:pt x="3337" y="3916"/>
                    <a:pt x="3779" y="3840"/>
                    <a:pt x="4209" y="3683"/>
                  </a:cubicBezTo>
                  <a:cubicBezTo>
                    <a:pt x="5735" y="3104"/>
                    <a:pt x="6629" y="1526"/>
                    <a:pt x="65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9"/>
            <p:cNvSpPr/>
            <p:nvPr/>
          </p:nvSpPr>
          <p:spPr>
            <a:xfrm>
              <a:off x="2840750" y="4831125"/>
              <a:ext cx="316950" cy="162000"/>
            </a:xfrm>
            <a:custGeom>
              <a:avLst/>
              <a:gdLst/>
              <a:ahLst/>
              <a:cxnLst/>
              <a:rect l="l" t="t" r="r" b="b"/>
              <a:pathLst>
                <a:path w="12678" h="6480" extrusionOk="0">
                  <a:moveTo>
                    <a:pt x="8155" y="0"/>
                  </a:moveTo>
                  <a:cubicBezTo>
                    <a:pt x="7135" y="0"/>
                    <a:pt x="6099" y="187"/>
                    <a:pt x="5103" y="594"/>
                  </a:cubicBezTo>
                  <a:cubicBezTo>
                    <a:pt x="2525" y="1593"/>
                    <a:pt x="737" y="3750"/>
                    <a:pt x="0" y="6222"/>
                  </a:cubicBezTo>
                  <a:cubicBezTo>
                    <a:pt x="930" y="6388"/>
                    <a:pt x="1877" y="6480"/>
                    <a:pt x="2820" y="6480"/>
                  </a:cubicBezTo>
                  <a:cubicBezTo>
                    <a:pt x="4278" y="6480"/>
                    <a:pt x="5729" y="6260"/>
                    <a:pt x="7102" y="5749"/>
                  </a:cubicBezTo>
                  <a:cubicBezTo>
                    <a:pt x="9259" y="4907"/>
                    <a:pt x="11152" y="3224"/>
                    <a:pt x="12678" y="1277"/>
                  </a:cubicBezTo>
                  <a:cubicBezTo>
                    <a:pt x="11355" y="471"/>
                    <a:pt x="9774" y="0"/>
                    <a:pt x="8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3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52" name="Google Shape;3252;p10"/>
          <p:cNvGrpSpPr/>
          <p:nvPr/>
        </p:nvGrpSpPr>
        <p:grpSpPr>
          <a:xfrm>
            <a:off x="-308047" y="980825"/>
            <a:ext cx="9160327" cy="5545438"/>
            <a:chOff x="-308047" y="980825"/>
            <a:chExt cx="9160327" cy="5545438"/>
          </a:xfrm>
        </p:grpSpPr>
        <p:sp>
          <p:nvSpPr>
            <p:cNvPr id="3253" name="Google Shape;3253;p10"/>
            <p:cNvSpPr/>
            <p:nvPr/>
          </p:nvSpPr>
          <p:spPr>
            <a:xfrm flipH="1">
              <a:off x="-308047" y="5549800"/>
              <a:ext cx="2262118" cy="976463"/>
            </a:xfrm>
            <a:custGeom>
              <a:avLst/>
              <a:gdLst/>
              <a:ahLst/>
              <a:cxnLst/>
              <a:rect l="l" t="t" r="r" b="b"/>
              <a:pathLst>
                <a:path w="29249" h="12738" extrusionOk="0">
                  <a:moveTo>
                    <a:pt x="10913" y="0"/>
                  </a:moveTo>
                  <a:cubicBezTo>
                    <a:pt x="10819" y="0"/>
                    <a:pt x="10723" y="3"/>
                    <a:pt x="10626" y="7"/>
                  </a:cubicBezTo>
                  <a:cubicBezTo>
                    <a:pt x="9890" y="7"/>
                    <a:pt x="9153" y="217"/>
                    <a:pt x="8417" y="638"/>
                  </a:cubicBezTo>
                  <a:cubicBezTo>
                    <a:pt x="7680" y="901"/>
                    <a:pt x="7102" y="1322"/>
                    <a:pt x="6576" y="1953"/>
                  </a:cubicBezTo>
                  <a:cubicBezTo>
                    <a:pt x="5997" y="2532"/>
                    <a:pt x="5576" y="3269"/>
                    <a:pt x="5366" y="4058"/>
                  </a:cubicBezTo>
                  <a:cubicBezTo>
                    <a:pt x="5050" y="4847"/>
                    <a:pt x="4945" y="5636"/>
                    <a:pt x="4945" y="6477"/>
                  </a:cubicBezTo>
                  <a:cubicBezTo>
                    <a:pt x="4998" y="7003"/>
                    <a:pt x="5103" y="7530"/>
                    <a:pt x="5208" y="8056"/>
                  </a:cubicBezTo>
                  <a:lnTo>
                    <a:pt x="5208" y="8108"/>
                  </a:lnTo>
                  <a:cubicBezTo>
                    <a:pt x="4261" y="8161"/>
                    <a:pt x="3262" y="8529"/>
                    <a:pt x="2473" y="9055"/>
                  </a:cubicBezTo>
                  <a:cubicBezTo>
                    <a:pt x="1631" y="9634"/>
                    <a:pt x="1000" y="10370"/>
                    <a:pt x="526" y="11264"/>
                  </a:cubicBezTo>
                  <a:cubicBezTo>
                    <a:pt x="263" y="11738"/>
                    <a:pt x="105" y="12211"/>
                    <a:pt x="0" y="12737"/>
                  </a:cubicBezTo>
                  <a:lnTo>
                    <a:pt x="29248" y="12737"/>
                  </a:lnTo>
                  <a:lnTo>
                    <a:pt x="29248" y="12580"/>
                  </a:lnTo>
                  <a:cubicBezTo>
                    <a:pt x="29038" y="12317"/>
                    <a:pt x="28880" y="12106"/>
                    <a:pt x="28670" y="11948"/>
                  </a:cubicBezTo>
                  <a:cubicBezTo>
                    <a:pt x="28302" y="11580"/>
                    <a:pt x="27828" y="11264"/>
                    <a:pt x="27407" y="11001"/>
                  </a:cubicBezTo>
                  <a:cubicBezTo>
                    <a:pt x="26492" y="10520"/>
                    <a:pt x="25620" y="10258"/>
                    <a:pt x="24631" y="10258"/>
                  </a:cubicBezTo>
                  <a:cubicBezTo>
                    <a:pt x="24540" y="10258"/>
                    <a:pt x="24449" y="10261"/>
                    <a:pt x="24356" y="10265"/>
                  </a:cubicBezTo>
                  <a:cubicBezTo>
                    <a:pt x="23567" y="10265"/>
                    <a:pt x="22831" y="10475"/>
                    <a:pt x="22147" y="10896"/>
                  </a:cubicBezTo>
                  <a:cubicBezTo>
                    <a:pt x="22042" y="10949"/>
                    <a:pt x="21884" y="10949"/>
                    <a:pt x="21831" y="11001"/>
                  </a:cubicBezTo>
                  <a:cubicBezTo>
                    <a:pt x="21515" y="10212"/>
                    <a:pt x="21042" y="9581"/>
                    <a:pt x="20463" y="8950"/>
                  </a:cubicBezTo>
                  <a:cubicBezTo>
                    <a:pt x="20043" y="8634"/>
                    <a:pt x="19569" y="8319"/>
                    <a:pt x="19201" y="8056"/>
                  </a:cubicBezTo>
                  <a:cubicBezTo>
                    <a:pt x="18412" y="7582"/>
                    <a:pt x="17623" y="7372"/>
                    <a:pt x="16781" y="7319"/>
                  </a:cubicBezTo>
                  <a:cubicBezTo>
                    <a:pt x="16834" y="6846"/>
                    <a:pt x="16886" y="6425"/>
                    <a:pt x="16834" y="5951"/>
                  </a:cubicBezTo>
                  <a:cubicBezTo>
                    <a:pt x="16781" y="5425"/>
                    <a:pt x="16623" y="4899"/>
                    <a:pt x="16571" y="4373"/>
                  </a:cubicBezTo>
                  <a:cubicBezTo>
                    <a:pt x="16255" y="3321"/>
                    <a:pt x="15729" y="2479"/>
                    <a:pt x="14992" y="1690"/>
                  </a:cubicBezTo>
                  <a:cubicBezTo>
                    <a:pt x="14572" y="1322"/>
                    <a:pt x="14151" y="1007"/>
                    <a:pt x="13730" y="743"/>
                  </a:cubicBezTo>
                  <a:cubicBezTo>
                    <a:pt x="12814" y="262"/>
                    <a:pt x="11943" y="0"/>
                    <a:pt x="109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10"/>
            <p:cNvSpPr/>
            <p:nvPr/>
          </p:nvSpPr>
          <p:spPr>
            <a:xfrm>
              <a:off x="8474119" y="980825"/>
              <a:ext cx="378161" cy="192025"/>
            </a:xfrm>
            <a:custGeom>
              <a:avLst/>
              <a:gdLst/>
              <a:ahLst/>
              <a:cxnLst/>
              <a:rect l="l" t="t" r="r" b="b"/>
              <a:pathLst>
                <a:path w="14993" h="7681" extrusionOk="0">
                  <a:moveTo>
                    <a:pt x="6313" y="0"/>
                  </a:moveTo>
                  <a:cubicBezTo>
                    <a:pt x="5734" y="0"/>
                    <a:pt x="5208" y="105"/>
                    <a:pt x="4682" y="421"/>
                  </a:cubicBezTo>
                  <a:cubicBezTo>
                    <a:pt x="4156" y="631"/>
                    <a:pt x="3682" y="947"/>
                    <a:pt x="3314" y="1368"/>
                  </a:cubicBezTo>
                  <a:cubicBezTo>
                    <a:pt x="2841" y="1736"/>
                    <a:pt x="2578" y="2262"/>
                    <a:pt x="2420" y="2893"/>
                  </a:cubicBezTo>
                  <a:cubicBezTo>
                    <a:pt x="2157" y="3419"/>
                    <a:pt x="2052" y="3998"/>
                    <a:pt x="2104" y="4577"/>
                  </a:cubicBezTo>
                  <a:cubicBezTo>
                    <a:pt x="2104" y="4734"/>
                    <a:pt x="2157" y="4892"/>
                    <a:pt x="2157" y="5050"/>
                  </a:cubicBezTo>
                  <a:cubicBezTo>
                    <a:pt x="2104" y="5103"/>
                    <a:pt x="2052" y="5103"/>
                    <a:pt x="1894" y="5155"/>
                  </a:cubicBezTo>
                  <a:cubicBezTo>
                    <a:pt x="1526" y="5313"/>
                    <a:pt x="1105" y="5576"/>
                    <a:pt x="842" y="5892"/>
                  </a:cubicBezTo>
                  <a:cubicBezTo>
                    <a:pt x="526" y="6207"/>
                    <a:pt x="316" y="6628"/>
                    <a:pt x="211" y="6996"/>
                  </a:cubicBezTo>
                  <a:cubicBezTo>
                    <a:pt x="53" y="7207"/>
                    <a:pt x="0" y="7470"/>
                    <a:pt x="0" y="7680"/>
                  </a:cubicBezTo>
                  <a:lnTo>
                    <a:pt x="14993" y="7680"/>
                  </a:lnTo>
                  <a:lnTo>
                    <a:pt x="14993" y="7628"/>
                  </a:lnTo>
                  <a:cubicBezTo>
                    <a:pt x="14993" y="7417"/>
                    <a:pt x="14940" y="7259"/>
                    <a:pt x="14940" y="7102"/>
                  </a:cubicBezTo>
                  <a:cubicBezTo>
                    <a:pt x="14677" y="6365"/>
                    <a:pt x="14309" y="5681"/>
                    <a:pt x="13783" y="5155"/>
                  </a:cubicBezTo>
                  <a:cubicBezTo>
                    <a:pt x="13414" y="4997"/>
                    <a:pt x="13099" y="4734"/>
                    <a:pt x="12836" y="4524"/>
                  </a:cubicBezTo>
                  <a:cubicBezTo>
                    <a:pt x="12257" y="4208"/>
                    <a:pt x="11573" y="3998"/>
                    <a:pt x="10942" y="3998"/>
                  </a:cubicBezTo>
                  <a:cubicBezTo>
                    <a:pt x="10889" y="3682"/>
                    <a:pt x="10784" y="3314"/>
                    <a:pt x="10732" y="3051"/>
                  </a:cubicBezTo>
                  <a:cubicBezTo>
                    <a:pt x="10468" y="2367"/>
                    <a:pt x="10100" y="1683"/>
                    <a:pt x="9522" y="1157"/>
                  </a:cubicBezTo>
                  <a:cubicBezTo>
                    <a:pt x="9206" y="947"/>
                    <a:pt x="8943" y="684"/>
                    <a:pt x="8627" y="473"/>
                  </a:cubicBezTo>
                  <a:cubicBezTo>
                    <a:pt x="7891" y="105"/>
                    <a:pt x="7154" y="0"/>
                    <a:pt x="63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10"/>
            <p:cNvSpPr/>
            <p:nvPr/>
          </p:nvSpPr>
          <p:spPr>
            <a:xfrm>
              <a:off x="7352178" y="3183975"/>
              <a:ext cx="848747" cy="402790"/>
            </a:xfrm>
            <a:custGeom>
              <a:avLst/>
              <a:gdLst/>
              <a:ahLst/>
              <a:cxnLst/>
              <a:rect l="l" t="t" r="r" b="b"/>
              <a:pathLst>
                <a:path w="24725" h="10627" extrusionOk="0">
                  <a:moveTo>
                    <a:pt x="7312" y="0"/>
                  </a:moveTo>
                  <a:cubicBezTo>
                    <a:pt x="6681" y="0"/>
                    <a:pt x="6050" y="210"/>
                    <a:pt x="5471" y="473"/>
                  </a:cubicBezTo>
                  <a:cubicBezTo>
                    <a:pt x="4892" y="631"/>
                    <a:pt x="4366" y="1052"/>
                    <a:pt x="3893" y="1526"/>
                  </a:cubicBezTo>
                  <a:cubicBezTo>
                    <a:pt x="3420" y="1946"/>
                    <a:pt x="3104" y="2578"/>
                    <a:pt x="2894" y="3156"/>
                  </a:cubicBezTo>
                  <a:cubicBezTo>
                    <a:pt x="2630" y="3735"/>
                    <a:pt x="2525" y="4419"/>
                    <a:pt x="2578" y="5050"/>
                  </a:cubicBezTo>
                  <a:cubicBezTo>
                    <a:pt x="2630" y="5471"/>
                    <a:pt x="2736" y="5892"/>
                    <a:pt x="2788" y="6313"/>
                  </a:cubicBezTo>
                  <a:cubicBezTo>
                    <a:pt x="2999" y="6891"/>
                    <a:pt x="3262" y="7417"/>
                    <a:pt x="3630" y="7891"/>
                  </a:cubicBezTo>
                  <a:cubicBezTo>
                    <a:pt x="3157" y="7943"/>
                    <a:pt x="2736" y="8101"/>
                    <a:pt x="2262" y="8259"/>
                  </a:cubicBezTo>
                  <a:cubicBezTo>
                    <a:pt x="1736" y="8469"/>
                    <a:pt x="1263" y="8785"/>
                    <a:pt x="895" y="9258"/>
                  </a:cubicBezTo>
                  <a:cubicBezTo>
                    <a:pt x="474" y="9679"/>
                    <a:pt x="211" y="10100"/>
                    <a:pt x="0" y="10626"/>
                  </a:cubicBezTo>
                  <a:lnTo>
                    <a:pt x="24725" y="10626"/>
                  </a:lnTo>
                  <a:cubicBezTo>
                    <a:pt x="24462" y="10048"/>
                    <a:pt x="24093" y="9521"/>
                    <a:pt x="23620" y="9048"/>
                  </a:cubicBezTo>
                  <a:cubicBezTo>
                    <a:pt x="23304" y="8785"/>
                    <a:pt x="22883" y="8522"/>
                    <a:pt x="22568" y="8364"/>
                  </a:cubicBezTo>
                  <a:cubicBezTo>
                    <a:pt x="21779" y="7943"/>
                    <a:pt x="20937" y="7733"/>
                    <a:pt x="19990" y="7733"/>
                  </a:cubicBezTo>
                  <a:cubicBezTo>
                    <a:pt x="19622" y="7733"/>
                    <a:pt x="19201" y="7838"/>
                    <a:pt x="18885" y="7943"/>
                  </a:cubicBezTo>
                  <a:cubicBezTo>
                    <a:pt x="18833" y="7680"/>
                    <a:pt x="18833" y="7417"/>
                    <a:pt x="18780" y="7154"/>
                  </a:cubicBezTo>
                  <a:cubicBezTo>
                    <a:pt x="18517" y="6365"/>
                    <a:pt x="18096" y="5629"/>
                    <a:pt x="17465" y="5103"/>
                  </a:cubicBezTo>
                  <a:cubicBezTo>
                    <a:pt x="17097" y="4840"/>
                    <a:pt x="16781" y="4682"/>
                    <a:pt x="16466" y="4419"/>
                  </a:cubicBezTo>
                  <a:cubicBezTo>
                    <a:pt x="15677" y="3998"/>
                    <a:pt x="14887" y="3788"/>
                    <a:pt x="13941" y="3788"/>
                  </a:cubicBezTo>
                  <a:cubicBezTo>
                    <a:pt x="13362" y="3788"/>
                    <a:pt x="12888" y="3945"/>
                    <a:pt x="12362" y="4156"/>
                  </a:cubicBezTo>
                  <a:cubicBezTo>
                    <a:pt x="12310" y="3893"/>
                    <a:pt x="12310" y="3682"/>
                    <a:pt x="12257" y="3419"/>
                  </a:cubicBezTo>
                  <a:cubicBezTo>
                    <a:pt x="11994" y="2630"/>
                    <a:pt x="11521" y="1894"/>
                    <a:pt x="10942" y="1315"/>
                  </a:cubicBezTo>
                  <a:cubicBezTo>
                    <a:pt x="10626" y="1052"/>
                    <a:pt x="10258" y="789"/>
                    <a:pt x="9890" y="579"/>
                  </a:cubicBezTo>
                  <a:cubicBezTo>
                    <a:pt x="9101" y="210"/>
                    <a:pt x="8259" y="0"/>
                    <a:pt x="7312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56" name="Google Shape;3256;p10"/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3257" name="Google Shape;3257;p10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58" name="Google Shape;3258;p10"/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3259" name="Google Shape;3259;p10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3260" name="Google Shape;3260;p10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261" name="Google Shape;3261;p10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262" name="Google Shape;3262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63" name="Google Shape;3263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64" name="Google Shape;3264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265" name="Google Shape;3265;p10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266" name="Google Shape;3266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67" name="Google Shape;3267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68" name="Google Shape;3268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269" name="Google Shape;3269;p10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270" name="Google Shape;3270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71" name="Google Shape;3271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72" name="Google Shape;3272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273" name="Google Shape;3273;p10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274" name="Google Shape;3274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75" name="Google Shape;3275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76" name="Google Shape;3276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277" name="Google Shape;3277;p10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3278" name="Google Shape;3278;p10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279" name="Google Shape;3279;p10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280" name="Google Shape;3280;p10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281" name="Google Shape;3281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82" name="Google Shape;3282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83" name="Google Shape;3283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284" name="Google Shape;3284;p10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285" name="Google Shape;3285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86" name="Google Shape;3286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87" name="Google Shape;3287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288" name="Google Shape;3288;p10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289" name="Google Shape;3289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90" name="Google Shape;3290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91" name="Google Shape;3291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292" name="Google Shape;3292;p10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293" name="Google Shape;3293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94" name="Google Shape;3294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95" name="Google Shape;3295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296" name="Google Shape;3296;p10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297" name="Google Shape;3297;p10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298" name="Google Shape;3298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99" name="Google Shape;3299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00" name="Google Shape;3300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01" name="Google Shape;3301;p10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02" name="Google Shape;3302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03" name="Google Shape;3303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04" name="Google Shape;3304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05" name="Google Shape;3305;p10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06" name="Google Shape;3306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07" name="Google Shape;3307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08" name="Google Shape;3308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09" name="Google Shape;3309;p10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10" name="Google Shape;3310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11" name="Google Shape;3311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12" name="Google Shape;3312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313" name="Google Shape;3313;p10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314" name="Google Shape;3314;p10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315" name="Google Shape;3315;p10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16" name="Google Shape;3316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17" name="Google Shape;3317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18" name="Google Shape;3318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19" name="Google Shape;3319;p10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20" name="Google Shape;3320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21" name="Google Shape;3321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22" name="Google Shape;3322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23" name="Google Shape;3323;p10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24" name="Google Shape;3324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25" name="Google Shape;3325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26" name="Google Shape;3326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27" name="Google Shape;3327;p10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28" name="Google Shape;3328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29" name="Google Shape;3329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30" name="Google Shape;3330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331" name="Google Shape;3331;p10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332" name="Google Shape;3332;p10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33" name="Google Shape;3333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34" name="Google Shape;3334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35" name="Google Shape;3335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36" name="Google Shape;3336;p10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37" name="Google Shape;3337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38" name="Google Shape;3338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39" name="Google Shape;3339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40" name="Google Shape;3340;p10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41" name="Google Shape;3341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42" name="Google Shape;3342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43" name="Google Shape;3343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44" name="Google Shape;3344;p10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45" name="Google Shape;3345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46" name="Google Shape;3346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47" name="Google Shape;3347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348" name="Google Shape;3348;p10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349" name="Google Shape;3349;p10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50" name="Google Shape;3350;p10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51" name="Google Shape;3351;p10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52" name="Google Shape;3352;p10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353" name="Google Shape;3353;p10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54" name="Google Shape;3354;p10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55" name="Google Shape;3355;p10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56" name="Google Shape;3356;p10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357" name="Google Shape;3357;p10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58" name="Google Shape;3358;p10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59" name="Google Shape;3359;p10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60" name="Google Shape;3360;p10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361" name="Google Shape;3361;p10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62" name="Google Shape;3362;p10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63" name="Google Shape;3363;p10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64" name="Google Shape;3364;p10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3365" name="Google Shape;3365;p10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3366" name="Google Shape;3366;p10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367" name="Google Shape;3367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368" name="Google Shape;3368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369" name="Google Shape;3369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370" name="Google Shape;3370;p10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371" name="Google Shape;3371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372" name="Google Shape;3372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373" name="Google Shape;3373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3374" name="Google Shape;3374;p10"/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3375" name="Google Shape;3375;p10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3376" name="Google Shape;3376;p10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377" name="Google Shape;3377;p10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378" name="Google Shape;3378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379" name="Google Shape;3379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380" name="Google Shape;3380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381" name="Google Shape;3381;p10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382" name="Google Shape;3382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383" name="Google Shape;3383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384" name="Google Shape;3384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385" name="Google Shape;3385;p10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386" name="Google Shape;3386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387" name="Google Shape;3387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388" name="Google Shape;3388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389" name="Google Shape;3389;p10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390" name="Google Shape;3390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391" name="Google Shape;3391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392" name="Google Shape;3392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393" name="Google Shape;3393;p10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3394" name="Google Shape;3394;p10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395" name="Google Shape;3395;p10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396" name="Google Shape;3396;p10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97" name="Google Shape;3397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98" name="Google Shape;3398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99" name="Google Shape;3399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00" name="Google Shape;3400;p10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01" name="Google Shape;3401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02" name="Google Shape;3402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03" name="Google Shape;3403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04" name="Google Shape;3404;p10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05" name="Google Shape;3405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06" name="Google Shape;3406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07" name="Google Shape;3407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08" name="Google Shape;3408;p10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09" name="Google Shape;3409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10" name="Google Shape;3410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11" name="Google Shape;3411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412" name="Google Shape;3412;p10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413" name="Google Shape;3413;p10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14" name="Google Shape;3414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15" name="Google Shape;3415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16" name="Google Shape;3416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17" name="Google Shape;3417;p10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18" name="Google Shape;3418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19" name="Google Shape;3419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20" name="Google Shape;3420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21" name="Google Shape;3421;p10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22" name="Google Shape;3422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23" name="Google Shape;3423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24" name="Google Shape;3424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25" name="Google Shape;3425;p10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26" name="Google Shape;3426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27" name="Google Shape;3427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28" name="Google Shape;3428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429" name="Google Shape;3429;p10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430" name="Google Shape;3430;p10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431" name="Google Shape;3431;p10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32" name="Google Shape;3432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33" name="Google Shape;3433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34" name="Google Shape;3434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35" name="Google Shape;3435;p10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36" name="Google Shape;3436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37" name="Google Shape;3437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38" name="Google Shape;3438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39" name="Google Shape;3439;p10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40" name="Google Shape;3440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41" name="Google Shape;3441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42" name="Google Shape;3442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43" name="Google Shape;3443;p10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44" name="Google Shape;3444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45" name="Google Shape;3445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46" name="Google Shape;3446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447" name="Google Shape;3447;p10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448" name="Google Shape;3448;p10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49" name="Google Shape;3449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50" name="Google Shape;3450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51" name="Google Shape;3451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52" name="Google Shape;3452;p10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53" name="Google Shape;3453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54" name="Google Shape;3454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55" name="Google Shape;3455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56" name="Google Shape;3456;p10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57" name="Google Shape;3457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58" name="Google Shape;3458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59" name="Google Shape;3459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60" name="Google Shape;3460;p10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61" name="Google Shape;3461;p10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62" name="Google Shape;3462;p10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63" name="Google Shape;3463;p10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464" name="Google Shape;3464;p10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465" name="Google Shape;3465;p10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466" name="Google Shape;3466;p10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67" name="Google Shape;3467;p10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68" name="Google Shape;3468;p10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469" name="Google Shape;3469;p10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470" name="Google Shape;3470;p10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71" name="Google Shape;3471;p10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72" name="Google Shape;3472;p10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473" name="Google Shape;3473;p10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474" name="Google Shape;3474;p10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75" name="Google Shape;3475;p10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76" name="Google Shape;3476;p10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477" name="Google Shape;3477;p10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478" name="Google Shape;3478;p10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79" name="Google Shape;3479;p10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80" name="Google Shape;3480;p10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3481" name="Google Shape;3481;p10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3482" name="Google Shape;3482;p10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483" name="Google Shape;3483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484" name="Google Shape;3484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485" name="Google Shape;3485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486" name="Google Shape;3486;p10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487" name="Google Shape;3487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488" name="Google Shape;3488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489" name="Google Shape;3489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3490" name="Google Shape;3490;p10"/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3491" name="Google Shape;3491;p10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3492" name="Google Shape;3492;p10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493" name="Google Shape;3493;p10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494" name="Google Shape;3494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495" name="Google Shape;3495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496" name="Google Shape;3496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497" name="Google Shape;3497;p10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498" name="Google Shape;3498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499" name="Google Shape;3499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00" name="Google Shape;3500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01" name="Google Shape;3501;p10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02" name="Google Shape;3502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03" name="Google Shape;3503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04" name="Google Shape;3504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05" name="Google Shape;3505;p10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06" name="Google Shape;3506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07" name="Google Shape;3507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08" name="Google Shape;3508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509" name="Google Shape;3509;p10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510" name="Google Shape;3510;p10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11" name="Google Shape;3511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12" name="Google Shape;3512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13" name="Google Shape;3513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14" name="Google Shape;3514;p10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15" name="Google Shape;3515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16" name="Google Shape;3516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17" name="Google Shape;3517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18" name="Google Shape;3518;p10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19" name="Google Shape;3519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20" name="Google Shape;3520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21" name="Google Shape;3521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22" name="Google Shape;3522;p10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23" name="Google Shape;3523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24" name="Google Shape;3524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25" name="Google Shape;3525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526" name="Google Shape;3526;p10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3527" name="Google Shape;3527;p10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528" name="Google Shape;3528;p10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29" name="Google Shape;3529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30" name="Google Shape;3530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31" name="Google Shape;3531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32" name="Google Shape;3532;p10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33" name="Google Shape;3533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34" name="Google Shape;3534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35" name="Google Shape;3535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36" name="Google Shape;3536;p10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37" name="Google Shape;3537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38" name="Google Shape;3538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39" name="Google Shape;3539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40" name="Google Shape;3540;p10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41" name="Google Shape;3541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42" name="Google Shape;3542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43" name="Google Shape;3543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544" name="Google Shape;3544;p10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545" name="Google Shape;3545;p10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46" name="Google Shape;3546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47" name="Google Shape;3547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48" name="Google Shape;3548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49" name="Google Shape;3549;p10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50" name="Google Shape;3550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51" name="Google Shape;3551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52" name="Google Shape;3552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53" name="Google Shape;3553;p10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54" name="Google Shape;3554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55" name="Google Shape;3555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56" name="Google Shape;3556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57" name="Google Shape;3557;p10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58" name="Google Shape;3558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59" name="Google Shape;3559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60" name="Google Shape;3560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561" name="Google Shape;3561;p10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3562" name="Google Shape;3562;p10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563" name="Google Shape;3563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64" name="Google Shape;3564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65" name="Google Shape;3565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566" name="Google Shape;3566;p10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567" name="Google Shape;3567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68" name="Google Shape;3568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69" name="Google Shape;3569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570" name="Google Shape;3570;p10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571" name="Google Shape;3571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72" name="Google Shape;3572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73" name="Google Shape;3573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574" name="Google Shape;3574;p10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575" name="Google Shape;3575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76" name="Google Shape;3576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77" name="Google Shape;3577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3578" name="Google Shape;3578;p10"/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3579" name="Google Shape;3579;p10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3580" name="Google Shape;3580;p10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581" name="Google Shape;3581;p10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82" name="Google Shape;3582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83" name="Google Shape;3583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84" name="Google Shape;3584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85" name="Google Shape;3585;p10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86" name="Google Shape;3586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87" name="Google Shape;3587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88" name="Google Shape;3588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89" name="Google Shape;3589;p10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90" name="Google Shape;3590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91" name="Google Shape;3591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92" name="Google Shape;3592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593" name="Google Shape;3593;p10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94" name="Google Shape;3594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95" name="Google Shape;3595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96" name="Google Shape;3596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597" name="Google Shape;3597;p10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598" name="Google Shape;3598;p10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99" name="Google Shape;3599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00" name="Google Shape;3600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01" name="Google Shape;3601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02" name="Google Shape;3602;p10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03" name="Google Shape;3603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04" name="Google Shape;3604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05" name="Google Shape;3605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06" name="Google Shape;3606;p10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07" name="Google Shape;3607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08" name="Google Shape;3608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09" name="Google Shape;3609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10" name="Google Shape;3610;p10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11" name="Google Shape;3611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12" name="Google Shape;3612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13" name="Google Shape;3613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614" name="Google Shape;3614;p10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3615" name="Google Shape;3615;p10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616" name="Google Shape;3616;p10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17" name="Google Shape;3617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18" name="Google Shape;3618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19" name="Google Shape;3619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20" name="Google Shape;3620;p10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21" name="Google Shape;3621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22" name="Google Shape;3622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23" name="Google Shape;3623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24" name="Google Shape;3624;p10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25" name="Google Shape;3625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26" name="Google Shape;3626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27" name="Google Shape;3627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28" name="Google Shape;3628;p10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29" name="Google Shape;3629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30" name="Google Shape;3630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31" name="Google Shape;3631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632" name="Google Shape;3632;p10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633" name="Google Shape;3633;p10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34" name="Google Shape;3634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35" name="Google Shape;3635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36" name="Google Shape;3636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37" name="Google Shape;3637;p10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38" name="Google Shape;3638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39" name="Google Shape;3639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40" name="Google Shape;3640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41" name="Google Shape;3641;p10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42" name="Google Shape;3642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43" name="Google Shape;3643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44" name="Google Shape;3644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45" name="Google Shape;3645;p10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646" name="Google Shape;3646;p10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47" name="Google Shape;3647;p10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48" name="Google Shape;3648;p10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649" name="Google Shape;3649;p10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3650" name="Google Shape;3650;p10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651" name="Google Shape;3651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52" name="Google Shape;3652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53" name="Google Shape;3653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654" name="Google Shape;3654;p10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655" name="Google Shape;3655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56" name="Google Shape;3656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57" name="Google Shape;3657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658" name="Google Shape;3658;p10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659" name="Google Shape;3659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60" name="Google Shape;3660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61" name="Google Shape;3661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662" name="Google Shape;3662;p10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663" name="Google Shape;3663;p10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64" name="Google Shape;3664;p10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65" name="Google Shape;3665;p10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sp>
        <p:nvSpPr>
          <p:cNvPr id="3666" name="Google Shape;3666;p10"/>
          <p:cNvSpPr txBox="1">
            <a:spLocks noGrp="1"/>
          </p:cNvSpPr>
          <p:nvPr>
            <p:ph type="title"/>
          </p:nvPr>
        </p:nvSpPr>
        <p:spPr>
          <a:xfrm>
            <a:off x="841890" y="3360051"/>
            <a:ext cx="9008100" cy="8421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3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8" name="Google Shape;3668;p11"/>
          <p:cNvSpPr txBox="1">
            <a:spLocks noGrp="1"/>
          </p:cNvSpPr>
          <p:nvPr>
            <p:ph type="title" hasCustomPrompt="1"/>
          </p:nvPr>
        </p:nvSpPr>
        <p:spPr>
          <a:xfrm>
            <a:off x="1501370" y="2291308"/>
            <a:ext cx="7689300" cy="2221800"/>
          </a:xfrm>
          <a:prstGeom prst="rect">
            <a:avLst/>
          </a:prstGeom>
        </p:spPr>
        <p:txBody>
          <a:bodyPr spcFirstLastPara="1" wrap="square" lIns="114525" tIns="114525" rIns="114525" bIns="1145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669" name="Google Shape;3669;p11"/>
          <p:cNvSpPr txBox="1">
            <a:spLocks noGrp="1"/>
          </p:cNvSpPr>
          <p:nvPr>
            <p:ph type="subTitle" idx="1"/>
          </p:nvPr>
        </p:nvSpPr>
        <p:spPr>
          <a:xfrm>
            <a:off x="1501370" y="4513038"/>
            <a:ext cx="7689300" cy="1048800"/>
          </a:xfrm>
          <a:prstGeom prst="rect">
            <a:avLst/>
          </a:prstGeom>
        </p:spPr>
        <p:txBody>
          <a:bodyPr spcFirstLastPara="1" wrap="square" lIns="114525" tIns="114525" rIns="114525" bIns="1145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3670" name="Google Shape;3670;p11"/>
          <p:cNvSpPr/>
          <p:nvPr/>
        </p:nvSpPr>
        <p:spPr>
          <a:xfrm>
            <a:off x="9137553" y="6157638"/>
            <a:ext cx="1521452" cy="772632"/>
          </a:xfrm>
          <a:custGeom>
            <a:avLst/>
            <a:gdLst/>
            <a:ahLst/>
            <a:cxnLst/>
            <a:rect l="l" t="t" r="r" b="b"/>
            <a:pathLst>
              <a:path w="14993" h="7681" extrusionOk="0">
                <a:moveTo>
                  <a:pt x="6313" y="0"/>
                </a:moveTo>
                <a:cubicBezTo>
                  <a:pt x="5734" y="0"/>
                  <a:pt x="5208" y="105"/>
                  <a:pt x="4682" y="421"/>
                </a:cubicBezTo>
                <a:cubicBezTo>
                  <a:pt x="4156" y="631"/>
                  <a:pt x="3682" y="947"/>
                  <a:pt x="3314" y="1368"/>
                </a:cubicBezTo>
                <a:cubicBezTo>
                  <a:pt x="2841" y="1736"/>
                  <a:pt x="2578" y="2262"/>
                  <a:pt x="2420" y="2893"/>
                </a:cubicBezTo>
                <a:cubicBezTo>
                  <a:pt x="2157" y="3419"/>
                  <a:pt x="2052" y="3998"/>
                  <a:pt x="2104" y="4577"/>
                </a:cubicBezTo>
                <a:cubicBezTo>
                  <a:pt x="2104" y="4734"/>
                  <a:pt x="2157" y="4892"/>
                  <a:pt x="2157" y="5050"/>
                </a:cubicBezTo>
                <a:cubicBezTo>
                  <a:pt x="2104" y="5103"/>
                  <a:pt x="2052" y="5103"/>
                  <a:pt x="1894" y="5155"/>
                </a:cubicBezTo>
                <a:cubicBezTo>
                  <a:pt x="1526" y="5313"/>
                  <a:pt x="1105" y="5576"/>
                  <a:pt x="842" y="5892"/>
                </a:cubicBezTo>
                <a:cubicBezTo>
                  <a:pt x="526" y="6207"/>
                  <a:pt x="316" y="6628"/>
                  <a:pt x="211" y="6996"/>
                </a:cubicBezTo>
                <a:cubicBezTo>
                  <a:pt x="53" y="7207"/>
                  <a:pt x="0" y="7470"/>
                  <a:pt x="0" y="7680"/>
                </a:cubicBezTo>
                <a:lnTo>
                  <a:pt x="14993" y="7680"/>
                </a:lnTo>
                <a:lnTo>
                  <a:pt x="14993" y="7628"/>
                </a:lnTo>
                <a:cubicBezTo>
                  <a:pt x="14993" y="7417"/>
                  <a:pt x="14940" y="7259"/>
                  <a:pt x="14940" y="7102"/>
                </a:cubicBezTo>
                <a:cubicBezTo>
                  <a:pt x="14677" y="6365"/>
                  <a:pt x="14309" y="5681"/>
                  <a:pt x="13783" y="5155"/>
                </a:cubicBezTo>
                <a:cubicBezTo>
                  <a:pt x="13414" y="4997"/>
                  <a:pt x="13099" y="4734"/>
                  <a:pt x="12836" y="4524"/>
                </a:cubicBezTo>
                <a:cubicBezTo>
                  <a:pt x="12257" y="4208"/>
                  <a:pt x="11573" y="3998"/>
                  <a:pt x="10942" y="3998"/>
                </a:cubicBezTo>
                <a:cubicBezTo>
                  <a:pt x="10889" y="3682"/>
                  <a:pt x="10784" y="3314"/>
                  <a:pt x="10732" y="3051"/>
                </a:cubicBezTo>
                <a:cubicBezTo>
                  <a:pt x="10468" y="2367"/>
                  <a:pt x="10100" y="1683"/>
                  <a:pt x="9522" y="1157"/>
                </a:cubicBezTo>
                <a:cubicBezTo>
                  <a:pt x="9206" y="947"/>
                  <a:pt x="8943" y="684"/>
                  <a:pt x="8627" y="473"/>
                </a:cubicBezTo>
                <a:cubicBezTo>
                  <a:pt x="7891" y="105"/>
                  <a:pt x="7154" y="0"/>
                  <a:pt x="63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71" name="Google Shape;3671;p11"/>
          <p:cNvSpPr/>
          <p:nvPr/>
        </p:nvSpPr>
        <p:spPr>
          <a:xfrm>
            <a:off x="6802003" y="4148950"/>
            <a:ext cx="2262118" cy="976463"/>
          </a:xfrm>
          <a:custGeom>
            <a:avLst/>
            <a:gdLst/>
            <a:ahLst/>
            <a:cxnLst/>
            <a:rect l="l" t="t" r="r" b="b"/>
            <a:pathLst>
              <a:path w="29249" h="12738" extrusionOk="0">
                <a:moveTo>
                  <a:pt x="10913" y="0"/>
                </a:moveTo>
                <a:cubicBezTo>
                  <a:pt x="10819" y="0"/>
                  <a:pt x="10723" y="3"/>
                  <a:pt x="10626" y="7"/>
                </a:cubicBezTo>
                <a:cubicBezTo>
                  <a:pt x="9890" y="7"/>
                  <a:pt x="9153" y="217"/>
                  <a:pt x="8417" y="638"/>
                </a:cubicBezTo>
                <a:cubicBezTo>
                  <a:pt x="7680" y="901"/>
                  <a:pt x="7102" y="1322"/>
                  <a:pt x="6576" y="1953"/>
                </a:cubicBezTo>
                <a:cubicBezTo>
                  <a:pt x="5997" y="2532"/>
                  <a:pt x="5576" y="3269"/>
                  <a:pt x="5366" y="4058"/>
                </a:cubicBezTo>
                <a:cubicBezTo>
                  <a:pt x="5050" y="4847"/>
                  <a:pt x="4945" y="5636"/>
                  <a:pt x="4945" y="6477"/>
                </a:cubicBezTo>
                <a:cubicBezTo>
                  <a:pt x="4998" y="7003"/>
                  <a:pt x="5103" y="7530"/>
                  <a:pt x="5208" y="8056"/>
                </a:cubicBezTo>
                <a:lnTo>
                  <a:pt x="5208" y="8108"/>
                </a:lnTo>
                <a:cubicBezTo>
                  <a:pt x="4261" y="8161"/>
                  <a:pt x="3262" y="8529"/>
                  <a:pt x="2473" y="9055"/>
                </a:cubicBezTo>
                <a:cubicBezTo>
                  <a:pt x="1631" y="9634"/>
                  <a:pt x="1000" y="10370"/>
                  <a:pt x="526" y="11264"/>
                </a:cubicBezTo>
                <a:cubicBezTo>
                  <a:pt x="263" y="11738"/>
                  <a:pt x="105" y="12211"/>
                  <a:pt x="0" y="12737"/>
                </a:cubicBezTo>
                <a:lnTo>
                  <a:pt x="29248" y="12737"/>
                </a:lnTo>
                <a:lnTo>
                  <a:pt x="29248" y="12580"/>
                </a:lnTo>
                <a:cubicBezTo>
                  <a:pt x="29038" y="12317"/>
                  <a:pt x="28880" y="12106"/>
                  <a:pt x="28670" y="11948"/>
                </a:cubicBezTo>
                <a:cubicBezTo>
                  <a:pt x="28302" y="11580"/>
                  <a:pt x="27828" y="11264"/>
                  <a:pt x="27407" y="11001"/>
                </a:cubicBezTo>
                <a:cubicBezTo>
                  <a:pt x="26492" y="10520"/>
                  <a:pt x="25620" y="10258"/>
                  <a:pt x="24631" y="10258"/>
                </a:cubicBezTo>
                <a:cubicBezTo>
                  <a:pt x="24540" y="10258"/>
                  <a:pt x="24449" y="10261"/>
                  <a:pt x="24356" y="10265"/>
                </a:cubicBezTo>
                <a:cubicBezTo>
                  <a:pt x="23567" y="10265"/>
                  <a:pt x="22831" y="10475"/>
                  <a:pt x="22147" y="10896"/>
                </a:cubicBezTo>
                <a:cubicBezTo>
                  <a:pt x="22042" y="10949"/>
                  <a:pt x="21884" y="10949"/>
                  <a:pt x="21831" y="11001"/>
                </a:cubicBezTo>
                <a:cubicBezTo>
                  <a:pt x="21515" y="10212"/>
                  <a:pt x="21042" y="9581"/>
                  <a:pt x="20463" y="8950"/>
                </a:cubicBezTo>
                <a:cubicBezTo>
                  <a:pt x="20043" y="8634"/>
                  <a:pt x="19569" y="8319"/>
                  <a:pt x="19201" y="8056"/>
                </a:cubicBezTo>
                <a:cubicBezTo>
                  <a:pt x="18412" y="7582"/>
                  <a:pt x="17623" y="7372"/>
                  <a:pt x="16781" y="7319"/>
                </a:cubicBezTo>
                <a:cubicBezTo>
                  <a:pt x="16834" y="6846"/>
                  <a:pt x="16886" y="6425"/>
                  <a:pt x="16834" y="5951"/>
                </a:cubicBezTo>
                <a:cubicBezTo>
                  <a:pt x="16781" y="5425"/>
                  <a:pt x="16623" y="4899"/>
                  <a:pt x="16571" y="4373"/>
                </a:cubicBezTo>
                <a:cubicBezTo>
                  <a:pt x="16255" y="3321"/>
                  <a:pt x="15729" y="2479"/>
                  <a:pt x="14992" y="1690"/>
                </a:cubicBezTo>
                <a:cubicBezTo>
                  <a:pt x="14572" y="1322"/>
                  <a:pt x="14151" y="1007"/>
                  <a:pt x="13730" y="743"/>
                </a:cubicBezTo>
                <a:cubicBezTo>
                  <a:pt x="12814" y="262"/>
                  <a:pt x="11943" y="0"/>
                  <a:pt x="109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72" name="Google Shape;3672;p11"/>
          <p:cNvSpPr/>
          <p:nvPr/>
        </p:nvSpPr>
        <p:spPr>
          <a:xfrm>
            <a:off x="7985519" y="2325013"/>
            <a:ext cx="378161" cy="192025"/>
          </a:xfrm>
          <a:custGeom>
            <a:avLst/>
            <a:gdLst/>
            <a:ahLst/>
            <a:cxnLst/>
            <a:rect l="l" t="t" r="r" b="b"/>
            <a:pathLst>
              <a:path w="14993" h="7681" extrusionOk="0">
                <a:moveTo>
                  <a:pt x="6313" y="0"/>
                </a:moveTo>
                <a:cubicBezTo>
                  <a:pt x="5734" y="0"/>
                  <a:pt x="5208" y="105"/>
                  <a:pt x="4682" y="421"/>
                </a:cubicBezTo>
                <a:cubicBezTo>
                  <a:pt x="4156" y="631"/>
                  <a:pt x="3682" y="947"/>
                  <a:pt x="3314" y="1368"/>
                </a:cubicBezTo>
                <a:cubicBezTo>
                  <a:pt x="2841" y="1736"/>
                  <a:pt x="2578" y="2262"/>
                  <a:pt x="2420" y="2893"/>
                </a:cubicBezTo>
                <a:cubicBezTo>
                  <a:pt x="2157" y="3419"/>
                  <a:pt x="2052" y="3998"/>
                  <a:pt x="2104" y="4577"/>
                </a:cubicBezTo>
                <a:cubicBezTo>
                  <a:pt x="2104" y="4734"/>
                  <a:pt x="2157" y="4892"/>
                  <a:pt x="2157" y="5050"/>
                </a:cubicBezTo>
                <a:cubicBezTo>
                  <a:pt x="2104" y="5103"/>
                  <a:pt x="2052" y="5103"/>
                  <a:pt x="1894" y="5155"/>
                </a:cubicBezTo>
                <a:cubicBezTo>
                  <a:pt x="1526" y="5313"/>
                  <a:pt x="1105" y="5576"/>
                  <a:pt x="842" y="5892"/>
                </a:cubicBezTo>
                <a:cubicBezTo>
                  <a:pt x="526" y="6207"/>
                  <a:pt x="316" y="6628"/>
                  <a:pt x="211" y="6996"/>
                </a:cubicBezTo>
                <a:cubicBezTo>
                  <a:pt x="53" y="7207"/>
                  <a:pt x="0" y="7470"/>
                  <a:pt x="0" y="7680"/>
                </a:cubicBezTo>
                <a:lnTo>
                  <a:pt x="14993" y="7680"/>
                </a:lnTo>
                <a:lnTo>
                  <a:pt x="14993" y="7628"/>
                </a:lnTo>
                <a:cubicBezTo>
                  <a:pt x="14993" y="7417"/>
                  <a:pt x="14940" y="7259"/>
                  <a:pt x="14940" y="7102"/>
                </a:cubicBezTo>
                <a:cubicBezTo>
                  <a:pt x="14677" y="6365"/>
                  <a:pt x="14309" y="5681"/>
                  <a:pt x="13783" y="5155"/>
                </a:cubicBezTo>
                <a:cubicBezTo>
                  <a:pt x="13414" y="4997"/>
                  <a:pt x="13099" y="4734"/>
                  <a:pt x="12836" y="4524"/>
                </a:cubicBezTo>
                <a:cubicBezTo>
                  <a:pt x="12257" y="4208"/>
                  <a:pt x="11573" y="3998"/>
                  <a:pt x="10942" y="3998"/>
                </a:cubicBezTo>
                <a:cubicBezTo>
                  <a:pt x="10889" y="3682"/>
                  <a:pt x="10784" y="3314"/>
                  <a:pt x="10732" y="3051"/>
                </a:cubicBezTo>
                <a:cubicBezTo>
                  <a:pt x="10468" y="2367"/>
                  <a:pt x="10100" y="1683"/>
                  <a:pt x="9522" y="1157"/>
                </a:cubicBezTo>
                <a:cubicBezTo>
                  <a:pt x="9206" y="947"/>
                  <a:pt x="8943" y="684"/>
                  <a:pt x="8627" y="473"/>
                </a:cubicBezTo>
                <a:cubicBezTo>
                  <a:pt x="7891" y="105"/>
                  <a:pt x="7154" y="0"/>
                  <a:pt x="63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73" name="Google Shape;3673;p11"/>
          <p:cNvSpPr/>
          <p:nvPr/>
        </p:nvSpPr>
        <p:spPr>
          <a:xfrm>
            <a:off x="1564578" y="2273563"/>
            <a:ext cx="848747" cy="402790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74" name="Google Shape;3674;p11"/>
          <p:cNvGrpSpPr/>
          <p:nvPr/>
        </p:nvGrpSpPr>
        <p:grpSpPr>
          <a:xfrm>
            <a:off x="8973121" y="6185625"/>
            <a:ext cx="340302" cy="334375"/>
            <a:chOff x="4864725" y="4564050"/>
            <a:chExt cx="337300" cy="334375"/>
          </a:xfrm>
        </p:grpSpPr>
        <p:sp>
          <p:nvSpPr>
            <p:cNvPr id="3675" name="Google Shape;3675;p11"/>
            <p:cNvSpPr/>
            <p:nvPr/>
          </p:nvSpPr>
          <p:spPr>
            <a:xfrm>
              <a:off x="4864725" y="4564050"/>
              <a:ext cx="337300" cy="333600"/>
            </a:xfrm>
            <a:custGeom>
              <a:avLst/>
              <a:gdLst/>
              <a:ahLst/>
              <a:cxnLst/>
              <a:rect l="l" t="t" r="r" b="b"/>
              <a:pathLst>
                <a:path w="13492" h="13344" extrusionOk="0">
                  <a:moveTo>
                    <a:pt x="5708" y="1"/>
                  </a:moveTo>
                  <a:cubicBezTo>
                    <a:pt x="5266" y="1"/>
                    <a:pt x="4832" y="312"/>
                    <a:pt x="4735" y="861"/>
                  </a:cubicBezTo>
                  <a:lnTo>
                    <a:pt x="4261" y="4385"/>
                  </a:lnTo>
                  <a:lnTo>
                    <a:pt x="894" y="5490"/>
                  </a:lnTo>
                  <a:cubicBezTo>
                    <a:pt x="53" y="5753"/>
                    <a:pt x="0" y="6910"/>
                    <a:pt x="789" y="7279"/>
                  </a:cubicBezTo>
                  <a:lnTo>
                    <a:pt x="3998" y="8857"/>
                  </a:lnTo>
                  <a:lnTo>
                    <a:pt x="4051" y="12381"/>
                  </a:lnTo>
                  <a:cubicBezTo>
                    <a:pt x="4051" y="12981"/>
                    <a:pt x="4523" y="13344"/>
                    <a:pt x="5009" y="13344"/>
                  </a:cubicBezTo>
                  <a:cubicBezTo>
                    <a:pt x="5248" y="13344"/>
                    <a:pt x="5491" y="13256"/>
                    <a:pt x="5681" y="13065"/>
                  </a:cubicBezTo>
                  <a:lnTo>
                    <a:pt x="8154" y="10487"/>
                  </a:lnTo>
                  <a:lnTo>
                    <a:pt x="11573" y="11540"/>
                  </a:lnTo>
                  <a:cubicBezTo>
                    <a:pt x="11670" y="11572"/>
                    <a:pt x="11764" y="11587"/>
                    <a:pt x="11856" y="11587"/>
                  </a:cubicBezTo>
                  <a:cubicBezTo>
                    <a:pt x="12514" y="11587"/>
                    <a:pt x="13001" y="10818"/>
                    <a:pt x="12678" y="10172"/>
                  </a:cubicBezTo>
                  <a:lnTo>
                    <a:pt x="10942" y="7016"/>
                  </a:lnTo>
                  <a:lnTo>
                    <a:pt x="12994" y="4122"/>
                  </a:lnTo>
                  <a:cubicBezTo>
                    <a:pt x="13491" y="3426"/>
                    <a:pt x="13001" y="2588"/>
                    <a:pt x="12234" y="2588"/>
                  </a:cubicBezTo>
                  <a:cubicBezTo>
                    <a:pt x="12190" y="2588"/>
                    <a:pt x="12145" y="2591"/>
                    <a:pt x="12099" y="2597"/>
                  </a:cubicBezTo>
                  <a:lnTo>
                    <a:pt x="8575" y="3281"/>
                  </a:lnTo>
                  <a:lnTo>
                    <a:pt x="6471" y="387"/>
                  </a:lnTo>
                  <a:cubicBezTo>
                    <a:pt x="6268" y="123"/>
                    <a:pt x="5986" y="1"/>
                    <a:pt x="57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1"/>
            <p:cNvSpPr/>
            <p:nvPr/>
          </p:nvSpPr>
          <p:spPr>
            <a:xfrm>
              <a:off x="5079075" y="4628800"/>
              <a:ext cx="114450" cy="33050"/>
            </a:xfrm>
            <a:custGeom>
              <a:avLst/>
              <a:gdLst/>
              <a:ahLst/>
              <a:cxnLst/>
              <a:rect l="l" t="t" r="r" b="b"/>
              <a:pathLst>
                <a:path w="4578" h="1322" extrusionOk="0">
                  <a:moveTo>
                    <a:pt x="3633" y="0"/>
                  </a:moveTo>
                  <a:cubicBezTo>
                    <a:pt x="3598" y="0"/>
                    <a:pt x="3561" y="2"/>
                    <a:pt x="3525" y="7"/>
                  </a:cubicBezTo>
                  <a:lnTo>
                    <a:pt x="1" y="691"/>
                  </a:lnTo>
                  <a:lnTo>
                    <a:pt x="527" y="1322"/>
                  </a:lnTo>
                  <a:lnTo>
                    <a:pt x="4577" y="585"/>
                  </a:lnTo>
                  <a:cubicBezTo>
                    <a:pt x="4385" y="249"/>
                    <a:pt x="4017" y="0"/>
                    <a:pt x="3633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1"/>
            <p:cNvSpPr/>
            <p:nvPr/>
          </p:nvSpPr>
          <p:spPr>
            <a:xfrm>
              <a:off x="4867350" y="4564050"/>
              <a:ext cx="163100" cy="334375"/>
            </a:xfrm>
            <a:custGeom>
              <a:avLst/>
              <a:gdLst/>
              <a:ahLst/>
              <a:cxnLst/>
              <a:rect l="l" t="t" r="r" b="b"/>
              <a:pathLst>
                <a:path w="6524" h="13375" extrusionOk="0">
                  <a:moveTo>
                    <a:pt x="5606" y="1"/>
                  </a:moveTo>
                  <a:cubicBezTo>
                    <a:pt x="5168" y="1"/>
                    <a:pt x="4747" y="312"/>
                    <a:pt x="4682" y="861"/>
                  </a:cubicBezTo>
                  <a:lnTo>
                    <a:pt x="4209" y="4385"/>
                  </a:lnTo>
                  <a:lnTo>
                    <a:pt x="842" y="5490"/>
                  </a:lnTo>
                  <a:cubicBezTo>
                    <a:pt x="53" y="5753"/>
                    <a:pt x="0" y="6910"/>
                    <a:pt x="737" y="7279"/>
                  </a:cubicBezTo>
                  <a:lnTo>
                    <a:pt x="3946" y="8857"/>
                  </a:lnTo>
                  <a:lnTo>
                    <a:pt x="3998" y="12381"/>
                  </a:lnTo>
                  <a:cubicBezTo>
                    <a:pt x="3998" y="12959"/>
                    <a:pt x="4484" y="13375"/>
                    <a:pt x="4998" y="13375"/>
                  </a:cubicBezTo>
                  <a:cubicBezTo>
                    <a:pt x="5139" y="13375"/>
                    <a:pt x="5283" y="13344"/>
                    <a:pt x="5419" y="13276"/>
                  </a:cubicBezTo>
                  <a:cubicBezTo>
                    <a:pt x="5313" y="13118"/>
                    <a:pt x="5313" y="13012"/>
                    <a:pt x="5313" y="12855"/>
                  </a:cubicBezTo>
                  <a:lnTo>
                    <a:pt x="5261" y="9330"/>
                  </a:lnTo>
                  <a:lnTo>
                    <a:pt x="2052" y="7752"/>
                  </a:lnTo>
                  <a:cubicBezTo>
                    <a:pt x="1263" y="7331"/>
                    <a:pt x="1315" y="6226"/>
                    <a:pt x="2157" y="5963"/>
                  </a:cubicBezTo>
                  <a:lnTo>
                    <a:pt x="5524" y="4859"/>
                  </a:lnTo>
                  <a:lnTo>
                    <a:pt x="5997" y="1282"/>
                  </a:lnTo>
                  <a:cubicBezTo>
                    <a:pt x="6050" y="966"/>
                    <a:pt x="6260" y="703"/>
                    <a:pt x="6523" y="598"/>
                  </a:cubicBezTo>
                  <a:lnTo>
                    <a:pt x="6366" y="387"/>
                  </a:lnTo>
                  <a:cubicBezTo>
                    <a:pt x="6163" y="123"/>
                    <a:pt x="5881" y="1"/>
                    <a:pt x="5606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78" name="Google Shape;3678;p11"/>
          <p:cNvGrpSpPr/>
          <p:nvPr/>
        </p:nvGrpSpPr>
        <p:grpSpPr>
          <a:xfrm>
            <a:off x="2184759" y="6317846"/>
            <a:ext cx="228573" cy="217849"/>
            <a:chOff x="3689675" y="865975"/>
            <a:chExt cx="288675" cy="277550"/>
          </a:xfrm>
        </p:grpSpPr>
        <p:sp>
          <p:nvSpPr>
            <p:cNvPr id="3679" name="Google Shape;3679;p11"/>
            <p:cNvSpPr/>
            <p:nvPr/>
          </p:nvSpPr>
          <p:spPr>
            <a:xfrm>
              <a:off x="3691350" y="865975"/>
              <a:ext cx="287000" cy="277550"/>
            </a:xfrm>
            <a:custGeom>
              <a:avLst/>
              <a:gdLst/>
              <a:ahLst/>
              <a:cxnLst/>
              <a:rect l="l" t="t" r="r" b="b"/>
              <a:pathLst>
                <a:path w="11480" h="11102" extrusionOk="0">
                  <a:moveTo>
                    <a:pt x="6491" y="0"/>
                  </a:moveTo>
                  <a:cubicBezTo>
                    <a:pt x="6242" y="0"/>
                    <a:pt x="5984" y="106"/>
                    <a:pt x="5798" y="333"/>
                  </a:cubicBezTo>
                  <a:lnTo>
                    <a:pt x="4115" y="2805"/>
                  </a:lnTo>
                  <a:lnTo>
                    <a:pt x="1169" y="2332"/>
                  </a:lnTo>
                  <a:cubicBezTo>
                    <a:pt x="1109" y="2318"/>
                    <a:pt x="1050" y="2311"/>
                    <a:pt x="992" y="2311"/>
                  </a:cubicBezTo>
                  <a:cubicBezTo>
                    <a:pt x="400" y="2311"/>
                    <a:pt x="1" y="3014"/>
                    <a:pt x="432" y="3542"/>
                  </a:cubicBezTo>
                  <a:lnTo>
                    <a:pt x="2274" y="5909"/>
                  </a:lnTo>
                  <a:lnTo>
                    <a:pt x="958" y="8644"/>
                  </a:lnTo>
                  <a:cubicBezTo>
                    <a:pt x="688" y="9186"/>
                    <a:pt x="1113" y="9804"/>
                    <a:pt x="1671" y="9804"/>
                  </a:cubicBezTo>
                  <a:cubicBezTo>
                    <a:pt x="1764" y="9804"/>
                    <a:pt x="1860" y="9787"/>
                    <a:pt x="1958" y="9749"/>
                  </a:cubicBezTo>
                  <a:lnTo>
                    <a:pt x="4746" y="8750"/>
                  </a:lnTo>
                  <a:lnTo>
                    <a:pt x="6850" y="10854"/>
                  </a:lnTo>
                  <a:cubicBezTo>
                    <a:pt x="7021" y="11025"/>
                    <a:pt x="7231" y="11101"/>
                    <a:pt x="7437" y="11101"/>
                  </a:cubicBezTo>
                  <a:cubicBezTo>
                    <a:pt x="7863" y="11101"/>
                    <a:pt x="8271" y="10772"/>
                    <a:pt x="8271" y="10275"/>
                  </a:cubicBezTo>
                  <a:lnTo>
                    <a:pt x="8165" y="7329"/>
                  </a:lnTo>
                  <a:lnTo>
                    <a:pt x="10796" y="5962"/>
                  </a:lnTo>
                  <a:cubicBezTo>
                    <a:pt x="11479" y="5593"/>
                    <a:pt x="11322" y="4699"/>
                    <a:pt x="10690" y="4489"/>
                  </a:cubicBezTo>
                  <a:lnTo>
                    <a:pt x="7797" y="3647"/>
                  </a:lnTo>
                  <a:lnTo>
                    <a:pt x="7271" y="701"/>
                  </a:lnTo>
                  <a:cubicBezTo>
                    <a:pt x="7239" y="254"/>
                    <a:pt x="6877" y="0"/>
                    <a:pt x="6491" y="0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1"/>
            <p:cNvSpPr/>
            <p:nvPr/>
          </p:nvSpPr>
          <p:spPr>
            <a:xfrm>
              <a:off x="3884950" y="957150"/>
              <a:ext cx="86825" cy="40775"/>
            </a:xfrm>
            <a:custGeom>
              <a:avLst/>
              <a:gdLst/>
              <a:ahLst/>
              <a:cxnLst/>
              <a:rect l="l" t="t" r="r" b="b"/>
              <a:pathLst>
                <a:path w="3473" h="1631" extrusionOk="0">
                  <a:moveTo>
                    <a:pt x="0" y="0"/>
                  </a:moveTo>
                  <a:lnTo>
                    <a:pt x="158" y="631"/>
                  </a:lnTo>
                  <a:lnTo>
                    <a:pt x="3472" y="1631"/>
                  </a:lnTo>
                  <a:cubicBezTo>
                    <a:pt x="3472" y="1315"/>
                    <a:pt x="3262" y="894"/>
                    <a:pt x="2894" y="84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1"/>
            <p:cNvSpPr/>
            <p:nvPr/>
          </p:nvSpPr>
          <p:spPr>
            <a:xfrm>
              <a:off x="3689675" y="867575"/>
              <a:ext cx="183475" cy="246075"/>
            </a:xfrm>
            <a:custGeom>
              <a:avLst/>
              <a:gdLst/>
              <a:ahLst/>
              <a:cxnLst/>
              <a:rect l="l" t="t" r="r" b="b"/>
              <a:pathLst>
                <a:path w="7339" h="9843" extrusionOk="0">
                  <a:moveTo>
                    <a:pt x="6452" y="0"/>
                  </a:moveTo>
                  <a:cubicBezTo>
                    <a:pt x="6207" y="0"/>
                    <a:pt x="5962" y="118"/>
                    <a:pt x="5813" y="374"/>
                  </a:cubicBezTo>
                  <a:lnTo>
                    <a:pt x="4129" y="2794"/>
                  </a:lnTo>
                  <a:lnTo>
                    <a:pt x="1131" y="2320"/>
                  </a:lnTo>
                  <a:cubicBezTo>
                    <a:pt x="1091" y="2314"/>
                    <a:pt x="1052" y="2311"/>
                    <a:pt x="1014" y="2311"/>
                  </a:cubicBezTo>
                  <a:cubicBezTo>
                    <a:pt x="395" y="2311"/>
                    <a:pt x="1" y="3087"/>
                    <a:pt x="447" y="3583"/>
                  </a:cubicBezTo>
                  <a:lnTo>
                    <a:pt x="2288" y="5950"/>
                  </a:lnTo>
                  <a:lnTo>
                    <a:pt x="973" y="8633"/>
                  </a:lnTo>
                  <a:cubicBezTo>
                    <a:pt x="710" y="9212"/>
                    <a:pt x="1078" y="9843"/>
                    <a:pt x="1657" y="9843"/>
                  </a:cubicBezTo>
                  <a:cubicBezTo>
                    <a:pt x="1762" y="9685"/>
                    <a:pt x="1762" y="9633"/>
                    <a:pt x="1815" y="9475"/>
                  </a:cubicBezTo>
                  <a:lnTo>
                    <a:pt x="3130" y="6792"/>
                  </a:lnTo>
                  <a:lnTo>
                    <a:pt x="1288" y="4425"/>
                  </a:lnTo>
                  <a:cubicBezTo>
                    <a:pt x="844" y="3881"/>
                    <a:pt x="1281" y="3153"/>
                    <a:pt x="1858" y="3153"/>
                  </a:cubicBezTo>
                  <a:cubicBezTo>
                    <a:pt x="1896" y="3153"/>
                    <a:pt x="1934" y="3156"/>
                    <a:pt x="1972" y="3162"/>
                  </a:cubicBezTo>
                  <a:lnTo>
                    <a:pt x="4971" y="3636"/>
                  </a:lnTo>
                  <a:lnTo>
                    <a:pt x="6654" y="1216"/>
                  </a:lnTo>
                  <a:cubicBezTo>
                    <a:pt x="6865" y="953"/>
                    <a:pt x="7075" y="900"/>
                    <a:pt x="7338" y="900"/>
                  </a:cubicBezTo>
                  <a:lnTo>
                    <a:pt x="7233" y="690"/>
                  </a:lnTo>
                  <a:cubicBezTo>
                    <a:pt x="7170" y="252"/>
                    <a:pt x="6811" y="0"/>
                    <a:pt x="6452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2" name="Google Shape;3682;p11"/>
          <p:cNvGrpSpPr/>
          <p:nvPr/>
        </p:nvGrpSpPr>
        <p:grpSpPr>
          <a:xfrm>
            <a:off x="2608628" y="1039250"/>
            <a:ext cx="295255" cy="276725"/>
            <a:chOff x="5348675" y="2068175"/>
            <a:chExt cx="292650" cy="276725"/>
          </a:xfrm>
        </p:grpSpPr>
        <p:sp>
          <p:nvSpPr>
            <p:cNvPr id="3683" name="Google Shape;3683;p11"/>
            <p:cNvSpPr/>
            <p:nvPr/>
          </p:nvSpPr>
          <p:spPr>
            <a:xfrm>
              <a:off x="5353950" y="2069650"/>
              <a:ext cx="287375" cy="273500"/>
            </a:xfrm>
            <a:custGeom>
              <a:avLst/>
              <a:gdLst/>
              <a:ahLst/>
              <a:cxnLst/>
              <a:rect l="l" t="t" r="r" b="b"/>
              <a:pathLst>
                <a:path w="11495" h="10940" extrusionOk="0">
                  <a:moveTo>
                    <a:pt x="3407" y="1"/>
                  </a:moveTo>
                  <a:cubicBezTo>
                    <a:pt x="2961" y="1"/>
                    <a:pt x="2567" y="368"/>
                    <a:pt x="2683" y="793"/>
                  </a:cubicBezTo>
                  <a:lnTo>
                    <a:pt x="3104" y="3739"/>
                  </a:lnTo>
                  <a:lnTo>
                    <a:pt x="579" y="5369"/>
                  </a:lnTo>
                  <a:cubicBezTo>
                    <a:pt x="0" y="5790"/>
                    <a:pt x="158" y="6685"/>
                    <a:pt x="842" y="6842"/>
                  </a:cubicBezTo>
                  <a:lnTo>
                    <a:pt x="3840" y="7421"/>
                  </a:lnTo>
                  <a:lnTo>
                    <a:pt x="4629" y="10314"/>
                  </a:lnTo>
                  <a:cubicBezTo>
                    <a:pt x="4688" y="10725"/>
                    <a:pt x="5025" y="10939"/>
                    <a:pt x="5366" y="10939"/>
                  </a:cubicBezTo>
                  <a:cubicBezTo>
                    <a:pt x="5636" y="10939"/>
                    <a:pt x="5910" y="10804"/>
                    <a:pt x="6050" y="10525"/>
                  </a:cubicBezTo>
                  <a:lnTo>
                    <a:pt x="7523" y="7894"/>
                  </a:lnTo>
                  <a:lnTo>
                    <a:pt x="10469" y="8000"/>
                  </a:lnTo>
                  <a:cubicBezTo>
                    <a:pt x="10503" y="8005"/>
                    <a:pt x="10537" y="8008"/>
                    <a:pt x="10570" y="8008"/>
                  </a:cubicBezTo>
                  <a:cubicBezTo>
                    <a:pt x="11143" y="8008"/>
                    <a:pt x="11495" y="7182"/>
                    <a:pt x="11047" y="6685"/>
                  </a:cubicBezTo>
                  <a:lnTo>
                    <a:pt x="8996" y="4528"/>
                  </a:lnTo>
                  <a:lnTo>
                    <a:pt x="10048" y="1740"/>
                  </a:lnTo>
                  <a:cubicBezTo>
                    <a:pt x="10220" y="1181"/>
                    <a:pt x="9829" y="657"/>
                    <a:pt x="9307" y="657"/>
                  </a:cubicBezTo>
                  <a:cubicBezTo>
                    <a:pt x="9191" y="657"/>
                    <a:pt x="9068" y="683"/>
                    <a:pt x="8943" y="740"/>
                  </a:cubicBezTo>
                  <a:lnTo>
                    <a:pt x="6260" y="2003"/>
                  </a:lnTo>
                  <a:lnTo>
                    <a:pt x="3893" y="162"/>
                  </a:lnTo>
                  <a:cubicBezTo>
                    <a:pt x="3739" y="49"/>
                    <a:pt x="3569" y="1"/>
                    <a:pt x="3407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1"/>
            <p:cNvSpPr/>
            <p:nvPr/>
          </p:nvSpPr>
          <p:spPr>
            <a:xfrm>
              <a:off x="5507800" y="2086575"/>
              <a:ext cx="93400" cy="43675"/>
            </a:xfrm>
            <a:custGeom>
              <a:avLst/>
              <a:gdLst/>
              <a:ahLst/>
              <a:cxnLst/>
              <a:rect l="l" t="t" r="r" b="b"/>
              <a:pathLst>
                <a:path w="3736" h="1747" extrusionOk="0">
                  <a:moveTo>
                    <a:pt x="3047" y="0"/>
                  </a:moveTo>
                  <a:cubicBezTo>
                    <a:pt x="2943" y="0"/>
                    <a:pt x="2838" y="20"/>
                    <a:pt x="2736" y="63"/>
                  </a:cubicBezTo>
                  <a:lnTo>
                    <a:pt x="1" y="1326"/>
                  </a:lnTo>
                  <a:lnTo>
                    <a:pt x="632" y="1747"/>
                  </a:lnTo>
                  <a:lnTo>
                    <a:pt x="3736" y="326"/>
                  </a:lnTo>
                  <a:cubicBezTo>
                    <a:pt x="3583" y="136"/>
                    <a:pt x="3320" y="0"/>
                    <a:pt x="3047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1"/>
            <p:cNvSpPr/>
            <p:nvPr/>
          </p:nvSpPr>
          <p:spPr>
            <a:xfrm>
              <a:off x="5348675" y="2068175"/>
              <a:ext cx="148650" cy="276725"/>
            </a:xfrm>
            <a:custGeom>
              <a:avLst/>
              <a:gdLst/>
              <a:ahLst/>
              <a:cxnLst/>
              <a:rect l="l" t="t" r="r" b="b"/>
              <a:pathLst>
                <a:path w="5946" h="11069" extrusionOk="0">
                  <a:moveTo>
                    <a:pt x="3520" y="1"/>
                  </a:moveTo>
                  <a:cubicBezTo>
                    <a:pt x="3056" y="1"/>
                    <a:pt x="2660" y="369"/>
                    <a:pt x="2736" y="904"/>
                  </a:cubicBezTo>
                  <a:lnTo>
                    <a:pt x="3104" y="3850"/>
                  </a:lnTo>
                  <a:lnTo>
                    <a:pt x="632" y="5534"/>
                  </a:lnTo>
                  <a:cubicBezTo>
                    <a:pt x="1" y="5902"/>
                    <a:pt x="211" y="6849"/>
                    <a:pt x="895" y="6954"/>
                  </a:cubicBezTo>
                  <a:lnTo>
                    <a:pt x="3841" y="7533"/>
                  </a:lnTo>
                  <a:lnTo>
                    <a:pt x="4630" y="10478"/>
                  </a:lnTo>
                  <a:cubicBezTo>
                    <a:pt x="4765" y="10849"/>
                    <a:pt x="5093" y="11068"/>
                    <a:pt x="5422" y="11068"/>
                  </a:cubicBezTo>
                  <a:cubicBezTo>
                    <a:pt x="5608" y="11068"/>
                    <a:pt x="5793" y="10998"/>
                    <a:pt x="5945" y="10847"/>
                  </a:cubicBezTo>
                  <a:cubicBezTo>
                    <a:pt x="5945" y="10794"/>
                    <a:pt x="5945" y="10741"/>
                    <a:pt x="5893" y="10584"/>
                  </a:cubicBezTo>
                  <a:lnTo>
                    <a:pt x="5103" y="7690"/>
                  </a:lnTo>
                  <a:lnTo>
                    <a:pt x="2105" y="7112"/>
                  </a:lnTo>
                  <a:cubicBezTo>
                    <a:pt x="1421" y="6954"/>
                    <a:pt x="1263" y="6060"/>
                    <a:pt x="1842" y="5639"/>
                  </a:cubicBezTo>
                  <a:lnTo>
                    <a:pt x="4367" y="4008"/>
                  </a:lnTo>
                  <a:lnTo>
                    <a:pt x="3946" y="1062"/>
                  </a:lnTo>
                  <a:cubicBezTo>
                    <a:pt x="3894" y="799"/>
                    <a:pt x="4051" y="536"/>
                    <a:pt x="4209" y="326"/>
                  </a:cubicBezTo>
                  <a:lnTo>
                    <a:pt x="4051" y="168"/>
                  </a:lnTo>
                  <a:cubicBezTo>
                    <a:pt x="3879" y="53"/>
                    <a:pt x="3694" y="1"/>
                    <a:pt x="3520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6" name="Google Shape;3686;p11"/>
          <p:cNvGrpSpPr/>
          <p:nvPr/>
        </p:nvGrpSpPr>
        <p:grpSpPr>
          <a:xfrm>
            <a:off x="1043236" y="2465610"/>
            <a:ext cx="228570" cy="194302"/>
            <a:chOff x="1916200" y="1417475"/>
            <a:chExt cx="229350" cy="228000"/>
          </a:xfrm>
        </p:grpSpPr>
        <p:sp>
          <p:nvSpPr>
            <p:cNvPr id="3687" name="Google Shape;3687;p11"/>
            <p:cNvSpPr/>
            <p:nvPr/>
          </p:nvSpPr>
          <p:spPr>
            <a:xfrm>
              <a:off x="1918850" y="1417475"/>
              <a:ext cx="226700" cy="227800"/>
            </a:xfrm>
            <a:custGeom>
              <a:avLst/>
              <a:gdLst/>
              <a:ahLst/>
              <a:cxnLst/>
              <a:rect l="l" t="t" r="r" b="b"/>
              <a:pathLst>
                <a:path w="9068" h="9112" extrusionOk="0">
                  <a:moveTo>
                    <a:pt x="3793" y="1"/>
                  </a:moveTo>
                  <a:cubicBezTo>
                    <a:pt x="3485" y="1"/>
                    <a:pt x="3189" y="218"/>
                    <a:pt x="3156" y="577"/>
                  </a:cubicBezTo>
                  <a:lnTo>
                    <a:pt x="2893" y="2997"/>
                  </a:lnTo>
                  <a:lnTo>
                    <a:pt x="579" y="3786"/>
                  </a:lnTo>
                  <a:cubicBezTo>
                    <a:pt x="53" y="3944"/>
                    <a:pt x="0" y="4733"/>
                    <a:pt x="526" y="4996"/>
                  </a:cubicBezTo>
                  <a:lnTo>
                    <a:pt x="2683" y="6048"/>
                  </a:lnTo>
                  <a:lnTo>
                    <a:pt x="2683" y="8468"/>
                  </a:lnTo>
                  <a:cubicBezTo>
                    <a:pt x="2683" y="8863"/>
                    <a:pt x="3027" y="9111"/>
                    <a:pt x="3362" y="9111"/>
                  </a:cubicBezTo>
                  <a:cubicBezTo>
                    <a:pt x="3517" y="9111"/>
                    <a:pt x="3671" y="9058"/>
                    <a:pt x="3788" y="8942"/>
                  </a:cubicBezTo>
                  <a:lnTo>
                    <a:pt x="5524" y="7153"/>
                  </a:lnTo>
                  <a:lnTo>
                    <a:pt x="7786" y="7889"/>
                  </a:lnTo>
                  <a:cubicBezTo>
                    <a:pt x="7871" y="7918"/>
                    <a:pt x="7953" y="7931"/>
                    <a:pt x="8029" y="7931"/>
                  </a:cubicBezTo>
                  <a:cubicBezTo>
                    <a:pt x="8518" y="7931"/>
                    <a:pt x="8802" y="7397"/>
                    <a:pt x="8575" y="6943"/>
                  </a:cubicBezTo>
                  <a:lnTo>
                    <a:pt x="7417" y="4786"/>
                  </a:lnTo>
                  <a:lnTo>
                    <a:pt x="8785" y="2787"/>
                  </a:lnTo>
                  <a:cubicBezTo>
                    <a:pt x="9067" y="2317"/>
                    <a:pt x="8803" y="1763"/>
                    <a:pt x="8331" y="1763"/>
                  </a:cubicBezTo>
                  <a:cubicBezTo>
                    <a:pt x="8275" y="1763"/>
                    <a:pt x="8215" y="1770"/>
                    <a:pt x="8154" y="1787"/>
                  </a:cubicBezTo>
                  <a:lnTo>
                    <a:pt x="5787" y="2208"/>
                  </a:lnTo>
                  <a:lnTo>
                    <a:pt x="4314" y="262"/>
                  </a:lnTo>
                  <a:cubicBezTo>
                    <a:pt x="4174" y="82"/>
                    <a:pt x="3981" y="1"/>
                    <a:pt x="37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1"/>
            <p:cNvSpPr/>
            <p:nvPr/>
          </p:nvSpPr>
          <p:spPr>
            <a:xfrm>
              <a:off x="2063500" y="1463200"/>
              <a:ext cx="76300" cy="21325"/>
            </a:xfrm>
            <a:custGeom>
              <a:avLst/>
              <a:gdLst/>
              <a:ahLst/>
              <a:cxnLst/>
              <a:rect l="l" t="t" r="r" b="b"/>
              <a:pathLst>
                <a:path w="3052" h="853" extrusionOk="0">
                  <a:moveTo>
                    <a:pt x="2487" y="1"/>
                  </a:moveTo>
                  <a:cubicBezTo>
                    <a:pt x="2449" y="1"/>
                    <a:pt x="2409" y="4"/>
                    <a:pt x="2368" y="11"/>
                  </a:cubicBezTo>
                  <a:lnTo>
                    <a:pt x="1" y="484"/>
                  </a:lnTo>
                  <a:lnTo>
                    <a:pt x="316" y="853"/>
                  </a:lnTo>
                  <a:lnTo>
                    <a:pt x="3052" y="379"/>
                  </a:lnTo>
                  <a:cubicBezTo>
                    <a:pt x="2960" y="150"/>
                    <a:pt x="2749" y="1"/>
                    <a:pt x="248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1"/>
            <p:cNvSpPr/>
            <p:nvPr/>
          </p:nvSpPr>
          <p:spPr>
            <a:xfrm>
              <a:off x="1916200" y="1417475"/>
              <a:ext cx="113125" cy="228000"/>
            </a:xfrm>
            <a:custGeom>
              <a:avLst/>
              <a:gdLst/>
              <a:ahLst/>
              <a:cxnLst/>
              <a:rect l="l" t="t" r="r" b="b"/>
              <a:pathLst>
                <a:path w="4525" h="9120" extrusionOk="0">
                  <a:moveTo>
                    <a:pt x="3919" y="1"/>
                  </a:moveTo>
                  <a:cubicBezTo>
                    <a:pt x="3604" y="1"/>
                    <a:pt x="3275" y="218"/>
                    <a:pt x="3210" y="577"/>
                  </a:cubicBezTo>
                  <a:lnTo>
                    <a:pt x="2894" y="2997"/>
                  </a:lnTo>
                  <a:lnTo>
                    <a:pt x="580" y="3786"/>
                  </a:lnTo>
                  <a:cubicBezTo>
                    <a:pt x="54" y="3997"/>
                    <a:pt x="1" y="4733"/>
                    <a:pt x="527" y="4996"/>
                  </a:cubicBezTo>
                  <a:lnTo>
                    <a:pt x="2684" y="6048"/>
                  </a:lnTo>
                  <a:lnTo>
                    <a:pt x="2684" y="8468"/>
                  </a:lnTo>
                  <a:cubicBezTo>
                    <a:pt x="2684" y="8871"/>
                    <a:pt x="2992" y="9119"/>
                    <a:pt x="3349" y="9119"/>
                  </a:cubicBezTo>
                  <a:cubicBezTo>
                    <a:pt x="3458" y="9119"/>
                    <a:pt x="3572" y="9096"/>
                    <a:pt x="3683" y="9047"/>
                  </a:cubicBezTo>
                  <a:cubicBezTo>
                    <a:pt x="3631" y="8942"/>
                    <a:pt x="3631" y="8889"/>
                    <a:pt x="3631" y="8784"/>
                  </a:cubicBezTo>
                  <a:lnTo>
                    <a:pt x="3631" y="6364"/>
                  </a:lnTo>
                  <a:lnTo>
                    <a:pt x="1474" y="5312"/>
                  </a:lnTo>
                  <a:cubicBezTo>
                    <a:pt x="948" y="5049"/>
                    <a:pt x="1000" y="4260"/>
                    <a:pt x="1526" y="4154"/>
                  </a:cubicBezTo>
                  <a:lnTo>
                    <a:pt x="3841" y="3365"/>
                  </a:lnTo>
                  <a:lnTo>
                    <a:pt x="4157" y="893"/>
                  </a:lnTo>
                  <a:cubicBezTo>
                    <a:pt x="4157" y="630"/>
                    <a:pt x="4367" y="525"/>
                    <a:pt x="4525" y="367"/>
                  </a:cubicBezTo>
                  <a:lnTo>
                    <a:pt x="4420" y="262"/>
                  </a:lnTo>
                  <a:cubicBezTo>
                    <a:pt x="4300" y="82"/>
                    <a:pt x="4112" y="1"/>
                    <a:pt x="3919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90" name="Google Shape;3690;p11"/>
          <p:cNvGrpSpPr/>
          <p:nvPr/>
        </p:nvGrpSpPr>
        <p:grpSpPr>
          <a:xfrm>
            <a:off x="6920025" y="1755200"/>
            <a:ext cx="135369" cy="129375"/>
            <a:chOff x="2419900" y="952925"/>
            <a:chExt cx="134175" cy="129375"/>
          </a:xfrm>
        </p:grpSpPr>
        <p:sp>
          <p:nvSpPr>
            <p:cNvPr id="3691" name="Google Shape;3691;p11"/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1"/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1"/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94" name="Google Shape;3694;p11"/>
          <p:cNvGrpSpPr/>
          <p:nvPr/>
        </p:nvGrpSpPr>
        <p:grpSpPr>
          <a:xfrm>
            <a:off x="1323320" y="3978788"/>
            <a:ext cx="139329" cy="128300"/>
            <a:chOff x="732600" y="1890325"/>
            <a:chExt cx="138100" cy="128300"/>
          </a:xfrm>
        </p:grpSpPr>
        <p:sp>
          <p:nvSpPr>
            <p:cNvPr id="3695" name="Google Shape;3695;p11"/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1"/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1"/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98" name="Google Shape;3698;p11"/>
          <p:cNvGrpSpPr/>
          <p:nvPr/>
        </p:nvGrpSpPr>
        <p:grpSpPr>
          <a:xfrm flipH="1">
            <a:off x="8103570" y="839635"/>
            <a:ext cx="1363632" cy="1044932"/>
            <a:chOff x="6015800" y="923575"/>
            <a:chExt cx="1212225" cy="937075"/>
          </a:xfrm>
        </p:grpSpPr>
        <p:sp>
          <p:nvSpPr>
            <p:cNvPr id="3699" name="Google Shape;3699;p11"/>
            <p:cNvSpPr/>
            <p:nvPr/>
          </p:nvSpPr>
          <p:spPr>
            <a:xfrm>
              <a:off x="6015800" y="923575"/>
              <a:ext cx="375800" cy="361850"/>
            </a:xfrm>
            <a:custGeom>
              <a:avLst/>
              <a:gdLst/>
              <a:ahLst/>
              <a:cxnLst/>
              <a:rect l="l" t="t" r="r" b="b"/>
              <a:pathLst>
                <a:path w="15032" h="14474" extrusionOk="0">
                  <a:moveTo>
                    <a:pt x="8300" y="0"/>
                  </a:moveTo>
                  <a:cubicBezTo>
                    <a:pt x="7968" y="0"/>
                    <a:pt x="7628" y="165"/>
                    <a:pt x="7404" y="501"/>
                  </a:cubicBezTo>
                  <a:lnTo>
                    <a:pt x="5352" y="3815"/>
                  </a:lnTo>
                  <a:lnTo>
                    <a:pt x="1459" y="3447"/>
                  </a:lnTo>
                  <a:cubicBezTo>
                    <a:pt x="1438" y="3446"/>
                    <a:pt x="1416" y="3445"/>
                    <a:pt x="1395" y="3445"/>
                  </a:cubicBezTo>
                  <a:cubicBezTo>
                    <a:pt x="538" y="3445"/>
                    <a:pt x="0" y="4463"/>
                    <a:pt x="565" y="5131"/>
                  </a:cubicBezTo>
                  <a:lnTo>
                    <a:pt x="3038" y="8129"/>
                  </a:lnTo>
                  <a:lnTo>
                    <a:pt x="1459" y="11706"/>
                  </a:lnTo>
                  <a:cubicBezTo>
                    <a:pt x="1145" y="12469"/>
                    <a:pt x="1712" y="13194"/>
                    <a:pt x="2474" y="13194"/>
                  </a:cubicBezTo>
                  <a:cubicBezTo>
                    <a:pt x="2604" y="13194"/>
                    <a:pt x="2741" y="13173"/>
                    <a:pt x="2880" y="13126"/>
                  </a:cubicBezTo>
                  <a:lnTo>
                    <a:pt x="6457" y="11654"/>
                  </a:lnTo>
                  <a:lnTo>
                    <a:pt x="9455" y="14231"/>
                  </a:lnTo>
                  <a:cubicBezTo>
                    <a:pt x="9654" y="14399"/>
                    <a:pt x="9883" y="14474"/>
                    <a:pt x="10107" y="14474"/>
                  </a:cubicBezTo>
                  <a:cubicBezTo>
                    <a:pt x="10656" y="14474"/>
                    <a:pt x="11176" y="14025"/>
                    <a:pt x="11139" y="13390"/>
                  </a:cubicBezTo>
                  <a:lnTo>
                    <a:pt x="10876" y="9497"/>
                  </a:lnTo>
                  <a:lnTo>
                    <a:pt x="14242" y="7498"/>
                  </a:lnTo>
                  <a:cubicBezTo>
                    <a:pt x="15031" y="7077"/>
                    <a:pt x="14874" y="5814"/>
                    <a:pt x="13979" y="5604"/>
                  </a:cubicBezTo>
                  <a:lnTo>
                    <a:pt x="10139" y="4710"/>
                  </a:lnTo>
                  <a:lnTo>
                    <a:pt x="9298" y="870"/>
                  </a:lnTo>
                  <a:cubicBezTo>
                    <a:pt x="9177" y="297"/>
                    <a:pt x="8745" y="0"/>
                    <a:pt x="8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1"/>
            <p:cNvSpPr/>
            <p:nvPr/>
          </p:nvSpPr>
          <p:spPr>
            <a:xfrm>
              <a:off x="6024650" y="1009625"/>
              <a:ext cx="124975" cy="27750"/>
            </a:xfrm>
            <a:custGeom>
              <a:avLst/>
              <a:gdLst/>
              <a:ahLst/>
              <a:cxnLst/>
              <a:rect l="l" t="t" r="r" b="b"/>
              <a:pathLst>
                <a:path w="4999" h="1110" extrusionOk="0">
                  <a:moveTo>
                    <a:pt x="1005" y="0"/>
                  </a:moveTo>
                  <a:cubicBezTo>
                    <a:pt x="526" y="0"/>
                    <a:pt x="148" y="348"/>
                    <a:pt x="1" y="742"/>
                  </a:cubicBezTo>
                  <a:lnTo>
                    <a:pt x="4472" y="1110"/>
                  </a:lnTo>
                  <a:lnTo>
                    <a:pt x="4998" y="373"/>
                  </a:lnTo>
                  <a:lnTo>
                    <a:pt x="1105" y="5"/>
                  </a:lnTo>
                  <a:cubicBezTo>
                    <a:pt x="1072" y="2"/>
                    <a:pt x="1038" y="0"/>
                    <a:pt x="1005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1"/>
            <p:cNvSpPr/>
            <p:nvPr/>
          </p:nvSpPr>
          <p:spPr>
            <a:xfrm>
              <a:off x="6195625" y="926500"/>
              <a:ext cx="195975" cy="361150"/>
            </a:xfrm>
            <a:custGeom>
              <a:avLst/>
              <a:gdLst/>
              <a:ahLst/>
              <a:cxnLst/>
              <a:rect l="l" t="t" r="r" b="b"/>
              <a:pathLst>
                <a:path w="7839" h="14446" extrusionOk="0">
                  <a:moveTo>
                    <a:pt x="1045" y="1"/>
                  </a:moveTo>
                  <a:cubicBezTo>
                    <a:pt x="716" y="1"/>
                    <a:pt x="381" y="156"/>
                    <a:pt x="158" y="490"/>
                  </a:cubicBezTo>
                  <a:lnTo>
                    <a:pt x="0" y="753"/>
                  </a:lnTo>
                  <a:cubicBezTo>
                    <a:pt x="316" y="805"/>
                    <a:pt x="579" y="1068"/>
                    <a:pt x="684" y="1489"/>
                  </a:cubicBezTo>
                  <a:lnTo>
                    <a:pt x="1526" y="5277"/>
                  </a:lnTo>
                  <a:lnTo>
                    <a:pt x="5313" y="6223"/>
                  </a:lnTo>
                  <a:cubicBezTo>
                    <a:pt x="6260" y="6434"/>
                    <a:pt x="6366" y="7644"/>
                    <a:pt x="5576" y="8117"/>
                  </a:cubicBezTo>
                  <a:lnTo>
                    <a:pt x="2262" y="10116"/>
                  </a:lnTo>
                  <a:lnTo>
                    <a:pt x="2525" y="13956"/>
                  </a:lnTo>
                  <a:cubicBezTo>
                    <a:pt x="2578" y="14114"/>
                    <a:pt x="2525" y="14167"/>
                    <a:pt x="2420" y="14377"/>
                  </a:cubicBezTo>
                  <a:cubicBezTo>
                    <a:pt x="2541" y="14424"/>
                    <a:pt x="2667" y="14446"/>
                    <a:pt x="2793" y="14446"/>
                  </a:cubicBezTo>
                  <a:cubicBezTo>
                    <a:pt x="3374" y="14446"/>
                    <a:pt x="3936" y="13974"/>
                    <a:pt x="3893" y="13325"/>
                  </a:cubicBezTo>
                  <a:lnTo>
                    <a:pt x="3630" y="9432"/>
                  </a:lnTo>
                  <a:lnTo>
                    <a:pt x="6997" y="7486"/>
                  </a:lnTo>
                  <a:cubicBezTo>
                    <a:pt x="7838" y="7013"/>
                    <a:pt x="7628" y="5750"/>
                    <a:pt x="6734" y="5540"/>
                  </a:cubicBezTo>
                  <a:lnTo>
                    <a:pt x="2894" y="4645"/>
                  </a:lnTo>
                  <a:lnTo>
                    <a:pt x="2052" y="805"/>
                  </a:lnTo>
                  <a:cubicBezTo>
                    <a:pt x="1931" y="289"/>
                    <a:pt x="1494" y="1"/>
                    <a:pt x="1045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1"/>
            <p:cNvSpPr/>
            <p:nvPr/>
          </p:nvSpPr>
          <p:spPr>
            <a:xfrm>
              <a:off x="6473100" y="1159675"/>
              <a:ext cx="701000" cy="453725"/>
            </a:xfrm>
            <a:custGeom>
              <a:avLst/>
              <a:gdLst/>
              <a:ahLst/>
              <a:cxnLst/>
              <a:rect l="l" t="t" r="r" b="b"/>
              <a:pathLst>
                <a:path w="28040" h="18149" fill="none" extrusionOk="0">
                  <a:moveTo>
                    <a:pt x="1" y="0"/>
                  </a:moveTo>
                  <a:cubicBezTo>
                    <a:pt x="11785" y="0"/>
                    <a:pt x="23252" y="7417"/>
                    <a:pt x="28039" y="1814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1"/>
            <p:cNvSpPr/>
            <p:nvPr/>
          </p:nvSpPr>
          <p:spPr>
            <a:xfrm>
              <a:off x="6475750" y="1233325"/>
              <a:ext cx="309075" cy="140725"/>
            </a:xfrm>
            <a:custGeom>
              <a:avLst/>
              <a:gdLst/>
              <a:ahLst/>
              <a:cxnLst/>
              <a:rect l="l" t="t" r="r" b="b"/>
              <a:pathLst>
                <a:path w="12363" h="5629" fill="none" extrusionOk="0">
                  <a:moveTo>
                    <a:pt x="0" y="0"/>
                  </a:moveTo>
                  <a:cubicBezTo>
                    <a:pt x="4366" y="1157"/>
                    <a:pt x="8522" y="3051"/>
                    <a:pt x="12362" y="562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1"/>
            <p:cNvSpPr/>
            <p:nvPr/>
          </p:nvSpPr>
          <p:spPr>
            <a:xfrm>
              <a:off x="6858450" y="1473975"/>
              <a:ext cx="84175" cy="90775"/>
            </a:xfrm>
            <a:custGeom>
              <a:avLst/>
              <a:gdLst/>
              <a:ahLst/>
              <a:cxnLst/>
              <a:rect l="l" t="t" r="r" b="b"/>
              <a:pathLst>
                <a:path w="3367" h="3631" fill="none" extrusionOk="0">
                  <a:moveTo>
                    <a:pt x="0" y="1"/>
                  </a:moveTo>
                  <a:cubicBezTo>
                    <a:pt x="1368" y="948"/>
                    <a:pt x="2473" y="2210"/>
                    <a:pt x="3367" y="3630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1"/>
            <p:cNvSpPr/>
            <p:nvPr/>
          </p:nvSpPr>
          <p:spPr>
            <a:xfrm>
              <a:off x="6462600" y="1304325"/>
              <a:ext cx="303800" cy="409025"/>
            </a:xfrm>
            <a:custGeom>
              <a:avLst/>
              <a:gdLst/>
              <a:ahLst/>
              <a:cxnLst/>
              <a:rect l="l" t="t" r="r" b="b"/>
              <a:pathLst>
                <a:path w="12152" h="16361" fill="none" extrusionOk="0">
                  <a:moveTo>
                    <a:pt x="0" y="1"/>
                  </a:moveTo>
                  <a:cubicBezTo>
                    <a:pt x="6155" y="3315"/>
                    <a:pt x="10679" y="9522"/>
                    <a:pt x="12152" y="1636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1"/>
            <p:cNvSpPr/>
            <p:nvPr/>
          </p:nvSpPr>
          <p:spPr>
            <a:xfrm>
              <a:off x="6799275" y="1797500"/>
              <a:ext cx="15800" cy="63150"/>
            </a:xfrm>
            <a:custGeom>
              <a:avLst/>
              <a:gdLst/>
              <a:ahLst/>
              <a:cxnLst/>
              <a:rect l="l" t="t" r="r" b="b"/>
              <a:pathLst>
                <a:path w="632" h="2526" fill="none" extrusionOk="0">
                  <a:moveTo>
                    <a:pt x="0" y="1"/>
                  </a:moveTo>
                  <a:cubicBezTo>
                    <a:pt x="210" y="842"/>
                    <a:pt x="368" y="1684"/>
                    <a:pt x="631" y="2526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1"/>
            <p:cNvSpPr/>
            <p:nvPr/>
          </p:nvSpPr>
          <p:spPr>
            <a:xfrm>
              <a:off x="6486275" y="1049200"/>
              <a:ext cx="498450" cy="86825"/>
            </a:xfrm>
            <a:custGeom>
              <a:avLst/>
              <a:gdLst/>
              <a:ahLst/>
              <a:cxnLst/>
              <a:rect l="l" t="t" r="r" b="b"/>
              <a:pathLst>
                <a:path w="19938" h="3473" fill="none" extrusionOk="0">
                  <a:moveTo>
                    <a:pt x="0" y="1052"/>
                  </a:moveTo>
                  <a:cubicBezTo>
                    <a:pt x="6733" y="0"/>
                    <a:pt x="13677" y="842"/>
                    <a:pt x="19937" y="3472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1"/>
            <p:cNvSpPr/>
            <p:nvPr/>
          </p:nvSpPr>
          <p:spPr>
            <a:xfrm>
              <a:off x="7089900" y="1205700"/>
              <a:ext cx="59200" cy="35525"/>
            </a:xfrm>
            <a:custGeom>
              <a:avLst/>
              <a:gdLst/>
              <a:ahLst/>
              <a:cxnLst/>
              <a:rect l="l" t="t" r="r" b="b"/>
              <a:pathLst>
                <a:path w="2368" h="1421" fill="none" extrusionOk="0">
                  <a:moveTo>
                    <a:pt x="1" y="0"/>
                  </a:moveTo>
                  <a:cubicBezTo>
                    <a:pt x="790" y="421"/>
                    <a:pt x="1579" y="895"/>
                    <a:pt x="2368" y="142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1"/>
            <p:cNvSpPr/>
            <p:nvPr/>
          </p:nvSpPr>
          <p:spPr>
            <a:xfrm>
              <a:off x="7216150" y="1312225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fill="none" extrusionOk="0">
                  <a:moveTo>
                    <a:pt x="1" y="0"/>
                  </a:moveTo>
                  <a:cubicBezTo>
                    <a:pt x="159" y="106"/>
                    <a:pt x="264" y="263"/>
                    <a:pt x="474" y="369"/>
                  </a:cubicBezTo>
                </a:path>
              </a:pathLst>
            </a:custGeom>
            <a:noFill/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1"/>
            <p:cNvSpPr/>
            <p:nvPr/>
          </p:nvSpPr>
          <p:spPr>
            <a:xfrm>
              <a:off x="6989950" y="1652825"/>
              <a:ext cx="11875" cy="23700"/>
            </a:xfrm>
            <a:custGeom>
              <a:avLst/>
              <a:gdLst/>
              <a:ahLst/>
              <a:cxnLst/>
              <a:rect l="l" t="t" r="r" b="b"/>
              <a:pathLst>
                <a:path w="475" h="948" fill="none" extrusionOk="0">
                  <a:moveTo>
                    <a:pt x="1" y="1"/>
                  </a:moveTo>
                  <a:cubicBezTo>
                    <a:pt x="106" y="317"/>
                    <a:pt x="316" y="632"/>
                    <a:pt x="474" y="948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11" name="Google Shape;3711;p11"/>
          <p:cNvGrpSpPr/>
          <p:nvPr/>
        </p:nvGrpSpPr>
        <p:grpSpPr>
          <a:xfrm>
            <a:off x="8363670" y="4485100"/>
            <a:ext cx="139329" cy="128300"/>
            <a:chOff x="732600" y="1890325"/>
            <a:chExt cx="138100" cy="128300"/>
          </a:xfrm>
        </p:grpSpPr>
        <p:sp>
          <p:nvSpPr>
            <p:cNvPr id="3712" name="Google Shape;3712;p11"/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1"/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1"/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15" name="Google Shape;3715;p11"/>
          <p:cNvGrpSpPr/>
          <p:nvPr/>
        </p:nvGrpSpPr>
        <p:grpSpPr>
          <a:xfrm>
            <a:off x="4681450" y="1235650"/>
            <a:ext cx="135369" cy="129375"/>
            <a:chOff x="2419900" y="952925"/>
            <a:chExt cx="134175" cy="129375"/>
          </a:xfrm>
        </p:grpSpPr>
        <p:sp>
          <p:nvSpPr>
            <p:cNvPr id="3716" name="Google Shape;3716;p11"/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1"/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1"/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19" name="Google Shape;3719;p11"/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3720" name="Google Shape;3720;p11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721" name="Google Shape;3721;p11"/>
            <p:cNvGrpSpPr/>
            <p:nvPr/>
          </p:nvGrpSpPr>
          <p:grpSpPr>
            <a:xfrm>
              <a:off x="73845" y="61396"/>
              <a:ext cx="10544304" cy="7425379"/>
              <a:chOff x="73845" y="61396"/>
              <a:chExt cx="10544304" cy="7425379"/>
            </a:xfrm>
          </p:grpSpPr>
          <p:grpSp>
            <p:nvGrpSpPr>
              <p:cNvPr id="3722" name="Google Shape;3722;p11"/>
              <p:cNvGrpSpPr/>
              <p:nvPr/>
            </p:nvGrpSpPr>
            <p:grpSpPr>
              <a:xfrm rot="10800000" flipH="1">
                <a:off x="541072" y="720094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3723" name="Google Shape;3723;p11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3724" name="Google Shape;3724;p11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725" name="Google Shape;3725;p11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726" name="Google Shape;3726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27" name="Google Shape;3727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28" name="Google Shape;3728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729" name="Google Shape;3729;p11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730" name="Google Shape;3730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31" name="Google Shape;3731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32" name="Google Shape;3732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733" name="Google Shape;3733;p11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734" name="Google Shape;3734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35" name="Google Shape;3735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36" name="Google Shape;3736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737" name="Google Shape;3737;p11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738" name="Google Shape;3738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39" name="Google Shape;3739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40" name="Google Shape;3740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3741" name="Google Shape;3741;p11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3742" name="Google Shape;3742;p11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3743" name="Google Shape;3743;p11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744" name="Google Shape;3744;p11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45" name="Google Shape;3745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46" name="Google Shape;3746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47" name="Google Shape;3747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748" name="Google Shape;3748;p11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49" name="Google Shape;3749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50" name="Google Shape;3750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51" name="Google Shape;3751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752" name="Google Shape;3752;p11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53" name="Google Shape;3753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54" name="Google Shape;3754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55" name="Google Shape;3755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756" name="Google Shape;3756;p11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57" name="Google Shape;3757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58" name="Google Shape;3758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59" name="Google Shape;3759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3760" name="Google Shape;3760;p11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761" name="Google Shape;3761;p11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62" name="Google Shape;3762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63" name="Google Shape;3763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64" name="Google Shape;3764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765" name="Google Shape;3765;p11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66" name="Google Shape;3766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67" name="Google Shape;3767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68" name="Google Shape;3768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769" name="Google Shape;3769;p11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70" name="Google Shape;3770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71" name="Google Shape;3771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72" name="Google Shape;3772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773" name="Google Shape;3773;p11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74" name="Google Shape;3774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75" name="Google Shape;3775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76" name="Google Shape;3776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777" name="Google Shape;3777;p11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3778" name="Google Shape;3778;p11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779" name="Google Shape;3779;p11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80" name="Google Shape;3780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81" name="Google Shape;3781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82" name="Google Shape;3782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783" name="Google Shape;3783;p11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84" name="Google Shape;3784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85" name="Google Shape;3785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86" name="Google Shape;3786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787" name="Google Shape;3787;p11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88" name="Google Shape;3788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89" name="Google Shape;3789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90" name="Google Shape;3790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791" name="Google Shape;3791;p11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92" name="Google Shape;3792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93" name="Google Shape;3793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94" name="Google Shape;3794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3795" name="Google Shape;3795;p11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796" name="Google Shape;3796;p11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797" name="Google Shape;3797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98" name="Google Shape;3798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799" name="Google Shape;3799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00" name="Google Shape;3800;p11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01" name="Google Shape;3801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02" name="Google Shape;3802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03" name="Google Shape;3803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04" name="Google Shape;3804;p11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05" name="Google Shape;3805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06" name="Google Shape;3806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07" name="Google Shape;3807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08" name="Google Shape;3808;p11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09" name="Google Shape;3809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10" name="Google Shape;3810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11" name="Google Shape;3811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812" name="Google Shape;3812;p11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813" name="Google Shape;3813;p11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14" name="Google Shape;3814;p11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15" name="Google Shape;3815;p11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16" name="Google Shape;3816;p11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817" name="Google Shape;3817;p11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18" name="Google Shape;3818;p11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19" name="Google Shape;3819;p11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20" name="Google Shape;3820;p11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821" name="Google Shape;3821;p11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22" name="Google Shape;3822;p11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23" name="Google Shape;3823;p11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24" name="Google Shape;3824;p11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825" name="Google Shape;3825;p11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26" name="Google Shape;3826;p11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27" name="Google Shape;3827;p11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28" name="Google Shape;3828;p11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3829" name="Google Shape;3829;p11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3830" name="Google Shape;3830;p11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831" name="Google Shape;3831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32" name="Google Shape;3832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33" name="Google Shape;3833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834" name="Google Shape;3834;p11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835" name="Google Shape;3835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36" name="Google Shape;3836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37" name="Google Shape;3837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838" name="Google Shape;3838;p11"/>
              <p:cNvGrpSpPr/>
              <p:nvPr/>
            </p:nvGrpSpPr>
            <p:grpSpPr>
              <a:xfrm>
                <a:off x="471460" y="6139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3839" name="Google Shape;3839;p11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3840" name="Google Shape;3840;p11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841" name="Google Shape;3841;p11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842" name="Google Shape;3842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43" name="Google Shape;3843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44" name="Google Shape;3844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845" name="Google Shape;3845;p11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846" name="Google Shape;3846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47" name="Google Shape;3847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48" name="Google Shape;3848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849" name="Google Shape;3849;p11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850" name="Google Shape;3850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51" name="Google Shape;3851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52" name="Google Shape;3852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853" name="Google Shape;3853;p11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854" name="Google Shape;3854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55" name="Google Shape;3855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56" name="Google Shape;3856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3857" name="Google Shape;3857;p11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3858" name="Google Shape;3858;p11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3859" name="Google Shape;3859;p11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860" name="Google Shape;3860;p11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61" name="Google Shape;3861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62" name="Google Shape;3862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63" name="Google Shape;3863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64" name="Google Shape;3864;p11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65" name="Google Shape;3865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66" name="Google Shape;3866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67" name="Google Shape;3867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68" name="Google Shape;3868;p11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69" name="Google Shape;3869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70" name="Google Shape;3870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71" name="Google Shape;3871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72" name="Google Shape;3872;p11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73" name="Google Shape;3873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74" name="Google Shape;3874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75" name="Google Shape;3875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3876" name="Google Shape;3876;p11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877" name="Google Shape;3877;p11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78" name="Google Shape;3878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79" name="Google Shape;3879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80" name="Google Shape;3880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81" name="Google Shape;3881;p11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82" name="Google Shape;3882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83" name="Google Shape;3883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84" name="Google Shape;3884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85" name="Google Shape;3885;p11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86" name="Google Shape;3886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87" name="Google Shape;3887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88" name="Google Shape;3888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89" name="Google Shape;3889;p11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90" name="Google Shape;3890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91" name="Google Shape;3891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92" name="Google Shape;3892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893" name="Google Shape;3893;p11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3894" name="Google Shape;3894;p11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895" name="Google Shape;3895;p11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96" name="Google Shape;3896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97" name="Google Shape;3897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98" name="Google Shape;3898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99" name="Google Shape;3899;p11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900" name="Google Shape;3900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01" name="Google Shape;3901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02" name="Google Shape;3902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903" name="Google Shape;3903;p11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904" name="Google Shape;3904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05" name="Google Shape;3905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06" name="Google Shape;3906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907" name="Google Shape;3907;p11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908" name="Google Shape;3908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09" name="Google Shape;3909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10" name="Google Shape;3910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3911" name="Google Shape;3911;p11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912" name="Google Shape;3912;p11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913" name="Google Shape;3913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14" name="Google Shape;3914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15" name="Google Shape;3915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916" name="Google Shape;3916;p11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917" name="Google Shape;3917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18" name="Google Shape;3918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19" name="Google Shape;3919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920" name="Google Shape;3920;p11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921" name="Google Shape;3921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22" name="Google Shape;3922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23" name="Google Shape;3923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924" name="Google Shape;3924;p11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925" name="Google Shape;3925;p11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26" name="Google Shape;3926;p11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27" name="Google Shape;3927;p11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928" name="Google Shape;3928;p11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929" name="Google Shape;3929;p11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930" name="Google Shape;3930;p11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31" name="Google Shape;3931;p11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32" name="Google Shape;3932;p11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933" name="Google Shape;3933;p11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934" name="Google Shape;3934;p11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35" name="Google Shape;3935;p11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36" name="Google Shape;3936;p11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937" name="Google Shape;3937;p11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938" name="Google Shape;3938;p11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39" name="Google Shape;3939;p11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40" name="Google Shape;3940;p11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941" name="Google Shape;3941;p11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942" name="Google Shape;3942;p11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43" name="Google Shape;3943;p11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44" name="Google Shape;3944;p11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3945" name="Google Shape;3945;p11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3946" name="Google Shape;3946;p11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947" name="Google Shape;3947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948" name="Google Shape;3948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949" name="Google Shape;3949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950" name="Google Shape;3950;p11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951" name="Google Shape;3951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952" name="Google Shape;3952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953" name="Google Shape;3953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954" name="Google Shape;3954;p11"/>
              <p:cNvGrpSpPr/>
              <p:nvPr/>
            </p:nvGrpSpPr>
            <p:grpSpPr>
              <a:xfrm>
                <a:off x="73845" y="987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3955" name="Google Shape;3955;p11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3956" name="Google Shape;3956;p11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957" name="Google Shape;3957;p11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58" name="Google Shape;3958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59" name="Google Shape;3959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60" name="Google Shape;3960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61" name="Google Shape;3961;p11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62" name="Google Shape;3962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63" name="Google Shape;3963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64" name="Google Shape;3964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65" name="Google Shape;3965;p11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66" name="Google Shape;3966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67" name="Google Shape;3967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68" name="Google Shape;3968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69" name="Google Shape;3969;p11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70" name="Google Shape;3970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71" name="Google Shape;3971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72" name="Google Shape;3972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3973" name="Google Shape;3973;p11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974" name="Google Shape;3974;p11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75" name="Google Shape;3975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76" name="Google Shape;3976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77" name="Google Shape;3977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78" name="Google Shape;3978;p11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79" name="Google Shape;3979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80" name="Google Shape;3980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81" name="Google Shape;3981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82" name="Google Shape;3982;p11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83" name="Google Shape;3983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84" name="Google Shape;3984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85" name="Google Shape;3985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86" name="Google Shape;3986;p11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87" name="Google Shape;3987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88" name="Google Shape;3988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89" name="Google Shape;3989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3990" name="Google Shape;3990;p11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3991" name="Google Shape;3991;p11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992" name="Google Shape;3992;p11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93" name="Google Shape;3993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94" name="Google Shape;3994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95" name="Google Shape;3995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96" name="Google Shape;3996;p11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97" name="Google Shape;3997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98" name="Google Shape;3998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99" name="Google Shape;3999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00" name="Google Shape;4000;p11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01" name="Google Shape;4001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02" name="Google Shape;4002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03" name="Google Shape;4003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04" name="Google Shape;4004;p11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05" name="Google Shape;4005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06" name="Google Shape;4006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07" name="Google Shape;4007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4008" name="Google Shape;4008;p11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009" name="Google Shape;4009;p11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10" name="Google Shape;4010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11" name="Google Shape;4011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12" name="Google Shape;4012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13" name="Google Shape;4013;p11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14" name="Google Shape;4014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15" name="Google Shape;4015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16" name="Google Shape;4016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17" name="Google Shape;4017;p11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18" name="Google Shape;4018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19" name="Google Shape;4019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20" name="Google Shape;4020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21" name="Google Shape;4021;p11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22" name="Google Shape;4022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23" name="Google Shape;4023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24" name="Google Shape;4024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4025" name="Google Shape;4025;p11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4026" name="Google Shape;4026;p11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27" name="Google Shape;4027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28" name="Google Shape;4028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29" name="Google Shape;4029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030" name="Google Shape;4030;p11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31" name="Google Shape;4031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32" name="Google Shape;4032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33" name="Google Shape;4033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034" name="Google Shape;4034;p11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35" name="Google Shape;4035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36" name="Google Shape;4036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37" name="Google Shape;4037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038" name="Google Shape;4038;p11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39" name="Google Shape;4039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40" name="Google Shape;4040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41" name="Google Shape;4041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4042" name="Google Shape;4042;p11"/>
              <p:cNvGrpSpPr/>
              <p:nvPr/>
            </p:nvGrpSpPr>
            <p:grpSpPr>
              <a:xfrm>
                <a:off x="10332320" y="1452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4043" name="Google Shape;4043;p11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4044" name="Google Shape;4044;p11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045" name="Google Shape;4045;p11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46" name="Google Shape;4046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47" name="Google Shape;4047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48" name="Google Shape;4048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49" name="Google Shape;4049;p11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50" name="Google Shape;4050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51" name="Google Shape;4051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52" name="Google Shape;4052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53" name="Google Shape;4053;p11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54" name="Google Shape;4054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55" name="Google Shape;4055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56" name="Google Shape;4056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57" name="Google Shape;4057;p11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58" name="Google Shape;4058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59" name="Google Shape;4059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60" name="Google Shape;4060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4061" name="Google Shape;4061;p11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062" name="Google Shape;4062;p11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63" name="Google Shape;4063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64" name="Google Shape;4064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65" name="Google Shape;4065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66" name="Google Shape;4066;p11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67" name="Google Shape;4067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68" name="Google Shape;4068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69" name="Google Shape;4069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70" name="Google Shape;4070;p11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71" name="Google Shape;4071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72" name="Google Shape;4072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73" name="Google Shape;4073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74" name="Google Shape;4074;p11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75" name="Google Shape;4075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76" name="Google Shape;4076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77" name="Google Shape;4077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4078" name="Google Shape;4078;p11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4079" name="Google Shape;4079;p11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080" name="Google Shape;4080;p11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81" name="Google Shape;4081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82" name="Google Shape;4082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83" name="Google Shape;4083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84" name="Google Shape;4084;p11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85" name="Google Shape;4085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86" name="Google Shape;4086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87" name="Google Shape;4087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88" name="Google Shape;4088;p11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89" name="Google Shape;4089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90" name="Google Shape;4090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91" name="Google Shape;4091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92" name="Google Shape;4092;p11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93" name="Google Shape;4093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94" name="Google Shape;4094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95" name="Google Shape;4095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4096" name="Google Shape;4096;p11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097" name="Google Shape;4097;p11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98" name="Google Shape;4098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99" name="Google Shape;4099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00" name="Google Shape;4100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101" name="Google Shape;4101;p11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102" name="Google Shape;4102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03" name="Google Shape;4103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04" name="Google Shape;4104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105" name="Google Shape;4105;p11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106" name="Google Shape;4106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07" name="Google Shape;4107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08" name="Google Shape;4108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109" name="Google Shape;4109;p11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110" name="Google Shape;4110;p11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11" name="Google Shape;4111;p11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12" name="Google Shape;4112;p11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4113" name="Google Shape;4113;p11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4114" name="Google Shape;4114;p11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115" name="Google Shape;4115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116" name="Google Shape;4116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117" name="Google Shape;4117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118" name="Google Shape;4118;p11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119" name="Google Shape;4119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120" name="Google Shape;4120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121" name="Google Shape;4121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122" name="Google Shape;4122;p11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123" name="Google Shape;4123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124" name="Google Shape;4124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125" name="Google Shape;4125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126" name="Google Shape;4126;p11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127" name="Google Shape;4127;p11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128" name="Google Shape;4128;p11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129" name="Google Shape;4129;p11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4130" name="Google Shape;4130;p11"/>
          <p:cNvGrpSpPr/>
          <p:nvPr/>
        </p:nvGrpSpPr>
        <p:grpSpPr>
          <a:xfrm rot="-5400000" flipH="1">
            <a:off x="9036748" y="1219161"/>
            <a:ext cx="1812706" cy="1611108"/>
            <a:chOff x="2130575" y="4054150"/>
            <a:chExt cx="1526875" cy="1369175"/>
          </a:xfrm>
        </p:grpSpPr>
        <p:sp>
          <p:nvSpPr>
            <p:cNvPr id="4131" name="Google Shape;4131;p11"/>
            <p:cNvSpPr/>
            <p:nvPr/>
          </p:nvSpPr>
          <p:spPr>
            <a:xfrm>
              <a:off x="3123500" y="4200050"/>
              <a:ext cx="422175" cy="528900"/>
            </a:xfrm>
            <a:custGeom>
              <a:avLst/>
              <a:gdLst/>
              <a:ahLst/>
              <a:cxnLst/>
              <a:rect l="l" t="t" r="r" b="b"/>
              <a:pathLst>
                <a:path w="16887" h="21156" extrusionOk="0">
                  <a:moveTo>
                    <a:pt x="13715" y="0"/>
                  </a:moveTo>
                  <a:cubicBezTo>
                    <a:pt x="13650" y="0"/>
                    <a:pt x="13585" y="3"/>
                    <a:pt x="13520" y="8"/>
                  </a:cubicBezTo>
                  <a:cubicBezTo>
                    <a:pt x="12152" y="60"/>
                    <a:pt x="11100" y="1323"/>
                    <a:pt x="11258" y="2690"/>
                  </a:cubicBezTo>
                  <a:cubicBezTo>
                    <a:pt x="11310" y="2743"/>
                    <a:pt x="11626" y="8477"/>
                    <a:pt x="8996" y="11528"/>
                  </a:cubicBezTo>
                  <a:cubicBezTo>
                    <a:pt x="7312" y="13422"/>
                    <a:pt x="3262" y="15421"/>
                    <a:pt x="1841" y="15999"/>
                  </a:cubicBezTo>
                  <a:cubicBezTo>
                    <a:pt x="579" y="16525"/>
                    <a:pt x="0" y="18051"/>
                    <a:pt x="526" y="19366"/>
                  </a:cubicBezTo>
                  <a:cubicBezTo>
                    <a:pt x="944" y="20410"/>
                    <a:pt x="2024" y="21156"/>
                    <a:pt x="3084" y="21156"/>
                  </a:cubicBezTo>
                  <a:cubicBezTo>
                    <a:pt x="3359" y="21156"/>
                    <a:pt x="3633" y="21105"/>
                    <a:pt x="3893" y="20997"/>
                  </a:cubicBezTo>
                  <a:cubicBezTo>
                    <a:pt x="4524" y="20734"/>
                    <a:pt x="10100" y="18156"/>
                    <a:pt x="12836" y="15000"/>
                  </a:cubicBezTo>
                  <a:cubicBezTo>
                    <a:pt x="16886" y="10318"/>
                    <a:pt x="16255" y="2638"/>
                    <a:pt x="16255" y="2322"/>
                  </a:cubicBezTo>
                  <a:cubicBezTo>
                    <a:pt x="16105" y="1018"/>
                    <a:pt x="15045" y="0"/>
                    <a:pt x="13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1"/>
            <p:cNvSpPr/>
            <p:nvPr/>
          </p:nvSpPr>
          <p:spPr>
            <a:xfrm>
              <a:off x="2130575" y="4693650"/>
              <a:ext cx="614175" cy="277850"/>
            </a:xfrm>
            <a:custGeom>
              <a:avLst/>
              <a:gdLst/>
              <a:ahLst/>
              <a:cxnLst/>
              <a:rect l="l" t="t" r="r" b="b"/>
              <a:pathLst>
                <a:path w="24567" h="11114" extrusionOk="0">
                  <a:moveTo>
                    <a:pt x="2841" y="1"/>
                  </a:moveTo>
                  <a:cubicBezTo>
                    <a:pt x="2308" y="1"/>
                    <a:pt x="1772" y="169"/>
                    <a:pt x="1316" y="516"/>
                  </a:cubicBezTo>
                  <a:cubicBezTo>
                    <a:pt x="211" y="1358"/>
                    <a:pt x="1" y="2936"/>
                    <a:pt x="842" y="3988"/>
                  </a:cubicBezTo>
                  <a:cubicBezTo>
                    <a:pt x="1053" y="4251"/>
                    <a:pt x="5787" y="10301"/>
                    <a:pt x="11889" y="11037"/>
                  </a:cubicBezTo>
                  <a:cubicBezTo>
                    <a:pt x="12371" y="11090"/>
                    <a:pt x="12872" y="11113"/>
                    <a:pt x="13381" y="11113"/>
                  </a:cubicBezTo>
                  <a:cubicBezTo>
                    <a:pt x="17482" y="11113"/>
                    <a:pt x="22164" y="9594"/>
                    <a:pt x="22726" y="9407"/>
                  </a:cubicBezTo>
                  <a:cubicBezTo>
                    <a:pt x="23988" y="8881"/>
                    <a:pt x="24567" y="7197"/>
                    <a:pt x="24094" y="5987"/>
                  </a:cubicBezTo>
                  <a:cubicBezTo>
                    <a:pt x="23760" y="4944"/>
                    <a:pt x="22731" y="4265"/>
                    <a:pt x="21663" y="4265"/>
                  </a:cubicBezTo>
                  <a:cubicBezTo>
                    <a:pt x="21385" y="4265"/>
                    <a:pt x="21104" y="4311"/>
                    <a:pt x="20832" y="4409"/>
                  </a:cubicBezTo>
                  <a:cubicBezTo>
                    <a:pt x="19561" y="4880"/>
                    <a:pt x="15972" y="5983"/>
                    <a:pt x="13346" y="5983"/>
                  </a:cubicBezTo>
                  <a:cubicBezTo>
                    <a:pt x="13038" y="5983"/>
                    <a:pt x="12744" y="5968"/>
                    <a:pt x="12468" y="5935"/>
                  </a:cubicBezTo>
                  <a:cubicBezTo>
                    <a:pt x="8470" y="5461"/>
                    <a:pt x="4945" y="990"/>
                    <a:pt x="4840" y="990"/>
                  </a:cubicBezTo>
                  <a:cubicBezTo>
                    <a:pt x="4346" y="341"/>
                    <a:pt x="3598" y="1"/>
                    <a:pt x="28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1"/>
            <p:cNvSpPr/>
            <p:nvPr/>
          </p:nvSpPr>
          <p:spPr>
            <a:xfrm>
              <a:off x="2409375" y="4054150"/>
              <a:ext cx="1248075" cy="1369175"/>
            </a:xfrm>
            <a:custGeom>
              <a:avLst/>
              <a:gdLst/>
              <a:ahLst/>
              <a:cxnLst/>
              <a:rect l="l" t="t" r="r" b="b"/>
              <a:pathLst>
                <a:path w="49923" h="54767" extrusionOk="0">
                  <a:moveTo>
                    <a:pt x="15118" y="1"/>
                  </a:moveTo>
                  <a:cubicBezTo>
                    <a:pt x="13475" y="1"/>
                    <a:pt x="11831" y="258"/>
                    <a:pt x="10259" y="793"/>
                  </a:cubicBezTo>
                  <a:cubicBezTo>
                    <a:pt x="2789" y="3371"/>
                    <a:pt x="1" y="12314"/>
                    <a:pt x="1579" y="19310"/>
                  </a:cubicBezTo>
                  <a:cubicBezTo>
                    <a:pt x="4314" y="29253"/>
                    <a:pt x="8628" y="45192"/>
                    <a:pt x="12205" y="54766"/>
                  </a:cubicBezTo>
                  <a:lnTo>
                    <a:pt x="49923" y="54766"/>
                  </a:lnTo>
                  <a:cubicBezTo>
                    <a:pt x="49923" y="54766"/>
                    <a:pt x="48345" y="50189"/>
                    <a:pt x="46398" y="45245"/>
                  </a:cubicBezTo>
                  <a:cubicBezTo>
                    <a:pt x="41296" y="32672"/>
                    <a:pt x="35404" y="20573"/>
                    <a:pt x="29196" y="8632"/>
                  </a:cubicBezTo>
                  <a:cubicBezTo>
                    <a:pt x="26657" y="3184"/>
                    <a:pt x="20896" y="1"/>
                    <a:pt x="15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1"/>
            <p:cNvSpPr/>
            <p:nvPr/>
          </p:nvSpPr>
          <p:spPr>
            <a:xfrm>
              <a:off x="2611900" y="4605225"/>
              <a:ext cx="641825" cy="388175"/>
            </a:xfrm>
            <a:custGeom>
              <a:avLst/>
              <a:gdLst/>
              <a:ahLst/>
              <a:cxnLst/>
              <a:rect l="l" t="t" r="r" b="b"/>
              <a:pathLst>
                <a:path w="25673" h="15527" extrusionOk="0">
                  <a:moveTo>
                    <a:pt x="21690" y="1"/>
                  </a:moveTo>
                  <a:cubicBezTo>
                    <a:pt x="19235" y="1"/>
                    <a:pt x="15521" y="1871"/>
                    <a:pt x="11784" y="3317"/>
                  </a:cubicBezTo>
                  <a:cubicBezTo>
                    <a:pt x="6208" y="5474"/>
                    <a:pt x="1" y="6947"/>
                    <a:pt x="1369" y="10524"/>
                  </a:cubicBezTo>
                  <a:cubicBezTo>
                    <a:pt x="2450" y="13208"/>
                    <a:pt x="7285" y="15526"/>
                    <a:pt x="11992" y="15526"/>
                  </a:cubicBezTo>
                  <a:cubicBezTo>
                    <a:pt x="13465" y="15526"/>
                    <a:pt x="14926" y="15299"/>
                    <a:pt x="16256" y="14785"/>
                  </a:cubicBezTo>
                  <a:cubicBezTo>
                    <a:pt x="21779" y="12628"/>
                    <a:pt x="25672" y="5158"/>
                    <a:pt x="24252" y="1634"/>
                  </a:cubicBezTo>
                  <a:cubicBezTo>
                    <a:pt x="23801" y="454"/>
                    <a:pt x="22898" y="1"/>
                    <a:pt x="216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1"/>
            <p:cNvSpPr/>
            <p:nvPr/>
          </p:nvSpPr>
          <p:spPr>
            <a:xfrm>
              <a:off x="2554050" y="4192525"/>
              <a:ext cx="483975" cy="427075"/>
            </a:xfrm>
            <a:custGeom>
              <a:avLst/>
              <a:gdLst/>
              <a:ahLst/>
              <a:cxnLst/>
              <a:rect l="l" t="t" r="r" b="b"/>
              <a:pathLst>
                <a:path w="19359" h="17083" extrusionOk="0">
                  <a:moveTo>
                    <a:pt x="9663" y="0"/>
                  </a:moveTo>
                  <a:cubicBezTo>
                    <a:pt x="8637" y="0"/>
                    <a:pt x="7592" y="184"/>
                    <a:pt x="6576" y="572"/>
                  </a:cubicBezTo>
                  <a:cubicBezTo>
                    <a:pt x="2157" y="2308"/>
                    <a:pt x="0" y="7200"/>
                    <a:pt x="1736" y="11619"/>
                  </a:cubicBezTo>
                  <a:cubicBezTo>
                    <a:pt x="3032" y="15021"/>
                    <a:pt x="6262" y="17082"/>
                    <a:pt x="9696" y="17082"/>
                  </a:cubicBezTo>
                  <a:cubicBezTo>
                    <a:pt x="10722" y="17082"/>
                    <a:pt x="11767" y="16898"/>
                    <a:pt x="12783" y="16511"/>
                  </a:cubicBezTo>
                  <a:cubicBezTo>
                    <a:pt x="17202" y="14775"/>
                    <a:pt x="19359" y="9830"/>
                    <a:pt x="17623" y="5464"/>
                  </a:cubicBezTo>
                  <a:cubicBezTo>
                    <a:pt x="16327" y="2062"/>
                    <a:pt x="13097" y="0"/>
                    <a:pt x="96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1"/>
            <p:cNvSpPr/>
            <p:nvPr/>
          </p:nvSpPr>
          <p:spPr>
            <a:xfrm>
              <a:off x="2554050" y="4192525"/>
              <a:ext cx="483975" cy="427075"/>
            </a:xfrm>
            <a:custGeom>
              <a:avLst/>
              <a:gdLst/>
              <a:ahLst/>
              <a:cxnLst/>
              <a:rect l="l" t="t" r="r" b="b"/>
              <a:pathLst>
                <a:path w="19359" h="17083" extrusionOk="0">
                  <a:moveTo>
                    <a:pt x="9663" y="0"/>
                  </a:moveTo>
                  <a:cubicBezTo>
                    <a:pt x="8637" y="0"/>
                    <a:pt x="7592" y="184"/>
                    <a:pt x="6576" y="572"/>
                  </a:cubicBezTo>
                  <a:cubicBezTo>
                    <a:pt x="2157" y="2308"/>
                    <a:pt x="0" y="7200"/>
                    <a:pt x="1736" y="11619"/>
                  </a:cubicBezTo>
                  <a:cubicBezTo>
                    <a:pt x="3032" y="15021"/>
                    <a:pt x="6262" y="17082"/>
                    <a:pt x="9696" y="17082"/>
                  </a:cubicBezTo>
                  <a:cubicBezTo>
                    <a:pt x="10722" y="17082"/>
                    <a:pt x="11767" y="16898"/>
                    <a:pt x="12783" y="16511"/>
                  </a:cubicBezTo>
                  <a:cubicBezTo>
                    <a:pt x="17202" y="14775"/>
                    <a:pt x="19359" y="9830"/>
                    <a:pt x="17623" y="5464"/>
                  </a:cubicBezTo>
                  <a:cubicBezTo>
                    <a:pt x="16327" y="2062"/>
                    <a:pt x="13097" y="0"/>
                    <a:pt x="96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1"/>
            <p:cNvSpPr/>
            <p:nvPr/>
          </p:nvSpPr>
          <p:spPr>
            <a:xfrm>
              <a:off x="2575075" y="4317275"/>
              <a:ext cx="441925" cy="302325"/>
            </a:xfrm>
            <a:custGeom>
              <a:avLst/>
              <a:gdLst/>
              <a:ahLst/>
              <a:cxnLst/>
              <a:rect l="l" t="t" r="r" b="b"/>
              <a:pathLst>
                <a:path w="17677" h="1209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59" y="2052"/>
                    <a:pt x="1" y="4419"/>
                    <a:pt x="895" y="6629"/>
                  </a:cubicBezTo>
                  <a:cubicBezTo>
                    <a:pt x="2191" y="10031"/>
                    <a:pt x="5421" y="12092"/>
                    <a:pt x="8855" y="12092"/>
                  </a:cubicBezTo>
                  <a:cubicBezTo>
                    <a:pt x="9881" y="12092"/>
                    <a:pt x="10926" y="11908"/>
                    <a:pt x="11942" y="11521"/>
                  </a:cubicBezTo>
                  <a:cubicBezTo>
                    <a:pt x="15572" y="10101"/>
                    <a:pt x="17676" y="6418"/>
                    <a:pt x="17308" y="2736"/>
                  </a:cubicBezTo>
                  <a:lnTo>
                    <a:pt x="17308" y="2736"/>
                  </a:lnTo>
                  <a:cubicBezTo>
                    <a:pt x="16887" y="5103"/>
                    <a:pt x="15309" y="7260"/>
                    <a:pt x="12311" y="8470"/>
                  </a:cubicBezTo>
                  <a:cubicBezTo>
                    <a:pt x="11202" y="8911"/>
                    <a:pt x="10140" y="9110"/>
                    <a:pt x="9142" y="9110"/>
                  </a:cubicBezTo>
                  <a:cubicBezTo>
                    <a:pt x="4312" y="9110"/>
                    <a:pt x="975" y="4447"/>
                    <a:pt x="1106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1"/>
            <p:cNvSpPr/>
            <p:nvPr/>
          </p:nvSpPr>
          <p:spPr>
            <a:xfrm>
              <a:off x="2697400" y="4319950"/>
              <a:ext cx="195975" cy="172200"/>
            </a:xfrm>
            <a:custGeom>
              <a:avLst/>
              <a:gdLst/>
              <a:ahLst/>
              <a:cxnLst/>
              <a:rect l="l" t="t" r="r" b="b"/>
              <a:pathLst>
                <a:path w="7839" h="6888" extrusionOk="0">
                  <a:moveTo>
                    <a:pt x="3895" y="1"/>
                  </a:moveTo>
                  <a:cubicBezTo>
                    <a:pt x="3492" y="1"/>
                    <a:pt x="3082" y="68"/>
                    <a:pt x="2683" y="209"/>
                  </a:cubicBezTo>
                  <a:cubicBezTo>
                    <a:pt x="947" y="945"/>
                    <a:pt x="0" y="2892"/>
                    <a:pt x="737" y="4680"/>
                  </a:cubicBezTo>
                  <a:cubicBezTo>
                    <a:pt x="1268" y="6070"/>
                    <a:pt x="2593" y="6888"/>
                    <a:pt x="3996" y="6888"/>
                  </a:cubicBezTo>
                  <a:cubicBezTo>
                    <a:pt x="4399" y="6888"/>
                    <a:pt x="4809" y="6820"/>
                    <a:pt x="5208" y="6679"/>
                  </a:cubicBezTo>
                  <a:cubicBezTo>
                    <a:pt x="6944" y="5943"/>
                    <a:pt x="7838" y="3944"/>
                    <a:pt x="7155" y="2208"/>
                  </a:cubicBezTo>
                  <a:cubicBezTo>
                    <a:pt x="6623" y="819"/>
                    <a:pt x="5298" y="1"/>
                    <a:pt x="3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1"/>
            <p:cNvSpPr/>
            <p:nvPr/>
          </p:nvSpPr>
          <p:spPr>
            <a:xfrm>
              <a:off x="2703975" y="4703925"/>
              <a:ext cx="168350" cy="100600"/>
            </a:xfrm>
            <a:custGeom>
              <a:avLst/>
              <a:gdLst/>
              <a:ahLst/>
              <a:cxnLst/>
              <a:rect l="l" t="t" r="r" b="b"/>
              <a:pathLst>
                <a:path w="6734" h="4024" extrusionOk="0">
                  <a:moveTo>
                    <a:pt x="6471" y="0"/>
                  </a:moveTo>
                  <a:lnTo>
                    <a:pt x="6471" y="0"/>
                  </a:lnTo>
                  <a:cubicBezTo>
                    <a:pt x="4103" y="842"/>
                    <a:pt x="1736" y="1684"/>
                    <a:pt x="0" y="2630"/>
                  </a:cubicBezTo>
                  <a:cubicBezTo>
                    <a:pt x="723" y="3506"/>
                    <a:pt x="1805" y="4023"/>
                    <a:pt x="2925" y="4023"/>
                  </a:cubicBezTo>
                  <a:cubicBezTo>
                    <a:pt x="3353" y="4023"/>
                    <a:pt x="3787" y="3948"/>
                    <a:pt x="4209" y="3788"/>
                  </a:cubicBezTo>
                  <a:cubicBezTo>
                    <a:pt x="5787" y="3209"/>
                    <a:pt x="6734" y="1578"/>
                    <a:pt x="64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1"/>
            <p:cNvSpPr/>
            <p:nvPr/>
          </p:nvSpPr>
          <p:spPr>
            <a:xfrm>
              <a:off x="2945950" y="4613175"/>
              <a:ext cx="165725" cy="97925"/>
            </a:xfrm>
            <a:custGeom>
              <a:avLst/>
              <a:gdLst/>
              <a:ahLst/>
              <a:cxnLst/>
              <a:rect l="l" t="t" r="r" b="b"/>
              <a:pathLst>
                <a:path w="6629" h="3917" extrusionOk="0">
                  <a:moveTo>
                    <a:pt x="6524" y="0"/>
                  </a:moveTo>
                  <a:lnTo>
                    <a:pt x="6524" y="0"/>
                  </a:lnTo>
                  <a:cubicBezTo>
                    <a:pt x="4577" y="474"/>
                    <a:pt x="2368" y="1421"/>
                    <a:pt x="1" y="2420"/>
                  </a:cubicBezTo>
                  <a:cubicBezTo>
                    <a:pt x="651" y="3377"/>
                    <a:pt x="1747" y="3916"/>
                    <a:pt x="2904" y="3916"/>
                  </a:cubicBezTo>
                  <a:cubicBezTo>
                    <a:pt x="3337" y="3916"/>
                    <a:pt x="3779" y="3840"/>
                    <a:pt x="4209" y="3683"/>
                  </a:cubicBezTo>
                  <a:cubicBezTo>
                    <a:pt x="5735" y="3104"/>
                    <a:pt x="6629" y="1526"/>
                    <a:pt x="65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1"/>
            <p:cNvSpPr/>
            <p:nvPr/>
          </p:nvSpPr>
          <p:spPr>
            <a:xfrm>
              <a:off x="2840750" y="4831125"/>
              <a:ext cx="316950" cy="162000"/>
            </a:xfrm>
            <a:custGeom>
              <a:avLst/>
              <a:gdLst/>
              <a:ahLst/>
              <a:cxnLst/>
              <a:rect l="l" t="t" r="r" b="b"/>
              <a:pathLst>
                <a:path w="12678" h="6480" extrusionOk="0">
                  <a:moveTo>
                    <a:pt x="8155" y="0"/>
                  </a:moveTo>
                  <a:cubicBezTo>
                    <a:pt x="7135" y="0"/>
                    <a:pt x="6099" y="187"/>
                    <a:pt x="5103" y="594"/>
                  </a:cubicBezTo>
                  <a:cubicBezTo>
                    <a:pt x="2525" y="1593"/>
                    <a:pt x="737" y="3750"/>
                    <a:pt x="0" y="6222"/>
                  </a:cubicBezTo>
                  <a:cubicBezTo>
                    <a:pt x="930" y="6388"/>
                    <a:pt x="1877" y="6480"/>
                    <a:pt x="2820" y="6480"/>
                  </a:cubicBezTo>
                  <a:cubicBezTo>
                    <a:pt x="4278" y="6480"/>
                    <a:pt x="5729" y="6260"/>
                    <a:pt x="7102" y="5749"/>
                  </a:cubicBezTo>
                  <a:cubicBezTo>
                    <a:pt x="9259" y="4907"/>
                    <a:pt x="11152" y="3224"/>
                    <a:pt x="12678" y="1277"/>
                  </a:cubicBezTo>
                  <a:cubicBezTo>
                    <a:pt x="11355" y="471"/>
                    <a:pt x="9774" y="0"/>
                    <a:pt x="8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42" name="Google Shape;4142;p11"/>
          <p:cNvGrpSpPr/>
          <p:nvPr/>
        </p:nvGrpSpPr>
        <p:grpSpPr>
          <a:xfrm rot="5400000" flipH="1">
            <a:off x="99497" y="4048144"/>
            <a:ext cx="2012900" cy="2262066"/>
            <a:chOff x="598450" y="4075425"/>
            <a:chExt cx="1178375" cy="1336050"/>
          </a:xfrm>
        </p:grpSpPr>
        <p:sp>
          <p:nvSpPr>
            <p:cNvPr id="4143" name="Google Shape;4143;p11"/>
            <p:cNvSpPr/>
            <p:nvPr/>
          </p:nvSpPr>
          <p:spPr>
            <a:xfrm>
              <a:off x="670800" y="4420925"/>
              <a:ext cx="330100" cy="413750"/>
            </a:xfrm>
            <a:custGeom>
              <a:avLst/>
              <a:gdLst/>
              <a:ahLst/>
              <a:cxnLst/>
              <a:rect l="l" t="t" r="r" b="b"/>
              <a:pathLst>
                <a:path w="13204" h="16550" extrusionOk="0">
                  <a:moveTo>
                    <a:pt x="2441" y="1"/>
                  </a:moveTo>
                  <a:cubicBezTo>
                    <a:pt x="1461" y="1"/>
                    <a:pt x="576" y="757"/>
                    <a:pt x="526" y="1746"/>
                  </a:cubicBezTo>
                  <a:cubicBezTo>
                    <a:pt x="526" y="2009"/>
                    <a:pt x="0" y="8006"/>
                    <a:pt x="3209" y="11688"/>
                  </a:cubicBezTo>
                  <a:cubicBezTo>
                    <a:pt x="5313" y="14161"/>
                    <a:pt x="9679" y="16212"/>
                    <a:pt x="10205" y="16423"/>
                  </a:cubicBezTo>
                  <a:cubicBezTo>
                    <a:pt x="10400" y="16509"/>
                    <a:pt x="10608" y="16549"/>
                    <a:pt x="10819" y="16549"/>
                  </a:cubicBezTo>
                  <a:cubicBezTo>
                    <a:pt x="11636" y="16549"/>
                    <a:pt x="12501" y="15954"/>
                    <a:pt x="12836" y="15160"/>
                  </a:cubicBezTo>
                  <a:cubicBezTo>
                    <a:pt x="13204" y="14213"/>
                    <a:pt x="12730" y="12951"/>
                    <a:pt x="11784" y="12530"/>
                  </a:cubicBezTo>
                  <a:cubicBezTo>
                    <a:pt x="10626" y="12109"/>
                    <a:pt x="7470" y="10584"/>
                    <a:pt x="6155" y="9006"/>
                  </a:cubicBezTo>
                  <a:cubicBezTo>
                    <a:pt x="4051" y="6638"/>
                    <a:pt x="4366" y="2167"/>
                    <a:pt x="4366" y="2114"/>
                  </a:cubicBezTo>
                  <a:cubicBezTo>
                    <a:pt x="4471" y="1062"/>
                    <a:pt x="3682" y="63"/>
                    <a:pt x="2630" y="10"/>
                  </a:cubicBezTo>
                  <a:cubicBezTo>
                    <a:pt x="2567" y="4"/>
                    <a:pt x="2504" y="1"/>
                    <a:pt x="2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1"/>
            <p:cNvSpPr/>
            <p:nvPr/>
          </p:nvSpPr>
          <p:spPr>
            <a:xfrm>
              <a:off x="1296775" y="4806325"/>
              <a:ext cx="480050" cy="218650"/>
            </a:xfrm>
            <a:custGeom>
              <a:avLst/>
              <a:gdLst/>
              <a:ahLst/>
              <a:cxnLst/>
              <a:rect l="l" t="t" r="r" b="b"/>
              <a:pathLst>
                <a:path w="19202" h="8746" extrusionOk="0">
                  <a:moveTo>
                    <a:pt x="16988" y="0"/>
                  </a:moveTo>
                  <a:cubicBezTo>
                    <a:pt x="16405" y="0"/>
                    <a:pt x="15831" y="258"/>
                    <a:pt x="15467" y="744"/>
                  </a:cubicBezTo>
                  <a:cubicBezTo>
                    <a:pt x="15414" y="796"/>
                    <a:pt x="12626" y="4321"/>
                    <a:pt x="9470" y="4637"/>
                  </a:cubicBezTo>
                  <a:cubicBezTo>
                    <a:pt x="9258" y="4665"/>
                    <a:pt x="9029" y="4678"/>
                    <a:pt x="8787" y="4678"/>
                  </a:cubicBezTo>
                  <a:cubicBezTo>
                    <a:pt x="6807" y="4678"/>
                    <a:pt x="3978" y="3802"/>
                    <a:pt x="2947" y="3427"/>
                  </a:cubicBezTo>
                  <a:cubicBezTo>
                    <a:pt x="2761" y="3354"/>
                    <a:pt x="2565" y="3321"/>
                    <a:pt x="2367" y="3321"/>
                  </a:cubicBezTo>
                  <a:cubicBezTo>
                    <a:pt x="1557" y="3321"/>
                    <a:pt x="718" y="3886"/>
                    <a:pt x="422" y="4689"/>
                  </a:cubicBezTo>
                  <a:cubicBezTo>
                    <a:pt x="1" y="5689"/>
                    <a:pt x="474" y="7004"/>
                    <a:pt x="1421" y="7372"/>
                  </a:cubicBezTo>
                  <a:cubicBezTo>
                    <a:pt x="1936" y="7559"/>
                    <a:pt x="5616" y="8746"/>
                    <a:pt x="8756" y="8746"/>
                  </a:cubicBezTo>
                  <a:cubicBezTo>
                    <a:pt x="9145" y="8746"/>
                    <a:pt x="9525" y="8728"/>
                    <a:pt x="9891" y="8687"/>
                  </a:cubicBezTo>
                  <a:cubicBezTo>
                    <a:pt x="14678" y="8109"/>
                    <a:pt x="18413" y="3374"/>
                    <a:pt x="18571" y="3164"/>
                  </a:cubicBezTo>
                  <a:cubicBezTo>
                    <a:pt x="19202" y="2322"/>
                    <a:pt x="19097" y="1059"/>
                    <a:pt x="18202" y="428"/>
                  </a:cubicBezTo>
                  <a:cubicBezTo>
                    <a:pt x="17846" y="139"/>
                    <a:pt x="17415" y="0"/>
                    <a:pt x="169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1"/>
            <p:cNvSpPr/>
            <p:nvPr/>
          </p:nvSpPr>
          <p:spPr>
            <a:xfrm>
              <a:off x="598450" y="4434950"/>
              <a:ext cx="920625" cy="976525"/>
            </a:xfrm>
            <a:custGeom>
              <a:avLst/>
              <a:gdLst/>
              <a:ahLst/>
              <a:cxnLst/>
              <a:rect l="l" t="t" r="r" b="b"/>
              <a:pathLst>
                <a:path w="36825" h="39061" extrusionOk="0">
                  <a:moveTo>
                    <a:pt x="24563" y="1"/>
                  </a:moveTo>
                  <a:cubicBezTo>
                    <a:pt x="20645" y="1"/>
                    <a:pt x="17062" y="2146"/>
                    <a:pt x="13941" y="6866"/>
                  </a:cubicBezTo>
                  <a:cubicBezTo>
                    <a:pt x="9733" y="13705"/>
                    <a:pt x="7365" y="18492"/>
                    <a:pt x="3525" y="29013"/>
                  </a:cubicBezTo>
                  <a:cubicBezTo>
                    <a:pt x="1895" y="33484"/>
                    <a:pt x="369" y="37693"/>
                    <a:pt x="1" y="39061"/>
                  </a:cubicBezTo>
                  <a:lnTo>
                    <a:pt x="28355" y="39061"/>
                  </a:lnTo>
                  <a:cubicBezTo>
                    <a:pt x="28618" y="38482"/>
                    <a:pt x="30827" y="31854"/>
                    <a:pt x="31038" y="31275"/>
                  </a:cubicBezTo>
                  <a:cubicBezTo>
                    <a:pt x="33247" y="25068"/>
                    <a:pt x="33668" y="22437"/>
                    <a:pt x="35562" y="15283"/>
                  </a:cubicBezTo>
                  <a:cubicBezTo>
                    <a:pt x="36824" y="9760"/>
                    <a:pt x="34615" y="2763"/>
                    <a:pt x="28776" y="764"/>
                  </a:cubicBezTo>
                  <a:cubicBezTo>
                    <a:pt x="27335" y="261"/>
                    <a:pt x="25929" y="1"/>
                    <a:pt x="24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1"/>
            <p:cNvSpPr/>
            <p:nvPr/>
          </p:nvSpPr>
          <p:spPr>
            <a:xfrm>
              <a:off x="898300" y="4737900"/>
              <a:ext cx="503725" cy="303450"/>
            </a:xfrm>
            <a:custGeom>
              <a:avLst/>
              <a:gdLst/>
              <a:ahLst/>
              <a:cxnLst/>
              <a:rect l="l" t="t" r="r" b="b"/>
              <a:pathLst>
                <a:path w="20149" h="12138" extrusionOk="0">
                  <a:moveTo>
                    <a:pt x="3061" y="1"/>
                  </a:moveTo>
                  <a:cubicBezTo>
                    <a:pt x="2109" y="1"/>
                    <a:pt x="1399" y="355"/>
                    <a:pt x="1053" y="1271"/>
                  </a:cubicBezTo>
                  <a:cubicBezTo>
                    <a:pt x="1" y="4007"/>
                    <a:pt x="3052" y="9846"/>
                    <a:pt x="7365" y="11582"/>
                  </a:cubicBezTo>
                  <a:cubicBezTo>
                    <a:pt x="8408" y="11967"/>
                    <a:pt x="9550" y="12138"/>
                    <a:pt x="10701" y="12138"/>
                  </a:cubicBezTo>
                  <a:cubicBezTo>
                    <a:pt x="14427" y="12138"/>
                    <a:pt x="18240" y="10345"/>
                    <a:pt x="19044" y="8215"/>
                  </a:cubicBezTo>
                  <a:cubicBezTo>
                    <a:pt x="20148" y="5427"/>
                    <a:pt x="15309" y="4323"/>
                    <a:pt x="10890" y="2639"/>
                  </a:cubicBezTo>
                  <a:cubicBezTo>
                    <a:pt x="7960" y="1474"/>
                    <a:pt x="5005" y="1"/>
                    <a:pt x="3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1"/>
            <p:cNvSpPr/>
            <p:nvPr/>
          </p:nvSpPr>
          <p:spPr>
            <a:xfrm>
              <a:off x="1232350" y="4075425"/>
              <a:ext cx="401125" cy="364875"/>
            </a:xfrm>
            <a:custGeom>
              <a:avLst/>
              <a:gdLst/>
              <a:ahLst/>
              <a:cxnLst/>
              <a:rect l="l" t="t" r="r" b="b"/>
              <a:pathLst>
                <a:path w="16045" h="14595" extrusionOk="0">
                  <a:moveTo>
                    <a:pt x="8008" y="0"/>
                  </a:moveTo>
                  <a:cubicBezTo>
                    <a:pt x="4696" y="0"/>
                    <a:pt x="1710" y="2256"/>
                    <a:pt x="947" y="5624"/>
                  </a:cubicBezTo>
                  <a:cubicBezTo>
                    <a:pt x="0" y="9517"/>
                    <a:pt x="2420" y="13462"/>
                    <a:pt x="6366" y="14409"/>
                  </a:cubicBezTo>
                  <a:cubicBezTo>
                    <a:pt x="6912" y="14534"/>
                    <a:pt x="7460" y="14595"/>
                    <a:pt x="8000" y="14595"/>
                  </a:cubicBezTo>
                  <a:cubicBezTo>
                    <a:pt x="11307" y="14595"/>
                    <a:pt x="14337" y="12337"/>
                    <a:pt x="15151" y="8991"/>
                  </a:cubicBezTo>
                  <a:cubicBezTo>
                    <a:pt x="16045" y="5045"/>
                    <a:pt x="13625" y="1100"/>
                    <a:pt x="9732" y="206"/>
                  </a:cubicBezTo>
                  <a:cubicBezTo>
                    <a:pt x="9154" y="67"/>
                    <a:pt x="8576" y="0"/>
                    <a:pt x="80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1"/>
            <p:cNvSpPr/>
            <p:nvPr/>
          </p:nvSpPr>
          <p:spPr>
            <a:xfrm>
              <a:off x="1011400" y="4744675"/>
              <a:ext cx="128900" cy="76425"/>
            </a:xfrm>
            <a:custGeom>
              <a:avLst/>
              <a:gdLst/>
              <a:ahLst/>
              <a:cxnLst/>
              <a:rect l="l" t="t" r="r" b="b"/>
              <a:pathLst>
                <a:path w="5156" h="3057" extrusionOk="0">
                  <a:moveTo>
                    <a:pt x="106" y="1"/>
                  </a:moveTo>
                  <a:lnTo>
                    <a:pt x="106" y="1"/>
                  </a:lnTo>
                  <a:cubicBezTo>
                    <a:pt x="1" y="1158"/>
                    <a:pt x="632" y="2368"/>
                    <a:pt x="1894" y="2894"/>
                  </a:cubicBezTo>
                  <a:cubicBezTo>
                    <a:pt x="2224" y="3004"/>
                    <a:pt x="2556" y="3056"/>
                    <a:pt x="2880" y="3056"/>
                  </a:cubicBezTo>
                  <a:cubicBezTo>
                    <a:pt x="3800" y="3056"/>
                    <a:pt x="4650" y="2634"/>
                    <a:pt x="5156" y="1895"/>
                  </a:cubicBezTo>
                  <a:cubicBezTo>
                    <a:pt x="3315" y="1106"/>
                    <a:pt x="1579" y="369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1"/>
            <p:cNvSpPr/>
            <p:nvPr/>
          </p:nvSpPr>
          <p:spPr>
            <a:xfrm>
              <a:off x="1270475" y="4369375"/>
              <a:ext cx="130225" cy="231225"/>
            </a:xfrm>
            <a:custGeom>
              <a:avLst/>
              <a:gdLst/>
              <a:ahLst/>
              <a:cxnLst/>
              <a:rect l="l" t="t" r="r" b="b"/>
              <a:pathLst>
                <a:path w="5209" h="9249" extrusionOk="0">
                  <a:moveTo>
                    <a:pt x="4070" y="1"/>
                  </a:moveTo>
                  <a:cubicBezTo>
                    <a:pt x="3868" y="1"/>
                    <a:pt x="3662" y="69"/>
                    <a:pt x="3473" y="231"/>
                  </a:cubicBezTo>
                  <a:cubicBezTo>
                    <a:pt x="2315" y="1125"/>
                    <a:pt x="1789" y="2493"/>
                    <a:pt x="1158" y="3808"/>
                  </a:cubicBezTo>
                  <a:cubicBezTo>
                    <a:pt x="580" y="5228"/>
                    <a:pt x="1" y="6649"/>
                    <a:pt x="211" y="8174"/>
                  </a:cubicBezTo>
                  <a:cubicBezTo>
                    <a:pt x="248" y="8724"/>
                    <a:pt x="770" y="9249"/>
                    <a:pt x="1315" y="9249"/>
                  </a:cubicBezTo>
                  <a:cubicBezTo>
                    <a:pt x="1552" y="9249"/>
                    <a:pt x="1793" y="9150"/>
                    <a:pt x="2000" y="8911"/>
                  </a:cubicBezTo>
                  <a:cubicBezTo>
                    <a:pt x="2894" y="7859"/>
                    <a:pt x="3368" y="6544"/>
                    <a:pt x="3894" y="5228"/>
                  </a:cubicBezTo>
                  <a:cubicBezTo>
                    <a:pt x="4420" y="3913"/>
                    <a:pt x="5209" y="2598"/>
                    <a:pt x="5209" y="1125"/>
                  </a:cubicBezTo>
                  <a:cubicBezTo>
                    <a:pt x="5209" y="578"/>
                    <a:pt x="4656" y="1"/>
                    <a:pt x="40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1"/>
            <p:cNvSpPr/>
            <p:nvPr/>
          </p:nvSpPr>
          <p:spPr>
            <a:xfrm>
              <a:off x="1290200" y="4132675"/>
              <a:ext cx="286725" cy="252175"/>
            </a:xfrm>
            <a:custGeom>
              <a:avLst/>
              <a:gdLst/>
              <a:ahLst/>
              <a:cxnLst/>
              <a:rect l="l" t="t" r="r" b="b"/>
              <a:pathLst>
                <a:path w="11469" h="10087" extrusionOk="0">
                  <a:moveTo>
                    <a:pt x="5702" y="0"/>
                  </a:moveTo>
                  <a:cubicBezTo>
                    <a:pt x="3687" y="0"/>
                    <a:pt x="1732" y="1238"/>
                    <a:pt x="1000" y="3229"/>
                  </a:cubicBezTo>
                  <a:cubicBezTo>
                    <a:pt x="1" y="5806"/>
                    <a:pt x="1316" y="8752"/>
                    <a:pt x="3894" y="9752"/>
                  </a:cubicBezTo>
                  <a:cubicBezTo>
                    <a:pt x="4481" y="9979"/>
                    <a:pt x="5087" y="10087"/>
                    <a:pt x="5684" y="10087"/>
                  </a:cubicBezTo>
                  <a:cubicBezTo>
                    <a:pt x="7712" y="10087"/>
                    <a:pt x="9645" y="8849"/>
                    <a:pt x="10417" y="6858"/>
                  </a:cubicBezTo>
                  <a:cubicBezTo>
                    <a:pt x="11469" y="4228"/>
                    <a:pt x="10154" y="1335"/>
                    <a:pt x="7471" y="335"/>
                  </a:cubicBezTo>
                  <a:cubicBezTo>
                    <a:pt x="6896" y="108"/>
                    <a:pt x="6296" y="0"/>
                    <a:pt x="5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1"/>
            <p:cNvSpPr/>
            <p:nvPr/>
          </p:nvSpPr>
          <p:spPr>
            <a:xfrm>
              <a:off x="1290200" y="4132675"/>
              <a:ext cx="286725" cy="252175"/>
            </a:xfrm>
            <a:custGeom>
              <a:avLst/>
              <a:gdLst/>
              <a:ahLst/>
              <a:cxnLst/>
              <a:rect l="l" t="t" r="r" b="b"/>
              <a:pathLst>
                <a:path w="11469" h="10087" extrusionOk="0">
                  <a:moveTo>
                    <a:pt x="5702" y="0"/>
                  </a:moveTo>
                  <a:cubicBezTo>
                    <a:pt x="3687" y="0"/>
                    <a:pt x="1732" y="1238"/>
                    <a:pt x="1000" y="3229"/>
                  </a:cubicBezTo>
                  <a:cubicBezTo>
                    <a:pt x="1" y="5806"/>
                    <a:pt x="1316" y="8752"/>
                    <a:pt x="3894" y="9752"/>
                  </a:cubicBezTo>
                  <a:cubicBezTo>
                    <a:pt x="4481" y="9979"/>
                    <a:pt x="5087" y="10087"/>
                    <a:pt x="5684" y="10087"/>
                  </a:cubicBezTo>
                  <a:cubicBezTo>
                    <a:pt x="7712" y="10087"/>
                    <a:pt x="9645" y="8849"/>
                    <a:pt x="10417" y="6858"/>
                  </a:cubicBezTo>
                  <a:cubicBezTo>
                    <a:pt x="11469" y="4228"/>
                    <a:pt x="10154" y="1335"/>
                    <a:pt x="7471" y="335"/>
                  </a:cubicBezTo>
                  <a:cubicBezTo>
                    <a:pt x="6896" y="108"/>
                    <a:pt x="6296" y="0"/>
                    <a:pt x="5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1"/>
            <p:cNvSpPr/>
            <p:nvPr/>
          </p:nvSpPr>
          <p:spPr>
            <a:xfrm>
              <a:off x="1302050" y="4205475"/>
              <a:ext cx="260425" cy="177700"/>
            </a:xfrm>
            <a:custGeom>
              <a:avLst/>
              <a:gdLst/>
              <a:ahLst/>
              <a:cxnLst/>
              <a:rect l="l" t="t" r="r" b="b"/>
              <a:pathLst>
                <a:path w="10417" h="7108" extrusionOk="0">
                  <a:moveTo>
                    <a:pt x="9785" y="1"/>
                  </a:moveTo>
                  <a:lnTo>
                    <a:pt x="9785" y="1"/>
                  </a:lnTo>
                  <a:cubicBezTo>
                    <a:pt x="9829" y="2617"/>
                    <a:pt x="7885" y="5377"/>
                    <a:pt x="5032" y="5377"/>
                  </a:cubicBezTo>
                  <a:cubicBezTo>
                    <a:pt x="4442" y="5377"/>
                    <a:pt x="3814" y="5260"/>
                    <a:pt x="3157" y="4998"/>
                  </a:cubicBezTo>
                  <a:cubicBezTo>
                    <a:pt x="1368" y="4315"/>
                    <a:pt x="474" y="2999"/>
                    <a:pt x="211" y="1632"/>
                  </a:cubicBezTo>
                  <a:lnTo>
                    <a:pt x="211" y="1632"/>
                  </a:lnTo>
                  <a:cubicBezTo>
                    <a:pt x="0" y="3789"/>
                    <a:pt x="1210" y="5998"/>
                    <a:pt x="3367" y="6787"/>
                  </a:cubicBezTo>
                  <a:cubicBezTo>
                    <a:pt x="3944" y="7003"/>
                    <a:pt x="4545" y="7107"/>
                    <a:pt x="5141" y="7107"/>
                  </a:cubicBezTo>
                  <a:cubicBezTo>
                    <a:pt x="7155" y="7107"/>
                    <a:pt x="9107" y="5923"/>
                    <a:pt x="9838" y="3894"/>
                  </a:cubicBezTo>
                  <a:cubicBezTo>
                    <a:pt x="10416" y="2631"/>
                    <a:pt x="10364" y="1158"/>
                    <a:pt x="9785" y="1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1"/>
            <p:cNvSpPr/>
            <p:nvPr/>
          </p:nvSpPr>
          <p:spPr>
            <a:xfrm>
              <a:off x="1375700" y="4207125"/>
              <a:ext cx="115750" cy="101975"/>
            </a:xfrm>
            <a:custGeom>
              <a:avLst/>
              <a:gdLst/>
              <a:ahLst/>
              <a:cxnLst/>
              <a:rect l="l" t="t" r="r" b="b"/>
              <a:pathLst>
                <a:path w="4630" h="4079" extrusionOk="0">
                  <a:moveTo>
                    <a:pt x="2298" y="0"/>
                  </a:moveTo>
                  <a:cubicBezTo>
                    <a:pt x="1478" y="0"/>
                    <a:pt x="703" y="497"/>
                    <a:pt x="421" y="1303"/>
                  </a:cubicBezTo>
                  <a:cubicBezTo>
                    <a:pt x="0" y="2355"/>
                    <a:pt x="526" y="3565"/>
                    <a:pt x="1578" y="3933"/>
                  </a:cubicBezTo>
                  <a:cubicBezTo>
                    <a:pt x="1825" y="4032"/>
                    <a:pt x="2080" y="4078"/>
                    <a:pt x="2332" y="4078"/>
                  </a:cubicBezTo>
                  <a:cubicBezTo>
                    <a:pt x="3152" y="4078"/>
                    <a:pt x="3927" y="3581"/>
                    <a:pt x="4209" y="2776"/>
                  </a:cubicBezTo>
                  <a:cubicBezTo>
                    <a:pt x="4630" y="1724"/>
                    <a:pt x="4103" y="514"/>
                    <a:pt x="3051" y="145"/>
                  </a:cubicBezTo>
                  <a:cubicBezTo>
                    <a:pt x="2805" y="47"/>
                    <a:pt x="2549" y="0"/>
                    <a:pt x="2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1"/>
            <p:cNvSpPr/>
            <p:nvPr/>
          </p:nvSpPr>
          <p:spPr>
            <a:xfrm>
              <a:off x="1198150" y="4815700"/>
              <a:ext cx="131550" cy="78525"/>
            </a:xfrm>
            <a:custGeom>
              <a:avLst/>
              <a:gdLst/>
              <a:ahLst/>
              <a:cxnLst/>
              <a:rect l="l" t="t" r="r" b="b"/>
              <a:pathLst>
                <a:path w="5262" h="3141" extrusionOk="0">
                  <a:moveTo>
                    <a:pt x="211" y="1"/>
                  </a:moveTo>
                  <a:lnTo>
                    <a:pt x="211" y="1"/>
                  </a:lnTo>
                  <a:cubicBezTo>
                    <a:pt x="1" y="1211"/>
                    <a:pt x="737" y="2473"/>
                    <a:pt x="2000" y="2946"/>
                  </a:cubicBezTo>
                  <a:cubicBezTo>
                    <a:pt x="2322" y="3078"/>
                    <a:pt x="2656" y="3141"/>
                    <a:pt x="2988" y="3141"/>
                  </a:cubicBezTo>
                  <a:cubicBezTo>
                    <a:pt x="3848" y="3141"/>
                    <a:pt x="4692" y="2721"/>
                    <a:pt x="5261" y="2000"/>
                  </a:cubicBezTo>
                  <a:cubicBezTo>
                    <a:pt x="3946" y="1316"/>
                    <a:pt x="2105" y="632"/>
                    <a:pt x="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1"/>
            <p:cNvSpPr/>
            <p:nvPr/>
          </p:nvSpPr>
          <p:spPr>
            <a:xfrm>
              <a:off x="975900" y="4916025"/>
              <a:ext cx="248575" cy="125950"/>
            </a:xfrm>
            <a:custGeom>
              <a:avLst/>
              <a:gdLst/>
              <a:ahLst/>
              <a:cxnLst/>
              <a:rect l="l" t="t" r="r" b="b"/>
              <a:pathLst>
                <a:path w="9943" h="5038" extrusionOk="0">
                  <a:moveTo>
                    <a:pt x="3500" y="0"/>
                  </a:moveTo>
                  <a:cubicBezTo>
                    <a:pt x="2257" y="0"/>
                    <a:pt x="1052" y="348"/>
                    <a:pt x="0" y="985"/>
                  </a:cubicBezTo>
                  <a:cubicBezTo>
                    <a:pt x="1158" y="2458"/>
                    <a:pt x="2631" y="3773"/>
                    <a:pt x="4367" y="4457"/>
                  </a:cubicBezTo>
                  <a:cubicBezTo>
                    <a:pt x="5409" y="4848"/>
                    <a:pt x="6572" y="5037"/>
                    <a:pt x="7757" y="5037"/>
                  </a:cubicBezTo>
                  <a:cubicBezTo>
                    <a:pt x="8485" y="5037"/>
                    <a:pt x="9221" y="4965"/>
                    <a:pt x="9943" y="4825"/>
                  </a:cubicBezTo>
                  <a:cubicBezTo>
                    <a:pt x="9364" y="2879"/>
                    <a:pt x="7891" y="1248"/>
                    <a:pt x="5945" y="459"/>
                  </a:cubicBezTo>
                  <a:cubicBezTo>
                    <a:pt x="5135" y="148"/>
                    <a:pt x="4310" y="0"/>
                    <a:pt x="35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56" name="Google Shape;4156;p11"/>
          <p:cNvSpPr/>
          <p:nvPr/>
        </p:nvSpPr>
        <p:spPr>
          <a:xfrm>
            <a:off x="1043274" y="6236153"/>
            <a:ext cx="1297135" cy="615596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15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 userDrawn="1">
  <p:cSld name="TITLE_ONLY_1_1">
    <p:spTree>
      <p:nvGrpSpPr>
        <p:cNvPr id="1" name="Shape 425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 userDrawn="1">
  <p:cSld name="TITLE_ONLY_1_1_2">
    <p:spTree>
      <p:nvGrpSpPr>
        <p:cNvPr id="1" name="Shape 4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52" name="Google Shape;4552;p17"/>
          <p:cNvGrpSpPr/>
          <p:nvPr/>
        </p:nvGrpSpPr>
        <p:grpSpPr>
          <a:xfrm>
            <a:off x="573556" y="1361011"/>
            <a:ext cx="4788473" cy="5212950"/>
            <a:chOff x="527025" y="2722875"/>
            <a:chExt cx="3620700" cy="3548700"/>
          </a:xfrm>
        </p:grpSpPr>
        <p:sp>
          <p:nvSpPr>
            <p:cNvPr id="4553" name="Google Shape;4553;p17"/>
            <p:cNvSpPr/>
            <p:nvPr/>
          </p:nvSpPr>
          <p:spPr>
            <a:xfrm>
              <a:off x="527025" y="2722875"/>
              <a:ext cx="3620700" cy="35487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7"/>
            <p:cNvSpPr/>
            <p:nvPr/>
          </p:nvSpPr>
          <p:spPr>
            <a:xfrm>
              <a:off x="694875" y="2849648"/>
              <a:ext cx="3289800" cy="3295200"/>
            </a:xfrm>
            <a:prstGeom prst="round2DiagRect">
              <a:avLst>
                <a:gd name="adj1" fmla="val 14433"/>
                <a:gd name="adj2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58" name="Google Shape;4558;p17"/>
          <p:cNvSpPr/>
          <p:nvPr/>
        </p:nvSpPr>
        <p:spPr>
          <a:xfrm>
            <a:off x="5424157" y="1373750"/>
            <a:ext cx="4768591" cy="5200211"/>
          </a:xfrm>
          <a:prstGeom prst="frame">
            <a:avLst>
              <a:gd name="adj1" fmla="val 5922"/>
            </a:avLst>
          </a:prstGeom>
          <a:solidFill>
            <a:srgbClr val="FDB1C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576" name="Google Shape;4576;p17"/>
          <p:cNvGrpSpPr/>
          <p:nvPr/>
        </p:nvGrpSpPr>
        <p:grpSpPr>
          <a:xfrm>
            <a:off x="725877" y="1303969"/>
            <a:ext cx="139329" cy="128300"/>
            <a:chOff x="732600" y="1890325"/>
            <a:chExt cx="138100" cy="128300"/>
          </a:xfrm>
        </p:grpSpPr>
        <p:sp>
          <p:nvSpPr>
            <p:cNvPr id="4577" name="Google Shape;4577;p17"/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7"/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7"/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80" name="Google Shape;4580;p17"/>
          <p:cNvGrpSpPr/>
          <p:nvPr/>
        </p:nvGrpSpPr>
        <p:grpSpPr>
          <a:xfrm>
            <a:off x="10129859" y="1219990"/>
            <a:ext cx="139329" cy="128300"/>
            <a:chOff x="732600" y="1890325"/>
            <a:chExt cx="138100" cy="128300"/>
          </a:xfrm>
        </p:grpSpPr>
        <p:sp>
          <p:nvSpPr>
            <p:cNvPr id="4581" name="Google Shape;4581;p17"/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7"/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7"/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84" name="Google Shape;4584;p17"/>
          <p:cNvGrpSpPr/>
          <p:nvPr/>
        </p:nvGrpSpPr>
        <p:grpSpPr>
          <a:xfrm>
            <a:off x="4184850" y="-217112"/>
            <a:ext cx="139329" cy="128300"/>
            <a:chOff x="732600" y="1890325"/>
            <a:chExt cx="138100" cy="128300"/>
          </a:xfrm>
        </p:grpSpPr>
        <p:sp>
          <p:nvSpPr>
            <p:cNvPr id="4585" name="Google Shape;4585;p17"/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7"/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7"/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93" name="Google Shape;4593;p17"/>
          <p:cNvGrpSpPr/>
          <p:nvPr/>
        </p:nvGrpSpPr>
        <p:grpSpPr>
          <a:xfrm>
            <a:off x="5421576" y="1190004"/>
            <a:ext cx="139329" cy="128300"/>
            <a:chOff x="732600" y="1890325"/>
            <a:chExt cx="138100" cy="128300"/>
          </a:xfrm>
        </p:grpSpPr>
        <p:sp>
          <p:nvSpPr>
            <p:cNvPr id="4594" name="Google Shape;4594;p17"/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7"/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7"/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97" name="Google Shape;4597;p17"/>
          <p:cNvGrpSpPr/>
          <p:nvPr/>
        </p:nvGrpSpPr>
        <p:grpSpPr>
          <a:xfrm rot="-10217710">
            <a:off x="4775901" y="4855445"/>
            <a:ext cx="1259962" cy="600362"/>
            <a:chOff x="3720875" y="2814275"/>
            <a:chExt cx="1345975" cy="568775"/>
          </a:xfrm>
        </p:grpSpPr>
        <p:sp>
          <p:nvSpPr>
            <p:cNvPr id="4599" name="Google Shape;4599;p17"/>
            <p:cNvSpPr/>
            <p:nvPr/>
          </p:nvSpPr>
          <p:spPr>
            <a:xfrm>
              <a:off x="3768400" y="2939375"/>
              <a:ext cx="50075" cy="49225"/>
            </a:xfrm>
            <a:custGeom>
              <a:avLst/>
              <a:gdLst/>
              <a:ahLst/>
              <a:cxnLst/>
              <a:rect l="l" t="t" r="r" b="b"/>
              <a:pathLst>
                <a:path w="2003" h="1969" extrusionOk="0">
                  <a:moveTo>
                    <a:pt x="568" y="0"/>
                  </a:moveTo>
                  <a:cubicBezTo>
                    <a:pt x="501" y="34"/>
                    <a:pt x="434" y="67"/>
                    <a:pt x="368" y="134"/>
                  </a:cubicBezTo>
                  <a:cubicBezTo>
                    <a:pt x="268" y="200"/>
                    <a:pt x="201" y="300"/>
                    <a:pt x="67" y="367"/>
                  </a:cubicBezTo>
                  <a:lnTo>
                    <a:pt x="67" y="501"/>
                  </a:lnTo>
                  <a:lnTo>
                    <a:pt x="1" y="567"/>
                  </a:lnTo>
                  <a:lnTo>
                    <a:pt x="1" y="1034"/>
                  </a:lnTo>
                  <a:lnTo>
                    <a:pt x="67" y="1134"/>
                  </a:lnTo>
                  <a:lnTo>
                    <a:pt x="67" y="1268"/>
                  </a:lnTo>
                  <a:cubicBezTo>
                    <a:pt x="167" y="1368"/>
                    <a:pt x="201" y="1501"/>
                    <a:pt x="268" y="1635"/>
                  </a:cubicBezTo>
                  <a:cubicBezTo>
                    <a:pt x="368" y="1735"/>
                    <a:pt x="501" y="1801"/>
                    <a:pt x="601" y="1868"/>
                  </a:cubicBezTo>
                  <a:lnTo>
                    <a:pt x="835" y="1868"/>
                  </a:lnTo>
                  <a:cubicBezTo>
                    <a:pt x="868" y="1902"/>
                    <a:pt x="901" y="1902"/>
                    <a:pt x="935" y="1968"/>
                  </a:cubicBezTo>
                  <a:cubicBezTo>
                    <a:pt x="968" y="1935"/>
                    <a:pt x="1035" y="1935"/>
                    <a:pt x="1068" y="1868"/>
                  </a:cubicBezTo>
                  <a:lnTo>
                    <a:pt x="1268" y="1868"/>
                  </a:lnTo>
                  <a:cubicBezTo>
                    <a:pt x="1368" y="1835"/>
                    <a:pt x="1435" y="1835"/>
                    <a:pt x="1468" y="1801"/>
                  </a:cubicBezTo>
                  <a:lnTo>
                    <a:pt x="1902" y="1368"/>
                  </a:lnTo>
                  <a:lnTo>
                    <a:pt x="1902" y="1301"/>
                  </a:lnTo>
                  <a:lnTo>
                    <a:pt x="2002" y="1201"/>
                  </a:lnTo>
                  <a:lnTo>
                    <a:pt x="2002" y="767"/>
                  </a:lnTo>
                  <a:lnTo>
                    <a:pt x="1869" y="501"/>
                  </a:lnTo>
                  <a:cubicBezTo>
                    <a:pt x="1835" y="367"/>
                    <a:pt x="1769" y="300"/>
                    <a:pt x="1669" y="300"/>
                  </a:cubicBezTo>
                  <a:lnTo>
                    <a:pt x="1602" y="234"/>
                  </a:lnTo>
                  <a:cubicBezTo>
                    <a:pt x="1502" y="167"/>
                    <a:pt x="1402" y="134"/>
                    <a:pt x="1202" y="67"/>
                  </a:cubicBezTo>
                  <a:lnTo>
                    <a:pt x="11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7"/>
            <p:cNvSpPr/>
            <p:nvPr/>
          </p:nvSpPr>
          <p:spPr>
            <a:xfrm>
              <a:off x="3880975" y="3235075"/>
              <a:ext cx="46725" cy="47050"/>
            </a:xfrm>
            <a:custGeom>
              <a:avLst/>
              <a:gdLst/>
              <a:ahLst/>
              <a:cxnLst/>
              <a:rect l="l" t="t" r="r" b="b"/>
              <a:pathLst>
                <a:path w="1869" h="1882" extrusionOk="0">
                  <a:moveTo>
                    <a:pt x="958" y="0"/>
                  </a:moveTo>
                  <a:cubicBezTo>
                    <a:pt x="939" y="0"/>
                    <a:pt x="921" y="4"/>
                    <a:pt x="902" y="14"/>
                  </a:cubicBezTo>
                  <a:cubicBezTo>
                    <a:pt x="868" y="47"/>
                    <a:pt x="868" y="114"/>
                    <a:pt x="835" y="114"/>
                  </a:cubicBezTo>
                  <a:lnTo>
                    <a:pt x="601" y="114"/>
                  </a:lnTo>
                  <a:cubicBezTo>
                    <a:pt x="535" y="181"/>
                    <a:pt x="435" y="214"/>
                    <a:pt x="368" y="281"/>
                  </a:cubicBezTo>
                  <a:cubicBezTo>
                    <a:pt x="234" y="348"/>
                    <a:pt x="234" y="481"/>
                    <a:pt x="168" y="548"/>
                  </a:cubicBezTo>
                  <a:cubicBezTo>
                    <a:pt x="68" y="614"/>
                    <a:pt x="68" y="748"/>
                    <a:pt x="1" y="815"/>
                  </a:cubicBezTo>
                  <a:lnTo>
                    <a:pt x="1" y="1348"/>
                  </a:lnTo>
                  <a:cubicBezTo>
                    <a:pt x="34" y="1448"/>
                    <a:pt x="34" y="1482"/>
                    <a:pt x="68" y="1515"/>
                  </a:cubicBezTo>
                  <a:cubicBezTo>
                    <a:pt x="201" y="1582"/>
                    <a:pt x="268" y="1715"/>
                    <a:pt x="368" y="1815"/>
                  </a:cubicBezTo>
                  <a:lnTo>
                    <a:pt x="601" y="1815"/>
                  </a:lnTo>
                  <a:lnTo>
                    <a:pt x="701" y="1882"/>
                  </a:lnTo>
                  <a:lnTo>
                    <a:pt x="1102" y="1882"/>
                  </a:lnTo>
                  <a:cubicBezTo>
                    <a:pt x="1116" y="1824"/>
                    <a:pt x="1149" y="1810"/>
                    <a:pt x="1190" y="1810"/>
                  </a:cubicBezTo>
                  <a:cubicBezTo>
                    <a:pt x="1229" y="1810"/>
                    <a:pt x="1275" y="1823"/>
                    <a:pt x="1318" y="1823"/>
                  </a:cubicBezTo>
                  <a:cubicBezTo>
                    <a:pt x="1336" y="1823"/>
                    <a:pt x="1352" y="1821"/>
                    <a:pt x="1369" y="1815"/>
                  </a:cubicBezTo>
                  <a:lnTo>
                    <a:pt x="1769" y="1382"/>
                  </a:lnTo>
                  <a:lnTo>
                    <a:pt x="1769" y="1215"/>
                  </a:lnTo>
                  <a:lnTo>
                    <a:pt x="1869" y="1148"/>
                  </a:lnTo>
                  <a:cubicBezTo>
                    <a:pt x="1869" y="1015"/>
                    <a:pt x="1869" y="881"/>
                    <a:pt x="1836" y="714"/>
                  </a:cubicBezTo>
                  <a:cubicBezTo>
                    <a:pt x="1735" y="614"/>
                    <a:pt x="1702" y="481"/>
                    <a:pt x="1602" y="348"/>
                  </a:cubicBezTo>
                  <a:cubicBezTo>
                    <a:pt x="1535" y="214"/>
                    <a:pt x="1402" y="181"/>
                    <a:pt x="1268" y="114"/>
                  </a:cubicBezTo>
                  <a:cubicBezTo>
                    <a:pt x="1258" y="117"/>
                    <a:pt x="1248" y="118"/>
                    <a:pt x="1238" y="118"/>
                  </a:cubicBezTo>
                  <a:cubicBezTo>
                    <a:pt x="1138" y="118"/>
                    <a:pt x="1055" y="0"/>
                    <a:pt x="9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7"/>
            <p:cNvSpPr/>
            <p:nvPr/>
          </p:nvSpPr>
          <p:spPr>
            <a:xfrm>
              <a:off x="3720875" y="3250425"/>
              <a:ext cx="44225" cy="41725"/>
            </a:xfrm>
            <a:custGeom>
              <a:avLst/>
              <a:gdLst/>
              <a:ahLst/>
              <a:cxnLst/>
              <a:rect l="l" t="t" r="r" b="b"/>
              <a:pathLst>
                <a:path w="1769" h="1669" extrusionOk="0">
                  <a:moveTo>
                    <a:pt x="734" y="0"/>
                  </a:moveTo>
                  <a:cubicBezTo>
                    <a:pt x="634" y="67"/>
                    <a:pt x="467" y="67"/>
                    <a:pt x="467" y="167"/>
                  </a:cubicBezTo>
                  <a:cubicBezTo>
                    <a:pt x="434" y="334"/>
                    <a:pt x="267" y="401"/>
                    <a:pt x="134" y="567"/>
                  </a:cubicBezTo>
                  <a:lnTo>
                    <a:pt x="134" y="734"/>
                  </a:lnTo>
                  <a:lnTo>
                    <a:pt x="34" y="834"/>
                  </a:lnTo>
                  <a:cubicBezTo>
                    <a:pt x="0" y="934"/>
                    <a:pt x="167" y="934"/>
                    <a:pt x="134" y="1068"/>
                  </a:cubicBezTo>
                  <a:cubicBezTo>
                    <a:pt x="100" y="1168"/>
                    <a:pt x="200" y="1201"/>
                    <a:pt x="200" y="1268"/>
                  </a:cubicBezTo>
                  <a:lnTo>
                    <a:pt x="501" y="1568"/>
                  </a:lnTo>
                  <a:cubicBezTo>
                    <a:pt x="601" y="1602"/>
                    <a:pt x="634" y="1602"/>
                    <a:pt x="667" y="1668"/>
                  </a:cubicBezTo>
                  <a:lnTo>
                    <a:pt x="1134" y="1668"/>
                  </a:lnTo>
                  <a:cubicBezTo>
                    <a:pt x="1235" y="1602"/>
                    <a:pt x="1268" y="1568"/>
                    <a:pt x="1335" y="1535"/>
                  </a:cubicBezTo>
                  <a:cubicBezTo>
                    <a:pt x="1401" y="1468"/>
                    <a:pt x="1501" y="1401"/>
                    <a:pt x="1601" y="1268"/>
                  </a:cubicBezTo>
                  <a:lnTo>
                    <a:pt x="1601" y="1235"/>
                  </a:lnTo>
                  <a:lnTo>
                    <a:pt x="1768" y="1068"/>
                  </a:lnTo>
                  <a:lnTo>
                    <a:pt x="1768" y="534"/>
                  </a:lnTo>
                  <a:cubicBezTo>
                    <a:pt x="1668" y="401"/>
                    <a:pt x="1601" y="267"/>
                    <a:pt x="1568" y="134"/>
                  </a:cubicBezTo>
                  <a:lnTo>
                    <a:pt x="1435" y="134"/>
                  </a:lnTo>
                  <a:cubicBezTo>
                    <a:pt x="1401" y="100"/>
                    <a:pt x="1335" y="34"/>
                    <a:pt x="1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7"/>
            <p:cNvSpPr/>
            <p:nvPr/>
          </p:nvSpPr>
          <p:spPr>
            <a:xfrm>
              <a:off x="3974375" y="3143300"/>
              <a:ext cx="45075" cy="40075"/>
            </a:xfrm>
            <a:custGeom>
              <a:avLst/>
              <a:gdLst/>
              <a:ahLst/>
              <a:cxnLst/>
              <a:rect l="l" t="t" r="r" b="b"/>
              <a:pathLst>
                <a:path w="1803" h="1603" extrusionOk="0">
                  <a:moveTo>
                    <a:pt x="794" y="1"/>
                  </a:moveTo>
                  <a:cubicBezTo>
                    <a:pt x="764" y="1"/>
                    <a:pt x="735" y="5"/>
                    <a:pt x="701" y="16"/>
                  </a:cubicBezTo>
                  <a:cubicBezTo>
                    <a:pt x="635" y="49"/>
                    <a:pt x="535" y="82"/>
                    <a:pt x="468" y="82"/>
                  </a:cubicBezTo>
                  <a:cubicBezTo>
                    <a:pt x="435" y="82"/>
                    <a:pt x="368" y="182"/>
                    <a:pt x="334" y="182"/>
                  </a:cubicBezTo>
                  <a:cubicBezTo>
                    <a:pt x="234" y="182"/>
                    <a:pt x="201" y="216"/>
                    <a:pt x="168" y="316"/>
                  </a:cubicBezTo>
                  <a:cubicBezTo>
                    <a:pt x="134" y="383"/>
                    <a:pt x="34" y="516"/>
                    <a:pt x="1" y="649"/>
                  </a:cubicBezTo>
                  <a:lnTo>
                    <a:pt x="1" y="916"/>
                  </a:lnTo>
                  <a:cubicBezTo>
                    <a:pt x="68" y="983"/>
                    <a:pt x="68" y="1083"/>
                    <a:pt x="168" y="1183"/>
                  </a:cubicBezTo>
                  <a:lnTo>
                    <a:pt x="168" y="1217"/>
                  </a:lnTo>
                  <a:cubicBezTo>
                    <a:pt x="301" y="1317"/>
                    <a:pt x="368" y="1450"/>
                    <a:pt x="468" y="1517"/>
                  </a:cubicBezTo>
                  <a:lnTo>
                    <a:pt x="701" y="1517"/>
                  </a:lnTo>
                  <a:lnTo>
                    <a:pt x="801" y="1583"/>
                  </a:lnTo>
                  <a:cubicBezTo>
                    <a:pt x="821" y="1597"/>
                    <a:pt x="841" y="1602"/>
                    <a:pt x="861" y="1602"/>
                  </a:cubicBezTo>
                  <a:cubicBezTo>
                    <a:pt x="940" y="1602"/>
                    <a:pt x="1015" y="1517"/>
                    <a:pt x="1068" y="1517"/>
                  </a:cubicBezTo>
                  <a:cubicBezTo>
                    <a:pt x="1087" y="1522"/>
                    <a:pt x="1105" y="1524"/>
                    <a:pt x="1122" y="1524"/>
                  </a:cubicBezTo>
                  <a:cubicBezTo>
                    <a:pt x="1221" y="1524"/>
                    <a:pt x="1283" y="1450"/>
                    <a:pt x="1369" y="1450"/>
                  </a:cubicBezTo>
                  <a:lnTo>
                    <a:pt x="1702" y="1083"/>
                  </a:lnTo>
                  <a:lnTo>
                    <a:pt x="1702" y="1016"/>
                  </a:lnTo>
                  <a:lnTo>
                    <a:pt x="1802" y="950"/>
                  </a:lnTo>
                  <a:lnTo>
                    <a:pt x="1802" y="783"/>
                  </a:lnTo>
                  <a:cubicBezTo>
                    <a:pt x="1802" y="734"/>
                    <a:pt x="1784" y="703"/>
                    <a:pt x="1735" y="703"/>
                  </a:cubicBezTo>
                  <a:cubicBezTo>
                    <a:pt x="1718" y="703"/>
                    <a:pt x="1696" y="707"/>
                    <a:pt x="1669" y="716"/>
                  </a:cubicBezTo>
                  <a:cubicBezTo>
                    <a:pt x="1635" y="649"/>
                    <a:pt x="1669" y="583"/>
                    <a:pt x="1635" y="516"/>
                  </a:cubicBezTo>
                  <a:cubicBezTo>
                    <a:pt x="1569" y="416"/>
                    <a:pt x="1535" y="249"/>
                    <a:pt x="1469" y="249"/>
                  </a:cubicBezTo>
                  <a:cubicBezTo>
                    <a:pt x="1335" y="249"/>
                    <a:pt x="1335" y="149"/>
                    <a:pt x="1202" y="82"/>
                  </a:cubicBezTo>
                  <a:lnTo>
                    <a:pt x="1068" y="82"/>
                  </a:lnTo>
                  <a:cubicBezTo>
                    <a:pt x="1035" y="49"/>
                    <a:pt x="1035" y="16"/>
                    <a:pt x="1002" y="16"/>
                  </a:cubicBezTo>
                  <a:cubicBezTo>
                    <a:pt x="913" y="16"/>
                    <a:pt x="853" y="1"/>
                    <a:pt x="7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7"/>
            <p:cNvSpPr/>
            <p:nvPr/>
          </p:nvSpPr>
          <p:spPr>
            <a:xfrm>
              <a:off x="4041925" y="3018600"/>
              <a:ext cx="40900" cy="40875"/>
            </a:xfrm>
            <a:custGeom>
              <a:avLst/>
              <a:gdLst/>
              <a:ahLst/>
              <a:cxnLst/>
              <a:rect l="l" t="t" r="r" b="b"/>
              <a:pathLst>
                <a:path w="1636" h="1635" extrusionOk="0">
                  <a:moveTo>
                    <a:pt x="1068" y="0"/>
                  </a:moveTo>
                  <a:cubicBezTo>
                    <a:pt x="901" y="0"/>
                    <a:pt x="768" y="0"/>
                    <a:pt x="635" y="33"/>
                  </a:cubicBezTo>
                  <a:lnTo>
                    <a:pt x="568" y="134"/>
                  </a:lnTo>
                  <a:lnTo>
                    <a:pt x="368" y="134"/>
                  </a:lnTo>
                  <a:lnTo>
                    <a:pt x="168" y="334"/>
                  </a:lnTo>
                  <a:cubicBezTo>
                    <a:pt x="234" y="367"/>
                    <a:pt x="168" y="434"/>
                    <a:pt x="134" y="467"/>
                  </a:cubicBezTo>
                  <a:cubicBezTo>
                    <a:pt x="101" y="500"/>
                    <a:pt x="101" y="601"/>
                    <a:pt x="101" y="634"/>
                  </a:cubicBezTo>
                  <a:cubicBezTo>
                    <a:pt x="68" y="667"/>
                    <a:pt x="68" y="701"/>
                    <a:pt x="1" y="767"/>
                  </a:cubicBezTo>
                  <a:cubicBezTo>
                    <a:pt x="68" y="767"/>
                    <a:pt x="68" y="801"/>
                    <a:pt x="101" y="834"/>
                  </a:cubicBezTo>
                  <a:lnTo>
                    <a:pt x="101" y="1001"/>
                  </a:lnTo>
                  <a:cubicBezTo>
                    <a:pt x="134" y="1068"/>
                    <a:pt x="134" y="1168"/>
                    <a:pt x="168" y="1201"/>
                  </a:cubicBezTo>
                  <a:lnTo>
                    <a:pt x="501" y="1535"/>
                  </a:lnTo>
                  <a:lnTo>
                    <a:pt x="768" y="1535"/>
                  </a:lnTo>
                  <a:lnTo>
                    <a:pt x="835" y="1635"/>
                  </a:lnTo>
                  <a:lnTo>
                    <a:pt x="935" y="1535"/>
                  </a:lnTo>
                  <a:lnTo>
                    <a:pt x="1135" y="1535"/>
                  </a:lnTo>
                  <a:cubicBezTo>
                    <a:pt x="1202" y="1468"/>
                    <a:pt x="1302" y="1434"/>
                    <a:pt x="1402" y="1368"/>
                  </a:cubicBezTo>
                  <a:cubicBezTo>
                    <a:pt x="1435" y="1334"/>
                    <a:pt x="1469" y="1301"/>
                    <a:pt x="1502" y="1201"/>
                  </a:cubicBezTo>
                  <a:cubicBezTo>
                    <a:pt x="1502" y="1134"/>
                    <a:pt x="1602" y="1034"/>
                    <a:pt x="1635" y="1001"/>
                  </a:cubicBezTo>
                  <a:lnTo>
                    <a:pt x="1635" y="534"/>
                  </a:lnTo>
                  <a:cubicBezTo>
                    <a:pt x="1602" y="467"/>
                    <a:pt x="1535" y="434"/>
                    <a:pt x="1502" y="334"/>
                  </a:cubicBezTo>
                  <a:cubicBezTo>
                    <a:pt x="1469" y="300"/>
                    <a:pt x="1402" y="167"/>
                    <a:pt x="1268" y="100"/>
                  </a:cubicBezTo>
                  <a:lnTo>
                    <a:pt x="1135" y="100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7"/>
            <p:cNvSpPr/>
            <p:nvPr/>
          </p:nvSpPr>
          <p:spPr>
            <a:xfrm>
              <a:off x="3875150" y="3101050"/>
              <a:ext cx="40050" cy="39325"/>
            </a:xfrm>
            <a:custGeom>
              <a:avLst/>
              <a:gdLst/>
              <a:ahLst/>
              <a:cxnLst/>
              <a:rect l="l" t="t" r="r" b="b"/>
              <a:pathLst>
                <a:path w="1602" h="1573" extrusionOk="0">
                  <a:moveTo>
                    <a:pt x="876" y="1"/>
                  </a:moveTo>
                  <a:cubicBezTo>
                    <a:pt x="726" y="1"/>
                    <a:pt x="622" y="71"/>
                    <a:pt x="501" y="71"/>
                  </a:cubicBezTo>
                  <a:cubicBezTo>
                    <a:pt x="434" y="71"/>
                    <a:pt x="401" y="171"/>
                    <a:pt x="301" y="171"/>
                  </a:cubicBezTo>
                  <a:cubicBezTo>
                    <a:pt x="267" y="171"/>
                    <a:pt x="234" y="205"/>
                    <a:pt x="167" y="238"/>
                  </a:cubicBezTo>
                  <a:cubicBezTo>
                    <a:pt x="100" y="338"/>
                    <a:pt x="34" y="438"/>
                    <a:pt x="0" y="538"/>
                  </a:cubicBezTo>
                  <a:lnTo>
                    <a:pt x="0" y="1005"/>
                  </a:lnTo>
                  <a:cubicBezTo>
                    <a:pt x="100" y="1105"/>
                    <a:pt x="134" y="1205"/>
                    <a:pt x="167" y="1339"/>
                  </a:cubicBezTo>
                  <a:cubicBezTo>
                    <a:pt x="267" y="1472"/>
                    <a:pt x="401" y="1506"/>
                    <a:pt x="567" y="1572"/>
                  </a:cubicBezTo>
                  <a:lnTo>
                    <a:pt x="901" y="1572"/>
                  </a:lnTo>
                  <a:cubicBezTo>
                    <a:pt x="934" y="1539"/>
                    <a:pt x="968" y="1539"/>
                    <a:pt x="1001" y="1539"/>
                  </a:cubicBezTo>
                  <a:cubicBezTo>
                    <a:pt x="1101" y="1506"/>
                    <a:pt x="1201" y="1472"/>
                    <a:pt x="1301" y="1372"/>
                  </a:cubicBezTo>
                  <a:cubicBezTo>
                    <a:pt x="1335" y="1305"/>
                    <a:pt x="1335" y="1205"/>
                    <a:pt x="1435" y="1172"/>
                  </a:cubicBezTo>
                  <a:cubicBezTo>
                    <a:pt x="1501" y="1105"/>
                    <a:pt x="1568" y="1072"/>
                    <a:pt x="1602" y="1039"/>
                  </a:cubicBezTo>
                  <a:lnTo>
                    <a:pt x="1602" y="572"/>
                  </a:lnTo>
                  <a:lnTo>
                    <a:pt x="1501" y="405"/>
                  </a:lnTo>
                  <a:cubicBezTo>
                    <a:pt x="1368" y="271"/>
                    <a:pt x="1301" y="171"/>
                    <a:pt x="1201" y="71"/>
                  </a:cubicBezTo>
                  <a:lnTo>
                    <a:pt x="1101" y="71"/>
                  </a:lnTo>
                  <a:lnTo>
                    <a:pt x="1068" y="38"/>
                  </a:lnTo>
                  <a:cubicBezTo>
                    <a:pt x="995" y="11"/>
                    <a:pt x="932" y="1"/>
                    <a:pt x="8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7"/>
            <p:cNvSpPr/>
            <p:nvPr/>
          </p:nvSpPr>
          <p:spPr>
            <a:xfrm>
              <a:off x="3931025" y="2986075"/>
              <a:ext cx="35875" cy="38100"/>
            </a:xfrm>
            <a:custGeom>
              <a:avLst/>
              <a:gdLst/>
              <a:ahLst/>
              <a:cxnLst/>
              <a:rect l="l" t="t" r="r" b="b"/>
              <a:pathLst>
                <a:path w="1435" h="1524" extrusionOk="0">
                  <a:moveTo>
                    <a:pt x="734" y="0"/>
                  </a:moveTo>
                  <a:cubicBezTo>
                    <a:pt x="616" y="0"/>
                    <a:pt x="576" y="106"/>
                    <a:pt x="475" y="106"/>
                  </a:cubicBezTo>
                  <a:cubicBezTo>
                    <a:pt x="462" y="106"/>
                    <a:pt x="449" y="104"/>
                    <a:pt x="434" y="100"/>
                  </a:cubicBezTo>
                  <a:cubicBezTo>
                    <a:pt x="434" y="100"/>
                    <a:pt x="401" y="167"/>
                    <a:pt x="367" y="167"/>
                  </a:cubicBezTo>
                  <a:cubicBezTo>
                    <a:pt x="267" y="167"/>
                    <a:pt x="234" y="234"/>
                    <a:pt x="200" y="267"/>
                  </a:cubicBezTo>
                  <a:cubicBezTo>
                    <a:pt x="100" y="434"/>
                    <a:pt x="67" y="567"/>
                    <a:pt x="0" y="667"/>
                  </a:cubicBezTo>
                  <a:lnTo>
                    <a:pt x="0" y="901"/>
                  </a:lnTo>
                  <a:cubicBezTo>
                    <a:pt x="34" y="901"/>
                    <a:pt x="34" y="934"/>
                    <a:pt x="67" y="968"/>
                  </a:cubicBezTo>
                  <a:lnTo>
                    <a:pt x="67" y="1134"/>
                  </a:lnTo>
                  <a:cubicBezTo>
                    <a:pt x="167" y="1234"/>
                    <a:pt x="234" y="1334"/>
                    <a:pt x="367" y="1435"/>
                  </a:cubicBezTo>
                  <a:cubicBezTo>
                    <a:pt x="401" y="1435"/>
                    <a:pt x="434" y="1468"/>
                    <a:pt x="534" y="1501"/>
                  </a:cubicBezTo>
                  <a:lnTo>
                    <a:pt x="667" y="1501"/>
                  </a:lnTo>
                  <a:cubicBezTo>
                    <a:pt x="706" y="1501"/>
                    <a:pt x="733" y="1523"/>
                    <a:pt x="774" y="1523"/>
                  </a:cubicBezTo>
                  <a:cubicBezTo>
                    <a:pt x="805" y="1523"/>
                    <a:pt x="844" y="1511"/>
                    <a:pt x="901" y="1468"/>
                  </a:cubicBezTo>
                  <a:cubicBezTo>
                    <a:pt x="901" y="1468"/>
                    <a:pt x="934" y="1435"/>
                    <a:pt x="1001" y="1435"/>
                  </a:cubicBezTo>
                  <a:lnTo>
                    <a:pt x="1435" y="968"/>
                  </a:lnTo>
                  <a:lnTo>
                    <a:pt x="1435" y="567"/>
                  </a:lnTo>
                  <a:lnTo>
                    <a:pt x="1068" y="167"/>
                  </a:lnTo>
                  <a:cubicBezTo>
                    <a:pt x="1001" y="134"/>
                    <a:pt x="934" y="100"/>
                    <a:pt x="868" y="67"/>
                  </a:cubicBezTo>
                  <a:cubicBezTo>
                    <a:pt x="801" y="67"/>
                    <a:pt x="768" y="67"/>
                    <a:pt x="7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7"/>
            <p:cNvSpPr/>
            <p:nvPr/>
          </p:nvSpPr>
          <p:spPr>
            <a:xfrm>
              <a:off x="4037775" y="3258750"/>
              <a:ext cx="50050" cy="48400"/>
            </a:xfrm>
            <a:custGeom>
              <a:avLst/>
              <a:gdLst/>
              <a:ahLst/>
              <a:cxnLst/>
              <a:rect l="l" t="t" r="r" b="b"/>
              <a:pathLst>
                <a:path w="2002" h="1936" extrusionOk="0">
                  <a:moveTo>
                    <a:pt x="600" y="1"/>
                  </a:moveTo>
                  <a:cubicBezTo>
                    <a:pt x="500" y="34"/>
                    <a:pt x="467" y="68"/>
                    <a:pt x="400" y="101"/>
                  </a:cubicBezTo>
                  <a:cubicBezTo>
                    <a:pt x="300" y="168"/>
                    <a:pt x="234" y="268"/>
                    <a:pt x="100" y="368"/>
                  </a:cubicBezTo>
                  <a:lnTo>
                    <a:pt x="100" y="501"/>
                  </a:lnTo>
                  <a:lnTo>
                    <a:pt x="0" y="568"/>
                  </a:lnTo>
                  <a:lnTo>
                    <a:pt x="0" y="1035"/>
                  </a:lnTo>
                  <a:lnTo>
                    <a:pt x="100" y="1102"/>
                  </a:lnTo>
                  <a:lnTo>
                    <a:pt x="100" y="1235"/>
                  </a:lnTo>
                  <a:cubicBezTo>
                    <a:pt x="167" y="1369"/>
                    <a:pt x="234" y="1469"/>
                    <a:pt x="300" y="1602"/>
                  </a:cubicBezTo>
                  <a:cubicBezTo>
                    <a:pt x="400" y="1736"/>
                    <a:pt x="500" y="1769"/>
                    <a:pt x="634" y="1869"/>
                  </a:cubicBezTo>
                  <a:lnTo>
                    <a:pt x="834" y="1869"/>
                  </a:lnTo>
                  <a:cubicBezTo>
                    <a:pt x="867" y="1902"/>
                    <a:pt x="934" y="1902"/>
                    <a:pt x="967" y="1936"/>
                  </a:cubicBezTo>
                  <a:cubicBezTo>
                    <a:pt x="1001" y="1902"/>
                    <a:pt x="1067" y="1902"/>
                    <a:pt x="1101" y="1869"/>
                  </a:cubicBezTo>
                  <a:lnTo>
                    <a:pt x="1301" y="1869"/>
                  </a:lnTo>
                  <a:cubicBezTo>
                    <a:pt x="1368" y="1836"/>
                    <a:pt x="1468" y="1836"/>
                    <a:pt x="1501" y="1769"/>
                  </a:cubicBezTo>
                  <a:lnTo>
                    <a:pt x="1935" y="1369"/>
                  </a:lnTo>
                  <a:lnTo>
                    <a:pt x="1935" y="1269"/>
                  </a:lnTo>
                  <a:lnTo>
                    <a:pt x="2001" y="1202"/>
                  </a:lnTo>
                  <a:lnTo>
                    <a:pt x="2001" y="735"/>
                  </a:lnTo>
                  <a:lnTo>
                    <a:pt x="1901" y="501"/>
                  </a:lnTo>
                  <a:cubicBezTo>
                    <a:pt x="1835" y="368"/>
                    <a:pt x="1801" y="268"/>
                    <a:pt x="1668" y="268"/>
                  </a:cubicBezTo>
                  <a:lnTo>
                    <a:pt x="1635" y="234"/>
                  </a:lnTo>
                  <a:cubicBezTo>
                    <a:pt x="1501" y="168"/>
                    <a:pt x="1434" y="101"/>
                    <a:pt x="1234" y="68"/>
                  </a:cubicBezTo>
                  <a:lnTo>
                    <a:pt x="11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7"/>
            <p:cNvSpPr/>
            <p:nvPr/>
          </p:nvSpPr>
          <p:spPr>
            <a:xfrm>
              <a:off x="4406350" y="3235075"/>
              <a:ext cx="46725" cy="47050"/>
            </a:xfrm>
            <a:custGeom>
              <a:avLst/>
              <a:gdLst/>
              <a:ahLst/>
              <a:cxnLst/>
              <a:rect l="l" t="t" r="r" b="b"/>
              <a:pathLst>
                <a:path w="1869" h="1882" extrusionOk="0">
                  <a:moveTo>
                    <a:pt x="959" y="0"/>
                  </a:moveTo>
                  <a:cubicBezTo>
                    <a:pt x="940" y="0"/>
                    <a:pt x="921" y="4"/>
                    <a:pt x="902" y="14"/>
                  </a:cubicBezTo>
                  <a:cubicBezTo>
                    <a:pt x="868" y="47"/>
                    <a:pt x="868" y="114"/>
                    <a:pt x="835" y="114"/>
                  </a:cubicBezTo>
                  <a:lnTo>
                    <a:pt x="601" y="114"/>
                  </a:lnTo>
                  <a:cubicBezTo>
                    <a:pt x="535" y="181"/>
                    <a:pt x="435" y="214"/>
                    <a:pt x="368" y="281"/>
                  </a:cubicBezTo>
                  <a:cubicBezTo>
                    <a:pt x="234" y="348"/>
                    <a:pt x="234" y="481"/>
                    <a:pt x="168" y="548"/>
                  </a:cubicBezTo>
                  <a:cubicBezTo>
                    <a:pt x="68" y="614"/>
                    <a:pt x="68" y="748"/>
                    <a:pt x="1" y="815"/>
                  </a:cubicBezTo>
                  <a:lnTo>
                    <a:pt x="1" y="1348"/>
                  </a:lnTo>
                  <a:cubicBezTo>
                    <a:pt x="34" y="1448"/>
                    <a:pt x="34" y="1482"/>
                    <a:pt x="68" y="1515"/>
                  </a:cubicBezTo>
                  <a:cubicBezTo>
                    <a:pt x="201" y="1582"/>
                    <a:pt x="268" y="1715"/>
                    <a:pt x="368" y="1815"/>
                  </a:cubicBezTo>
                  <a:lnTo>
                    <a:pt x="601" y="1815"/>
                  </a:lnTo>
                  <a:lnTo>
                    <a:pt x="701" y="1882"/>
                  </a:lnTo>
                  <a:lnTo>
                    <a:pt x="1102" y="1882"/>
                  </a:lnTo>
                  <a:cubicBezTo>
                    <a:pt x="1131" y="1824"/>
                    <a:pt x="1166" y="1810"/>
                    <a:pt x="1204" y="1810"/>
                  </a:cubicBezTo>
                  <a:cubicBezTo>
                    <a:pt x="1241" y="1810"/>
                    <a:pt x="1280" y="1823"/>
                    <a:pt x="1321" y="1823"/>
                  </a:cubicBezTo>
                  <a:cubicBezTo>
                    <a:pt x="1336" y="1823"/>
                    <a:pt x="1352" y="1821"/>
                    <a:pt x="1369" y="1815"/>
                  </a:cubicBezTo>
                  <a:lnTo>
                    <a:pt x="1769" y="1382"/>
                  </a:lnTo>
                  <a:lnTo>
                    <a:pt x="1769" y="1215"/>
                  </a:lnTo>
                  <a:lnTo>
                    <a:pt x="1869" y="1148"/>
                  </a:lnTo>
                  <a:cubicBezTo>
                    <a:pt x="1869" y="1015"/>
                    <a:pt x="1869" y="881"/>
                    <a:pt x="1836" y="714"/>
                  </a:cubicBezTo>
                  <a:cubicBezTo>
                    <a:pt x="1735" y="614"/>
                    <a:pt x="1702" y="481"/>
                    <a:pt x="1602" y="348"/>
                  </a:cubicBezTo>
                  <a:cubicBezTo>
                    <a:pt x="1535" y="214"/>
                    <a:pt x="1402" y="181"/>
                    <a:pt x="1268" y="114"/>
                  </a:cubicBezTo>
                  <a:cubicBezTo>
                    <a:pt x="1261" y="117"/>
                    <a:pt x="1253" y="118"/>
                    <a:pt x="1244" y="118"/>
                  </a:cubicBezTo>
                  <a:cubicBezTo>
                    <a:pt x="1163" y="118"/>
                    <a:pt x="1063" y="0"/>
                    <a:pt x="9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7"/>
            <p:cNvSpPr/>
            <p:nvPr/>
          </p:nvSpPr>
          <p:spPr>
            <a:xfrm>
              <a:off x="4283775" y="3161200"/>
              <a:ext cx="44225" cy="41725"/>
            </a:xfrm>
            <a:custGeom>
              <a:avLst/>
              <a:gdLst/>
              <a:ahLst/>
              <a:cxnLst/>
              <a:rect l="l" t="t" r="r" b="b"/>
              <a:pathLst>
                <a:path w="1769" h="1669" extrusionOk="0">
                  <a:moveTo>
                    <a:pt x="734" y="0"/>
                  </a:moveTo>
                  <a:cubicBezTo>
                    <a:pt x="634" y="134"/>
                    <a:pt x="501" y="100"/>
                    <a:pt x="467" y="167"/>
                  </a:cubicBezTo>
                  <a:cubicBezTo>
                    <a:pt x="434" y="334"/>
                    <a:pt x="267" y="434"/>
                    <a:pt x="134" y="601"/>
                  </a:cubicBezTo>
                  <a:lnTo>
                    <a:pt x="134" y="767"/>
                  </a:lnTo>
                  <a:lnTo>
                    <a:pt x="67" y="834"/>
                  </a:lnTo>
                  <a:cubicBezTo>
                    <a:pt x="0" y="968"/>
                    <a:pt x="167" y="968"/>
                    <a:pt x="134" y="1101"/>
                  </a:cubicBezTo>
                  <a:cubicBezTo>
                    <a:pt x="100" y="1168"/>
                    <a:pt x="234" y="1234"/>
                    <a:pt x="234" y="1301"/>
                  </a:cubicBezTo>
                  <a:lnTo>
                    <a:pt x="501" y="1601"/>
                  </a:lnTo>
                  <a:cubicBezTo>
                    <a:pt x="601" y="1635"/>
                    <a:pt x="634" y="1635"/>
                    <a:pt x="668" y="1668"/>
                  </a:cubicBezTo>
                  <a:lnTo>
                    <a:pt x="1135" y="1668"/>
                  </a:lnTo>
                  <a:cubicBezTo>
                    <a:pt x="1235" y="1635"/>
                    <a:pt x="1268" y="1601"/>
                    <a:pt x="1335" y="1568"/>
                  </a:cubicBezTo>
                  <a:cubicBezTo>
                    <a:pt x="1401" y="1501"/>
                    <a:pt x="1501" y="1435"/>
                    <a:pt x="1602" y="1301"/>
                  </a:cubicBezTo>
                  <a:lnTo>
                    <a:pt x="1602" y="1268"/>
                  </a:lnTo>
                  <a:lnTo>
                    <a:pt x="1768" y="1101"/>
                  </a:lnTo>
                  <a:lnTo>
                    <a:pt x="1768" y="534"/>
                  </a:lnTo>
                  <a:cubicBezTo>
                    <a:pt x="1668" y="434"/>
                    <a:pt x="1602" y="300"/>
                    <a:pt x="1568" y="167"/>
                  </a:cubicBezTo>
                  <a:lnTo>
                    <a:pt x="1435" y="167"/>
                  </a:lnTo>
                  <a:cubicBezTo>
                    <a:pt x="1401" y="134"/>
                    <a:pt x="1335" y="67"/>
                    <a:pt x="1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7"/>
            <p:cNvSpPr/>
            <p:nvPr/>
          </p:nvSpPr>
          <p:spPr>
            <a:xfrm>
              <a:off x="4195375" y="3290075"/>
              <a:ext cx="45050" cy="40575"/>
            </a:xfrm>
            <a:custGeom>
              <a:avLst/>
              <a:gdLst/>
              <a:ahLst/>
              <a:cxnLst/>
              <a:rect l="l" t="t" r="r" b="b"/>
              <a:pathLst>
                <a:path w="1802" h="1623" extrusionOk="0">
                  <a:moveTo>
                    <a:pt x="794" y="1"/>
                  </a:moveTo>
                  <a:cubicBezTo>
                    <a:pt x="764" y="1"/>
                    <a:pt x="734" y="4"/>
                    <a:pt x="701" y="16"/>
                  </a:cubicBezTo>
                  <a:cubicBezTo>
                    <a:pt x="634" y="49"/>
                    <a:pt x="534" y="116"/>
                    <a:pt x="468" y="116"/>
                  </a:cubicBezTo>
                  <a:cubicBezTo>
                    <a:pt x="434" y="116"/>
                    <a:pt x="367" y="182"/>
                    <a:pt x="334" y="182"/>
                  </a:cubicBezTo>
                  <a:cubicBezTo>
                    <a:pt x="267" y="182"/>
                    <a:pt x="201" y="216"/>
                    <a:pt x="167" y="316"/>
                  </a:cubicBezTo>
                  <a:cubicBezTo>
                    <a:pt x="134" y="383"/>
                    <a:pt x="34" y="516"/>
                    <a:pt x="1" y="649"/>
                  </a:cubicBezTo>
                  <a:lnTo>
                    <a:pt x="1" y="950"/>
                  </a:lnTo>
                  <a:cubicBezTo>
                    <a:pt x="67" y="983"/>
                    <a:pt x="67" y="1116"/>
                    <a:pt x="167" y="1183"/>
                  </a:cubicBezTo>
                  <a:lnTo>
                    <a:pt x="167" y="1216"/>
                  </a:lnTo>
                  <a:cubicBezTo>
                    <a:pt x="301" y="1317"/>
                    <a:pt x="367" y="1450"/>
                    <a:pt x="468" y="1517"/>
                  </a:cubicBezTo>
                  <a:lnTo>
                    <a:pt x="701" y="1517"/>
                  </a:lnTo>
                  <a:lnTo>
                    <a:pt x="801" y="1617"/>
                  </a:lnTo>
                  <a:cubicBezTo>
                    <a:pt x="812" y="1620"/>
                    <a:pt x="823" y="1622"/>
                    <a:pt x="834" y="1622"/>
                  </a:cubicBezTo>
                  <a:cubicBezTo>
                    <a:pt x="923" y="1622"/>
                    <a:pt x="1012" y="1517"/>
                    <a:pt x="1101" y="1517"/>
                  </a:cubicBezTo>
                  <a:cubicBezTo>
                    <a:pt x="1121" y="1530"/>
                    <a:pt x="1140" y="1535"/>
                    <a:pt x="1158" y="1535"/>
                  </a:cubicBezTo>
                  <a:cubicBezTo>
                    <a:pt x="1229" y="1535"/>
                    <a:pt x="1288" y="1450"/>
                    <a:pt x="1368" y="1450"/>
                  </a:cubicBezTo>
                  <a:lnTo>
                    <a:pt x="1702" y="1116"/>
                  </a:lnTo>
                  <a:lnTo>
                    <a:pt x="1702" y="1016"/>
                  </a:lnTo>
                  <a:lnTo>
                    <a:pt x="1802" y="950"/>
                  </a:lnTo>
                  <a:lnTo>
                    <a:pt x="1802" y="783"/>
                  </a:lnTo>
                  <a:cubicBezTo>
                    <a:pt x="1802" y="783"/>
                    <a:pt x="1768" y="749"/>
                    <a:pt x="1668" y="716"/>
                  </a:cubicBezTo>
                  <a:cubicBezTo>
                    <a:pt x="1635" y="649"/>
                    <a:pt x="1668" y="616"/>
                    <a:pt x="1635" y="516"/>
                  </a:cubicBezTo>
                  <a:cubicBezTo>
                    <a:pt x="1568" y="449"/>
                    <a:pt x="1535" y="282"/>
                    <a:pt x="1468" y="282"/>
                  </a:cubicBezTo>
                  <a:cubicBezTo>
                    <a:pt x="1335" y="282"/>
                    <a:pt x="1335" y="149"/>
                    <a:pt x="1201" y="116"/>
                  </a:cubicBezTo>
                  <a:lnTo>
                    <a:pt x="1101" y="116"/>
                  </a:lnTo>
                  <a:cubicBezTo>
                    <a:pt x="1035" y="49"/>
                    <a:pt x="1035" y="16"/>
                    <a:pt x="1001" y="16"/>
                  </a:cubicBezTo>
                  <a:cubicBezTo>
                    <a:pt x="912" y="16"/>
                    <a:pt x="853" y="1"/>
                    <a:pt x="7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7"/>
            <p:cNvSpPr/>
            <p:nvPr/>
          </p:nvSpPr>
          <p:spPr>
            <a:xfrm>
              <a:off x="4203725" y="3069450"/>
              <a:ext cx="40875" cy="40900"/>
            </a:xfrm>
            <a:custGeom>
              <a:avLst/>
              <a:gdLst/>
              <a:ahLst/>
              <a:cxnLst/>
              <a:rect l="l" t="t" r="r" b="b"/>
              <a:pathLst>
                <a:path w="1635" h="1636" extrusionOk="0">
                  <a:moveTo>
                    <a:pt x="1034" y="1"/>
                  </a:moveTo>
                  <a:cubicBezTo>
                    <a:pt x="867" y="1"/>
                    <a:pt x="701" y="1"/>
                    <a:pt x="634" y="68"/>
                  </a:cubicBezTo>
                  <a:lnTo>
                    <a:pt x="534" y="134"/>
                  </a:lnTo>
                  <a:lnTo>
                    <a:pt x="367" y="134"/>
                  </a:lnTo>
                  <a:lnTo>
                    <a:pt x="167" y="334"/>
                  </a:lnTo>
                  <a:cubicBezTo>
                    <a:pt x="200" y="401"/>
                    <a:pt x="167" y="435"/>
                    <a:pt x="134" y="468"/>
                  </a:cubicBezTo>
                  <a:cubicBezTo>
                    <a:pt x="100" y="501"/>
                    <a:pt x="100" y="601"/>
                    <a:pt x="100" y="635"/>
                  </a:cubicBezTo>
                  <a:cubicBezTo>
                    <a:pt x="33" y="668"/>
                    <a:pt x="33" y="701"/>
                    <a:pt x="0" y="768"/>
                  </a:cubicBezTo>
                  <a:cubicBezTo>
                    <a:pt x="33" y="768"/>
                    <a:pt x="33" y="801"/>
                    <a:pt x="100" y="835"/>
                  </a:cubicBezTo>
                  <a:lnTo>
                    <a:pt x="100" y="1002"/>
                  </a:lnTo>
                  <a:cubicBezTo>
                    <a:pt x="134" y="1102"/>
                    <a:pt x="134" y="1168"/>
                    <a:pt x="167" y="1202"/>
                  </a:cubicBezTo>
                  <a:lnTo>
                    <a:pt x="500" y="1535"/>
                  </a:lnTo>
                  <a:lnTo>
                    <a:pt x="767" y="1535"/>
                  </a:lnTo>
                  <a:lnTo>
                    <a:pt x="834" y="1635"/>
                  </a:lnTo>
                  <a:lnTo>
                    <a:pt x="934" y="1535"/>
                  </a:lnTo>
                  <a:lnTo>
                    <a:pt x="1134" y="1535"/>
                  </a:lnTo>
                  <a:cubicBezTo>
                    <a:pt x="1201" y="1469"/>
                    <a:pt x="1301" y="1435"/>
                    <a:pt x="1368" y="1402"/>
                  </a:cubicBezTo>
                  <a:cubicBezTo>
                    <a:pt x="1401" y="1335"/>
                    <a:pt x="1468" y="1302"/>
                    <a:pt x="1501" y="1235"/>
                  </a:cubicBezTo>
                  <a:cubicBezTo>
                    <a:pt x="1501" y="1135"/>
                    <a:pt x="1601" y="1068"/>
                    <a:pt x="1635" y="1002"/>
                  </a:cubicBezTo>
                  <a:lnTo>
                    <a:pt x="1635" y="568"/>
                  </a:lnTo>
                  <a:cubicBezTo>
                    <a:pt x="1601" y="468"/>
                    <a:pt x="1535" y="435"/>
                    <a:pt x="1501" y="334"/>
                  </a:cubicBezTo>
                  <a:cubicBezTo>
                    <a:pt x="1468" y="301"/>
                    <a:pt x="1368" y="168"/>
                    <a:pt x="1268" y="101"/>
                  </a:cubicBezTo>
                  <a:lnTo>
                    <a:pt x="1134" y="101"/>
                  </a:lnTo>
                  <a:lnTo>
                    <a:pt x="10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7"/>
            <p:cNvSpPr/>
            <p:nvPr/>
          </p:nvSpPr>
          <p:spPr>
            <a:xfrm>
              <a:off x="4142850" y="3157400"/>
              <a:ext cx="40050" cy="39675"/>
            </a:xfrm>
            <a:custGeom>
              <a:avLst/>
              <a:gdLst/>
              <a:ahLst/>
              <a:cxnLst/>
              <a:rect l="l" t="t" r="r" b="b"/>
              <a:pathLst>
                <a:path w="1602" h="1587" extrusionOk="0">
                  <a:moveTo>
                    <a:pt x="925" y="0"/>
                  </a:moveTo>
                  <a:cubicBezTo>
                    <a:pt x="757" y="0"/>
                    <a:pt x="661" y="85"/>
                    <a:pt x="500" y="85"/>
                  </a:cubicBezTo>
                  <a:cubicBezTo>
                    <a:pt x="434" y="85"/>
                    <a:pt x="400" y="152"/>
                    <a:pt x="300" y="152"/>
                  </a:cubicBezTo>
                  <a:cubicBezTo>
                    <a:pt x="267" y="152"/>
                    <a:pt x="234" y="186"/>
                    <a:pt x="200" y="252"/>
                  </a:cubicBezTo>
                  <a:cubicBezTo>
                    <a:pt x="100" y="319"/>
                    <a:pt x="67" y="452"/>
                    <a:pt x="0" y="519"/>
                  </a:cubicBezTo>
                  <a:lnTo>
                    <a:pt x="0" y="986"/>
                  </a:lnTo>
                  <a:cubicBezTo>
                    <a:pt x="100" y="1120"/>
                    <a:pt x="133" y="1186"/>
                    <a:pt x="200" y="1320"/>
                  </a:cubicBezTo>
                  <a:cubicBezTo>
                    <a:pt x="267" y="1453"/>
                    <a:pt x="400" y="1486"/>
                    <a:pt x="567" y="1587"/>
                  </a:cubicBezTo>
                  <a:lnTo>
                    <a:pt x="901" y="1587"/>
                  </a:lnTo>
                  <a:cubicBezTo>
                    <a:pt x="967" y="1553"/>
                    <a:pt x="1034" y="1553"/>
                    <a:pt x="1001" y="1520"/>
                  </a:cubicBezTo>
                  <a:cubicBezTo>
                    <a:pt x="1101" y="1486"/>
                    <a:pt x="1234" y="1453"/>
                    <a:pt x="1301" y="1353"/>
                  </a:cubicBezTo>
                  <a:cubicBezTo>
                    <a:pt x="1334" y="1286"/>
                    <a:pt x="1334" y="1220"/>
                    <a:pt x="1434" y="1153"/>
                  </a:cubicBezTo>
                  <a:cubicBezTo>
                    <a:pt x="1501" y="1120"/>
                    <a:pt x="1568" y="1086"/>
                    <a:pt x="1601" y="1019"/>
                  </a:cubicBezTo>
                  <a:lnTo>
                    <a:pt x="1601" y="586"/>
                  </a:lnTo>
                  <a:lnTo>
                    <a:pt x="1501" y="419"/>
                  </a:lnTo>
                  <a:cubicBezTo>
                    <a:pt x="1401" y="286"/>
                    <a:pt x="1301" y="152"/>
                    <a:pt x="1234" y="85"/>
                  </a:cubicBezTo>
                  <a:lnTo>
                    <a:pt x="1101" y="85"/>
                  </a:lnTo>
                  <a:lnTo>
                    <a:pt x="1067" y="19"/>
                  </a:lnTo>
                  <a:cubicBezTo>
                    <a:pt x="1014" y="5"/>
                    <a:pt x="967" y="0"/>
                    <a:pt x="9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7"/>
            <p:cNvSpPr/>
            <p:nvPr/>
          </p:nvSpPr>
          <p:spPr>
            <a:xfrm>
              <a:off x="4433875" y="3123675"/>
              <a:ext cx="36725" cy="38075"/>
            </a:xfrm>
            <a:custGeom>
              <a:avLst/>
              <a:gdLst/>
              <a:ahLst/>
              <a:cxnLst/>
              <a:rect l="l" t="t" r="r" b="b"/>
              <a:pathLst>
                <a:path w="1469" h="1523" extrusionOk="0">
                  <a:moveTo>
                    <a:pt x="768" y="0"/>
                  </a:moveTo>
                  <a:cubicBezTo>
                    <a:pt x="649" y="0"/>
                    <a:pt x="610" y="106"/>
                    <a:pt x="509" y="106"/>
                  </a:cubicBezTo>
                  <a:cubicBezTo>
                    <a:pt x="496" y="106"/>
                    <a:pt x="483" y="104"/>
                    <a:pt x="468" y="100"/>
                  </a:cubicBezTo>
                  <a:cubicBezTo>
                    <a:pt x="468" y="100"/>
                    <a:pt x="434" y="167"/>
                    <a:pt x="401" y="167"/>
                  </a:cubicBezTo>
                  <a:cubicBezTo>
                    <a:pt x="301" y="167"/>
                    <a:pt x="268" y="234"/>
                    <a:pt x="234" y="267"/>
                  </a:cubicBezTo>
                  <a:cubicBezTo>
                    <a:pt x="134" y="434"/>
                    <a:pt x="101" y="567"/>
                    <a:pt x="1" y="667"/>
                  </a:cubicBezTo>
                  <a:lnTo>
                    <a:pt x="1" y="901"/>
                  </a:lnTo>
                  <a:cubicBezTo>
                    <a:pt x="67" y="901"/>
                    <a:pt x="67" y="934"/>
                    <a:pt x="101" y="967"/>
                  </a:cubicBezTo>
                  <a:lnTo>
                    <a:pt x="101" y="1134"/>
                  </a:lnTo>
                  <a:cubicBezTo>
                    <a:pt x="167" y="1234"/>
                    <a:pt x="268" y="1334"/>
                    <a:pt x="401" y="1434"/>
                  </a:cubicBezTo>
                  <a:cubicBezTo>
                    <a:pt x="434" y="1434"/>
                    <a:pt x="468" y="1468"/>
                    <a:pt x="568" y="1501"/>
                  </a:cubicBezTo>
                  <a:lnTo>
                    <a:pt x="668" y="1501"/>
                  </a:lnTo>
                  <a:cubicBezTo>
                    <a:pt x="725" y="1501"/>
                    <a:pt x="760" y="1523"/>
                    <a:pt x="805" y="1523"/>
                  </a:cubicBezTo>
                  <a:cubicBezTo>
                    <a:pt x="839" y="1523"/>
                    <a:pt x="878" y="1511"/>
                    <a:pt x="935" y="1468"/>
                  </a:cubicBezTo>
                  <a:cubicBezTo>
                    <a:pt x="935" y="1468"/>
                    <a:pt x="968" y="1434"/>
                    <a:pt x="1001" y="1434"/>
                  </a:cubicBezTo>
                  <a:lnTo>
                    <a:pt x="1468" y="967"/>
                  </a:lnTo>
                  <a:lnTo>
                    <a:pt x="1468" y="567"/>
                  </a:lnTo>
                  <a:lnTo>
                    <a:pt x="1101" y="167"/>
                  </a:lnTo>
                  <a:cubicBezTo>
                    <a:pt x="1001" y="134"/>
                    <a:pt x="968" y="100"/>
                    <a:pt x="901" y="67"/>
                  </a:cubicBezTo>
                  <a:cubicBezTo>
                    <a:pt x="835" y="67"/>
                    <a:pt x="801" y="67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13" name="Google Shape;4613;p17"/>
            <p:cNvSpPr/>
            <p:nvPr/>
          </p:nvSpPr>
          <p:spPr>
            <a:xfrm>
              <a:off x="4755775" y="2814275"/>
              <a:ext cx="50900" cy="49225"/>
            </a:xfrm>
            <a:custGeom>
              <a:avLst/>
              <a:gdLst/>
              <a:ahLst/>
              <a:cxnLst/>
              <a:rect l="l" t="t" r="r" b="b"/>
              <a:pathLst>
                <a:path w="2036" h="1969" extrusionOk="0">
                  <a:moveTo>
                    <a:pt x="601" y="1"/>
                  </a:moveTo>
                  <a:cubicBezTo>
                    <a:pt x="534" y="34"/>
                    <a:pt x="468" y="67"/>
                    <a:pt x="401" y="134"/>
                  </a:cubicBezTo>
                  <a:cubicBezTo>
                    <a:pt x="301" y="167"/>
                    <a:pt x="234" y="267"/>
                    <a:pt x="101" y="368"/>
                  </a:cubicBezTo>
                  <a:lnTo>
                    <a:pt x="101" y="501"/>
                  </a:lnTo>
                  <a:lnTo>
                    <a:pt x="1" y="568"/>
                  </a:lnTo>
                  <a:lnTo>
                    <a:pt x="1" y="1035"/>
                  </a:lnTo>
                  <a:lnTo>
                    <a:pt x="101" y="1135"/>
                  </a:lnTo>
                  <a:lnTo>
                    <a:pt x="101" y="1268"/>
                  </a:lnTo>
                  <a:cubicBezTo>
                    <a:pt x="167" y="1368"/>
                    <a:pt x="234" y="1502"/>
                    <a:pt x="301" y="1635"/>
                  </a:cubicBezTo>
                  <a:cubicBezTo>
                    <a:pt x="401" y="1735"/>
                    <a:pt x="501" y="1802"/>
                    <a:pt x="634" y="1869"/>
                  </a:cubicBezTo>
                  <a:lnTo>
                    <a:pt x="834" y="1869"/>
                  </a:lnTo>
                  <a:cubicBezTo>
                    <a:pt x="901" y="1902"/>
                    <a:pt x="935" y="1902"/>
                    <a:pt x="968" y="1969"/>
                  </a:cubicBezTo>
                  <a:cubicBezTo>
                    <a:pt x="1035" y="1935"/>
                    <a:pt x="1068" y="1935"/>
                    <a:pt x="1101" y="1869"/>
                  </a:cubicBezTo>
                  <a:lnTo>
                    <a:pt x="1301" y="1869"/>
                  </a:lnTo>
                  <a:cubicBezTo>
                    <a:pt x="1402" y="1835"/>
                    <a:pt x="1468" y="1835"/>
                    <a:pt x="1535" y="1802"/>
                  </a:cubicBezTo>
                  <a:lnTo>
                    <a:pt x="1935" y="1368"/>
                  </a:lnTo>
                  <a:lnTo>
                    <a:pt x="1935" y="1302"/>
                  </a:lnTo>
                  <a:lnTo>
                    <a:pt x="2035" y="1201"/>
                  </a:lnTo>
                  <a:lnTo>
                    <a:pt x="2035" y="768"/>
                  </a:lnTo>
                  <a:lnTo>
                    <a:pt x="1902" y="501"/>
                  </a:lnTo>
                  <a:cubicBezTo>
                    <a:pt x="1835" y="368"/>
                    <a:pt x="1802" y="301"/>
                    <a:pt x="1668" y="301"/>
                  </a:cubicBezTo>
                  <a:lnTo>
                    <a:pt x="1635" y="234"/>
                  </a:lnTo>
                  <a:cubicBezTo>
                    <a:pt x="1502" y="167"/>
                    <a:pt x="1435" y="134"/>
                    <a:pt x="1235" y="67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7"/>
            <p:cNvSpPr/>
            <p:nvPr/>
          </p:nvSpPr>
          <p:spPr>
            <a:xfrm>
              <a:off x="4554800" y="3181700"/>
              <a:ext cx="47550" cy="47075"/>
            </a:xfrm>
            <a:custGeom>
              <a:avLst/>
              <a:gdLst/>
              <a:ahLst/>
              <a:cxnLst/>
              <a:rect l="l" t="t" r="r" b="b"/>
              <a:pathLst>
                <a:path w="1902" h="1883" extrusionOk="0">
                  <a:moveTo>
                    <a:pt x="990" y="0"/>
                  </a:moveTo>
                  <a:cubicBezTo>
                    <a:pt x="972" y="0"/>
                    <a:pt x="954" y="4"/>
                    <a:pt x="934" y="14"/>
                  </a:cubicBezTo>
                  <a:cubicBezTo>
                    <a:pt x="901" y="47"/>
                    <a:pt x="901" y="114"/>
                    <a:pt x="834" y="114"/>
                  </a:cubicBezTo>
                  <a:lnTo>
                    <a:pt x="634" y="114"/>
                  </a:lnTo>
                  <a:cubicBezTo>
                    <a:pt x="568" y="181"/>
                    <a:pt x="467" y="214"/>
                    <a:pt x="401" y="281"/>
                  </a:cubicBezTo>
                  <a:cubicBezTo>
                    <a:pt x="267" y="348"/>
                    <a:pt x="267" y="481"/>
                    <a:pt x="167" y="548"/>
                  </a:cubicBezTo>
                  <a:cubicBezTo>
                    <a:pt x="101" y="615"/>
                    <a:pt x="101" y="781"/>
                    <a:pt x="0" y="815"/>
                  </a:cubicBezTo>
                  <a:lnTo>
                    <a:pt x="0" y="1348"/>
                  </a:lnTo>
                  <a:cubicBezTo>
                    <a:pt x="67" y="1448"/>
                    <a:pt x="67" y="1482"/>
                    <a:pt x="101" y="1515"/>
                  </a:cubicBezTo>
                  <a:cubicBezTo>
                    <a:pt x="234" y="1615"/>
                    <a:pt x="301" y="1715"/>
                    <a:pt x="401" y="1815"/>
                  </a:cubicBezTo>
                  <a:lnTo>
                    <a:pt x="634" y="1815"/>
                  </a:lnTo>
                  <a:lnTo>
                    <a:pt x="734" y="1882"/>
                  </a:lnTo>
                  <a:lnTo>
                    <a:pt x="1135" y="1882"/>
                  </a:lnTo>
                  <a:cubicBezTo>
                    <a:pt x="1151" y="1832"/>
                    <a:pt x="1193" y="1824"/>
                    <a:pt x="1243" y="1824"/>
                  </a:cubicBezTo>
                  <a:cubicBezTo>
                    <a:pt x="1268" y="1824"/>
                    <a:pt x="1295" y="1826"/>
                    <a:pt x="1322" y="1826"/>
                  </a:cubicBezTo>
                  <a:cubicBezTo>
                    <a:pt x="1349" y="1826"/>
                    <a:pt x="1376" y="1824"/>
                    <a:pt x="1401" y="1815"/>
                  </a:cubicBezTo>
                  <a:lnTo>
                    <a:pt x="1802" y="1382"/>
                  </a:lnTo>
                  <a:lnTo>
                    <a:pt x="1802" y="1215"/>
                  </a:lnTo>
                  <a:lnTo>
                    <a:pt x="1902" y="1148"/>
                  </a:lnTo>
                  <a:cubicBezTo>
                    <a:pt x="1902" y="1015"/>
                    <a:pt x="1902" y="915"/>
                    <a:pt x="1835" y="748"/>
                  </a:cubicBezTo>
                  <a:cubicBezTo>
                    <a:pt x="1768" y="615"/>
                    <a:pt x="1735" y="481"/>
                    <a:pt x="1635" y="348"/>
                  </a:cubicBezTo>
                  <a:cubicBezTo>
                    <a:pt x="1568" y="248"/>
                    <a:pt x="1435" y="181"/>
                    <a:pt x="1301" y="114"/>
                  </a:cubicBezTo>
                  <a:cubicBezTo>
                    <a:pt x="1291" y="117"/>
                    <a:pt x="1281" y="118"/>
                    <a:pt x="1271" y="118"/>
                  </a:cubicBezTo>
                  <a:cubicBezTo>
                    <a:pt x="1171" y="118"/>
                    <a:pt x="1088" y="0"/>
                    <a:pt x="9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7"/>
            <p:cNvSpPr/>
            <p:nvPr/>
          </p:nvSpPr>
          <p:spPr>
            <a:xfrm>
              <a:off x="4343825" y="3043600"/>
              <a:ext cx="43375" cy="41725"/>
            </a:xfrm>
            <a:custGeom>
              <a:avLst/>
              <a:gdLst/>
              <a:ahLst/>
              <a:cxnLst/>
              <a:rect l="l" t="t" r="r" b="b"/>
              <a:pathLst>
                <a:path w="1735" h="1669" extrusionOk="0">
                  <a:moveTo>
                    <a:pt x="701" y="1"/>
                  </a:moveTo>
                  <a:cubicBezTo>
                    <a:pt x="601" y="68"/>
                    <a:pt x="434" y="34"/>
                    <a:pt x="434" y="168"/>
                  </a:cubicBezTo>
                  <a:cubicBezTo>
                    <a:pt x="400" y="334"/>
                    <a:pt x="234" y="434"/>
                    <a:pt x="100" y="601"/>
                  </a:cubicBezTo>
                  <a:lnTo>
                    <a:pt x="100" y="768"/>
                  </a:lnTo>
                  <a:lnTo>
                    <a:pt x="33" y="835"/>
                  </a:lnTo>
                  <a:cubicBezTo>
                    <a:pt x="0" y="968"/>
                    <a:pt x="167" y="968"/>
                    <a:pt x="100" y="1102"/>
                  </a:cubicBezTo>
                  <a:cubicBezTo>
                    <a:pt x="67" y="1168"/>
                    <a:pt x="200" y="1202"/>
                    <a:pt x="200" y="1302"/>
                  </a:cubicBezTo>
                  <a:lnTo>
                    <a:pt x="500" y="1602"/>
                  </a:lnTo>
                  <a:cubicBezTo>
                    <a:pt x="567" y="1635"/>
                    <a:pt x="601" y="1635"/>
                    <a:pt x="667" y="1669"/>
                  </a:cubicBezTo>
                  <a:lnTo>
                    <a:pt x="1101" y="1669"/>
                  </a:lnTo>
                  <a:cubicBezTo>
                    <a:pt x="1201" y="1635"/>
                    <a:pt x="1234" y="1602"/>
                    <a:pt x="1334" y="1535"/>
                  </a:cubicBezTo>
                  <a:cubicBezTo>
                    <a:pt x="1368" y="1502"/>
                    <a:pt x="1501" y="1402"/>
                    <a:pt x="1568" y="1302"/>
                  </a:cubicBezTo>
                  <a:lnTo>
                    <a:pt x="1568" y="1235"/>
                  </a:lnTo>
                  <a:lnTo>
                    <a:pt x="1735" y="1068"/>
                  </a:lnTo>
                  <a:lnTo>
                    <a:pt x="1735" y="535"/>
                  </a:lnTo>
                  <a:cubicBezTo>
                    <a:pt x="1668" y="434"/>
                    <a:pt x="1568" y="301"/>
                    <a:pt x="1535" y="168"/>
                  </a:cubicBezTo>
                  <a:lnTo>
                    <a:pt x="1401" y="168"/>
                  </a:lnTo>
                  <a:cubicBezTo>
                    <a:pt x="1368" y="134"/>
                    <a:pt x="1334" y="34"/>
                    <a:pt x="12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7"/>
            <p:cNvSpPr/>
            <p:nvPr/>
          </p:nvSpPr>
          <p:spPr>
            <a:xfrm>
              <a:off x="4573975" y="3043250"/>
              <a:ext cx="45050" cy="40050"/>
            </a:xfrm>
            <a:custGeom>
              <a:avLst/>
              <a:gdLst/>
              <a:ahLst/>
              <a:cxnLst/>
              <a:rect l="l" t="t" r="r" b="b"/>
              <a:pathLst>
                <a:path w="1802" h="1602" extrusionOk="0">
                  <a:moveTo>
                    <a:pt x="794" y="0"/>
                  </a:moveTo>
                  <a:cubicBezTo>
                    <a:pt x="764" y="0"/>
                    <a:pt x="735" y="4"/>
                    <a:pt x="701" y="15"/>
                  </a:cubicBezTo>
                  <a:cubicBezTo>
                    <a:pt x="634" y="48"/>
                    <a:pt x="534" y="82"/>
                    <a:pt x="468" y="82"/>
                  </a:cubicBezTo>
                  <a:cubicBezTo>
                    <a:pt x="401" y="82"/>
                    <a:pt x="368" y="182"/>
                    <a:pt x="334" y="182"/>
                  </a:cubicBezTo>
                  <a:cubicBezTo>
                    <a:pt x="234" y="182"/>
                    <a:pt x="201" y="215"/>
                    <a:pt x="167" y="315"/>
                  </a:cubicBezTo>
                  <a:cubicBezTo>
                    <a:pt x="134" y="382"/>
                    <a:pt x="34" y="515"/>
                    <a:pt x="1" y="649"/>
                  </a:cubicBezTo>
                  <a:lnTo>
                    <a:pt x="1" y="915"/>
                  </a:lnTo>
                  <a:cubicBezTo>
                    <a:pt x="67" y="982"/>
                    <a:pt x="67" y="1082"/>
                    <a:pt x="167" y="1182"/>
                  </a:cubicBezTo>
                  <a:lnTo>
                    <a:pt x="167" y="1216"/>
                  </a:lnTo>
                  <a:cubicBezTo>
                    <a:pt x="301" y="1316"/>
                    <a:pt x="368" y="1416"/>
                    <a:pt x="468" y="1516"/>
                  </a:cubicBezTo>
                  <a:lnTo>
                    <a:pt x="701" y="1516"/>
                  </a:lnTo>
                  <a:lnTo>
                    <a:pt x="801" y="1583"/>
                  </a:lnTo>
                  <a:cubicBezTo>
                    <a:pt x="821" y="1596"/>
                    <a:pt x="841" y="1601"/>
                    <a:pt x="861" y="1601"/>
                  </a:cubicBezTo>
                  <a:cubicBezTo>
                    <a:pt x="940" y="1601"/>
                    <a:pt x="1015" y="1516"/>
                    <a:pt x="1068" y="1516"/>
                  </a:cubicBezTo>
                  <a:cubicBezTo>
                    <a:pt x="1083" y="1520"/>
                    <a:pt x="1097" y="1521"/>
                    <a:pt x="1109" y="1521"/>
                  </a:cubicBezTo>
                  <a:cubicBezTo>
                    <a:pt x="1210" y="1521"/>
                    <a:pt x="1250" y="1416"/>
                    <a:pt x="1368" y="1416"/>
                  </a:cubicBezTo>
                  <a:lnTo>
                    <a:pt x="1702" y="1082"/>
                  </a:lnTo>
                  <a:lnTo>
                    <a:pt x="1702" y="1016"/>
                  </a:lnTo>
                  <a:lnTo>
                    <a:pt x="1802" y="915"/>
                  </a:lnTo>
                  <a:lnTo>
                    <a:pt x="1802" y="782"/>
                  </a:lnTo>
                  <a:cubicBezTo>
                    <a:pt x="1735" y="715"/>
                    <a:pt x="1702" y="715"/>
                    <a:pt x="1669" y="715"/>
                  </a:cubicBezTo>
                  <a:cubicBezTo>
                    <a:pt x="1635" y="649"/>
                    <a:pt x="1669" y="582"/>
                    <a:pt x="1635" y="515"/>
                  </a:cubicBezTo>
                  <a:cubicBezTo>
                    <a:pt x="1568" y="415"/>
                    <a:pt x="1535" y="248"/>
                    <a:pt x="1468" y="248"/>
                  </a:cubicBezTo>
                  <a:cubicBezTo>
                    <a:pt x="1335" y="248"/>
                    <a:pt x="1335" y="148"/>
                    <a:pt x="1202" y="82"/>
                  </a:cubicBezTo>
                  <a:lnTo>
                    <a:pt x="1068" y="82"/>
                  </a:lnTo>
                  <a:cubicBezTo>
                    <a:pt x="1035" y="48"/>
                    <a:pt x="1035" y="15"/>
                    <a:pt x="1001" y="15"/>
                  </a:cubicBezTo>
                  <a:cubicBezTo>
                    <a:pt x="912" y="15"/>
                    <a:pt x="853" y="0"/>
                    <a:pt x="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7"/>
            <p:cNvSpPr/>
            <p:nvPr/>
          </p:nvSpPr>
          <p:spPr>
            <a:xfrm>
              <a:off x="4900050" y="2877650"/>
              <a:ext cx="40875" cy="40900"/>
            </a:xfrm>
            <a:custGeom>
              <a:avLst/>
              <a:gdLst/>
              <a:ahLst/>
              <a:cxnLst/>
              <a:rect l="l" t="t" r="r" b="b"/>
              <a:pathLst>
                <a:path w="1635" h="1636" extrusionOk="0">
                  <a:moveTo>
                    <a:pt x="1034" y="1"/>
                  </a:moveTo>
                  <a:cubicBezTo>
                    <a:pt x="934" y="1"/>
                    <a:pt x="768" y="1"/>
                    <a:pt x="634" y="67"/>
                  </a:cubicBezTo>
                  <a:lnTo>
                    <a:pt x="534" y="134"/>
                  </a:lnTo>
                  <a:lnTo>
                    <a:pt x="367" y="134"/>
                  </a:lnTo>
                  <a:lnTo>
                    <a:pt x="167" y="334"/>
                  </a:lnTo>
                  <a:cubicBezTo>
                    <a:pt x="200" y="401"/>
                    <a:pt x="167" y="434"/>
                    <a:pt x="134" y="468"/>
                  </a:cubicBezTo>
                  <a:cubicBezTo>
                    <a:pt x="100" y="501"/>
                    <a:pt x="100" y="601"/>
                    <a:pt x="100" y="635"/>
                  </a:cubicBezTo>
                  <a:cubicBezTo>
                    <a:pt x="34" y="668"/>
                    <a:pt x="34" y="735"/>
                    <a:pt x="0" y="768"/>
                  </a:cubicBezTo>
                  <a:cubicBezTo>
                    <a:pt x="34" y="768"/>
                    <a:pt x="34" y="801"/>
                    <a:pt x="100" y="835"/>
                  </a:cubicBezTo>
                  <a:lnTo>
                    <a:pt x="100" y="1001"/>
                  </a:lnTo>
                  <a:cubicBezTo>
                    <a:pt x="134" y="1102"/>
                    <a:pt x="134" y="1168"/>
                    <a:pt x="167" y="1235"/>
                  </a:cubicBezTo>
                  <a:lnTo>
                    <a:pt x="501" y="1569"/>
                  </a:lnTo>
                  <a:lnTo>
                    <a:pt x="768" y="1569"/>
                  </a:lnTo>
                  <a:lnTo>
                    <a:pt x="834" y="1635"/>
                  </a:lnTo>
                  <a:lnTo>
                    <a:pt x="934" y="1569"/>
                  </a:lnTo>
                  <a:lnTo>
                    <a:pt x="1134" y="1569"/>
                  </a:lnTo>
                  <a:cubicBezTo>
                    <a:pt x="1201" y="1468"/>
                    <a:pt x="1301" y="1435"/>
                    <a:pt x="1368" y="1402"/>
                  </a:cubicBezTo>
                  <a:cubicBezTo>
                    <a:pt x="1435" y="1335"/>
                    <a:pt x="1468" y="1302"/>
                    <a:pt x="1501" y="1235"/>
                  </a:cubicBezTo>
                  <a:cubicBezTo>
                    <a:pt x="1501" y="1135"/>
                    <a:pt x="1601" y="1068"/>
                    <a:pt x="1635" y="1001"/>
                  </a:cubicBezTo>
                  <a:lnTo>
                    <a:pt x="1635" y="568"/>
                  </a:lnTo>
                  <a:cubicBezTo>
                    <a:pt x="1568" y="468"/>
                    <a:pt x="1535" y="434"/>
                    <a:pt x="1501" y="334"/>
                  </a:cubicBezTo>
                  <a:cubicBezTo>
                    <a:pt x="1468" y="301"/>
                    <a:pt x="1368" y="168"/>
                    <a:pt x="1268" y="101"/>
                  </a:cubicBezTo>
                  <a:lnTo>
                    <a:pt x="1134" y="101"/>
                  </a:lnTo>
                  <a:lnTo>
                    <a:pt x="10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7"/>
            <p:cNvSpPr/>
            <p:nvPr/>
          </p:nvSpPr>
          <p:spPr>
            <a:xfrm>
              <a:off x="4772450" y="3021000"/>
              <a:ext cx="40050" cy="39300"/>
            </a:xfrm>
            <a:custGeom>
              <a:avLst/>
              <a:gdLst/>
              <a:ahLst/>
              <a:cxnLst/>
              <a:rect l="l" t="t" r="r" b="b"/>
              <a:pathLst>
                <a:path w="1602" h="1572" extrusionOk="0">
                  <a:moveTo>
                    <a:pt x="882" y="0"/>
                  </a:moveTo>
                  <a:cubicBezTo>
                    <a:pt x="742" y="0"/>
                    <a:pt x="656" y="71"/>
                    <a:pt x="534" y="71"/>
                  </a:cubicBezTo>
                  <a:cubicBezTo>
                    <a:pt x="434" y="71"/>
                    <a:pt x="401" y="138"/>
                    <a:pt x="301" y="138"/>
                  </a:cubicBezTo>
                  <a:cubicBezTo>
                    <a:pt x="268" y="138"/>
                    <a:pt x="234" y="204"/>
                    <a:pt x="167" y="238"/>
                  </a:cubicBezTo>
                  <a:cubicBezTo>
                    <a:pt x="101" y="304"/>
                    <a:pt x="67" y="438"/>
                    <a:pt x="1" y="538"/>
                  </a:cubicBezTo>
                  <a:lnTo>
                    <a:pt x="1" y="972"/>
                  </a:lnTo>
                  <a:cubicBezTo>
                    <a:pt x="101" y="1105"/>
                    <a:pt x="134" y="1205"/>
                    <a:pt x="167" y="1338"/>
                  </a:cubicBezTo>
                  <a:cubicBezTo>
                    <a:pt x="268" y="1439"/>
                    <a:pt x="401" y="1505"/>
                    <a:pt x="568" y="1572"/>
                  </a:cubicBezTo>
                  <a:lnTo>
                    <a:pt x="901" y="1572"/>
                  </a:lnTo>
                  <a:cubicBezTo>
                    <a:pt x="935" y="1539"/>
                    <a:pt x="968" y="1539"/>
                    <a:pt x="1001" y="1539"/>
                  </a:cubicBezTo>
                  <a:cubicBezTo>
                    <a:pt x="1101" y="1505"/>
                    <a:pt x="1235" y="1439"/>
                    <a:pt x="1302" y="1372"/>
                  </a:cubicBezTo>
                  <a:cubicBezTo>
                    <a:pt x="1368" y="1272"/>
                    <a:pt x="1368" y="1205"/>
                    <a:pt x="1435" y="1172"/>
                  </a:cubicBezTo>
                  <a:cubicBezTo>
                    <a:pt x="1535" y="1105"/>
                    <a:pt x="1568" y="1072"/>
                    <a:pt x="1602" y="1038"/>
                  </a:cubicBezTo>
                  <a:lnTo>
                    <a:pt x="1602" y="571"/>
                  </a:lnTo>
                  <a:lnTo>
                    <a:pt x="1535" y="404"/>
                  </a:lnTo>
                  <a:cubicBezTo>
                    <a:pt x="1402" y="271"/>
                    <a:pt x="1302" y="138"/>
                    <a:pt x="1235" y="71"/>
                  </a:cubicBezTo>
                  <a:lnTo>
                    <a:pt x="1101" y="71"/>
                  </a:lnTo>
                  <a:lnTo>
                    <a:pt x="1068" y="38"/>
                  </a:lnTo>
                  <a:cubicBezTo>
                    <a:pt x="995" y="10"/>
                    <a:pt x="935" y="0"/>
                    <a:pt x="8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7"/>
            <p:cNvSpPr/>
            <p:nvPr/>
          </p:nvSpPr>
          <p:spPr>
            <a:xfrm>
              <a:off x="4765775" y="2921025"/>
              <a:ext cx="36725" cy="37675"/>
            </a:xfrm>
            <a:custGeom>
              <a:avLst/>
              <a:gdLst/>
              <a:ahLst/>
              <a:cxnLst/>
              <a:rect l="l" t="t" r="r" b="b"/>
              <a:pathLst>
                <a:path w="1469" h="1507" extrusionOk="0">
                  <a:moveTo>
                    <a:pt x="735" y="0"/>
                  </a:moveTo>
                  <a:cubicBezTo>
                    <a:pt x="649" y="0"/>
                    <a:pt x="588" y="74"/>
                    <a:pt x="509" y="74"/>
                  </a:cubicBezTo>
                  <a:cubicBezTo>
                    <a:pt x="496" y="74"/>
                    <a:pt x="482" y="72"/>
                    <a:pt x="468" y="67"/>
                  </a:cubicBezTo>
                  <a:cubicBezTo>
                    <a:pt x="468" y="67"/>
                    <a:pt x="401" y="167"/>
                    <a:pt x="368" y="167"/>
                  </a:cubicBezTo>
                  <a:cubicBezTo>
                    <a:pt x="301" y="167"/>
                    <a:pt x="234" y="200"/>
                    <a:pt x="201" y="234"/>
                  </a:cubicBezTo>
                  <a:cubicBezTo>
                    <a:pt x="134" y="401"/>
                    <a:pt x="68" y="534"/>
                    <a:pt x="1" y="667"/>
                  </a:cubicBezTo>
                  <a:lnTo>
                    <a:pt x="1" y="868"/>
                  </a:lnTo>
                  <a:cubicBezTo>
                    <a:pt x="34" y="868"/>
                    <a:pt x="34" y="901"/>
                    <a:pt x="68" y="934"/>
                  </a:cubicBezTo>
                  <a:lnTo>
                    <a:pt x="68" y="1101"/>
                  </a:lnTo>
                  <a:cubicBezTo>
                    <a:pt x="168" y="1201"/>
                    <a:pt x="234" y="1335"/>
                    <a:pt x="368" y="1401"/>
                  </a:cubicBezTo>
                  <a:cubicBezTo>
                    <a:pt x="401" y="1401"/>
                    <a:pt x="468" y="1435"/>
                    <a:pt x="535" y="1501"/>
                  </a:cubicBezTo>
                  <a:lnTo>
                    <a:pt x="668" y="1501"/>
                  </a:lnTo>
                  <a:cubicBezTo>
                    <a:pt x="695" y="1501"/>
                    <a:pt x="721" y="1507"/>
                    <a:pt x="750" y="1507"/>
                  </a:cubicBezTo>
                  <a:cubicBezTo>
                    <a:pt x="793" y="1507"/>
                    <a:pt x="841" y="1495"/>
                    <a:pt x="901" y="1435"/>
                  </a:cubicBezTo>
                  <a:cubicBezTo>
                    <a:pt x="901" y="1435"/>
                    <a:pt x="968" y="1401"/>
                    <a:pt x="1002" y="1401"/>
                  </a:cubicBezTo>
                  <a:lnTo>
                    <a:pt x="1469" y="934"/>
                  </a:lnTo>
                  <a:lnTo>
                    <a:pt x="1469" y="534"/>
                  </a:lnTo>
                  <a:lnTo>
                    <a:pt x="1068" y="167"/>
                  </a:lnTo>
                  <a:cubicBezTo>
                    <a:pt x="1002" y="100"/>
                    <a:pt x="968" y="67"/>
                    <a:pt x="868" y="34"/>
                  </a:cubicBezTo>
                  <a:cubicBezTo>
                    <a:pt x="835" y="34"/>
                    <a:pt x="801" y="34"/>
                    <a:pt x="7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7"/>
            <p:cNvSpPr/>
            <p:nvPr/>
          </p:nvSpPr>
          <p:spPr>
            <a:xfrm>
              <a:off x="4882525" y="3334650"/>
              <a:ext cx="50075" cy="48400"/>
            </a:xfrm>
            <a:custGeom>
              <a:avLst/>
              <a:gdLst/>
              <a:ahLst/>
              <a:cxnLst/>
              <a:rect l="l" t="t" r="r" b="b"/>
              <a:pathLst>
                <a:path w="2003" h="1936" extrusionOk="0">
                  <a:moveTo>
                    <a:pt x="568" y="1"/>
                  </a:moveTo>
                  <a:cubicBezTo>
                    <a:pt x="501" y="34"/>
                    <a:pt x="468" y="67"/>
                    <a:pt x="368" y="134"/>
                  </a:cubicBezTo>
                  <a:cubicBezTo>
                    <a:pt x="334" y="167"/>
                    <a:pt x="201" y="301"/>
                    <a:pt x="68" y="367"/>
                  </a:cubicBezTo>
                  <a:lnTo>
                    <a:pt x="68" y="501"/>
                  </a:lnTo>
                  <a:lnTo>
                    <a:pt x="1" y="568"/>
                  </a:lnTo>
                  <a:lnTo>
                    <a:pt x="1" y="1035"/>
                  </a:lnTo>
                  <a:lnTo>
                    <a:pt x="68" y="1101"/>
                  </a:lnTo>
                  <a:lnTo>
                    <a:pt x="68" y="1235"/>
                  </a:lnTo>
                  <a:cubicBezTo>
                    <a:pt x="168" y="1368"/>
                    <a:pt x="201" y="1502"/>
                    <a:pt x="301" y="1602"/>
                  </a:cubicBezTo>
                  <a:cubicBezTo>
                    <a:pt x="368" y="1735"/>
                    <a:pt x="501" y="1802"/>
                    <a:pt x="635" y="1869"/>
                  </a:cubicBezTo>
                  <a:lnTo>
                    <a:pt x="835" y="1869"/>
                  </a:lnTo>
                  <a:cubicBezTo>
                    <a:pt x="868" y="1902"/>
                    <a:pt x="901" y="1902"/>
                    <a:pt x="968" y="1935"/>
                  </a:cubicBezTo>
                  <a:cubicBezTo>
                    <a:pt x="1002" y="1902"/>
                    <a:pt x="1035" y="1902"/>
                    <a:pt x="1068" y="1869"/>
                  </a:cubicBezTo>
                  <a:lnTo>
                    <a:pt x="1302" y="1869"/>
                  </a:lnTo>
                  <a:cubicBezTo>
                    <a:pt x="1368" y="1835"/>
                    <a:pt x="1469" y="1835"/>
                    <a:pt x="1502" y="1802"/>
                  </a:cubicBezTo>
                  <a:lnTo>
                    <a:pt x="1902" y="1368"/>
                  </a:lnTo>
                  <a:lnTo>
                    <a:pt x="1902" y="1301"/>
                  </a:lnTo>
                  <a:lnTo>
                    <a:pt x="2002" y="1201"/>
                  </a:lnTo>
                  <a:lnTo>
                    <a:pt x="2002" y="734"/>
                  </a:lnTo>
                  <a:lnTo>
                    <a:pt x="1869" y="501"/>
                  </a:lnTo>
                  <a:cubicBezTo>
                    <a:pt x="1835" y="367"/>
                    <a:pt x="1802" y="267"/>
                    <a:pt x="1669" y="267"/>
                  </a:cubicBezTo>
                  <a:lnTo>
                    <a:pt x="1635" y="234"/>
                  </a:lnTo>
                  <a:cubicBezTo>
                    <a:pt x="1502" y="167"/>
                    <a:pt x="1402" y="134"/>
                    <a:pt x="1202" y="67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17"/>
            <p:cNvSpPr/>
            <p:nvPr/>
          </p:nvSpPr>
          <p:spPr>
            <a:xfrm>
              <a:off x="4883375" y="3181700"/>
              <a:ext cx="46725" cy="47075"/>
            </a:xfrm>
            <a:custGeom>
              <a:avLst/>
              <a:gdLst/>
              <a:ahLst/>
              <a:cxnLst/>
              <a:rect l="l" t="t" r="r" b="b"/>
              <a:pathLst>
                <a:path w="1869" h="1883" extrusionOk="0">
                  <a:moveTo>
                    <a:pt x="980" y="0"/>
                  </a:moveTo>
                  <a:cubicBezTo>
                    <a:pt x="964" y="0"/>
                    <a:pt x="949" y="4"/>
                    <a:pt x="934" y="14"/>
                  </a:cubicBezTo>
                  <a:cubicBezTo>
                    <a:pt x="867" y="47"/>
                    <a:pt x="867" y="114"/>
                    <a:pt x="834" y="114"/>
                  </a:cubicBezTo>
                  <a:lnTo>
                    <a:pt x="634" y="114"/>
                  </a:lnTo>
                  <a:cubicBezTo>
                    <a:pt x="534" y="181"/>
                    <a:pt x="467" y="214"/>
                    <a:pt x="367" y="281"/>
                  </a:cubicBezTo>
                  <a:cubicBezTo>
                    <a:pt x="267" y="348"/>
                    <a:pt x="267" y="481"/>
                    <a:pt x="167" y="548"/>
                  </a:cubicBezTo>
                  <a:cubicBezTo>
                    <a:pt x="100" y="615"/>
                    <a:pt x="100" y="781"/>
                    <a:pt x="0" y="815"/>
                  </a:cubicBezTo>
                  <a:lnTo>
                    <a:pt x="0" y="1348"/>
                  </a:lnTo>
                  <a:cubicBezTo>
                    <a:pt x="34" y="1448"/>
                    <a:pt x="34" y="1482"/>
                    <a:pt x="100" y="1515"/>
                  </a:cubicBezTo>
                  <a:cubicBezTo>
                    <a:pt x="200" y="1615"/>
                    <a:pt x="300" y="1715"/>
                    <a:pt x="367" y="1815"/>
                  </a:cubicBezTo>
                  <a:lnTo>
                    <a:pt x="634" y="1815"/>
                  </a:lnTo>
                  <a:lnTo>
                    <a:pt x="701" y="1882"/>
                  </a:lnTo>
                  <a:lnTo>
                    <a:pt x="1134" y="1882"/>
                  </a:lnTo>
                  <a:cubicBezTo>
                    <a:pt x="1151" y="1832"/>
                    <a:pt x="1193" y="1824"/>
                    <a:pt x="1239" y="1824"/>
                  </a:cubicBezTo>
                  <a:cubicBezTo>
                    <a:pt x="1262" y="1824"/>
                    <a:pt x="1285" y="1826"/>
                    <a:pt x="1308" y="1826"/>
                  </a:cubicBezTo>
                  <a:cubicBezTo>
                    <a:pt x="1330" y="1826"/>
                    <a:pt x="1351" y="1824"/>
                    <a:pt x="1368" y="1815"/>
                  </a:cubicBezTo>
                  <a:lnTo>
                    <a:pt x="1801" y="1382"/>
                  </a:lnTo>
                  <a:lnTo>
                    <a:pt x="1801" y="1215"/>
                  </a:lnTo>
                  <a:lnTo>
                    <a:pt x="1868" y="1148"/>
                  </a:lnTo>
                  <a:cubicBezTo>
                    <a:pt x="1868" y="1015"/>
                    <a:pt x="1868" y="915"/>
                    <a:pt x="1835" y="748"/>
                  </a:cubicBezTo>
                  <a:cubicBezTo>
                    <a:pt x="1768" y="615"/>
                    <a:pt x="1701" y="481"/>
                    <a:pt x="1635" y="348"/>
                  </a:cubicBezTo>
                  <a:cubicBezTo>
                    <a:pt x="1535" y="248"/>
                    <a:pt x="1435" y="181"/>
                    <a:pt x="1301" y="114"/>
                  </a:cubicBezTo>
                  <a:cubicBezTo>
                    <a:pt x="1291" y="117"/>
                    <a:pt x="1280" y="118"/>
                    <a:pt x="1270" y="118"/>
                  </a:cubicBezTo>
                  <a:cubicBezTo>
                    <a:pt x="1166" y="118"/>
                    <a:pt x="1064" y="0"/>
                    <a:pt x="9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17"/>
            <p:cNvSpPr/>
            <p:nvPr/>
          </p:nvSpPr>
          <p:spPr>
            <a:xfrm>
              <a:off x="5023475" y="3154525"/>
              <a:ext cx="43375" cy="41725"/>
            </a:xfrm>
            <a:custGeom>
              <a:avLst/>
              <a:gdLst/>
              <a:ahLst/>
              <a:cxnLst/>
              <a:rect l="l" t="t" r="r" b="b"/>
              <a:pathLst>
                <a:path w="1735" h="1669" extrusionOk="0">
                  <a:moveTo>
                    <a:pt x="701" y="0"/>
                  </a:moveTo>
                  <a:cubicBezTo>
                    <a:pt x="601" y="67"/>
                    <a:pt x="434" y="67"/>
                    <a:pt x="434" y="167"/>
                  </a:cubicBezTo>
                  <a:cubicBezTo>
                    <a:pt x="400" y="334"/>
                    <a:pt x="234" y="401"/>
                    <a:pt x="100" y="567"/>
                  </a:cubicBezTo>
                  <a:lnTo>
                    <a:pt x="100" y="734"/>
                  </a:lnTo>
                  <a:lnTo>
                    <a:pt x="34" y="834"/>
                  </a:lnTo>
                  <a:cubicBezTo>
                    <a:pt x="0" y="934"/>
                    <a:pt x="167" y="934"/>
                    <a:pt x="100" y="1068"/>
                  </a:cubicBezTo>
                  <a:cubicBezTo>
                    <a:pt x="67" y="1168"/>
                    <a:pt x="200" y="1201"/>
                    <a:pt x="200" y="1268"/>
                  </a:cubicBezTo>
                  <a:lnTo>
                    <a:pt x="501" y="1568"/>
                  </a:lnTo>
                  <a:cubicBezTo>
                    <a:pt x="567" y="1601"/>
                    <a:pt x="601" y="1601"/>
                    <a:pt x="667" y="1668"/>
                  </a:cubicBezTo>
                  <a:lnTo>
                    <a:pt x="1101" y="1668"/>
                  </a:lnTo>
                  <a:cubicBezTo>
                    <a:pt x="1201" y="1601"/>
                    <a:pt x="1234" y="1568"/>
                    <a:pt x="1334" y="1535"/>
                  </a:cubicBezTo>
                  <a:cubicBezTo>
                    <a:pt x="1368" y="1468"/>
                    <a:pt x="1501" y="1401"/>
                    <a:pt x="1568" y="1268"/>
                  </a:cubicBezTo>
                  <a:lnTo>
                    <a:pt x="1568" y="1235"/>
                  </a:lnTo>
                  <a:lnTo>
                    <a:pt x="1735" y="1068"/>
                  </a:lnTo>
                  <a:lnTo>
                    <a:pt x="1735" y="534"/>
                  </a:lnTo>
                  <a:cubicBezTo>
                    <a:pt x="1668" y="401"/>
                    <a:pt x="1568" y="267"/>
                    <a:pt x="1535" y="167"/>
                  </a:cubicBezTo>
                  <a:lnTo>
                    <a:pt x="1401" y="167"/>
                  </a:lnTo>
                  <a:cubicBezTo>
                    <a:pt x="1368" y="100"/>
                    <a:pt x="1334" y="34"/>
                    <a:pt x="12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17"/>
            <p:cNvSpPr/>
            <p:nvPr/>
          </p:nvSpPr>
          <p:spPr>
            <a:xfrm>
              <a:off x="4890875" y="3058525"/>
              <a:ext cx="39225" cy="39325"/>
            </a:xfrm>
            <a:custGeom>
              <a:avLst/>
              <a:gdLst/>
              <a:ahLst/>
              <a:cxnLst/>
              <a:rect l="l" t="t" r="r" b="b"/>
              <a:pathLst>
                <a:path w="1569" h="1573" extrusionOk="0">
                  <a:moveTo>
                    <a:pt x="863" y="0"/>
                  </a:moveTo>
                  <a:cubicBezTo>
                    <a:pt x="726" y="0"/>
                    <a:pt x="622" y="71"/>
                    <a:pt x="501" y="71"/>
                  </a:cubicBezTo>
                  <a:cubicBezTo>
                    <a:pt x="401" y="71"/>
                    <a:pt x="367" y="138"/>
                    <a:pt x="301" y="138"/>
                  </a:cubicBezTo>
                  <a:cubicBezTo>
                    <a:pt x="234" y="138"/>
                    <a:pt x="201" y="204"/>
                    <a:pt x="167" y="238"/>
                  </a:cubicBezTo>
                  <a:cubicBezTo>
                    <a:pt x="67" y="304"/>
                    <a:pt x="34" y="438"/>
                    <a:pt x="0" y="538"/>
                  </a:cubicBezTo>
                  <a:lnTo>
                    <a:pt x="0" y="972"/>
                  </a:lnTo>
                  <a:cubicBezTo>
                    <a:pt x="67" y="1105"/>
                    <a:pt x="134" y="1205"/>
                    <a:pt x="167" y="1305"/>
                  </a:cubicBezTo>
                  <a:cubicBezTo>
                    <a:pt x="234" y="1439"/>
                    <a:pt x="367" y="1505"/>
                    <a:pt x="534" y="1572"/>
                  </a:cubicBezTo>
                  <a:lnTo>
                    <a:pt x="868" y="1572"/>
                  </a:lnTo>
                  <a:cubicBezTo>
                    <a:pt x="891" y="1548"/>
                    <a:pt x="932" y="1525"/>
                    <a:pt x="965" y="1525"/>
                  </a:cubicBezTo>
                  <a:cubicBezTo>
                    <a:pt x="979" y="1525"/>
                    <a:pt x="991" y="1529"/>
                    <a:pt x="1001" y="1539"/>
                  </a:cubicBezTo>
                  <a:cubicBezTo>
                    <a:pt x="1068" y="1505"/>
                    <a:pt x="1201" y="1439"/>
                    <a:pt x="1301" y="1372"/>
                  </a:cubicBezTo>
                  <a:cubicBezTo>
                    <a:pt x="1335" y="1272"/>
                    <a:pt x="1335" y="1205"/>
                    <a:pt x="1401" y="1138"/>
                  </a:cubicBezTo>
                  <a:cubicBezTo>
                    <a:pt x="1501" y="1105"/>
                    <a:pt x="1535" y="1072"/>
                    <a:pt x="1568" y="1038"/>
                  </a:cubicBezTo>
                  <a:lnTo>
                    <a:pt x="1568" y="571"/>
                  </a:lnTo>
                  <a:lnTo>
                    <a:pt x="1501" y="405"/>
                  </a:lnTo>
                  <a:cubicBezTo>
                    <a:pt x="1368" y="271"/>
                    <a:pt x="1301" y="138"/>
                    <a:pt x="1201" y="71"/>
                  </a:cubicBezTo>
                  <a:lnTo>
                    <a:pt x="1068" y="71"/>
                  </a:lnTo>
                  <a:lnTo>
                    <a:pt x="1034" y="38"/>
                  </a:lnTo>
                  <a:cubicBezTo>
                    <a:pt x="971" y="10"/>
                    <a:pt x="915" y="0"/>
                    <a:pt x="8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17"/>
            <p:cNvSpPr/>
            <p:nvPr/>
          </p:nvSpPr>
          <p:spPr>
            <a:xfrm>
              <a:off x="5015125" y="2997750"/>
              <a:ext cx="35875" cy="37750"/>
            </a:xfrm>
            <a:custGeom>
              <a:avLst/>
              <a:gdLst/>
              <a:ahLst/>
              <a:cxnLst/>
              <a:rect l="l" t="t" r="r" b="b"/>
              <a:pathLst>
                <a:path w="1435" h="1510" extrusionOk="0">
                  <a:moveTo>
                    <a:pt x="734" y="0"/>
                  </a:moveTo>
                  <a:cubicBezTo>
                    <a:pt x="616" y="0"/>
                    <a:pt x="576" y="106"/>
                    <a:pt x="475" y="106"/>
                  </a:cubicBezTo>
                  <a:cubicBezTo>
                    <a:pt x="463" y="106"/>
                    <a:pt x="449" y="104"/>
                    <a:pt x="434" y="100"/>
                  </a:cubicBezTo>
                  <a:cubicBezTo>
                    <a:pt x="434" y="100"/>
                    <a:pt x="401" y="167"/>
                    <a:pt x="368" y="167"/>
                  </a:cubicBezTo>
                  <a:cubicBezTo>
                    <a:pt x="267" y="167"/>
                    <a:pt x="234" y="200"/>
                    <a:pt x="201" y="267"/>
                  </a:cubicBezTo>
                  <a:cubicBezTo>
                    <a:pt x="101" y="434"/>
                    <a:pt x="67" y="534"/>
                    <a:pt x="1" y="667"/>
                  </a:cubicBezTo>
                  <a:lnTo>
                    <a:pt x="1" y="867"/>
                  </a:lnTo>
                  <a:cubicBezTo>
                    <a:pt x="34" y="867"/>
                    <a:pt x="34" y="934"/>
                    <a:pt x="67" y="968"/>
                  </a:cubicBezTo>
                  <a:lnTo>
                    <a:pt x="67" y="1134"/>
                  </a:lnTo>
                  <a:cubicBezTo>
                    <a:pt x="167" y="1201"/>
                    <a:pt x="234" y="1334"/>
                    <a:pt x="368" y="1435"/>
                  </a:cubicBezTo>
                  <a:cubicBezTo>
                    <a:pt x="401" y="1435"/>
                    <a:pt x="434" y="1468"/>
                    <a:pt x="534" y="1501"/>
                  </a:cubicBezTo>
                  <a:lnTo>
                    <a:pt x="668" y="1501"/>
                  </a:lnTo>
                  <a:cubicBezTo>
                    <a:pt x="701" y="1501"/>
                    <a:pt x="726" y="1510"/>
                    <a:pt x="760" y="1510"/>
                  </a:cubicBezTo>
                  <a:cubicBezTo>
                    <a:pt x="793" y="1510"/>
                    <a:pt x="835" y="1501"/>
                    <a:pt x="901" y="1468"/>
                  </a:cubicBezTo>
                  <a:cubicBezTo>
                    <a:pt x="901" y="1468"/>
                    <a:pt x="935" y="1435"/>
                    <a:pt x="1001" y="1435"/>
                  </a:cubicBezTo>
                  <a:lnTo>
                    <a:pt x="1435" y="968"/>
                  </a:lnTo>
                  <a:lnTo>
                    <a:pt x="1435" y="534"/>
                  </a:lnTo>
                  <a:lnTo>
                    <a:pt x="1068" y="167"/>
                  </a:lnTo>
                  <a:cubicBezTo>
                    <a:pt x="1001" y="134"/>
                    <a:pt x="935" y="100"/>
                    <a:pt x="868" y="34"/>
                  </a:cubicBezTo>
                  <a:cubicBezTo>
                    <a:pt x="835" y="34"/>
                    <a:pt x="768" y="34"/>
                    <a:pt x="7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17"/>
            <p:cNvSpPr/>
            <p:nvPr/>
          </p:nvSpPr>
          <p:spPr>
            <a:xfrm>
              <a:off x="4683225" y="3123675"/>
              <a:ext cx="36725" cy="38075"/>
            </a:xfrm>
            <a:custGeom>
              <a:avLst/>
              <a:gdLst/>
              <a:ahLst/>
              <a:cxnLst/>
              <a:rect l="l" t="t" r="r" b="b"/>
              <a:pathLst>
                <a:path w="1469" h="1523" extrusionOk="0">
                  <a:moveTo>
                    <a:pt x="768" y="0"/>
                  </a:moveTo>
                  <a:cubicBezTo>
                    <a:pt x="649" y="0"/>
                    <a:pt x="610" y="106"/>
                    <a:pt x="509" y="106"/>
                  </a:cubicBezTo>
                  <a:cubicBezTo>
                    <a:pt x="496" y="106"/>
                    <a:pt x="482" y="104"/>
                    <a:pt x="467" y="100"/>
                  </a:cubicBezTo>
                  <a:cubicBezTo>
                    <a:pt x="467" y="100"/>
                    <a:pt x="434" y="167"/>
                    <a:pt x="367" y="167"/>
                  </a:cubicBezTo>
                  <a:cubicBezTo>
                    <a:pt x="301" y="167"/>
                    <a:pt x="267" y="234"/>
                    <a:pt x="201" y="267"/>
                  </a:cubicBezTo>
                  <a:cubicBezTo>
                    <a:pt x="134" y="434"/>
                    <a:pt x="101" y="567"/>
                    <a:pt x="0" y="667"/>
                  </a:cubicBezTo>
                  <a:lnTo>
                    <a:pt x="0" y="901"/>
                  </a:lnTo>
                  <a:cubicBezTo>
                    <a:pt x="34" y="901"/>
                    <a:pt x="34" y="934"/>
                    <a:pt x="101" y="967"/>
                  </a:cubicBezTo>
                  <a:lnTo>
                    <a:pt x="101" y="1134"/>
                  </a:lnTo>
                  <a:cubicBezTo>
                    <a:pt x="167" y="1234"/>
                    <a:pt x="267" y="1334"/>
                    <a:pt x="367" y="1434"/>
                  </a:cubicBezTo>
                  <a:cubicBezTo>
                    <a:pt x="434" y="1434"/>
                    <a:pt x="467" y="1468"/>
                    <a:pt x="534" y="1501"/>
                  </a:cubicBezTo>
                  <a:lnTo>
                    <a:pt x="668" y="1501"/>
                  </a:lnTo>
                  <a:cubicBezTo>
                    <a:pt x="725" y="1501"/>
                    <a:pt x="760" y="1523"/>
                    <a:pt x="805" y="1523"/>
                  </a:cubicBezTo>
                  <a:cubicBezTo>
                    <a:pt x="838" y="1523"/>
                    <a:pt x="877" y="1511"/>
                    <a:pt x="934" y="1468"/>
                  </a:cubicBezTo>
                  <a:cubicBezTo>
                    <a:pt x="934" y="1468"/>
                    <a:pt x="968" y="1434"/>
                    <a:pt x="1001" y="1434"/>
                  </a:cubicBezTo>
                  <a:lnTo>
                    <a:pt x="1468" y="967"/>
                  </a:lnTo>
                  <a:lnTo>
                    <a:pt x="1468" y="567"/>
                  </a:lnTo>
                  <a:lnTo>
                    <a:pt x="1101" y="167"/>
                  </a:lnTo>
                  <a:cubicBezTo>
                    <a:pt x="1001" y="134"/>
                    <a:pt x="968" y="100"/>
                    <a:pt x="868" y="67"/>
                  </a:cubicBezTo>
                  <a:cubicBezTo>
                    <a:pt x="834" y="67"/>
                    <a:pt x="768" y="67"/>
                    <a:pt x="7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" name="Google Shape;4563;p17">
            <a:extLst>
              <a:ext uri="{FF2B5EF4-FFF2-40B4-BE49-F238E27FC236}">
                <a16:creationId xmlns:a16="http://schemas.microsoft.com/office/drawing/2014/main" id="{71BEE2A6-E53A-4421-B328-4FDF748AA11E}"/>
              </a:ext>
            </a:extLst>
          </p:cNvPr>
          <p:cNvGrpSpPr/>
          <p:nvPr userDrawn="1"/>
        </p:nvGrpSpPr>
        <p:grpSpPr>
          <a:xfrm rot="21236747">
            <a:off x="2481128" y="709324"/>
            <a:ext cx="616281" cy="526141"/>
            <a:chOff x="2419900" y="952925"/>
            <a:chExt cx="134175" cy="129375"/>
          </a:xfrm>
        </p:grpSpPr>
        <p:sp>
          <p:nvSpPr>
            <p:cNvPr id="79" name="Google Shape;4564;p17">
              <a:extLst>
                <a:ext uri="{FF2B5EF4-FFF2-40B4-BE49-F238E27FC236}">
                  <a16:creationId xmlns:a16="http://schemas.microsoft.com/office/drawing/2014/main" id="{4DCBBB94-FFA5-4D42-873D-E960D2598A6D}"/>
                </a:ext>
              </a:extLst>
            </p:cNvPr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4565;p17">
              <a:extLst>
                <a:ext uri="{FF2B5EF4-FFF2-40B4-BE49-F238E27FC236}">
                  <a16:creationId xmlns:a16="http://schemas.microsoft.com/office/drawing/2014/main" id="{37218170-B085-4871-8D1D-B217F35E3C92}"/>
                </a:ext>
              </a:extLst>
            </p:cNvPr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4566;p17">
              <a:extLst>
                <a:ext uri="{FF2B5EF4-FFF2-40B4-BE49-F238E27FC236}">
                  <a16:creationId xmlns:a16="http://schemas.microsoft.com/office/drawing/2014/main" id="{D5939BD9-D7DD-4141-97A9-5C84AE36020F}"/>
                </a:ext>
              </a:extLst>
            </p:cNvPr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" name="Google Shape;4563;p17">
            <a:extLst>
              <a:ext uri="{FF2B5EF4-FFF2-40B4-BE49-F238E27FC236}">
                <a16:creationId xmlns:a16="http://schemas.microsoft.com/office/drawing/2014/main" id="{CB1920E5-72A4-479E-B65E-3005632AA28F}"/>
              </a:ext>
            </a:extLst>
          </p:cNvPr>
          <p:cNvGrpSpPr/>
          <p:nvPr userDrawn="1"/>
        </p:nvGrpSpPr>
        <p:grpSpPr>
          <a:xfrm rot="21236747">
            <a:off x="1791488" y="713697"/>
            <a:ext cx="616281" cy="526141"/>
            <a:chOff x="2419900" y="952925"/>
            <a:chExt cx="134175" cy="129375"/>
          </a:xfrm>
        </p:grpSpPr>
        <p:sp>
          <p:nvSpPr>
            <p:cNvPr id="90" name="Google Shape;4564;p17">
              <a:extLst>
                <a:ext uri="{FF2B5EF4-FFF2-40B4-BE49-F238E27FC236}">
                  <a16:creationId xmlns:a16="http://schemas.microsoft.com/office/drawing/2014/main" id="{6916FF01-59E4-4453-8CCE-D7C0947407CE}"/>
                </a:ext>
              </a:extLst>
            </p:cNvPr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4565;p17">
              <a:extLst>
                <a:ext uri="{FF2B5EF4-FFF2-40B4-BE49-F238E27FC236}">
                  <a16:creationId xmlns:a16="http://schemas.microsoft.com/office/drawing/2014/main" id="{6A4589F5-94FE-4ABE-AA0C-C79E946BF81F}"/>
                </a:ext>
              </a:extLst>
            </p:cNvPr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4566;p17">
              <a:extLst>
                <a:ext uri="{FF2B5EF4-FFF2-40B4-BE49-F238E27FC236}">
                  <a16:creationId xmlns:a16="http://schemas.microsoft.com/office/drawing/2014/main" id="{3D52F255-825D-4306-B31C-F62B997275BB}"/>
                </a:ext>
              </a:extLst>
            </p:cNvPr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" name="Google Shape;4563;p17">
            <a:extLst>
              <a:ext uri="{FF2B5EF4-FFF2-40B4-BE49-F238E27FC236}">
                <a16:creationId xmlns:a16="http://schemas.microsoft.com/office/drawing/2014/main" id="{5118A9C4-4672-417A-A49F-4E13C38A8656}"/>
              </a:ext>
            </a:extLst>
          </p:cNvPr>
          <p:cNvGrpSpPr/>
          <p:nvPr userDrawn="1"/>
        </p:nvGrpSpPr>
        <p:grpSpPr>
          <a:xfrm rot="21236747">
            <a:off x="8098087" y="804636"/>
            <a:ext cx="616281" cy="526141"/>
            <a:chOff x="2419900" y="952925"/>
            <a:chExt cx="134175" cy="129375"/>
          </a:xfrm>
        </p:grpSpPr>
        <p:sp>
          <p:nvSpPr>
            <p:cNvPr id="94" name="Google Shape;4564;p17">
              <a:extLst>
                <a:ext uri="{FF2B5EF4-FFF2-40B4-BE49-F238E27FC236}">
                  <a16:creationId xmlns:a16="http://schemas.microsoft.com/office/drawing/2014/main" id="{0D0E5CF5-0746-4A93-96D9-6ED57FD708EB}"/>
                </a:ext>
              </a:extLst>
            </p:cNvPr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4565;p17">
              <a:extLst>
                <a:ext uri="{FF2B5EF4-FFF2-40B4-BE49-F238E27FC236}">
                  <a16:creationId xmlns:a16="http://schemas.microsoft.com/office/drawing/2014/main" id="{484D24FF-4BF6-46FC-9D2F-2FE7BA4787EE}"/>
                </a:ext>
              </a:extLst>
            </p:cNvPr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4566;p17">
              <a:extLst>
                <a:ext uri="{FF2B5EF4-FFF2-40B4-BE49-F238E27FC236}">
                  <a16:creationId xmlns:a16="http://schemas.microsoft.com/office/drawing/2014/main" id="{BB52DCCF-943B-4039-B11E-37AEB36CC3DA}"/>
                </a:ext>
              </a:extLst>
            </p:cNvPr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8">
  <p:cSld name="TITLE_ONLY_1_1_3">
    <p:spTree>
      <p:nvGrpSpPr>
        <p:cNvPr id="1" name="Shape 4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83" name="Google Shape;4783;p20"/>
          <p:cNvGrpSpPr/>
          <p:nvPr/>
        </p:nvGrpSpPr>
        <p:grpSpPr>
          <a:xfrm flipH="1">
            <a:off x="6592698" y="1423227"/>
            <a:ext cx="1246885" cy="538239"/>
            <a:chOff x="6379429" y="6146025"/>
            <a:chExt cx="1727227" cy="745587"/>
          </a:xfrm>
        </p:grpSpPr>
        <p:sp>
          <p:nvSpPr>
            <p:cNvPr id="4784" name="Google Shape;4784;p20"/>
            <p:cNvSpPr/>
            <p:nvPr/>
          </p:nvSpPr>
          <p:spPr>
            <a:xfrm>
              <a:off x="6379429" y="6146025"/>
              <a:ext cx="1727227" cy="745587"/>
            </a:xfrm>
            <a:custGeom>
              <a:avLst/>
              <a:gdLst/>
              <a:ahLst/>
              <a:cxnLst/>
              <a:rect l="l" t="t" r="r" b="b"/>
              <a:pathLst>
                <a:path w="29249" h="12738" extrusionOk="0">
                  <a:moveTo>
                    <a:pt x="10913" y="0"/>
                  </a:moveTo>
                  <a:cubicBezTo>
                    <a:pt x="10819" y="0"/>
                    <a:pt x="10723" y="3"/>
                    <a:pt x="10626" y="7"/>
                  </a:cubicBezTo>
                  <a:cubicBezTo>
                    <a:pt x="9890" y="7"/>
                    <a:pt x="9153" y="217"/>
                    <a:pt x="8417" y="638"/>
                  </a:cubicBezTo>
                  <a:cubicBezTo>
                    <a:pt x="7680" y="901"/>
                    <a:pt x="7102" y="1322"/>
                    <a:pt x="6576" y="1953"/>
                  </a:cubicBezTo>
                  <a:cubicBezTo>
                    <a:pt x="5997" y="2532"/>
                    <a:pt x="5576" y="3269"/>
                    <a:pt x="5366" y="4058"/>
                  </a:cubicBezTo>
                  <a:cubicBezTo>
                    <a:pt x="5050" y="4847"/>
                    <a:pt x="4945" y="5636"/>
                    <a:pt x="4945" y="6477"/>
                  </a:cubicBezTo>
                  <a:cubicBezTo>
                    <a:pt x="4998" y="7003"/>
                    <a:pt x="5103" y="7530"/>
                    <a:pt x="5208" y="8056"/>
                  </a:cubicBezTo>
                  <a:lnTo>
                    <a:pt x="5208" y="8108"/>
                  </a:lnTo>
                  <a:cubicBezTo>
                    <a:pt x="4261" y="8161"/>
                    <a:pt x="3262" y="8529"/>
                    <a:pt x="2473" y="9055"/>
                  </a:cubicBezTo>
                  <a:cubicBezTo>
                    <a:pt x="1631" y="9634"/>
                    <a:pt x="1000" y="10370"/>
                    <a:pt x="526" y="11264"/>
                  </a:cubicBezTo>
                  <a:cubicBezTo>
                    <a:pt x="263" y="11738"/>
                    <a:pt x="105" y="12211"/>
                    <a:pt x="0" y="12737"/>
                  </a:cubicBezTo>
                  <a:lnTo>
                    <a:pt x="29248" y="12737"/>
                  </a:lnTo>
                  <a:lnTo>
                    <a:pt x="29248" y="12580"/>
                  </a:lnTo>
                  <a:cubicBezTo>
                    <a:pt x="29038" y="12317"/>
                    <a:pt x="28880" y="12106"/>
                    <a:pt x="28670" y="11948"/>
                  </a:cubicBezTo>
                  <a:cubicBezTo>
                    <a:pt x="28302" y="11580"/>
                    <a:pt x="27828" y="11264"/>
                    <a:pt x="27407" y="11001"/>
                  </a:cubicBezTo>
                  <a:cubicBezTo>
                    <a:pt x="26492" y="10520"/>
                    <a:pt x="25620" y="10258"/>
                    <a:pt x="24631" y="10258"/>
                  </a:cubicBezTo>
                  <a:cubicBezTo>
                    <a:pt x="24540" y="10258"/>
                    <a:pt x="24449" y="10261"/>
                    <a:pt x="24356" y="10265"/>
                  </a:cubicBezTo>
                  <a:cubicBezTo>
                    <a:pt x="23567" y="10265"/>
                    <a:pt x="22831" y="10475"/>
                    <a:pt x="22147" y="10896"/>
                  </a:cubicBezTo>
                  <a:cubicBezTo>
                    <a:pt x="22042" y="10949"/>
                    <a:pt x="21884" y="10949"/>
                    <a:pt x="21831" y="11001"/>
                  </a:cubicBezTo>
                  <a:cubicBezTo>
                    <a:pt x="21515" y="10212"/>
                    <a:pt x="21042" y="9581"/>
                    <a:pt x="20463" y="8950"/>
                  </a:cubicBezTo>
                  <a:cubicBezTo>
                    <a:pt x="20043" y="8634"/>
                    <a:pt x="19569" y="8319"/>
                    <a:pt x="19201" y="8056"/>
                  </a:cubicBezTo>
                  <a:cubicBezTo>
                    <a:pt x="18412" y="7582"/>
                    <a:pt x="17623" y="7372"/>
                    <a:pt x="16781" y="7319"/>
                  </a:cubicBezTo>
                  <a:cubicBezTo>
                    <a:pt x="16834" y="6846"/>
                    <a:pt x="16886" y="6425"/>
                    <a:pt x="16834" y="5951"/>
                  </a:cubicBezTo>
                  <a:cubicBezTo>
                    <a:pt x="16781" y="5425"/>
                    <a:pt x="16623" y="4899"/>
                    <a:pt x="16571" y="4373"/>
                  </a:cubicBezTo>
                  <a:cubicBezTo>
                    <a:pt x="16255" y="3321"/>
                    <a:pt x="15729" y="2479"/>
                    <a:pt x="14992" y="1690"/>
                  </a:cubicBezTo>
                  <a:cubicBezTo>
                    <a:pt x="14572" y="1322"/>
                    <a:pt x="14151" y="1007"/>
                    <a:pt x="13730" y="743"/>
                  </a:cubicBezTo>
                  <a:cubicBezTo>
                    <a:pt x="12814" y="262"/>
                    <a:pt x="11943" y="0"/>
                    <a:pt x="109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20"/>
            <p:cNvSpPr/>
            <p:nvPr/>
          </p:nvSpPr>
          <p:spPr>
            <a:xfrm>
              <a:off x="6379429" y="6146025"/>
              <a:ext cx="1727227" cy="745587"/>
            </a:xfrm>
            <a:custGeom>
              <a:avLst/>
              <a:gdLst/>
              <a:ahLst/>
              <a:cxnLst/>
              <a:rect l="l" t="t" r="r" b="b"/>
              <a:pathLst>
                <a:path w="29249" h="12738" extrusionOk="0">
                  <a:moveTo>
                    <a:pt x="10913" y="0"/>
                  </a:moveTo>
                  <a:cubicBezTo>
                    <a:pt x="10819" y="0"/>
                    <a:pt x="10723" y="3"/>
                    <a:pt x="10626" y="7"/>
                  </a:cubicBezTo>
                  <a:cubicBezTo>
                    <a:pt x="9890" y="7"/>
                    <a:pt x="9153" y="217"/>
                    <a:pt x="8417" y="638"/>
                  </a:cubicBezTo>
                  <a:cubicBezTo>
                    <a:pt x="7680" y="901"/>
                    <a:pt x="7102" y="1322"/>
                    <a:pt x="6576" y="1953"/>
                  </a:cubicBezTo>
                  <a:cubicBezTo>
                    <a:pt x="5997" y="2532"/>
                    <a:pt x="5576" y="3269"/>
                    <a:pt x="5366" y="4058"/>
                  </a:cubicBezTo>
                  <a:cubicBezTo>
                    <a:pt x="5050" y="4847"/>
                    <a:pt x="4945" y="5636"/>
                    <a:pt x="4945" y="6477"/>
                  </a:cubicBezTo>
                  <a:cubicBezTo>
                    <a:pt x="4998" y="7003"/>
                    <a:pt x="5103" y="7530"/>
                    <a:pt x="5208" y="8056"/>
                  </a:cubicBezTo>
                  <a:lnTo>
                    <a:pt x="5208" y="8108"/>
                  </a:lnTo>
                  <a:cubicBezTo>
                    <a:pt x="4261" y="8161"/>
                    <a:pt x="3262" y="8529"/>
                    <a:pt x="2473" y="9055"/>
                  </a:cubicBezTo>
                  <a:cubicBezTo>
                    <a:pt x="1631" y="9634"/>
                    <a:pt x="1000" y="10370"/>
                    <a:pt x="526" y="11264"/>
                  </a:cubicBezTo>
                  <a:cubicBezTo>
                    <a:pt x="263" y="11738"/>
                    <a:pt x="105" y="12211"/>
                    <a:pt x="0" y="12737"/>
                  </a:cubicBezTo>
                  <a:lnTo>
                    <a:pt x="29248" y="12737"/>
                  </a:lnTo>
                  <a:lnTo>
                    <a:pt x="29248" y="12580"/>
                  </a:lnTo>
                  <a:cubicBezTo>
                    <a:pt x="29038" y="12317"/>
                    <a:pt x="28880" y="12106"/>
                    <a:pt x="28670" y="11948"/>
                  </a:cubicBezTo>
                  <a:cubicBezTo>
                    <a:pt x="28302" y="11580"/>
                    <a:pt x="27828" y="11264"/>
                    <a:pt x="27407" y="11001"/>
                  </a:cubicBezTo>
                  <a:cubicBezTo>
                    <a:pt x="26492" y="10520"/>
                    <a:pt x="25620" y="10258"/>
                    <a:pt x="24631" y="10258"/>
                  </a:cubicBezTo>
                  <a:cubicBezTo>
                    <a:pt x="24540" y="10258"/>
                    <a:pt x="24449" y="10261"/>
                    <a:pt x="24356" y="10265"/>
                  </a:cubicBezTo>
                  <a:cubicBezTo>
                    <a:pt x="23567" y="10265"/>
                    <a:pt x="22831" y="10475"/>
                    <a:pt x="22147" y="10896"/>
                  </a:cubicBezTo>
                  <a:cubicBezTo>
                    <a:pt x="22042" y="10949"/>
                    <a:pt x="21884" y="10949"/>
                    <a:pt x="21831" y="11001"/>
                  </a:cubicBezTo>
                  <a:cubicBezTo>
                    <a:pt x="21515" y="10212"/>
                    <a:pt x="21042" y="9581"/>
                    <a:pt x="20463" y="8950"/>
                  </a:cubicBezTo>
                  <a:cubicBezTo>
                    <a:pt x="20043" y="8634"/>
                    <a:pt x="19569" y="8319"/>
                    <a:pt x="19201" y="8056"/>
                  </a:cubicBezTo>
                  <a:cubicBezTo>
                    <a:pt x="18412" y="7582"/>
                    <a:pt x="17623" y="7372"/>
                    <a:pt x="16781" y="7319"/>
                  </a:cubicBezTo>
                  <a:cubicBezTo>
                    <a:pt x="16834" y="6846"/>
                    <a:pt x="16886" y="6425"/>
                    <a:pt x="16834" y="5951"/>
                  </a:cubicBezTo>
                  <a:cubicBezTo>
                    <a:pt x="16781" y="5425"/>
                    <a:pt x="16623" y="4899"/>
                    <a:pt x="16571" y="4373"/>
                  </a:cubicBezTo>
                  <a:cubicBezTo>
                    <a:pt x="16255" y="3321"/>
                    <a:pt x="15729" y="2479"/>
                    <a:pt x="14992" y="1690"/>
                  </a:cubicBezTo>
                  <a:cubicBezTo>
                    <a:pt x="14572" y="1322"/>
                    <a:pt x="14151" y="1007"/>
                    <a:pt x="13730" y="743"/>
                  </a:cubicBezTo>
                  <a:cubicBezTo>
                    <a:pt x="12814" y="262"/>
                    <a:pt x="11943" y="0"/>
                    <a:pt x="109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786" name="Google Shape;4786;p20"/>
          <p:cNvGrpSpPr/>
          <p:nvPr/>
        </p:nvGrpSpPr>
        <p:grpSpPr>
          <a:xfrm rot="-5400000">
            <a:off x="3741649" y="1619475"/>
            <a:ext cx="1281556" cy="834794"/>
            <a:chOff x="1146325" y="1720488"/>
            <a:chExt cx="1043442" cy="702866"/>
          </a:xfrm>
        </p:grpSpPr>
        <p:sp>
          <p:nvSpPr>
            <p:cNvPr id="4787" name="Google Shape;4787;p20"/>
            <p:cNvSpPr/>
            <p:nvPr/>
          </p:nvSpPr>
          <p:spPr>
            <a:xfrm rot="10800000" flipH="1">
              <a:off x="1146325" y="1720488"/>
              <a:ext cx="876932" cy="592604"/>
            </a:xfrm>
            <a:custGeom>
              <a:avLst/>
              <a:gdLst/>
              <a:ahLst/>
              <a:cxnLst/>
              <a:rect l="l" t="t" r="r" b="b"/>
              <a:pathLst>
                <a:path w="22484" h="15194" extrusionOk="0">
                  <a:moveTo>
                    <a:pt x="20184" y="1"/>
                  </a:moveTo>
                  <a:cubicBezTo>
                    <a:pt x="20106" y="1"/>
                    <a:pt x="20027" y="6"/>
                    <a:pt x="19948" y="16"/>
                  </a:cubicBezTo>
                  <a:cubicBezTo>
                    <a:pt x="18981" y="150"/>
                    <a:pt x="18280" y="1050"/>
                    <a:pt x="18413" y="2051"/>
                  </a:cubicBezTo>
                  <a:cubicBezTo>
                    <a:pt x="18714" y="4186"/>
                    <a:pt x="18880" y="6387"/>
                    <a:pt x="18047" y="8122"/>
                  </a:cubicBezTo>
                  <a:cubicBezTo>
                    <a:pt x="17525" y="9221"/>
                    <a:pt x="16279" y="10161"/>
                    <a:pt x="15185" y="10161"/>
                  </a:cubicBezTo>
                  <a:cubicBezTo>
                    <a:pt x="14951" y="10161"/>
                    <a:pt x="14723" y="10118"/>
                    <a:pt x="14511" y="10023"/>
                  </a:cubicBezTo>
                  <a:cubicBezTo>
                    <a:pt x="13777" y="9723"/>
                    <a:pt x="13210" y="8956"/>
                    <a:pt x="12676" y="7722"/>
                  </a:cubicBezTo>
                  <a:lnTo>
                    <a:pt x="12176" y="6488"/>
                  </a:lnTo>
                  <a:cubicBezTo>
                    <a:pt x="11775" y="5487"/>
                    <a:pt x="11408" y="4486"/>
                    <a:pt x="10775" y="3485"/>
                  </a:cubicBezTo>
                  <a:cubicBezTo>
                    <a:pt x="9619" y="1642"/>
                    <a:pt x="7789" y="501"/>
                    <a:pt x="5945" y="501"/>
                  </a:cubicBezTo>
                  <a:cubicBezTo>
                    <a:pt x="5820" y="501"/>
                    <a:pt x="5696" y="506"/>
                    <a:pt x="5571" y="517"/>
                  </a:cubicBezTo>
                  <a:cubicBezTo>
                    <a:pt x="3570" y="650"/>
                    <a:pt x="1768" y="2151"/>
                    <a:pt x="934" y="4286"/>
                  </a:cubicBezTo>
                  <a:cubicBezTo>
                    <a:pt x="334" y="5887"/>
                    <a:pt x="334" y="7522"/>
                    <a:pt x="367" y="9189"/>
                  </a:cubicBezTo>
                  <a:cubicBezTo>
                    <a:pt x="401" y="10190"/>
                    <a:pt x="267" y="11358"/>
                    <a:pt x="167" y="12392"/>
                  </a:cubicBezTo>
                  <a:cubicBezTo>
                    <a:pt x="100" y="12692"/>
                    <a:pt x="100" y="12959"/>
                    <a:pt x="67" y="13192"/>
                  </a:cubicBezTo>
                  <a:cubicBezTo>
                    <a:pt x="0" y="14193"/>
                    <a:pt x="701" y="15060"/>
                    <a:pt x="1702" y="15194"/>
                  </a:cubicBezTo>
                  <a:lnTo>
                    <a:pt x="1902" y="15194"/>
                  </a:lnTo>
                  <a:cubicBezTo>
                    <a:pt x="2836" y="15194"/>
                    <a:pt x="3603" y="14493"/>
                    <a:pt x="3703" y="13526"/>
                  </a:cubicBezTo>
                  <a:cubicBezTo>
                    <a:pt x="3736" y="13259"/>
                    <a:pt x="3736" y="13026"/>
                    <a:pt x="3770" y="12759"/>
                  </a:cubicBezTo>
                  <a:cubicBezTo>
                    <a:pt x="3903" y="11691"/>
                    <a:pt x="4070" y="10324"/>
                    <a:pt x="4037" y="9056"/>
                  </a:cubicBezTo>
                  <a:cubicBezTo>
                    <a:pt x="3970" y="7722"/>
                    <a:pt x="3970" y="6521"/>
                    <a:pt x="4370" y="5554"/>
                  </a:cubicBezTo>
                  <a:cubicBezTo>
                    <a:pt x="4670" y="4786"/>
                    <a:pt x="5271" y="4153"/>
                    <a:pt x="5871" y="4119"/>
                  </a:cubicBezTo>
                  <a:cubicBezTo>
                    <a:pt x="5914" y="4113"/>
                    <a:pt x="5958" y="4110"/>
                    <a:pt x="6001" y="4110"/>
                  </a:cubicBezTo>
                  <a:cubicBezTo>
                    <a:pt x="6632" y="4110"/>
                    <a:pt x="7302" y="4763"/>
                    <a:pt x="7739" y="5387"/>
                  </a:cubicBezTo>
                  <a:cubicBezTo>
                    <a:pt x="8139" y="6054"/>
                    <a:pt x="8440" y="6888"/>
                    <a:pt x="8773" y="7722"/>
                  </a:cubicBezTo>
                  <a:cubicBezTo>
                    <a:pt x="8940" y="8189"/>
                    <a:pt x="9107" y="8689"/>
                    <a:pt x="9307" y="9156"/>
                  </a:cubicBezTo>
                  <a:cubicBezTo>
                    <a:pt x="10241" y="11224"/>
                    <a:pt x="11475" y="12659"/>
                    <a:pt x="13043" y="13326"/>
                  </a:cubicBezTo>
                  <a:cubicBezTo>
                    <a:pt x="13727" y="13615"/>
                    <a:pt x="14428" y="13746"/>
                    <a:pt x="15122" y="13746"/>
                  </a:cubicBezTo>
                  <a:cubicBezTo>
                    <a:pt x="17714" y="13746"/>
                    <a:pt x="20204" y="11919"/>
                    <a:pt x="21282" y="9656"/>
                  </a:cubicBezTo>
                  <a:cubicBezTo>
                    <a:pt x="22483" y="7055"/>
                    <a:pt x="22383" y="4219"/>
                    <a:pt x="21983" y="1551"/>
                  </a:cubicBezTo>
                  <a:cubicBezTo>
                    <a:pt x="21891" y="691"/>
                    <a:pt x="21092" y="1"/>
                    <a:pt x="20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20"/>
            <p:cNvSpPr/>
            <p:nvPr/>
          </p:nvSpPr>
          <p:spPr>
            <a:xfrm rot="10800000" flipH="1">
              <a:off x="1212669" y="1784217"/>
              <a:ext cx="749433" cy="464520"/>
            </a:xfrm>
            <a:custGeom>
              <a:avLst/>
              <a:gdLst/>
              <a:ahLst/>
              <a:cxnLst/>
              <a:rect l="l" t="t" r="r" b="b"/>
              <a:pathLst>
                <a:path w="19215" h="11910" extrusionOk="0">
                  <a:moveTo>
                    <a:pt x="18547" y="1"/>
                  </a:moveTo>
                  <a:cubicBezTo>
                    <a:pt x="18480" y="1"/>
                    <a:pt x="18380" y="67"/>
                    <a:pt x="18380" y="201"/>
                  </a:cubicBezTo>
                  <a:cubicBezTo>
                    <a:pt x="18681" y="2569"/>
                    <a:pt x="18847" y="5071"/>
                    <a:pt x="17847" y="7173"/>
                  </a:cubicBezTo>
                  <a:cubicBezTo>
                    <a:pt x="17072" y="8776"/>
                    <a:pt x="15290" y="10102"/>
                    <a:pt x="13514" y="10102"/>
                  </a:cubicBezTo>
                  <a:cubicBezTo>
                    <a:pt x="13074" y="10102"/>
                    <a:pt x="12633" y="10020"/>
                    <a:pt x="12209" y="9841"/>
                  </a:cubicBezTo>
                  <a:cubicBezTo>
                    <a:pt x="11142" y="9374"/>
                    <a:pt x="10241" y="8340"/>
                    <a:pt x="9541" y="6706"/>
                  </a:cubicBezTo>
                  <a:cubicBezTo>
                    <a:pt x="9374" y="6272"/>
                    <a:pt x="9207" y="5838"/>
                    <a:pt x="9040" y="5405"/>
                  </a:cubicBezTo>
                  <a:cubicBezTo>
                    <a:pt x="8707" y="4504"/>
                    <a:pt x="8340" y="3537"/>
                    <a:pt x="7806" y="2703"/>
                  </a:cubicBezTo>
                  <a:cubicBezTo>
                    <a:pt x="7078" y="1627"/>
                    <a:pt x="5810" y="491"/>
                    <a:pt x="4287" y="491"/>
                  </a:cubicBezTo>
                  <a:cubicBezTo>
                    <a:pt x="4204" y="491"/>
                    <a:pt x="4121" y="494"/>
                    <a:pt x="4037" y="501"/>
                  </a:cubicBezTo>
                  <a:cubicBezTo>
                    <a:pt x="2669" y="601"/>
                    <a:pt x="1368" y="1702"/>
                    <a:pt x="801" y="3236"/>
                  </a:cubicBezTo>
                  <a:cubicBezTo>
                    <a:pt x="301" y="4571"/>
                    <a:pt x="301" y="6038"/>
                    <a:pt x="334" y="7539"/>
                  </a:cubicBezTo>
                  <a:cubicBezTo>
                    <a:pt x="334" y="8674"/>
                    <a:pt x="201" y="9908"/>
                    <a:pt x="67" y="10975"/>
                  </a:cubicBezTo>
                  <a:cubicBezTo>
                    <a:pt x="34" y="11209"/>
                    <a:pt x="34" y="11442"/>
                    <a:pt x="1" y="11709"/>
                  </a:cubicBezTo>
                  <a:cubicBezTo>
                    <a:pt x="1" y="11809"/>
                    <a:pt x="67" y="11909"/>
                    <a:pt x="201" y="11909"/>
                  </a:cubicBezTo>
                  <a:cubicBezTo>
                    <a:pt x="301" y="11909"/>
                    <a:pt x="367" y="11843"/>
                    <a:pt x="367" y="11709"/>
                  </a:cubicBezTo>
                  <a:cubicBezTo>
                    <a:pt x="401" y="11509"/>
                    <a:pt x="401" y="11209"/>
                    <a:pt x="468" y="10942"/>
                  </a:cubicBezTo>
                  <a:cubicBezTo>
                    <a:pt x="568" y="9908"/>
                    <a:pt x="734" y="8574"/>
                    <a:pt x="701" y="7439"/>
                  </a:cubicBezTo>
                  <a:cubicBezTo>
                    <a:pt x="634" y="5938"/>
                    <a:pt x="634" y="4571"/>
                    <a:pt x="1135" y="3336"/>
                  </a:cubicBezTo>
                  <a:cubicBezTo>
                    <a:pt x="1568" y="2202"/>
                    <a:pt x="2669" y="1001"/>
                    <a:pt x="4037" y="868"/>
                  </a:cubicBezTo>
                  <a:cubicBezTo>
                    <a:pt x="4116" y="861"/>
                    <a:pt x="4195" y="857"/>
                    <a:pt x="4273" y="857"/>
                  </a:cubicBezTo>
                  <a:cubicBezTo>
                    <a:pt x="5637" y="857"/>
                    <a:pt x="6775" y="1925"/>
                    <a:pt x="7406" y="2903"/>
                  </a:cubicBezTo>
                  <a:cubicBezTo>
                    <a:pt x="7906" y="3703"/>
                    <a:pt x="8306" y="4671"/>
                    <a:pt x="8640" y="5538"/>
                  </a:cubicBezTo>
                  <a:cubicBezTo>
                    <a:pt x="8807" y="6005"/>
                    <a:pt x="8974" y="6439"/>
                    <a:pt x="9174" y="6872"/>
                  </a:cubicBezTo>
                  <a:cubicBezTo>
                    <a:pt x="9908" y="8574"/>
                    <a:pt x="10875" y="9708"/>
                    <a:pt x="12042" y="10208"/>
                  </a:cubicBezTo>
                  <a:cubicBezTo>
                    <a:pt x="12519" y="10412"/>
                    <a:pt x="13014" y="10505"/>
                    <a:pt x="13509" y="10505"/>
                  </a:cubicBezTo>
                  <a:cubicBezTo>
                    <a:pt x="15436" y="10505"/>
                    <a:pt x="17357" y="9091"/>
                    <a:pt x="18180" y="7339"/>
                  </a:cubicBezTo>
                  <a:cubicBezTo>
                    <a:pt x="19214" y="5171"/>
                    <a:pt x="19081" y="2569"/>
                    <a:pt x="18747" y="168"/>
                  </a:cubicBezTo>
                  <a:cubicBezTo>
                    <a:pt x="18747" y="67"/>
                    <a:pt x="18681" y="1"/>
                    <a:pt x="18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20"/>
            <p:cNvSpPr/>
            <p:nvPr/>
          </p:nvSpPr>
          <p:spPr>
            <a:xfrm rot="10800000" flipH="1">
              <a:off x="1690145" y="2073072"/>
              <a:ext cx="499622" cy="350281"/>
            </a:xfrm>
            <a:custGeom>
              <a:avLst/>
              <a:gdLst/>
              <a:ahLst/>
              <a:cxnLst/>
              <a:rect l="l" t="t" r="r" b="b"/>
              <a:pathLst>
                <a:path w="12810" h="8981" extrusionOk="0">
                  <a:moveTo>
                    <a:pt x="5491" y="0"/>
                  </a:moveTo>
                  <a:cubicBezTo>
                    <a:pt x="5085" y="0"/>
                    <a:pt x="4680" y="132"/>
                    <a:pt x="4337" y="375"/>
                  </a:cubicBezTo>
                  <a:cubicBezTo>
                    <a:pt x="2302" y="1976"/>
                    <a:pt x="901" y="4211"/>
                    <a:pt x="267" y="6713"/>
                  </a:cubicBezTo>
                  <a:cubicBezTo>
                    <a:pt x="1" y="7713"/>
                    <a:pt x="634" y="8681"/>
                    <a:pt x="1602" y="8948"/>
                  </a:cubicBezTo>
                  <a:cubicBezTo>
                    <a:pt x="1735" y="8981"/>
                    <a:pt x="1902" y="8981"/>
                    <a:pt x="2002" y="8981"/>
                  </a:cubicBezTo>
                  <a:cubicBezTo>
                    <a:pt x="2836" y="8981"/>
                    <a:pt x="3603" y="8447"/>
                    <a:pt x="3770" y="7513"/>
                  </a:cubicBezTo>
                  <a:cubicBezTo>
                    <a:pt x="4104" y="6179"/>
                    <a:pt x="4771" y="4978"/>
                    <a:pt x="5738" y="3977"/>
                  </a:cubicBezTo>
                  <a:cubicBezTo>
                    <a:pt x="7106" y="4811"/>
                    <a:pt x="8307" y="5879"/>
                    <a:pt x="9307" y="7146"/>
                  </a:cubicBezTo>
                  <a:cubicBezTo>
                    <a:pt x="9679" y="7616"/>
                    <a:pt x="10223" y="7867"/>
                    <a:pt x="10763" y="7867"/>
                  </a:cubicBezTo>
                  <a:cubicBezTo>
                    <a:pt x="11145" y="7867"/>
                    <a:pt x="11525" y="7742"/>
                    <a:pt x="11842" y="7480"/>
                  </a:cubicBezTo>
                  <a:cubicBezTo>
                    <a:pt x="12643" y="6846"/>
                    <a:pt x="12810" y="5712"/>
                    <a:pt x="12176" y="4911"/>
                  </a:cubicBezTo>
                  <a:cubicBezTo>
                    <a:pt x="10608" y="2943"/>
                    <a:pt x="8573" y="1275"/>
                    <a:pt x="6272" y="175"/>
                  </a:cubicBezTo>
                  <a:cubicBezTo>
                    <a:pt x="6022" y="56"/>
                    <a:pt x="5756" y="0"/>
                    <a:pt x="54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20"/>
            <p:cNvSpPr/>
            <p:nvPr/>
          </p:nvSpPr>
          <p:spPr>
            <a:xfrm rot="10800000" flipH="1">
              <a:off x="1760390" y="2135514"/>
              <a:ext cx="356522" cy="223796"/>
            </a:xfrm>
            <a:custGeom>
              <a:avLst/>
              <a:gdLst/>
              <a:ahLst/>
              <a:cxnLst/>
              <a:rect l="l" t="t" r="r" b="b"/>
              <a:pathLst>
                <a:path w="9141" h="5738" extrusionOk="0">
                  <a:moveTo>
                    <a:pt x="3704" y="0"/>
                  </a:moveTo>
                  <a:cubicBezTo>
                    <a:pt x="3637" y="0"/>
                    <a:pt x="3537" y="0"/>
                    <a:pt x="3503" y="34"/>
                  </a:cubicBezTo>
                  <a:cubicBezTo>
                    <a:pt x="1769" y="1401"/>
                    <a:pt x="535" y="3369"/>
                    <a:pt x="1" y="5504"/>
                  </a:cubicBezTo>
                  <a:cubicBezTo>
                    <a:pt x="1" y="5638"/>
                    <a:pt x="34" y="5704"/>
                    <a:pt x="168" y="5738"/>
                  </a:cubicBezTo>
                  <a:lnTo>
                    <a:pt x="201" y="5738"/>
                  </a:lnTo>
                  <a:cubicBezTo>
                    <a:pt x="301" y="5738"/>
                    <a:pt x="368" y="5671"/>
                    <a:pt x="368" y="5538"/>
                  </a:cubicBezTo>
                  <a:cubicBezTo>
                    <a:pt x="868" y="3536"/>
                    <a:pt x="2002" y="1702"/>
                    <a:pt x="3637" y="401"/>
                  </a:cubicBezTo>
                  <a:cubicBezTo>
                    <a:pt x="5605" y="1368"/>
                    <a:pt x="7373" y="2769"/>
                    <a:pt x="8707" y="4537"/>
                  </a:cubicBezTo>
                  <a:cubicBezTo>
                    <a:pt x="8770" y="4579"/>
                    <a:pt x="8847" y="4621"/>
                    <a:pt x="8912" y="4621"/>
                  </a:cubicBezTo>
                  <a:cubicBezTo>
                    <a:pt x="8949" y="4621"/>
                    <a:pt x="8983" y="4607"/>
                    <a:pt x="9007" y="4570"/>
                  </a:cubicBezTo>
                  <a:cubicBezTo>
                    <a:pt x="9107" y="4504"/>
                    <a:pt x="9141" y="4370"/>
                    <a:pt x="9041" y="4270"/>
                  </a:cubicBezTo>
                  <a:cubicBezTo>
                    <a:pt x="7640" y="2502"/>
                    <a:pt x="5805" y="1001"/>
                    <a:pt x="37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91" name="Google Shape;4791;p20"/>
          <p:cNvSpPr/>
          <p:nvPr/>
        </p:nvSpPr>
        <p:spPr>
          <a:xfrm>
            <a:off x="4758221" y="1956903"/>
            <a:ext cx="5728973" cy="4626546"/>
          </a:xfrm>
          <a:prstGeom prst="frame">
            <a:avLst>
              <a:gd name="adj1" fmla="val 3596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92" name="Google Shape;4792;p20"/>
          <p:cNvGrpSpPr/>
          <p:nvPr/>
        </p:nvGrpSpPr>
        <p:grpSpPr>
          <a:xfrm>
            <a:off x="237739" y="2470506"/>
            <a:ext cx="4370745" cy="4112943"/>
            <a:chOff x="527025" y="2722875"/>
            <a:chExt cx="3620700" cy="3548700"/>
          </a:xfrm>
        </p:grpSpPr>
        <p:sp>
          <p:nvSpPr>
            <p:cNvPr id="4793" name="Google Shape;4793;p20"/>
            <p:cNvSpPr/>
            <p:nvPr/>
          </p:nvSpPr>
          <p:spPr>
            <a:xfrm>
              <a:off x="527025" y="2722875"/>
              <a:ext cx="3620700" cy="35487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20"/>
            <p:cNvSpPr/>
            <p:nvPr/>
          </p:nvSpPr>
          <p:spPr>
            <a:xfrm>
              <a:off x="694875" y="2849648"/>
              <a:ext cx="3289800" cy="3295200"/>
            </a:xfrm>
            <a:prstGeom prst="round2DiagRect">
              <a:avLst>
                <a:gd name="adj1" fmla="val 14433"/>
                <a:gd name="adj2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95" name="Google Shape;4795;p20"/>
          <p:cNvGrpSpPr/>
          <p:nvPr/>
        </p:nvGrpSpPr>
        <p:grpSpPr>
          <a:xfrm>
            <a:off x="2332506" y="1446274"/>
            <a:ext cx="1411569" cy="950767"/>
            <a:chOff x="1146325" y="1720488"/>
            <a:chExt cx="1043442" cy="702866"/>
          </a:xfrm>
        </p:grpSpPr>
        <p:sp>
          <p:nvSpPr>
            <p:cNvPr id="4796" name="Google Shape;4796;p20"/>
            <p:cNvSpPr/>
            <p:nvPr/>
          </p:nvSpPr>
          <p:spPr>
            <a:xfrm rot="10800000" flipH="1">
              <a:off x="1146325" y="1720488"/>
              <a:ext cx="876932" cy="592604"/>
            </a:xfrm>
            <a:custGeom>
              <a:avLst/>
              <a:gdLst/>
              <a:ahLst/>
              <a:cxnLst/>
              <a:rect l="l" t="t" r="r" b="b"/>
              <a:pathLst>
                <a:path w="22484" h="15194" extrusionOk="0">
                  <a:moveTo>
                    <a:pt x="20184" y="1"/>
                  </a:moveTo>
                  <a:cubicBezTo>
                    <a:pt x="20106" y="1"/>
                    <a:pt x="20027" y="6"/>
                    <a:pt x="19948" y="16"/>
                  </a:cubicBezTo>
                  <a:cubicBezTo>
                    <a:pt x="18981" y="150"/>
                    <a:pt x="18280" y="1050"/>
                    <a:pt x="18413" y="2051"/>
                  </a:cubicBezTo>
                  <a:cubicBezTo>
                    <a:pt x="18714" y="4186"/>
                    <a:pt x="18880" y="6387"/>
                    <a:pt x="18047" y="8122"/>
                  </a:cubicBezTo>
                  <a:cubicBezTo>
                    <a:pt x="17525" y="9221"/>
                    <a:pt x="16279" y="10161"/>
                    <a:pt x="15185" y="10161"/>
                  </a:cubicBezTo>
                  <a:cubicBezTo>
                    <a:pt x="14951" y="10161"/>
                    <a:pt x="14723" y="10118"/>
                    <a:pt x="14511" y="10023"/>
                  </a:cubicBezTo>
                  <a:cubicBezTo>
                    <a:pt x="13777" y="9723"/>
                    <a:pt x="13210" y="8956"/>
                    <a:pt x="12676" y="7722"/>
                  </a:cubicBezTo>
                  <a:lnTo>
                    <a:pt x="12176" y="6488"/>
                  </a:lnTo>
                  <a:cubicBezTo>
                    <a:pt x="11775" y="5487"/>
                    <a:pt x="11408" y="4486"/>
                    <a:pt x="10775" y="3485"/>
                  </a:cubicBezTo>
                  <a:cubicBezTo>
                    <a:pt x="9619" y="1642"/>
                    <a:pt x="7789" y="501"/>
                    <a:pt x="5945" y="501"/>
                  </a:cubicBezTo>
                  <a:cubicBezTo>
                    <a:pt x="5820" y="501"/>
                    <a:pt x="5696" y="506"/>
                    <a:pt x="5571" y="517"/>
                  </a:cubicBezTo>
                  <a:cubicBezTo>
                    <a:pt x="3570" y="650"/>
                    <a:pt x="1768" y="2151"/>
                    <a:pt x="934" y="4286"/>
                  </a:cubicBezTo>
                  <a:cubicBezTo>
                    <a:pt x="334" y="5887"/>
                    <a:pt x="334" y="7522"/>
                    <a:pt x="367" y="9189"/>
                  </a:cubicBezTo>
                  <a:cubicBezTo>
                    <a:pt x="401" y="10190"/>
                    <a:pt x="267" y="11358"/>
                    <a:pt x="167" y="12392"/>
                  </a:cubicBezTo>
                  <a:cubicBezTo>
                    <a:pt x="100" y="12692"/>
                    <a:pt x="100" y="12959"/>
                    <a:pt x="67" y="13192"/>
                  </a:cubicBezTo>
                  <a:cubicBezTo>
                    <a:pt x="0" y="14193"/>
                    <a:pt x="701" y="15060"/>
                    <a:pt x="1702" y="15194"/>
                  </a:cubicBezTo>
                  <a:lnTo>
                    <a:pt x="1902" y="15194"/>
                  </a:lnTo>
                  <a:cubicBezTo>
                    <a:pt x="2836" y="15194"/>
                    <a:pt x="3603" y="14493"/>
                    <a:pt x="3703" y="13526"/>
                  </a:cubicBezTo>
                  <a:cubicBezTo>
                    <a:pt x="3736" y="13259"/>
                    <a:pt x="3736" y="13026"/>
                    <a:pt x="3770" y="12759"/>
                  </a:cubicBezTo>
                  <a:cubicBezTo>
                    <a:pt x="3903" y="11691"/>
                    <a:pt x="4070" y="10324"/>
                    <a:pt x="4037" y="9056"/>
                  </a:cubicBezTo>
                  <a:cubicBezTo>
                    <a:pt x="3970" y="7722"/>
                    <a:pt x="3970" y="6521"/>
                    <a:pt x="4370" y="5554"/>
                  </a:cubicBezTo>
                  <a:cubicBezTo>
                    <a:pt x="4670" y="4786"/>
                    <a:pt x="5271" y="4153"/>
                    <a:pt x="5871" y="4119"/>
                  </a:cubicBezTo>
                  <a:cubicBezTo>
                    <a:pt x="5914" y="4113"/>
                    <a:pt x="5958" y="4110"/>
                    <a:pt x="6001" y="4110"/>
                  </a:cubicBezTo>
                  <a:cubicBezTo>
                    <a:pt x="6632" y="4110"/>
                    <a:pt x="7302" y="4763"/>
                    <a:pt x="7739" y="5387"/>
                  </a:cubicBezTo>
                  <a:cubicBezTo>
                    <a:pt x="8139" y="6054"/>
                    <a:pt x="8440" y="6888"/>
                    <a:pt x="8773" y="7722"/>
                  </a:cubicBezTo>
                  <a:cubicBezTo>
                    <a:pt x="8940" y="8189"/>
                    <a:pt x="9107" y="8689"/>
                    <a:pt x="9307" y="9156"/>
                  </a:cubicBezTo>
                  <a:cubicBezTo>
                    <a:pt x="10241" y="11224"/>
                    <a:pt x="11475" y="12659"/>
                    <a:pt x="13043" y="13326"/>
                  </a:cubicBezTo>
                  <a:cubicBezTo>
                    <a:pt x="13727" y="13615"/>
                    <a:pt x="14428" y="13746"/>
                    <a:pt x="15122" y="13746"/>
                  </a:cubicBezTo>
                  <a:cubicBezTo>
                    <a:pt x="17714" y="13746"/>
                    <a:pt x="20204" y="11919"/>
                    <a:pt x="21282" y="9656"/>
                  </a:cubicBezTo>
                  <a:cubicBezTo>
                    <a:pt x="22483" y="7055"/>
                    <a:pt x="22383" y="4219"/>
                    <a:pt x="21983" y="1551"/>
                  </a:cubicBezTo>
                  <a:cubicBezTo>
                    <a:pt x="21891" y="691"/>
                    <a:pt x="21092" y="1"/>
                    <a:pt x="20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20"/>
            <p:cNvSpPr/>
            <p:nvPr/>
          </p:nvSpPr>
          <p:spPr>
            <a:xfrm rot="10800000" flipH="1">
              <a:off x="1212669" y="1784217"/>
              <a:ext cx="749433" cy="464520"/>
            </a:xfrm>
            <a:custGeom>
              <a:avLst/>
              <a:gdLst/>
              <a:ahLst/>
              <a:cxnLst/>
              <a:rect l="l" t="t" r="r" b="b"/>
              <a:pathLst>
                <a:path w="19215" h="11910" extrusionOk="0">
                  <a:moveTo>
                    <a:pt x="18547" y="1"/>
                  </a:moveTo>
                  <a:cubicBezTo>
                    <a:pt x="18480" y="1"/>
                    <a:pt x="18380" y="67"/>
                    <a:pt x="18380" y="201"/>
                  </a:cubicBezTo>
                  <a:cubicBezTo>
                    <a:pt x="18681" y="2569"/>
                    <a:pt x="18847" y="5071"/>
                    <a:pt x="17847" y="7173"/>
                  </a:cubicBezTo>
                  <a:cubicBezTo>
                    <a:pt x="17072" y="8776"/>
                    <a:pt x="15290" y="10102"/>
                    <a:pt x="13514" y="10102"/>
                  </a:cubicBezTo>
                  <a:cubicBezTo>
                    <a:pt x="13074" y="10102"/>
                    <a:pt x="12633" y="10020"/>
                    <a:pt x="12209" y="9841"/>
                  </a:cubicBezTo>
                  <a:cubicBezTo>
                    <a:pt x="11142" y="9374"/>
                    <a:pt x="10241" y="8340"/>
                    <a:pt x="9541" y="6706"/>
                  </a:cubicBezTo>
                  <a:cubicBezTo>
                    <a:pt x="9374" y="6272"/>
                    <a:pt x="9207" y="5838"/>
                    <a:pt x="9040" y="5405"/>
                  </a:cubicBezTo>
                  <a:cubicBezTo>
                    <a:pt x="8707" y="4504"/>
                    <a:pt x="8340" y="3537"/>
                    <a:pt x="7806" y="2703"/>
                  </a:cubicBezTo>
                  <a:cubicBezTo>
                    <a:pt x="7078" y="1627"/>
                    <a:pt x="5810" y="491"/>
                    <a:pt x="4287" y="491"/>
                  </a:cubicBezTo>
                  <a:cubicBezTo>
                    <a:pt x="4204" y="491"/>
                    <a:pt x="4121" y="494"/>
                    <a:pt x="4037" y="501"/>
                  </a:cubicBezTo>
                  <a:cubicBezTo>
                    <a:pt x="2669" y="601"/>
                    <a:pt x="1368" y="1702"/>
                    <a:pt x="801" y="3236"/>
                  </a:cubicBezTo>
                  <a:cubicBezTo>
                    <a:pt x="301" y="4571"/>
                    <a:pt x="301" y="6038"/>
                    <a:pt x="334" y="7539"/>
                  </a:cubicBezTo>
                  <a:cubicBezTo>
                    <a:pt x="334" y="8674"/>
                    <a:pt x="201" y="9908"/>
                    <a:pt x="67" y="10975"/>
                  </a:cubicBezTo>
                  <a:cubicBezTo>
                    <a:pt x="34" y="11209"/>
                    <a:pt x="34" y="11442"/>
                    <a:pt x="1" y="11709"/>
                  </a:cubicBezTo>
                  <a:cubicBezTo>
                    <a:pt x="1" y="11809"/>
                    <a:pt x="67" y="11909"/>
                    <a:pt x="201" y="11909"/>
                  </a:cubicBezTo>
                  <a:cubicBezTo>
                    <a:pt x="301" y="11909"/>
                    <a:pt x="367" y="11843"/>
                    <a:pt x="367" y="11709"/>
                  </a:cubicBezTo>
                  <a:cubicBezTo>
                    <a:pt x="401" y="11509"/>
                    <a:pt x="401" y="11209"/>
                    <a:pt x="468" y="10942"/>
                  </a:cubicBezTo>
                  <a:cubicBezTo>
                    <a:pt x="568" y="9908"/>
                    <a:pt x="734" y="8574"/>
                    <a:pt x="701" y="7439"/>
                  </a:cubicBezTo>
                  <a:cubicBezTo>
                    <a:pt x="634" y="5938"/>
                    <a:pt x="634" y="4571"/>
                    <a:pt x="1135" y="3336"/>
                  </a:cubicBezTo>
                  <a:cubicBezTo>
                    <a:pt x="1568" y="2202"/>
                    <a:pt x="2669" y="1001"/>
                    <a:pt x="4037" y="868"/>
                  </a:cubicBezTo>
                  <a:cubicBezTo>
                    <a:pt x="4116" y="861"/>
                    <a:pt x="4195" y="857"/>
                    <a:pt x="4273" y="857"/>
                  </a:cubicBezTo>
                  <a:cubicBezTo>
                    <a:pt x="5637" y="857"/>
                    <a:pt x="6775" y="1925"/>
                    <a:pt x="7406" y="2903"/>
                  </a:cubicBezTo>
                  <a:cubicBezTo>
                    <a:pt x="7906" y="3703"/>
                    <a:pt x="8306" y="4671"/>
                    <a:pt x="8640" y="5538"/>
                  </a:cubicBezTo>
                  <a:cubicBezTo>
                    <a:pt x="8807" y="6005"/>
                    <a:pt x="8974" y="6439"/>
                    <a:pt x="9174" y="6872"/>
                  </a:cubicBezTo>
                  <a:cubicBezTo>
                    <a:pt x="9908" y="8574"/>
                    <a:pt x="10875" y="9708"/>
                    <a:pt x="12042" y="10208"/>
                  </a:cubicBezTo>
                  <a:cubicBezTo>
                    <a:pt x="12519" y="10412"/>
                    <a:pt x="13014" y="10505"/>
                    <a:pt x="13509" y="10505"/>
                  </a:cubicBezTo>
                  <a:cubicBezTo>
                    <a:pt x="15436" y="10505"/>
                    <a:pt x="17357" y="9091"/>
                    <a:pt x="18180" y="7339"/>
                  </a:cubicBezTo>
                  <a:cubicBezTo>
                    <a:pt x="19214" y="5171"/>
                    <a:pt x="19081" y="2569"/>
                    <a:pt x="18747" y="168"/>
                  </a:cubicBezTo>
                  <a:cubicBezTo>
                    <a:pt x="18747" y="67"/>
                    <a:pt x="18681" y="1"/>
                    <a:pt x="18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20"/>
            <p:cNvSpPr/>
            <p:nvPr/>
          </p:nvSpPr>
          <p:spPr>
            <a:xfrm rot="10800000" flipH="1">
              <a:off x="1690145" y="2073072"/>
              <a:ext cx="499622" cy="350281"/>
            </a:xfrm>
            <a:custGeom>
              <a:avLst/>
              <a:gdLst/>
              <a:ahLst/>
              <a:cxnLst/>
              <a:rect l="l" t="t" r="r" b="b"/>
              <a:pathLst>
                <a:path w="12810" h="8981" extrusionOk="0">
                  <a:moveTo>
                    <a:pt x="5491" y="0"/>
                  </a:moveTo>
                  <a:cubicBezTo>
                    <a:pt x="5085" y="0"/>
                    <a:pt x="4680" y="132"/>
                    <a:pt x="4337" y="375"/>
                  </a:cubicBezTo>
                  <a:cubicBezTo>
                    <a:pt x="2302" y="1976"/>
                    <a:pt x="901" y="4211"/>
                    <a:pt x="267" y="6713"/>
                  </a:cubicBezTo>
                  <a:cubicBezTo>
                    <a:pt x="1" y="7713"/>
                    <a:pt x="634" y="8681"/>
                    <a:pt x="1602" y="8948"/>
                  </a:cubicBezTo>
                  <a:cubicBezTo>
                    <a:pt x="1735" y="8981"/>
                    <a:pt x="1902" y="8981"/>
                    <a:pt x="2002" y="8981"/>
                  </a:cubicBezTo>
                  <a:cubicBezTo>
                    <a:pt x="2836" y="8981"/>
                    <a:pt x="3603" y="8447"/>
                    <a:pt x="3770" y="7513"/>
                  </a:cubicBezTo>
                  <a:cubicBezTo>
                    <a:pt x="4104" y="6179"/>
                    <a:pt x="4771" y="4978"/>
                    <a:pt x="5738" y="3977"/>
                  </a:cubicBezTo>
                  <a:cubicBezTo>
                    <a:pt x="7106" y="4811"/>
                    <a:pt x="8307" y="5879"/>
                    <a:pt x="9307" y="7146"/>
                  </a:cubicBezTo>
                  <a:cubicBezTo>
                    <a:pt x="9679" y="7616"/>
                    <a:pt x="10223" y="7867"/>
                    <a:pt x="10763" y="7867"/>
                  </a:cubicBezTo>
                  <a:cubicBezTo>
                    <a:pt x="11145" y="7867"/>
                    <a:pt x="11525" y="7742"/>
                    <a:pt x="11842" y="7480"/>
                  </a:cubicBezTo>
                  <a:cubicBezTo>
                    <a:pt x="12643" y="6846"/>
                    <a:pt x="12810" y="5712"/>
                    <a:pt x="12176" y="4911"/>
                  </a:cubicBezTo>
                  <a:cubicBezTo>
                    <a:pt x="10608" y="2943"/>
                    <a:pt x="8573" y="1275"/>
                    <a:pt x="6272" y="175"/>
                  </a:cubicBezTo>
                  <a:cubicBezTo>
                    <a:pt x="6022" y="56"/>
                    <a:pt x="5756" y="0"/>
                    <a:pt x="5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20"/>
            <p:cNvSpPr/>
            <p:nvPr/>
          </p:nvSpPr>
          <p:spPr>
            <a:xfrm rot="10800000" flipH="1">
              <a:off x="1760390" y="2135514"/>
              <a:ext cx="356522" cy="223796"/>
            </a:xfrm>
            <a:custGeom>
              <a:avLst/>
              <a:gdLst/>
              <a:ahLst/>
              <a:cxnLst/>
              <a:rect l="l" t="t" r="r" b="b"/>
              <a:pathLst>
                <a:path w="9141" h="5738" extrusionOk="0">
                  <a:moveTo>
                    <a:pt x="3704" y="0"/>
                  </a:moveTo>
                  <a:cubicBezTo>
                    <a:pt x="3637" y="0"/>
                    <a:pt x="3537" y="0"/>
                    <a:pt x="3503" y="34"/>
                  </a:cubicBezTo>
                  <a:cubicBezTo>
                    <a:pt x="1769" y="1401"/>
                    <a:pt x="535" y="3369"/>
                    <a:pt x="1" y="5504"/>
                  </a:cubicBezTo>
                  <a:cubicBezTo>
                    <a:pt x="1" y="5638"/>
                    <a:pt x="34" y="5704"/>
                    <a:pt x="168" y="5738"/>
                  </a:cubicBezTo>
                  <a:lnTo>
                    <a:pt x="201" y="5738"/>
                  </a:lnTo>
                  <a:cubicBezTo>
                    <a:pt x="301" y="5738"/>
                    <a:pt x="368" y="5671"/>
                    <a:pt x="368" y="5538"/>
                  </a:cubicBezTo>
                  <a:cubicBezTo>
                    <a:pt x="868" y="3536"/>
                    <a:pt x="2002" y="1702"/>
                    <a:pt x="3637" y="401"/>
                  </a:cubicBezTo>
                  <a:cubicBezTo>
                    <a:pt x="5605" y="1368"/>
                    <a:pt x="7373" y="2769"/>
                    <a:pt x="8707" y="4537"/>
                  </a:cubicBezTo>
                  <a:cubicBezTo>
                    <a:pt x="8770" y="4579"/>
                    <a:pt x="8847" y="4621"/>
                    <a:pt x="8912" y="4621"/>
                  </a:cubicBezTo>
                  <a:cubicBezTo>
                    <a:pt x="8949" y="4621"/>
                    <a:pt x="8983" y="4607"/>
                    <a:pt x="9007" y="4570"/>
                  </a:cubicBezTo>
                  <a:cubicBezTo>
                    <a:pt x="9107" y="4504"/>
                    <a:pt x="9141" y="4370"/>
                    <a:pt x="9041" y="4270"/>
                  </a:cubicBezTo>
                  <a:cubicBezTo>
                    <a:pt x="7640" y="2502"/>
                    <a:pt x="5805" y="1001"/>
                    <a:pt x="37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00" name="Google Shape;4800;p20"/>
          <p:cNvGrpSpPr/>
          <p:nvPr/>
        </p:nvGrpSpPr>
        <p:grpSpPr>
          <a:xfrm rot="10800000">
            <a:off x="8540396" y="-102434"/>
            <a:ext cx="2207803" cy="2480911"/>
            <a:chOff x="598450" y="4075425"/>
            <a:chExt cx="1178375" cy="1336050"/>
          </a:xfrm>
        </p:grpSpPr>
        <p:sp>
          <p:nvSpPr>
            <p:cNvPr id="4801" name="Google Shape;4801;p20"/>
            <p:cNvSpPr/>
            <p:nvPr/>
          </p:nvSpPr>
          <p:spPr>
            <a:xfrm>
              <a:off x="670800" y="4420925"/>
              <a:ext cx="330100" cy="413750"/>
            </a:xfrm>
            <a:custGeom>
              <a:avLst/>
              <a:gdLst/>
              <a:ahLst/>
              <a:cxnLst/>
              <a:rect l="l" t="t" r="r" b="b"/>
              <a:pathLst>
                <a:path w="13204" h="16550" extrusionOk="0">
                  <a:moveTo>
                    <a:pt x="2441" y="1"/>
                  </a:moveTo>
                  <a:cubicBezTo>
                    <a:pt x="1461" y="1"/>
                    <a:pt x="576" y="757"/>
                    <a:pt x="526" y="1746"/>
                  </a:cubicBezTo>
                  <a:cubicBezTo>
                    <a:pt x="526" y="2009"/>
                    <a:pt x="0" y="8006"/>
                    <a:pt x="3209" y="11688"/>
                  </a:cubicBezTo>
                  <a:cubicBezTo>
                    <a:pt x="5313" y="14161"/>
                    <a:pt x="9679" y="16212"/>
                    <a:pt x="10205" y="16423"/>
                  </a:cubicBezTo>
                  <a:cubicBezTo>
                    <a:pt x="10400" y="16509"/>
                    <a:pt x="10608" y="16549"/>
                    <a:pt x="10819" y="16549"/>
                  </a:cubicBezTo>
                  <a:cubicBezTo>
                    <a:pt x="11636" y="16549"/>
                    <a:pt x="12501" y="15954"/>
                    <a:pt x="12836" y="15160"/>
                  </a:cubicBezTo>
                  <a:cubicBezTo>
                    <a:pt x="13204" y="14213"/>
                    <a:pt x="12730" y="12951"/>
                    <a:pt x="11784" y="12530"/>
                  </a:cubicBezTo>
                  <a:cubicBezTo>
                    <a:pt x="10626" y="12109"/>
                    <a:pt x="7470" y="10584"/>
                    <a:pt x="6155" y="9006"/>
                  </a:cubicBezTo>
                  <a:cubicBezTo>
                    <a:pt x="4051" y="6638"/>
                    <a:pt x="4366" y="2167"/>
                    <a:pt x="4366" y="2114"/>
                  </a:cubicBezTo>
                  <a:cubicBezTo>
                    <a:pt x="4471" y="1062"/>
                    <a:pt x="3682" y="63"/>
                    <a:pt x="2630" y="10"/>
                  </a:cubicBezTo>
                  <a:cubicBezTo>
                    <a:pt x="2567" y="4"/>
                    <a:pt x="2504" y="1"/>
                    <a:pt x="2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20"/>
            <p:cNvSpPr/>
            <p:nvPr/>
          </p:nvSpPr>
          <p:spPr>
            <a:xfrm>
              <a:off x="1296775" y="4806325"/>
              <a:ext cx="480050" cy="218650"/>
            </a:xfrm>
            <a:custGeom>
              <a:avLst/>
              <a:gdLst/>
              <a:ahLst/>
              <a:cxnLst/>
              <a:rect l="l" t="t" r="r" b="b"/>
              <a:pathLst>
                <a:path w="19202" h="8746" extrusionOk="0">
                  <a:moveTo>
                    <a:pt x="16988" y="0"/>
                  </a:moveTo>
                  <a:cubicBezTo>
                    <a:pt x="16405" y="0"/>
                    <a:pt x="15831" y="258"/>
                    <a:pt x="15467" y="744"/>
                  </a:cubicBezTo>
                  <a:cubicBezTo>
                    <a:pt x="15414" y="796"/>
                    <a:pt x="12626" y="4321"/>
                    <a:pt x="9470" y="4637"/>
                  </a:cubicBezTo>
                  <a:cubicBezTo>
                    <a:pt x="9258" y="4665"/>
                    <a:pt x="9029" y="4678"/>
                    <a:pt x="8787" y="4678"/>
                  </a:cubicBezTo>
                  <a:cubicBezTo>
                    <a:pt x="6807" y="4678"/>
                    <a:pt x="3978" y="3802"/>
                    <a:pt x="2947" y="3427"/>
                  </a:cubicBezTo>
                  <a:cubicBezTo>
                    <a:pt x="2761" y="3354"/>
                    <a:pt x="2565" y="3321"/>
                    <a:pt x="2367" y="3321"/>
                  </a:cubicBezTo>
                  <a:cubicBezTo>
                    <a:pt x="1557" y="3321"/>
                    <a:pt x="718" y="3886"/>
                    <a:pt x="422" y="4689"/>
                  </a:cubicBezTo>
                  <a:cubicBezTo>
                    <a:pt x="1" y="5689"/>
                    <a:pt x="474" y="7004"/>
                    <a:pt x="1421" y="7372"/>
                  </a:cubicBezTo>
                  <a:cubicBezTo>
                    <a:pt x="1936" y="7559"/>
                    <a:pt x="5616" y="8746"/>
                    <a:pt x="8756" y="8746"/>
                  </a:cubicBezTo>
                  <a:cubicBezTo>
                    <a:pt x="9145" y="8746"/>
                    <a:pt x="9525" y="8728"/>
                    <a:pt x="9891" y="8687"/>
                  </a:cubicBezTo>
                  <a:cubicBezTo>
                    <a:pt x="14678" y="8109"/>
                    <a:pt x="18413" y="3374"/>
                    <a:pt x="18571" y="3164"/>
                  </a:cubicBezTo>
                  <a:cubicBezTo>
                    <a:pt x="19202" y="2322"/>
                    <a:pt x="19097" y="1059"/>
                    <a:pt x="18202" y="428"/>
                  </a:cubicBezTo>
                  <a:cubicBezTo>
                    <a:pt x="17846" y="139"/>
                    <a:pt x="17415" y="0"/>
                    <a:pt x="169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20"/>
            <p:cNvSpPr/>
            <p:nvPr/>
          </p:nvSpPr>
          <p:spPr>
            <a:xfrm>
              <a:off x="598450" y="4434950"/>
              <a:ext cx="920625" cy="976525"/>
            </a:xfrm>
            <a:custGeom>
              <a:avLst/>
              <a:gdLst/>
              <a:ahLst/>
              <a:cxnLst/>
              <a:rect l="l" t="t" r="r" b="b"/>
              <a:pathLst>
                <a:path w="36825" h="39061" extrusionOk="0">
                  <a:moveTo>
                    <a:pt x="24563" y="1"/>
                  </a:moveTo>
                  <a:cubicBezTo>
                    <a:pt x="20645" y="1"/>
                    <a:pt x="17062" y="2146"/>
                    <a:pt x="13941" y="6866"/>
                  </a:cubicBezTo>
                  <a:cubicBezTo>
                    <a:pt x="9733" y="13705"/>
                    <a:pt x="7365" y="18492"/>
                    <a:pt x="3525" y="29013"/>
                  </a:cubicBezTo>
                  <a:cubicBezTo>
                    <a:pt x="1895" y="33484"/>
                    <a:pt x="369" y="37693"/>
                    <a:pt x="1" y="39061"/>
                  </a:cubicBezTo>
                  <a:lnTo>
                    <a:pt x="28355" y="39061"/>
                  </a:lnTo>
                  <a:cubicBezTo>
                    <a:pt x="28618" y="38482"/>
                    <a:pt x="30827" y="31854"/>
                    <a:pt x="31038" y="31275"/>
                  </a:cubicBezTo>
                  <a:cubicBezTo>
                    <a:pt x="33247" y="25068"/>
                    <a:pt x="33668" y="22437"/>
                    <a:pt x="35562" y="15283"/>
                  </a:cubicBezTo>
                  <a:cubicBezTo>
                    <a:pt x="36824" y="9760"/>
                    <a:pt x="34615" y="2763"/>
                    <a:pt x="28776" y="764"/>
                  </a:cubicBezTo>
                  <a:cubicBezTo>
                    <a:pt x="27335" y="261"/>
                    <a:pt x="25929" y="1"/>
                    <a:pt x="24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20"/>
            <p:cNvSpPr/>
            <p:nvPr/>
          </p:nvSpPr>
          <p:spPr>
            <a:xfrm>
              <a:off x="898300" y="4737900"/>
              <a:ext cx="503725" cy="303450"/>
            </a:xfrm>
            <a:custGeom>
              <a:avLst/>
              <a:gdLst/>
              <a:ahLst/>
              <a:cxnLst/>
              <a:rect l="l" t="t" r="r" b="b"/>
              <a:pathLst>
                <a:path w="20149" h="12138" extrusionOk="0">
                  <a:moveTo>
                    <a:pt x="3061" y="1"/>
                  </a:moveTo>
                  <a:cubicBezTo>
                    <a:pt x="2109" y="1"/>
                    <a:pt x="1399" y="355"/>
                    <a:pt x="1053" y="1271"/>
                  </a:cubicBezTo>
                  <a:cubicBezTo>
                    <a:pt x="1" y="4007"/>
                    <a:pt x="3052" y="9846"/>
                    <a:pt x="7365" y="11582"/>
                  </a:cubicBezTo>
                  <a:cubicBezTo>
                    <a:pt x="8408" y="11967"/>
                    <a:pt x="9550" y="12138"/>
                    <a:pt x="10701" y="12138"/>
                  </a:cubicBezTo>
                  <a:cubicBezTo>
                    <a:pt x="14427" y="12138"/>
                    <a:pt x="18240" y="10345"/>
                    <a:pt x="19044" y="8215"/>
                  </a:cubicBezTo>
                  <a:cubicBezTo>
                    <a:pt x="20148" y="5427"/>
                    <a:pt x="15309" y="4323"/>
                    <a:pt x="10890" y="2639"/>
                  </a:cubicBezTo>
                  <a:cubicBezTo>
                    <a:pt x="7960" y="1474"/>
                    <a:pt x="5005" y="1"/>
                    <a:pt x="3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20"/>
            <p:cNvSpPr/>
            <p:nvPr/>
          </p:nvSpPr>
          <p:spPr>
            <a:xfrm>
              <a:off x="1232350" y="4075425"/>
              <a:ext cx="401125" cy="364875"/>
            </a:xfrm>
            <a:custGeom>
              <a:avLst/>
              <a:gdLst/>
              <a:ahLst/>
              <a:cxnLst/>
              <a:rect l="l" t="t" r="r" b="b"/>
              <a:pathLst>
                <a:path w="16045" h="14595" extrusionOk="0">
                  <a:moveTo>
                    <a:pt x="8008" y="0"/>
                  </a:moveTo>
                  <a:cubicBezTo>
                    <a:pt x="4696" y="0"/>
                    <a:pt x="1710" y="2256"/>
                    <a:pt x="947" y="5624"/>
                  </a:cubicBezTo>
                  <a:cubicBezTo>
                    <a:pt x="0" y="9517"/>
                    <a:pt x="2420" y="13462"/>
                    <a:pt x="6366" y="14409"/>
                  </a:cubicBezTo>
                  <a:cubicBezTo>
                    <a:pt x="6912" y="14534"/>
                    <a:pt x="7460" y="14595"/>
                    <a:pt x="8000" y="14595"/>
                  </a:cubicBezTo>
                  <a:cubicBezTo>
                    <a:pt x="11307" y="14595"/>
                    <a:pt x="14337" y="12337"/>
                    <a:pt x="15151" y="8991"/>
                  </a:cubicBezTo>
                  <a:cubicBezTo>
                    <a:pt x="16045" y="5045"/>
                    <a:pt x="13625" y="1100"/>
                    <a:pt x="9732" y="206"/>
                  </a:cubicBezTo>
                  <a:cubicBezTo>
                    <a:pt x="9154" y="67"/>
                    <a:pt x="8576" y="0"/>
                    <a:pt x="80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20"/>
            <p:cNvSpPr/>
            <p:nvPr/>
          </p:nvSpPr>
          <p:spPr>
            <a:xfrm>
              <a:off x="1011400" y="4744675"/>
              <a:ext cx="128900" cy="76425"/>
            </a:xfrm>
            <a:custGeom>
              <a:avLst/>
              <a:gdLst/>
              <a:ahLst/>
              <a:cxnLst/>
              <a:rect l="l" t="t" r="r" b="b"/>
              <a:pathLst>
                <a:path w="5156" h="3057" extrusionOk="0">
                  <a:moveTo>
                    <a:pt x="106" y="1"/>
                  </a:moveTo>
                  <a:lnTo>
                    <a:pt x="106" y="1"/>
                  </a:lnTo>
                  <a:cubicBezTo>
                    <a:pt x="1" y="1158"/>
                    <a:pt x="632" y="2368"/>
                    <a:pt x="1894" y="2894"/>
                  </a:cubicBezTo>
                  <a:cubicBezTo>
                    <a:pt x="2224" y="3004"/>
                    <a:pt x="2556" y="3056"/>
                    <a:pt x="2880" y="3056"/>
                  </a:cubicBezTo>
                  <a:cubicBezTo>
                    <a:pt x="3800" y="3056"/>
                    <a:pt x="4650" y="2634"/>
                    <a:pt x="5156" y="1895"/>
                  </a:cubicBezTo>
                  <a:cubicBezTo>
                    <a:pt x="3315" y="1106"/>
                    <a:pt x="1579" y="369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20"/>
            <p:cNvSpPr/>
            <p:nvPr/>
          </p:nvSpPr>
          <p:spPr>
            <a:xfrm>
              <a:off x="1270475" y="4369375"/>
              <a:ext cx="130225" cy="231225"/>
            </a:xfrm>
            <a:custGeom>
              <a:avLst/>
              <a:gdLst/>
              <a:ahLst/>
              <a:cxnLst/>
              <a:rect l="l" t="t" r="r" b="b"/>
              <a:pathLst>
                <a:path w="5209" h="9249" extrusionOk="0">
                  <a:moveTo>
                    <a:pt x="4070" y="1"/>
                  </a:moveTo>
                  <a:cubicBezTo>
                    <a:pt x="3868" y="1"/>
                    <a:pt x="3662" y="69"/>
                    <a:pt x="3473" y="231"/>
                  </a:cubicBezTo>
                  <a:cubicBezTo>
                    <a:pt x="2315" y="1125"/>
                    <a:pt x="1789" y="2493"/>
                    <a:pt x="1158" y="3808"/>
                  </a:cubicBezTo>
                  <a:cubicBezTo>
                    <a:pt x="580" y="5228"/>
                    <a:pt x="1" y="6649"/>
                    <a:pt x="211" y="8174"/>
                  </a:cubicBezTo>
                  <a:cubicBezTo>
                    <a:pt x="248" y="8724"/>
                    <a:pt x="770" y="9249"/>
                    <a:pt x="1315" y="9249"/>
                  </a:cubicBezTo>
                  <a:cubicBezTo>
                    <a:pt x="1552" y="9249"/>
                    <a:pt x="1793" y="9150"/>
                    <a:pt x="2000" y="8911"/>
                  </a:cubicBezTo>
                  <a:cubicBezTo>
                    <a:pt x="2894" y="7859"/>
                    <a:pt x="3368" y="6544"/>
                    <a:pt x="3894" y="5228"/>
                  </a:cubicBezTo>
                  <a:cubicBezTo>
                    <a:pt x="4420" y="3913"/>
                    <a:pt x="5209" y="2598"/>
                    <a:pt x="5209" y="1125"/>
                  </a:cubicBezTo>
                  <a:cubicBezTo>
                    <a:pt x="5209" y="578"/>
                    <a:pt x="4656" y="1"/>
                    <a:pt x="40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20"/>
            <p:cNvSpPr/>
            <p:nvPr/>
          </p:nvSpPr>
          <p:spPr>
            <a:xfrm>
              <a:off x="1290200" y="4132675"/>
              <a:ext cx="286725" cy="252175"/>
            </a:xfrm>
            <a:custGeom>
              <a:avLst/>
              <a:gdLst/>
              <a:ahLst/>
              <a:cxnLst/>
              <a:rect l="l" t="t" r="r" b="b"/>
              <a:pathLst>
                <a:path w="11469" h="10087" extrusionOk="0">
                  <a:moveTo>
                    <a:pt x="5702" y="0"/>
                  </a:moveTo>
                  <a:cubicBezTo>
                    <a:pt x="3687" y="0"/>
                    <a:pt x="1732" y="1238"/>
                    <a:pt x="1000" y="3229"/>
                  </a:cubicBezTo>
                  <a:cubicBezTo>
                    <a:pt x="1" y="5806"/>
                    <a:pt x="1316" y="8752"/>
                    <a:pt x="3894" y="9752"/>
                  </a:cubicBezTo>
                  <a:cubicBezTo>
                    <a:pt x="4481" y="9979"/>
                    <a:pt x="5087" y="10087"/>
                    <a:pt x="5684" y="10087"/>
                  </a:cubicBezTo>
                  <a:cubicBezTo>
                    <a:pt x="7712" y="10087"/>
                    <a:pt x="9645" y="8849"/>
                    <a:pt x="10417" y="6858"/>
                  </a:cubicBezTo>
                  <a:cubicBezTo>
                    <a:pt x="11469" y="4228"/>
                    <a:pt x="10154" y="1335"/>
                    <a:pt x="7471" y="335"/>
                  </a:cubicBezTo>
                  <a:cubicBezTo>
                    <a:pt x="6896" y="108"/>
                    <a:pt x="6296" y="0"/>
                    <a:pt x="5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20"/>
            <p:cNvSpPr/>
            <p:nvPr/>
          </p:nvSpPr>
          <p:spPr>
            <a:xfrm>
              <a:off x="1290200" y="4132675"/>
              <a:ext cx="286725" cy="252175"/>
            </a:xfrm>
            <a:custGeom>
              <a:avLst/>
              <a:gdLst/>
              <a:ahLst/>
              <a:cxnLst/>
              <a:rect l="l" t="t" r="r" b="b"/>
              <a:pathLst>
                <a:path w="11469" h="10087" extrusionOk="0">
                  <a:moveTo>
                    <a:pt x="5702" y="0"/>
                  </a:moveTo>
                  <a:cubicBezTo>
                    <a:pt x="3687" y="0"/>
                    <a:pt x="1732" y="1238"/>
                    <a:pt x="1000" y="3229"/>
                  </a:cubicBezTo>
                  <a:cubicBezTo>
                    <a:pt x="1" y="5806"/>
                    <a:pt x="1316" y="8752"/>
                    <a:pt x="3894" y="9752"/>
                  </a:cubicBezTo>
                  <a:cubicBezTo>
                    <a:pt x="4481" y="9979"/>
                    <a:pt x="5087" y="10087"/>
                    <a:pt x="5684" y="10087"/>
                  </a:cubicBezTo>
                  <a:cubicBezTo>
                    <a:pt x="7712" y="10087"/>
                    <a:pt x="9645" y="8849"/>
                    <a:pt x="10417" y="6858"/>
                  </a:cubicBezTo>
                  <a:cubicBezTo>
                    <a:pt x="11469" y="4228"/>
                    <a:pt x="10154" y="1335"/>
                    <a:pt x="7471" y="335"/>
                  </a:cubicBezTo>
                  <a:cubicBezTo>
                    <a:pt x="6896" y="108"/>
                    <a:pt x="6296" y="0"/>
                    <a:pt x="5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20"/>
            <p:cNvSpPr/>
            <p:nvPr/>
          </p:nvSpPr>
          <p:spPr>
            <a:xfrm>
              <a:off x="1302050" y="4205475"/>
              <a:ext cx="260425" cy="177700"/>
            </a:xfrm>
            <a:custGeom>
              <a:avLst/>
              <a:gdLst/>
              <a:ahLst/>
              <a:cxnLst/>
              <a:rect l="l" t="t" r="r" b="b"/>
              <a:pathLst>
                <a:path w="10417" h="7108" extrusionOk="0">
                  <a:moveTo>
                    <a:pt x="9785" y="1"/>
                  </a:moveTo>
                  <a:lnTo>
                    <a:pt x="9785" y="1"/>
                  </a:lnTo>
                  <a:cubicBezTo>
                    <a:pt x="9829" y="2617"/>
                    <a:pt x="7885" y="5377"/>
                    <a:pt x="5032" y="5377"/>
                  </a:cubicBezTo>
                  <a:cubicBezTo>
                    <a:pt x="4442" y="5377"/>
                    <a:pt x="3814" y="5260"/>
                    <a:pt x="3157" y="4998"/>
                  </a:cubicBezTo>
                  <a:cubicBezTo>
                    <a:pt x="1368" y="4315"/>
                    <a:pt x="474" y="2999"/>
                    <a:pt x="211" y="1632"/>
                  </a:cubicBezTo>
                  <a:lnTo>
                    <a:pt x="211" y="1632"/>
                  </a:lnTo>
                  <a:cubicBezTo>
                    <a:pt x="0" y="3789"/>
                    <a:pt x="1210" y="5998"/>
                    <a:pt x="3367" y="6787"/>
                  </a:cubicBezTo>
                  <a:cubicBezTo>
                    <a:pt x="3944" y="7003"/>
                    <a:pt x="4545" y="7107"/>
                    <a:pt x="5141" y="7107"/>
                  </a:cubicBezTo>
                  <a:cubicBezTo>
                    <a:pt x="7155" y="7107"/>
                    <a:pt x="9107" y="5923"/>
                    <a:pt x="9838" y="3894"/>
                  </a:cubicBezTo>
                  <a:cubicBezTo>
                    <a:pt x="10416" y="2631"/>
                    <a:pt x="10364" y="1158"/>
                    <a:pt x="9785" y="1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20"/>
            <p:cNvSpPr/>
            <p:nvPr/>
          </p:nvSpPr>
          <p:spPr>
            <a:xfrm>
              <a:off x="1375700" y="4207125"/>
              <a:ext cx="115750" cy="101975"/>
            </a:xfrm>
            <a:custGeom>
              <a:avLst/>
              <a:gdLst/>
              <a:ahLst/>
              <a:cxnLst/>
              <a:rect l="l" t="t" r="r" b="b"/>
              <a:pathLst>
                <a:path w="4630" h="4079" extrusionOk="0">
                  <a:moveTo>
                    <a:pt x="2298" y="0"/>
                  </a:moveTo>
                  <a:cubicBezTo>
                    <a:pt x="1478" y="0"/>
                    <a:pt x="703" y="497"/>
                    <a:pt x="421" y="1303"/>
                  </a:cubicBezTo>
                  <a:cubicBezTo>
                    <a:pt x="0" y="2355"/>
                    <a:pt x="526" y="3565"/>
                    <a:pt x="1578" y="3933"/>
                  </a:cubicBezTo>
                  <a:cubicBezTo>
                    <a:pt x="1825" y="4032"/>
                    <a:pt x="2080" y="4078"/>
                    <a:pt x="2332" y="4078"/>
                  </a:cubicBezTo>
                  <a:cubicBezTo>
                    <a:pt x="3152" y="4078"/>
                    <a:pt x="3927" y="3581"/>
                    <a:pt x="4209" y="2776"/>
                  </a:cubicBezTo>
                  <a:cubicBezTo>
                    <a:pt x="4630" y="1724"/>
                    <a:pt x="4103" y="514"/>
                    <a:pt x="3051" y="145"/>
                  </a:cubicBezTo>
                  <a:cubicBezTo>
                    <a:pt x="2805" y="47"/>
                    <a:pt x="2549" y="0"/>
                    <a:pt x="2298" y="0"/>
                  </a:cubicBezTo>
                  <a:close/>
                </a:path>
              </a:pathLst>
            </a:custGeom>
            <a:solidFill>
              <a:srgbClr val="3E49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20"/>
            <p:cNvSpPr/>
            <p:nvPr/>
          </p:nvSpPr>
          <p:spPr>
            <a:xfrm>
              <a:off x="1198150" y="4815700"/>
              <a:ext cx="131550" cy="78525"/>
            </a:xfrm>
            <a:custGeom>
              <a:avLst/>
              <a:gdLst/>
              <a:ahLst/>
              <a:cxnLst/>
              <a:rect l="l" t="t" r="r" b="b"/>
              <a:pathLst>
                <a:path w="5262" h="3141" extrusionOk="0">
                  <a:moveTo>
                    <a:pt x="211" y="1"/>
                  </a:moveTo>
                  <a:lnTo>
                    <a:pt x="211" y="1"/>
                  </a:lnTo>
                  <a:cubicBezTo>
                    <a:pt x="1" y="1211"/>
                    <a:pt x="737" y="2473"/>
                    <a:pt x="2000" y="2946"/>
                  </a:cubicBezTo>
                  <a:cubicBezTo>
                    <a:pt x="2322" y="3078"/>
                    <a:pt x="2656" y="3141"/>
                    <a:pt x="2988" y="3141"/>
                  </a:cubicBezTo>
                  <a:cubicBezTo>
                    <a:pt x="3848" y="3141"/>
                    <a:pt x="4692" y="2721"/>
                    <a:pt x="5261" y="2000"/>
                  </a:cubicBezTo>
                  <a:cubicBezTo>
                    <a:pt x="3946" y="1316"/>
                    <a:pt x="2105" y="632"/>
                    <a:pt x="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20"/>
            <p:cNvSpPr/>
            <p:nvPr/>
          </p:nvSpPr>
          <p:spPr>
            <a:xfrm>
              <a:off x="975900" y="4916025"/>
              <a:ext cx="248575" cy="125950"/>
            </a:xfrm>
            <a:custGeom>
              <a:avLst/>
              <a:gdLst/>
              <a:ahLst/>
              <a:cxnLst/>
              <a:rect l="l" t="t" r="r" b="b"/>
              <a:pathLst>
                <a:path w="9943" h="5038" extrusionOk="0">
                  <a:moveTo>
                    <a:pt x="3500" y="0"/>
                  </a:moveTo>
                  <a:cubicBezTo>
                    <a:pt x="2257" y="0"/>
                    <a:pt x="1052" y="348"/>
                    <a:pt x="0" y="985"/>
                  </a:cubicBezTo>
                  <a:cubicBezTo>
                    <a:pt x="1158" y="2458"/>
                    <a:pt x="2631" y="3773"/>
                    <a:pt x="4367" y="4457"/>
                  </a:cubicBezTo>
                  <a:cubicBezTo>
                    <a:pt x="5409" y="4848"/>
                    <a:pt x="6572" y="5037"/>
                    <a:pt x="7757" y="5037"/>
                  </a:cubicBezTo>
                  <a:cubicBezTo>
                    <a:pt x="8485" y="5037"/>
                    <a:pt x="9221" y="4965"/>
                    <a:pt x="9943" y="4825"/>
                  </a:cubicBezTo>
                  <a:cubicBezTo>
                    <a:pt x="9364" y="2879"/>
                    <a:pt x="7891" y="1248"/>
                    <a:pt x="5945" y="459"/>
                  </a:cubicBezTo>
                  <a:cubicBezTo>
                    <a:pt x="5135" y="148"/>
                    <a:pt x="4310" y="0"/>
                    <a:pt x="3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4" name="Google Shape;4814;p20"/>
          <p:cNvGrpSpPr/>
          <p:nvPr/>
        </p:nvGrpSpPr>
        <p:grpSpPr>
          <a:xfrm rot="-1856811">
            <a:off x="6845837" y="481035"/>
            <a:ext cx="1338947" cy="1025873"/>
            <a:chOff x="6015800" y="923575"/>
            <a:chExt cx="1212225" cy="937075"/>
          </a:xfrm>
        </p:grpSpPr>
        <p:sp>
          <p:nvSpPr>
            <p:cNvPr id="4815" name="Google Shape;4815;p20"/>
            <p:cNvSpPr/>
            <p:nvPr/>
          </p:nvSpPr>
          <p:spPr>
            <a:xfrm>
              <a:off x="6015800" y="923575"/>
              <a:ext cx="375800" cy="361850"/>
            </a:xfrm>
            <a:custGeom>
              <a:avLst/>
              <a:gdLst/>
              <a:ahLst/>
              <a:cxnLst/>
              <a:rect l="l" t="t" r="r" b="b"/>
              <a:pathLst>
                <a:path w="15032" h="14474" extrusionOk="0">
                  <a:moveTo>
                    <a:pt x="8300" y="0"/>
                  </a:moveTo>
                  <a:cubicBezTo>
                    <a:pt x="7968" y="0"/>
                    <a:pt x="7628" y="165"/>
                    <a:pt x="7404" y="501"/>
                  </a:cubicBezTo>
                  <a:lnTo>
                    <a:pt x="5352" y="3815"/>
                  </a:lnTo>
                  <a:lnTo>
                    <a:pt x="1459" y="3447"/>
                  </a:lnTo>
                  <a:cubicBezTo>
                    <a:pt x="1438" y="3446"/>
                    <a:pt x="1416" y="3445"/>
                    <a:pt x="1395" y="3445"/>
                  </a:cubicBezTo>
                  <a:cubicBezTo>
                    <a:pt x="538" y="3445"/>
                    <a:pt x="0" y="4463"/>
                    <a:pt x="565" y="5131"/>
                  </a:cubicBezTo>
                  <a:lnTo>
                    <a:pt x="3038" y="8129"/>
                  </a:lnTo>
                  <a:lnTo>
                    <a:pt x="1459" y="11706"/>
                  </a:lnTo>
                  <a:cubicBezTo>
                    <a:pt x="1145" y="12469"/>
                    <a:pt x="1712" y="13194"/>
                    <a:pt x="2474" y="13194"/>
                  </a:cubicBezTo>
                  <a:cubicBezTo>
                    <a:pt x="2604" y="13194"/>
                    <a:pt x="2741" y="13173"/>
                    <a:pt x="2880" y="13126"/>
                  </a:cubicBezTo>
                  <a:lnTo>
                    <a:pt x="6457" y="11654"/>
                  </a:lnTo>
                  <a:lnTo>
                    <a:pt x="9455" y="14231"/>
                  </a:lnTo>
                  <a:cubicBezTo>
                    <a:pt x="9654" y="14399"/>
                    <a:pt x="9883" y="14474"/>
                    <a:pt x="10107" y="14474"/>
                  </a:cubicBezTo>
                  <a:cubicBezTo>
                    <a:pt x="10656" y="14474"/>
                    <a:pt x="11176" y="14025"/>
                    <a:pt x="11139" y="13390"/>
                  </a:cubicBezTo>
                  <a:lnTo>
                    <a:pt x="10876" y="9497"/>
                  </a:lnTo>
                  <a:lnTo>
                    <a:pt x="14242" y="7498"/>
                  </a:lnTo>
                  <a:cubicBezTo>
                    <a:pt x="15031" y="7077"/>
                    <a:pt x="14874" y="5814"/>
                    <a:pt x="13979" y="5604"/>
                  </a:cubicBezTo>
                  <a:lnTo>
                    <a:pt x="10139" y="4710"/>
                  </a:lnTo>
                  <a:lnTo>
                    <a:pt x="9298" y="870"/>
                  </a:lnTo>
                  <a:cubicBezTo>
                    <a:pt x="9177" y="297"/>
                    <a:pt x="8745" y="0"/>
                    <a:pt x="8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20"/>
            <p:cNvSpPr/>
            <p:nvPr/>
          </p:nvSpPr>
          <p:spPr>
            <a:xfrm>
              <a:off x="6024650" y="1009625"/>
              <a:ext cx="124975" cy="27750"/>
            </a:xfrm>
            <a:custGeom>
              <a:avLst/>
              <a:gdLst/>
              <a:ahLst/>
              <a:cxnLst/>
              <a:rect l="l" t="t" r="r" b="b"/>
              <a:pathLst>
                <a:path w="4999" h="1110" extrusionOk="0">
                  <a:moveTo>
                    <a:pt x="1005" y="0"/>
                  </a:moveTo>
                  <a:cubicBezTo>
                    <a:pt x="526" y="0"/>
                    <a:pt x="148" y="348"/>
                    <a:pt x="1" y="742"/>
                  </a:cubicBezTo>
                  <a:lnTo>
                    <a:pt x="4472" y="1110"/>
                  </a:lnTo>
                  <a:lnTo>
                    <a:pt x="4998" y="373"/>
                  </a:lnTo>
                  <a:lnTo>
                    <a:pt x="1105" y="5"/>
                  </a:lnTo>
                  <a:cubicBezTo>
                    <a:pt x="1072" y="2"/>
                    <a:pt x="1038" y="0"/>
                    <a:pt x="1005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20"/>
            <p:cNvSpPr/>
            <p:nvPr/>
          </p:nvSpPr>
          <p:spPr>
            <a:xfrm>
              <a:off x="6195625" y="926500"/>
              <a:ext cx="195975" cy="361150"/>
            </a:xfrm>
            <a:custGeom>
              <a:avLst/>
              <a:gdLst/>
              <a:ahLst/>
              <a:cxnLst/>
              <a:rect l="l" t="t" r="r" b="b"/>
              <a:pathLst>
                <a:path w="7839" h="14446" extrusionOk="0">
                  <a:moveTo>
                    <a:pt x="1045" y="1"/>
                  </a:moveTo>
                  <a:cubicBezTo>
                    <a:pt x="716" y="1"/>
                    <a:pt x="381" y="156"/>
                    <a:pt x="158" y="490"/>
                  </a:cubicBezTo>
                  <a:lnTo>
                    <a:pt x="0" y="753"/>
                  </a:lnTo>
                  <a:cubicBezTo>
                    <a:pt x="316" y="805"/>
                    <a:pt x="579" y="1068"/>
                    <a:pt x="684" y="1489"/>
                  </a:cubicBezTo>
                  <a:lnTo>
                    <a:pt x="1526" y="5277"/>
                  </a:lnTo>
                  <a:lnTo>
                    <a:pt x="5313" y="6223"/>
                  </a:lnTo>
                  <a:cubicBezTo>
                    <a:pt x="6260" y="6434"/>
                    <a:pt x="6366" y="7644"/>
                    <a:pt x="5576" y="8117"/>
                  </a:cubicBezTo>
                  <a:lnTo>
                    <a:pt x="2262" y="10116"/>
                  </a:lnTo>
                  <a:lnTo>
                    <a:pt x="2525" y="13956"/>
                  </a:lnTo>
                  <a:cubicBezTo>
                    <a:pt x="2578" y="14114"/>
                    <a:pt x="2525" y="14167"/>
                    <a:pt x="2420" y="14377"/>
                  </a:cubicBezTo>
                  <a:cubicBezTo>
                    <a:pt x="2541" y="14424"/>
                    <a:pt x="2667" y="14446"/>
                    <a:pt x="2793" y="14446"/>
                  </a:cubicBezTo>
                  <a:cubicBezTo>
                    <a:pt x="3374" y="14446"/>
                    <a:pt x="3936" y="13974"/>
                    <a:pt x="3893" y="13325"/>
                  </a:cubicBezTo>
                  <a:lnTo>
                    <a:pt x="3630" y="9432"/>
                  </a:lnTo>
                  <a:lnTo>
                    <a:pt x="6997" y="7486"/>
                  </a:lnTo>
                  <a:cubicBezTo>
                    <a:pt x="7838" y="7013"/>
                    <a:pt x="7628" y="5750"/>
                    <a:pt x="6734" y="5540"/>
                  </a:cubicBezTo>
                  <a:lnTo>
                    <a:pt x="2894" y="4645"/>
                  </a:lnTo>
                  <a:lnTo>
                    <a:pt x="2052" y="805"/>
                  </a:lnTo>
                  <a:cubicBezTo>
                    <a:pt x="1931" y="289"/>
                    <a:pt x="1494" y="1"/>
                    <a:pt x="1045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20"/>
            <p:cNvSpPr/>
            <p:nvPr/>
          </p:nvSpPr>
          <p:spPr>
            <a:xfrm>
              <a:off x="6473100" y="1159675"/>
              <a:ext cx="701000" cy="453725"/>
            </a:xfrm>
            <a:custGeom>
              <a:avLst/>
              <a:gdLst/>
              <a:ahLst/>
              <a:cxnLst/>
              <a:rect l="l" t="t" r="r" b="b"/>
              <a:pathLst>
                <a:path w="28040" h="18149" fill="none" extrusionOk="0">
                  <a:moveTo>
                    <a:pt x="1" y="0"/>
                  </a:moveTo>
                  <a:cubicBezTo>
                    <a:pt x="11785" y="0"/>
                    <a:pt x="23252" y="7417"/>
                    <a:pt x="28039" y="1814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20"/>
            <p:cNvSpPr/>
            <p:nvPr/>
          </p:nvSpPr>
          <p:spPr>
            <a:xfrm>
              <a:off x="6475750" y="1233325"/>
              <a:ext cx="309075" cy="140725"/>
            </a:xfrm>
            <a:custGeom>
              <a:avLst/>
              <a:gdLst/>
              <a:ahLst/>
              <a:cxnLst/>
              <a:rect l="l" t="t" r="r" b="b"/>
              <a:pathLst>
                <a:path w="12363" h="5629" fill="none" extrusionOk="0">
                  <a:moveTo>
                    <a:pt x="0" y="0"/>
                  </a:moveTo>
                  <a:cubicBezTo>
                    <a:pt x="4366" y="1157"/>
                    <a:pt x="8522" y="3051"/>
                    <a:pt x="12362" y="562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20"/>
            <p:cNvSpPr/>
            <p:nvPr/>
          </p:nvSpPr>
          <p:spPr>
            <a:xfrm>
              <a:off x="6858450" y="1473975"/>
              <a:ext cx="84175" cy="90775"/>
            </a:xfrm>
            <a:custGeom>
              <a:avLst/>
              <a:gdLst/>
              <a:ahLst/>
              <a:cxnLst/>
              <a:rect l="l" t="t" r="r" b="b"/>
              <a:pathLst>
                <a:path w="3367" h="3631" fill="none" extrusionOk="0">
                  <a:moveTo>
                    <a:pt x="0" y="1"/>
                  </a:moveTo>
                  <a:cubicBezTo>
                    <a:pt x="1368" y="948"/>
                    <a:pt x="2473" y="2210"/>
                    <a:pt x="3367" y="3630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20"/>
            <p:cNvSpPr/>
            <p:nvPr/>
          </p:nvSpPr>
          <p:spPr>
            <a:xfrm>
              <a:off x="6462600" y="1304325"/>
              <a:ext cx="303800" cy="409025"/>
            </a:xfrm>
            <a:custGeom>
              <a:avLst/>
              <a:gdLst/>
              <a:ahLst/>
              <a:cxnLst/>
              <a:rect l="l" t="t" r="r" b="b"/>
              <a:pathLst>
                <a:path w="12152" h="16361" fill="none" extrusionOk="0">
                  <a:moveTo>
                    <a:pt x="0" y="1"/>
                  </a:moveTo>
                  <a:cubicBezTo>
                    <a:pt x="6155" y="3315"/>
                    <a:pt x="10679" y="9522"/>
                    <a:pt x="12152" y="1636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20"/>
            <p:cNvSpPr/>
            <p:nvPr/>
          </p:nvSpPr>
          <p:spPr>
            <a:xfrm>
              <a:off x="6799275" y="1797500"/>
              <a:ext cx="15800" cy="63150"/>
            </a:xfrm>
            <a:custGeom>
              <a:avLst/>
              <a:gdLst/>
              <a:ahLst/>
              <a:cxnLst/>
              <a:rect l="l" t="t" r="r" b="b"/>
              <a:pathLst>
                <a:path w="632" h="2526" fill="none" extrusionOk="0">
                  <a:moveTo>
                    <a:pt x="0" y="1"/>
                  </a:moveTo>
                  <a:cubicBezTo>
                    <a:pt x="210" y="842"/>
                    <a:pt x="368" y="1684"/>
                    <a:pt x="631" y="2526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20"/>
            <p:cNvSpPr/>
            <p:nvPr/>
          </p:nvSpPr>
          <p:spPr>
            <a:xfrm>
              <a:off x="6486275" y="1049200"/>
              <a:ext cx="498450" cy="86825"/>
            </a:xfrm>
            <a:custGeom>
              <a:avLst/>
              <a:gdLst/>
              <a:ahLst/>
              <a:cxnLst/>
              <a:rect l="l" t="t" r="r" b="b"/>
              <a:pathLst>
                <a:path w="19938" h="3473" fill="none" extrusionOk="0">
                  <a:moveTo>
                    <a:pt x="0" y="1052"/>
                  </a:moveTo>
                  <a:cubicBezTo>
                    <a:pt x="6733" y="0"/>
                    <a:pt x="13677" y="842"/>
                    <a:pt x="19937" y="3472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20"/>
            <p:cNvSpPr/>
            <p:nvPr/>
          </p:nvSpPr>
          <p:spPr>
            <a:xfrm>
              <a:off x="7089900" y="1205700"/>
              <a:ext cx="59200" cy="35525"/>
            </a:xfrm>
            <a:custGeom>
              <a:avLst/>
              <a:gdLst/>
              <a:ahLst/>
              <a:cxnLst/>
              <a:rect l="l" t="t" r="r" b="b"/>
              <a:pathLst>
                <a:path w="2368" h="1421" fill="none" extrusionOk="0">
                  <a:moveTo>
                    <a:pt x="1" y="0"/>
                  </a:moveTo>
                  <a:cubicBezTo>
                    <a:pt x="790" y="421"/>
                    <a:pt x="1579" y="895"/>
                    <a:pt x="2368" y="142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20"/>
            <p:cNvSpPr/>
            <p:nvPr/>
          </p:nvSpPr>
          <p:spPr>
            <a:xfrm>
              <a:off x="7216150" y="1312225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fill="none" extrusionOk="0">
                  <a:moveTo>
                    <a:pt x="1" y="0"/>
                  </a:moveTo>
                  <a:cubicBezTo>
                    <a:pt x="159" y="106"/>
                    <a:pt x="264" y="263"/>
                    <a:pt x="474" y="369"/>
                  </a:cubicBezTo>
                </a:path>
              </a:pathLst>
            </a:custGeom>
            <a:noFill/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20"/>
            <p:cNvSpPr/>
            <p:nvPr/>
          </p:nvSpPr>
          <p:spPr>
            <a:xfrm>
              <a:off x="6989950" y="1652825"/>
              <a:ext cx="11875" cy="23700"/>
            </a:xfrm>
            <a:custGeom>
              <a:avLst/>
              <a:gdLst/>
              <a:ahLst/>
              <a:cxnLst/>
              <a:rect l="l" t="t" r="r" b="b"/>
              <a:pathLst>
                <a:path w="475" h="948" fill="none" extrusionOk="0">
                  <a:moveTo>
                    <a:pt x="1" y="1"/>
                  </a:moveTo>
                  <a:cubicBezTo>
                    <a:pt x="106" y="317"/>
                    <a:pt x="316" y="632"/>
                    <a:pt x="474" y="948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27" name="Google Shape;4827;p20"/>
          <p:cNvGrpSpPr/>
          <p:nvPr/>
        </p:nvGrpSpPr>
        <p:grpSpPr>
          <a:xfrm>
            <a:off x="256722" y="866915"/>
            <a:ext cx="265881" cy="254105"/>
            <a:chOff x="2419900" y="952925"/>
            <a:chExt cx="134175" cy="129375"/>
          </a:xfrm>
        </p:grpSpPr>
        <p:sp>
          <p:nvSpPr>
            <p:cNvPr id="4828" name="Google Shape;4828;p20"/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20"/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20"/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1" name="Google Shape;4831;p20"/>
          <p:cNvGrpSpPr/>
          <p:nvPr/>
        </p:nvGrpSpPr>
        <p:grpSpPr>
          <a:xfrm>
            <a:off x="282873" y="2162814"/>
            <a:ext cx="265881" cy="254105"/>
            <a:chOff x="2419900" y="952925"/>
            <a:chExt cx="134175" cy="129375"/>
          </a:xfrm>
        </p:grpSpPr>
        <p:sp>
          <p:nvSpPr>
            <p:cNvPr id="4832" name="Google Shape;4832;p20"/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20"/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20"/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5" name="Google Shape;4835;p20"/>
          <p:cNvGrpSpPr/>
          <p:nvPr/>
        </p:nvGrpSpPr>
        <p:grpSpPr>
          <a:xfrm>
            <a:off x="8781819" y="98832"/>
            <a:ext cx="365761" cy="351124"/>
            <a:chOff x="2419900" y="952925"/>
            <a:chExt cx="134175" cy="129375"/>
          </a:xfrm>
        </p:grpSpPr>
        <p:sp>
          <p:nvSpPr>
            <p:cNvPr id="4836" name="Google Shape;4836;p20"/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20"/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20"/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9" name="Google Shape;4839;p20"/>
          <p:cNvGrpSpPr/>
          <p:nvPr/>
        </p:nvGrpSpPr>
        <p:grpSpPr>
          <a:xfrm>
            <a:off x="8164143" y="1542428"/>
            <a:ext cx="265881" cy="254105"/>
            <a:chOff x="2419900" y="952925"/>
            <a:chExt cx="134175" cy="129375"/>
          </a:xfrm>
        </p:grpSpPr>
        <p:sp>
          <p:nvSpPr>
            <p:cNvPr id="4840" name="Google Shape;4840;p20"/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20"/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20"/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43" name="Google Shape;4843;p20"/>
          <p:cNvSpPr/>
          <p:nvPr/>
        </p:nvSpPr>
        <p:spPr>
          <a:xfrm>
            <a:off x="756563" y="1798973"/>
            <a:ext cx="1411612" cy="669900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44" name="Google Shape;4844;p20"/>
          <p:cNvSpPr/>
          <p:nvPr/>
        </p:nvSpPr>
        <p:spPr>
          <a:xfrm>
            <a:off x="4176468" y="7005575"/>
            <a:ext cx="1128202" cy="535388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5" name="Google Shape;4845;p20"/>
          <p:cNvSpPr txBox="1">
            <a:spLocks noGrp="1"/>
          </p:cNvSpPr>
          <p:nvPr>
            <p:ph type="title"/>
          </p:nvPr>
        </p:nvSpPr>
        <p:spPr>
          <a:xfrm>
            <a:off x="841897" y="786375"/>
            <a:ext cx="5940600" cy="8421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7">
  <p:cSld name="TITLE_ONLY_1_3_1">
    <p:spTree>
      <p:nvGrpSpPr>
        <p:cNvPr id="1" name="Shape 5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2" name="Google Shape;5492;p29"/>
          <p:cNvSpPr/>
          <p:nvPr/>
        </p:nvSpPr>
        <p:spPr>
          <a:xfrm>
            <a:off x="1280579" y="6561950"/>
            <a:ext cx="1323962" cy="628295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09" name="Google Shape;5509;p29"/>
          <p:cNvSpPr/>
          <p:nvPr/>
        </p:nvSpPr>
        <p:spPr>
          <a:xfrm>
            <a:off x="9633592" y="7190245"/>
            <a:ext cx="731733" cy="372605"/>
          </a:xfrm>
          <a:custGeom>
            <a:avLst/>
            <a:gdLst/>
            <a:ahLst/>
            <a:cxnLst/>
            <a:rect l="l" t="t" r="r" b="b"/>
            <a:pathLst>
              <a:path w="14993" h="7681" extrusionOk="0">
                <a:moveTo>
                  <a:pt x="6313" y="0"/>
                </a:moveTo>
                <a:cubicBezTo>
                  <a:pt x="5734" y="0"/>
                  <a:pt x="5208" y="105"/>
                  <a:pt x="4682" y="421"/>
                </a:cubicBezTo>
                <a:cubicBezTo>
                  <a:pt x="4156" y="631"/>
                  <a:pt x="3682" y="947"/>
                  <a:pt x="3314" y="1368"/>
                </a:cubicBezTo>
                <a:cubicBezTo>
                  <a:pt x="2841" y="1736"/>
                  <a:pt x="2578" y="2262"/>
                  <a:pt x="2420" y="2893"/>
                </a:cubicBezTo>
                <a:cubicBezTo>
                  <a:pt x="2157" y="3419"/>
                  <a:pt x="2052" y="3998"/>
                  <a:pt x="2104" y="4577"/>
                </a:cubicBezTo>
                <a:cubicBezTo>
                  <a:pt x="2104" y="4734"/>
                  <a:pt x="2157" y="4892"/>
                  <a:pt x="2157" y="5050"/>
                </a:cubicBezTo>
                <a:cubicBezTo>
                  <a:pt x="2104" y="5103"/>
                  <a:pt x="2052" y="5103"/>
                  <a:pt x="1894" y="5155"/>
                </a:cubicBezTo>
                <a:cubicBezTo>
                  <a:pt x="1526" y="5313"/>
                  <a:pt x="1105" y="5576"/>
                  <a:pt x="842" y="5892"/>
                </a:cubicBezTo>
                <a:cubicBezTo>
                  <a:pt x="526" y="6207"/>
                  <a:pt x="316" y="6628"/>
                  <a:pt x="211" y="6996"/>
                </a:cubicBezTo>
                <a:cubicBezTo>
                  <a:pt x="53" y="7207"/>
                  <a:pt x="0" y="7470"/>
                  <a:pt x="0" y="7680"/>
                </a:cubicBezTo>
                <a:lnTo>
                  <a:pt x="14993" y="7680"/>
                </a:lnTo>
                <a:lnTo>
                  <a:pt x="14993" y="7628"/>
                </a:lnTo>
                <a:cubicBezTo>
                  <a:pt x="14993" y="7417"/>
                  <a:pt x="14940" y="7259"/>
                  <a:pt x="14940" y="7102"/>
                </a:cubicBezTo>
                <a:cubicBezTo>
                  <a:pt x="14677" y="6365"/>
                  <a:pt x="14309" y="5681"/>
                  <a:pt x="13783" y="5155"/>
                </a:cubicBezTo>
                <a:cubicBezTo>
                  <a:pt x="13414" y="4997"/>
                  <a:pt x="13099" y="4734"/>
                  <a:pt x="12836" y="4524"/>
                </a:cubicBezTo>
                <a:cubicBezTo>
                  <a:pt x="12257" y="4208"/>
                  <a:pt x="11573" y="3998"/>
                  <a:pt x="10942" y="3998"/>
                </a:cubicBezTo>
                <a:cubicBezTo>
                  <a:pt x="10889" y="3682"/>
                  <a:pt x="10784" y="3314"/>
                  <a:pt x="10732" y="3051"/>
                </a:cubicBezTo>
                <a:cubicBezTo>
                  <a:pt x="10468" y="2367"/>
                  <a:pt x="10100" y="1683"/>
                  <a:pt x="9522" y="1157"/>
                </a:cubicBezTo>
                <a:cubicBezTo>
                  <a:pt x="9206" y="947"/>
                  <a:pt x="8943" y="684"/>
                  <a:pt x="8627" y="473"/>
                </a:cubicBezTo>
                <a:cubicBezTo>
                  <a:pt x="7891" y="105"/>
                  <a:pt x="7154" y="0"/>
                  <a:pt x="63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39" name="Google Shape;5539;p29"/>
          <p:cNvSpPr txBox="1">
            <a:spLocks noGrp="1"/>
          </p:cNvSpPr>
          <p:nvPr>
            <p:ph type="title"/>
          </p:nvPr>
        </p:nvSpPr>
        <p:spPr>
          <a:xfrm>
            <a:off x="1184575" y="786375"/>
            <a:ext cx="2495100" cy="8421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9" userDrawn="1">
  <p:cSld name="TITLE_ONLY_1_1_1_2_1">
    <p:spTree>
      <p:nvGrpSpPr>
        <p:cNvPr id="1" name="Shape 5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82" name="Google Shape;5682;p31"/>
          <p:cNvGrpSpPr/>
          <p:nvPr/>
        </p:nvGrpSpPr>
        <p:grpSpPr>
          <a:xfrm>
            <a:off x="9488038" y="6517895"/>
            <a:ext cx="278064" cy="236368"/>
            <a:chOff x="1916200" y="1417475"/>
            <a:chExt cx="229350" cy="228000"/>
          </a:xfrm>
        </p:grpSpPr>
        <p:sp>
          <p:nvSpPr>
            <p:cNvPr id="5683" name="Google Shape;5683;p31"/>
            <p:cNvSpPr/>
            <p:nvPr/>
          </p:nvSpPr>
          <p:spPr>
            <a:xfrm>
              <a:off x="1918850" y="1417475"/>
              <a:ext cx="226700" cy="227800"/>
            </a:xfrm>
            <a:custGeom>
              <a:avLst/>
              <a:gdLst/>
              <a:ahLst/>
              <a:cxnLst/>
              <a:rect l="l" t="t" r="r" b="b"/>
              <a:pathLst>
                <a:path w="9068" h="9112" extrusionOk="0">
                  <a:moveTo>
                    <a:pt x="3793" y="1"/>
                  </a:moveTo>
                  <a:cubicBezTo>
                    <a:pt x="3485" y="1"/>
                    <a:pt x="3189" y="218"/>
                    <a:pt x="3156" y="577"/>
                  </a:cubicBezTo>
                  <a:lnTo>
                    <a:pt x="2893" y="2997"/>
                  </a:lnTo>
                  <a:lnTo>
                    <a:pt x="579" y="3786"/>
                  </a:lnTo>
                  <a:cubicBezTo>
                    <a:pt x="53" y="3944"/>
                    <a:pt x="0" y="4733"/>
                    <a:pt x="526" y="4996"/>
                  </a:cubicBezTo>
                  <a:lnTo>
                    <a:pt x="2683" y="6048"/>
                  </a:lnTo>
                  <a:lnTo>
                    <a:pt x="2683" y="8468"/>
                  </a:lnTo>
                  <a:cubicBezTo>
                    <a:pt x="2683" y="8863"/>
                    <a:pt x="3027" y="9111"/>
                    <a:pt x="3362" y="9111"/>
                  </a:cubicBezTo>
                  <a:cubicBezTo>
                    <a:pt x="3517" y="9111"/>
                    <a:pt x="3671" y="9058"/>
                    <a:pt x="3788" y="8942"/>
                  </a:cubicBezTo>
                  <a:lnTo>
                    <a:pt x="5524" y="7153"/>
                  </a:lnTo>
                  <a:lnTo>
                    <a:pt x="7786" y="7889"/>
                  </a:lnTo>
                  <a:cubicBezTo>
                    <a:pt x="7871" y="7918"/>
                    <a:pt x="7953" y="7931"/>
                    <a:pt x="8029" y="7931"/>
                  </a:cubicBezTo>
                  <a:cubicBezTo>
                    <a:pt x="8518" y="7931"/>
                    <a:pt x="8802" y="7397"/>
                    <a:pt x="8575" y="6943"/>
                  </a:cubicBezTo>
                  <a:lnTo>
                    <a:pt x="7417" y="4786"/>
                  </a:lnTo>
                  <a:lnTo>
                    <a:pt x="8785" y="2787"/>
                  </a:lnTo>
                  <a:cubicBezTo>
                    <a:pt x="9067" y="2317"/>
                    <a:pt x="8803" y="1763"/>
                    <a:pt x="8331" y="1763"/>
                  </a:cubicBezTo>
                  <a:cubicBezTo>
                    <a:pt x="8275" y="1763"/>
                    <a:pt x="8215" y="1770"/>
                    <a:pt x="8154" y="1787"/>
                  </a:cubicBezTo>
                  <a:lnTo>
                    <a:pt x="5787" y="2208"/>
                  </a:lnTo>
                  <a:lnTo>
                    <a:pt x="4314" y="262"/>
                  </a:lnTo>
                  <a:cubicBezTo>
                    <a:pt x="4174" y="82"/>
                    <a:pt x="3981" y="1"/>
                    <a:pt x="37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31"/>
            <p:cNvSpPr/>
            <p:nvPr/>
          </p:nvSpPr>
          <p:spPr>
            <a:xfrm>
              <a:off x="2063500" y="1463200"/>
              <a:ext cx="76300" cy="21325"/>
            </a:xfrm>
            <a:custGeom>
              <a:avLst/>
              <a:gdLst/>
              <a:ahLst/>
              <a:cxnLst/>
              <a:rect l="l" t="t" r="r" b="b"/>
              <a:pathLst>
                <a:path w="3052" h="853" extrusionOk="0">
                  <a:moveTo>
                    <a:pt x="2487" y="1"/>
                  </a:moveTo>
                  <a:cubicBezTo>
                    <a:pt x="2449" y="1"/>
                    <a:pt x="2409" y="4"/>
                    <a:pt x="2368" y="11"/>
                  </a:cubicBezTo>
                  <a:lnTo>
                    <a:pt x="1" y="484"/>
                  </a:lnTo>
                  <a:lnTo>
                    <a:pt x="316" y="853"/>
                  </a:lnTo>
                  <a:lnTo>
                    <a:pt x="3052" y="379"/>
                  </a:lnTo>
                  <a:cubicBezTo>
                    <a:pt x="2960" y="150"/>
                    <a:pt x="2749" y="1"/>
                    <a:pt x="248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31"/>
            <p:cNvSpPr/>
            <p:nvPr/>
          </p:nvSpPr>
          <p:spPr>
            <a:xfrm>
              <a:off x="1916200" y="1417475"/>
              <a:ext cx="113125" cy="228000"/>
            </a:xfrm>
            <a:custGeom>
              <a:avLst/>
              <a:gdLst/>
              <a:ahLst/>
              <a:cxnLst/>
              <a:rect l="l" t="t" r="r" b="b"/>
              <a:pathLst>
                <a:path w="4525" h="9120" extrusionOk="0">
                  <a:moveTo>
                    <a:pt x="3919" y="1"/>
                  </a:moveTo>
                  <a:cubicBezTo>
                    <a:pt x="3604" y="1"/>
                    <a:pt x="3275" y="218"/>
                    <a:pt x="3210" y="577"/>
                  </a:cubicBezTo>
                  <a:lnTo>
                    <a:pt x="2894" y="2997"/>
                  </a:lnTo>
                  <a:lnTo>
                    <a:pt x="580" y="3786"/>
                  </a:lnTo>
                  <a:cubicBezTo>
                    <a:pt x="54" y="3997"/>
                    <a:pt x="1" y="4733"/>
                    <a:pt x="527" y="4996"/>
                  </a:cubicBezTo>
                  <a:lnTo>
                    <a:pt x="2684" y="6048"/>
                  </a:lnTo>
                  <a:lnTo>
                    <a:pt x="2684" y="8468"/>
                  </a:lnTo>
                  <a:cubicBezTo>
                    <a:pt x="2684" y="8871"/>
                    <a:pt x="2992" y="9119"/>
                    <a:pt x="3349" y="9119"/>
                  </a:cubicBezTo>
                  <a:cubicBezTo>
                    <a:pt x="3458" y="9119"/>
                    <a:pt x="3572" y="9096"/>
                    <a:pt x="3683" y="9047"/>
                  </a:cubicBezTo>
                  <a:cubicBezTo>
                    <a:pt x="3631" y="8942"/>
                    <a:pt x="3631" y="8889"/>
                    <a:pt x="3631" y="8784"/>
                  </a:cubicBezTo>
                  <a:lnTo>
                    <a:pt x="3631" y="6364"/>
                  </a:lnTo>
                  <a:lnTo>
                    <a:pt x="1474" y="5312"/>
                  </a:lnTo>
                  <a:cubicBezTo>
                    <a:pt x="948" y="5049"/>
                    <a:pt x="1000" y="4260"/>
                    <a:pt x="1526" y="4154"/>
                  </a:cubicBezTo>
                  <a:lnTo>
                    <a:pt x="3841" y="3365"/>
                  </a:lnTo>
                  <a:lnTo>
                    <a:pt x="4157" y="893"/>
                  </a:lnTo>
                  <a:cubicBezTo>
                    <a:pt x="4157" y="630"/>
                    <a:pt x="4367" y="525"/>
                    <a:pt x="4525" y="367"/>
                  </a:cubicBezTo>
                  <a:lnTo>
                    <a:pt x="4420" y="262"/>
                  </a:lnTo>
                  <a:cubicBezTo>
                    <a:pt x="4300" y="82"/>
                    <a:pt x="4112" y="1"/>
                    <a:pt x="3919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86" name="Google Shape;5686;p31"/>
          <p:cNvGrpSpPr/>
          <p:nvPr/>
        </p:nvGrpSpPr>
        <p:grpSpPr>
          <a:xfrm>
            <a:off x="9827338" y="6203919"/>
            <a:ext cx="369666" cy="314252"/>
            <a:chOff x="1916200" y="1417475"/>
            <a:chExt cx="229350" cy="228000"/>
          </a:xfrm>
        </p:grpSpPr>
        <p:sp>
          <p:nvSpPr>
            <p:cNvPr id="5687" name="Google Shape;5687;p31"/>
            <p:cNvSpPr/>
            <p:nvPr/>
          </p:nvSpPr>
          <p:spPr>
            <a:xfrm>
              <a:off x="1918850" y="1417475"/>
              <a:ext cx="226700" cy="227800"/>
            </a:xfrm>
            <a:custGeom>
              <a:avLst/>
              <a:gdLst/>
              <a:ahLst/>
              <a:cxnLst/>
              <a:rect l="l" t="t" r="r" b="b"/>
              <a:pathLst>
                <a:path w="9068" h="9112" extrusionOk="0">
                  <a:moveTo>
                    <a:pt x="3793" y="1"/>
                  </a:moveTo>
                  <a:cubicBezTo>
                    <a:pt x="3485" y="1"/>
                    <a:pt x="3189" y="218"/>
                    <a:pt x="3156" y="577"/>
                  </a:cubicBezTo>
                  <a:lnTo>
                    <a:pt x="2893" y="2997"/>
                  </a:lnTo>
                  <a:lnTo>
                    <a:pt x="579" y="3786"/>
                  </a:lnTo>
                  <a:cubicBezTo>
                    <a:pt x="53" y="3944"/>
                    <a:pt x="0" y="4733"/>
                    <a:pt x="526" y="4996"/>
                  </a:cubicBezTo>
                  <a:lnTo>
                    <a:pt x="2683" y="6048"/>
                  </a:lnTo>
                  <a:lnTo>
                    <a:pt x="2683" y="8468"/>
                  </a:lnTo>
                  <a:cubicBezTo>
                    <a:pt x="2683" y="8863"/>
                    <a:pt x="3027" y="9111"/>
                    <a:pt x="3362" y="9111"/>
                  </a:cubicBezTo>
                  <a:cubicBezTo>
                    <a:pt x="3517" y="9111"/>
                    <a:pt x="3671" y="9058"/>
                    <a:pt x="3788" y="8942"/>
                  </a:cubicBezTo>
                  <a:lnTo>
                    <a:pt x="5524" y="7153"/>
                  </a:lnTo>
                  <a:lnTo>
                    <a:pt x="7786" y="7889"/>
                  </a:lnTo>
                  <a:cubicBezTo>
                    <a:pt x="7871" y="7918"/>
                    <a:pt x="7953" y="7931"/>
                    <a:pt x="8029" y="7931"/>
                  </a:cubicBezTo>
                  <a:cubicBezTo>
                    <a:pt x="8518" y="7931"/>
                    <a:pt x="8802" y="7397"/>
                    <a:pt x="8575" y="6943"/>
                  </a:cubicBezTo>
                  <a:lnTo>
                    <a:pt x="7417" y="4786"/>
                  </a:lnTo>
                  <a:lnTo>
                    <a:pt x="8785" y="2787"/>
                  </a:lnTo>
                  <a:cubicBezTo>
                    <a:pt x="9067" y="2317"/>
                    <a:pt x="8803" y="1763"/>
                    <a:pt x="8331" y="1763"/>
                  </a:cubicBezTo>
                  <a:cubicBezTo>
                    <a:pt x="8275" y="1763"/>
                    <a:pt x="8215" y="1770"/>
                    <a:pt x="8154" y="1787"/>
                  </a:cubicBezTo>
                  <a:lnTo>
                    <a:pt x="5787" y="2208"/>
                  </a:lnTo>
                  <a:lnTo>
                    <a:pt x="4314" y="262"/>
                  </a:lnTo>
                  <a:cubicBezTo>
                    <a:pt x="4174" y="82"/>
                    <a:pt x="3981" y="1"/>
                    <a:pt x="37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31"/>
            <p:cNvSpPr/>
            <p:nvPr/>
          </p:nvSpPr>
          <p:spPr>
            <a:xfrm>
              <a:off x="2063500" y="1463200"/>
              <a:ext cx="76300" cy="21325"/>
            </a:xfrm>
            <a:custGeom>
              <a:avLst/>
              <a:gdLst/>
              <a:ahLst/>
              <a:cxnLst/>
              <a:rect l="l" t="t" r="r" b="b"/>
              <a:pathLst>
                <a:path w="3052" h="853" extrusionOk="0">
                  <a:moveTo>
                    <a:pt x="2487" y="1"/>
                  </a:moveTo>
                  <a:cubicBezTo>
                    <a:pt x="2449" y="1"/>
                    <a:pt x="2409" y="4"/>
                    <a:pt x="2368" y="11"/>
                  </a:cubicBezTo>
                  <a:lnTo>
                    <a:pt x="1" y="484"/>
                  </a:lnTo>
                  <a:lnTo>
                    <a:pt x="316" y="853"/>
                  </a:lnTo>
                  <a:lnTo>
                    <a:pt x="3052" y="379"/>
                  </a:lnTo>
                  <a:cubicBezTo>
                    <a:pt x="2960" y="150"/>
                    <a:pt x="2749" y="1"/>
                    <a:pt x="248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31"/>
            <p:cNvSpPr/>
            <p:nvPr/>
          </p:nvSpPr>
          <p:spPr>
            <a:xfrm>
              <a:off x="1916200" y="1417475"/>
              <a:ext cx="113125" cy="228000"/>
            </a:xfrm>
            <a:custGeom>
              <a:avLst/>
              <a:gdLst/>
              <a:ahLst/>
              <a:cxnLst/>
              <a:rect l="l" t="t" r="r" b="b"/>
              <a:pathLst>
                <a:path w="4525" h="9120" extrusionOk="0">
                  <a:moveTo>
                    <a:pt x="3919" y="1"/>
                  </a:moveTo>
                  <a:cubicBezTo>
                    <a:pt x="3604" y="1"/>
                    <a:pt x="3275" y="218"/>
                    <a:pt x="3210" y="577"/>
                  </a:cubicBezTo>
                  <a:lnTo>
                    <a:pt x="2894" y="2997"/>
                  </a:lnTo>
                  <a:lnTo>
                    <a:pt x="580" y="3786"/>
                  </a:lnTo>
                  <a:cubicBezTo>
                    <a:pt x="54" y="3997"/>
                    <a:pt x="1" y="4733"/>
                    <a:pt x="527" y="4996"/>
                  </a:cubicBezTo>
                  <a:lnTo>
                    <a:pt x="2684" y="6048"/>
                  </a:lnTo>
                  <a:lnTo>
                    <a:pt x="2684" y="8468"/>
                  </a:lnTo>
                  <a:cubicBezTo>
                    <a:pt x="2684" y="8871"/>
                    <a:pt x="2992" y="9119"/>
                    <a:pt x="3349" y="9119"/>
                  </a:cubicBezTo>
                  <a:cubicBezTo>
                    <a:pt x="3458" y="9119"/>
                    <a:pt x="3572" y="9096"/>
                    <a:pt x="3683" y="9047"/>
                  </a:cubicBezTo>
                  <a:cubicBezTo>
                    <a:pt x="3631" y="8942"/>
                    <a:pt x="3631" y="8889"/>
                    <a:pt x="3631" y="8784"/>
                  </a:cubicBezTo>
                  <a:lnTo>
                    <a:pt x="3631" y="6364"/>
                  </a:lnTo>
                  <a:lnTo>
                    <a:pt x="1474" y="5312"/>
                  </a:lnTo>
                  <a:cubicBezTo>
                    <a:pt x="948" y="5049"/>
                    <a:pt x="1000" y="4260"/>
                    <a:pt x="1526" y="4154"/>
                  </a:cubicBezTo>
                  <a:lnTo>
                    <a:pt x="3841" y="3365"/>
                  </a:lnTo>
                  <a:lnTo>
                    <a:pt x="4157" y="893"/>
                  </a:lnTo>
                  <a:cubicBezTo>
                    <a:pt x="4157" y="630"/>
                    <a:pt x="4367" y="525"/>
                    <a:pt x="4525" y="367"/>
                  </a:cubicBezTo>
                  <a:lnTo>
                    <a:pt x="4420" y="262"/>
                  </a:lnTo>
                  <a:cubicBezTo>
                    <a:pt x="4300" y="82"/>
                    <a:pt x="4112" y="1"/>
                    <a:pt x="3919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0" userDrawn="1">
  <p:cSld name="TITLE_ONLY_1_2_1_1">
    <p:spTree>
      <p:nvGrpSpPr>
        <p:cNvPr id="1" name="Shape 5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4" name="Google Shape;5754;p32"/>
          <p:cNvSpPr/>
          <p:nvPr/>
        </p:nvSpPr>
        <p:spPr>
          <a:xfrm>
            <a:off x="6074391" y="1351128"/>
            <a:ext cx="4313916" cy="5648329"/>
          </a:xfrm>
          <a:prstGeom prst="frame">
            <a:avLst>
              <a:gd name="adj1" fmla="val 6149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760" name="Google Shape;5760;p32"/>
          <p:cNvGrpSpPr/>
          <p:nvPr/>
        </p:nvGrpSpPr>
        <p:grpSpPr>
          <a:xfrm rot="5400000">
            <a:off x="-508392" y="6064488"/>
            <a:ext cx="1772397" cy="1546346"/>
            <a:chOff x="2130575" y="4054150"/>
            <a:chExt cx="1526875" cy="1369175"/>
          </a:xfrm>
        </p:grpSpPr>
        <p:sp>
          <p:nvSpPr>
            <p:cNvPr id="5761" name="Google Shape;5761;p32"/>
            <p:cNvSpPr/>
            <p:nvPr/>
          </p:nvSpPr>
          <p:spPr>
            <a:xfrm>
              <a:off x="3123500" y="4200050"/>
              <a:ext cx="422175" cy="528900"/>
            </a:xfrm>
            <a:custGeom>
              <a:avLst/>
              <a:gdLst/>
              <a:ahLst/>
              <a:cxnLst/>
              <a:rect l="l" t="t" r="r" b="b"/>
              <a:pathLst>
                <a:path w="16887" h="21156" extrusionOk="0">
                  <a:moveTo>
                    <a:pt x="13715" y="0"/>
                  </a:moveTo>
                  <a:cubicBezTo>
                    <a:pt x="13650" y="0"/>
                    <a:pt x="13585" y="3"/>
                    <a:pt x="13520" y="8"/>
                  </a:cubicBezTo>
                  <a:cubicBezTo>
                    <a:pt x="12152" y="60"/>
                    <a:pt x="11100" y="1323"/>
                    <a:pt x="11258" y="2690"/>
                  </a:cubicBezTo>
                  <a:cubicBezTo>
                    <a:pt x="11310" y="2743"/>
                    <a:pt x="11626" y="8477"/>
                    <a:pt x="8996" y="11528"/>
                  </a:cubicBezTo>
                  <a:cubicBezTo>
                    <a:pt x="7312" y="13422"/>
                    <a:pt x="3262" y="15421"/>
                    <a:pt x="1841" y="15999"/>
                  </a:cubicBezTo>
                  <a:cubicBezTo>
                    <a:pt x="579" y="16525"/>
                    <a:pt x="0" y="18051"/>
                    <a:pt x="526" y="19366"/>
                  </a:cubicBezTo>
                  <a:cubicBezTo>
                    <a:pt x="944" y="20410"/>
                    <a:pt x="2024" y="21156"/>
                    <a:pt x="3084" y="21156"/>
                  </a:cubicBezTo>
                  <a:cubicBezTo>
                    <a:pt x="3359" y="21156"/>
                    <a:pt x="3633" y="21105"/>
                    <a:pt x="3893" y="20997"/>
                  </a:cubicBezTo>
                  <a:cubicBezTo>
                    <a:pt x="4524" y="20734"/>
                    <a:pt x="10100" y="18156"/>
                    <a:pt x="12836" y="15000"/>
                  </a:cubicBezTo>
                  <a:cubicBezTo>
                    <a:pt x="16886" y="10318"/>
                    <a:pt x="16255" y="2638"/>
                    <a:pt x="16255" y="2322"/>
                  </a:cubicBezTo>
                  <a:cubicBezTo>
                    <a:pt x="16105" y="1018"/>
                    <a:pt x="15045" y="0"/>
                    <a:pt x="13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32"/>
            <p:cNvSpPr/>
            <p:nvPr/>
          </p:nvSpPr>
          <p:spPr>
            <a:xfrm>
              <a:off x="2130575" y="4693650"/>
              <a:ext cx="614175" cy="277850"/>
            </a:xfrm>
            <a:custGeom>
              <a:avLst/>
              <a:gdLst/>
              <a:ahLst/>
              <a:cxnLst/>
              <a:rect l="l" t="t" r="r" b="b"/>
              <a:pathLst>
                <a:path w="24567" h="11114" extrusionOk="0">
                  <a:moveTo>
                    <a:pt x="2841" y="1"/>
                  </a:moveTo>
                  <a:cubicBezTo>
                    <a:pt x="2308" y="1"/>
                    <a:pt x="1772" y="169"/>
                    <a:pt x="1316" y="516"/>
                  </a:cubicBezTo>
                  <a:cubicBezTo>
                    <a:pt x="211" y="1358"/>
                    <a:pt x="1" y="2936"/>
                    <a:pt x="842" y="3988"/>
                  </a:cubicBezTo>
                  <a:cubicBezTo>
                    <a:pt x="1053" y="4251"/>
                    <a:pt x="5787" y="10301"/>
                    <a:pt x="11889" y="11037"/>
                  </a:cubicBezTo>
                  <a:cubicBezTo>
                    <a:pt x="12371" y="11090"/>
                    <a:pt x="12872" y="11113"/>
                    <a:pt x="13381" y="11113"/>
                  </a:cubicBezTo>
                  <a:cubicBezTo>
                    <a:pt x="17482" y="11113"/>
                    <a:pt x="22164" y="9594"/>
                    <a:pt x="22726" y="9407"/>
                  </a:cubicBezTo>
                  <a:cubicBezTo>
                    <a:pt x="23988" y="8881"/>
                    <a:pt x="24567" y="7197"/>
                    <a:pt x="24094" y="5987"/>
                  </a:cubicBezTo>
                  <a:cubicBezTo>
                    <a:pt x="23760" y="4944"/>
                    <a:pt x="22731" y="4265"/>
                    <a:pt x="21663" y="4265"/>
                  </a:cubicBezTo>
                  <a:cubicBezTo>
                    <a:pt x="21385" y="4265"/>
                    <a:pt x="21104" y="4311"/>
                    <a:pt x="20832" y="4409"/>
                  </a:cubicBezTo>
                  <a:cubicBezTo>
                    <a:pt x="19561" y="4880"/>
                    <a:pt x="15972" y="5983"/>
                    <a:pt x="13346" y="5983"/>
                  </a:cubicBezTo>
                  <a:cubicBezTo>
                    <a:pt x="13038" y="5983"/>
                    <a:pt x="12744" y="5968"/>
                    <a:pt x="12468" y="5935"/>
                  </a:cubicBezTo>
                  <a:cubicBezTo>
                    <a:pt x="8470" y="5461"/>
                    <a:pt x="4945" y="990"/>
                    <a:pt x="4840" y="990"/>
                  </a:cubicBezTo>
                  <a:cubicBezTo>
                    <a:pt x="4346" y="341"/>
                    <a:pt x="3598" y="1"/>
                    <a:pt x="28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32"/>
            <p:cNvSpPr/>
            <p:nvPr/>
          </p:nvSpPr>
          <p:spPr>
            <a:xfrm>
              <a:off x="2409375" y="4054150"/>
              <a:ext cx="1248075" cy="1369175"/>
            </a:xfrm>
            <a:custGeom>
              <a:avLst/>
              <a:gdLst/>
              <a:ahLst/>
              <a:cxnLst/>
              <a:rect l="l" t="t" r="r" b="b"/>
              <a:pathLst>
                <a:path w="49923" h="54767" extrusionOk="0">
                  <a:moveTo>
                    <a:pt x="15118" y="1"/>
                  </a:moveTo>
                  <a:cubicBezTo>
                    <a:pt x="13475" y="1"/>
                    <a:pt x="11831" y="258"/>
                    <a:pt x="10259" y="793"/>
                  </a:cubicBezTo>
                  <a:cubicBezTo>
                    <a:pt x="2789" y="3371"/>
                    <a:pt x="1" y="12314"/>
                    <a:pt x="1579" y="19310"/>
                  </a:cubicBezTo>
                  <a:cubicBezTo>
                    <a:pt x="4314" y="29253"/>
                    <a:pt x="8628" y="45192"/>
                    <a:pt x="12205" y="54766"/>
                  </a:cubicBezTo>
                  <a:lnTo>
                    <a:pt x="49923" y="54766"/>
                  </a:lnTo>
                  <a:cubicBezTo>
                    <a:pt x="49923" y="54766"/>
                    <a:pt x="48345" y="50189"/>
                    <a:pt x="46398" y="45245"/>
                  </a:cubicBezTo>
                  <a:cubicBezTo>
                    <a:pt x="41296" y="32672"/>
                    <a:pt x="35404" y="20573"/>
                    <a:pt x="29196" y="8632"/>
                  </a:cubicBezTo>
                  <a:cubicBezTo>
                    <a:pt x="26657" y="3184"/>
                    <a:pt x="20896" y="1"/>
                    <a:pt x="15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32"/>
            <p:cNvSpPr/>
            <p:nvPr/>
          </p:nvSpPr>
          <p:spPr>
            <a:xfrm>
              <a:off x="2611900" y="4605225"/>
              <a:ext cx="641825" cy="388175"/>
            </a:xfrm>
            <a:custGeom>
              <a:avLst/>
              <a:gdLst/>
              <a:ahLst/>
              <a:cxnLst/>
              <a:rect l="l" t="t" r="r" b="b"/>
              <a:pathLst>
                <a:path w="25673" h="15527" extrusionOk="0">
                  <a:moveTo>
                    <a:pt x="21690" y="1"/>
                  </a:moveTo>
                  <a:cubicBezTo>
                    <a:pt x="19235" y="1"/>
                    <a:pt x="15521" y="1871"/>
                    <a:pt x="11784" y="3317"/>
                  </a:cubicBezTo>
                  <a:cubicBezTo>
                    <a:pt x="6208" y="5474"/>
                    <a:pt x="1" y="6947"/>
                    <a:pt x="1369" y="10524"/>
                  </a:cubicBezTo>
                  <a:cubicBezTo>
                    <a:pt x="2450" y="13208"/>
                    <a:pt x="7285" y="15526"/>
                    <a:pt x="11992" y="15526"/>
                  </a:cubicBezTo>
                  <a:cubicBezTo>
                    <a:pt x="13465" y="15526"/>
                    <a:pt x="14926" y="15299"/>
                    <a:pt x="16256" y="14785"/>
                  </a:cubicBezTo>
                  <a:cubicBezTo>
                    <a:pt x="21779" y="12628"/>
                    <a:pt x="25672" y="5158"/>
                    <a:pt x="24252" y="1634"/>
                  </a:cubicBezTo>
                  <a:cubicBezTo>
                    <a:pt x="23801" y="454"/>
                    <a:pt x="22898" y="1"/>
                    <a:pt x="216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32"/>
            <p:cNvSpPr/>
            <p:nvPr/>
          </p:nvSpPr>
          <p:spPr>
            <a:xfrm>
              <a:off x="2554050" y="4192525"/>
              <a:ext cx="483975" cy="427075"/>
            </a:xfrm>
            <a:custGeom>
              <a:avLst/>
              <a:gdLst/>
              <a:ahLst/>
              <a:cxnLst/>
              <a:rect l="l" t="t" r="r" b="b"/>
              <a:pathLst>
                <a:path w="19359" h="17083" extrusionOk="0">
                  <a:moveTo>
                    <a:pt x="9663" y="0"/>
                  </a:moveTo>
                  <a:cubicBezTo>
                    <a:pt x="8637" y="0"/>
                    <a:pt x="7592" y="184"/>
                    <a:pt x="6576" y="572"/>
                  </a:cubicBezTo>
                  <a:cubicBezTo>
                    <a:pt x="2157" y="2308"/>
                    <a:pt x="0" y="7200"/>
                    <a:pt x="1736" y="11619"/>
                  </a:cubicBezTo>
                  <a:cubicBezTo>
                    <a:pt x="3032" y="15021"/>
                    <a:pt x="6262" y="17082"/>
                    <a:pt x="9696" y="17082"/>
                  </a:cubicBezTo>
                  <a:cubicBezTo>
                    <a:pt x="10722" y="17082"/>
                    <a:pt x="11767" y="16898"/>
                    <a:pt x="12783" y="16511"/>
                  </a:cubicBezTo>
                  <a:cubicBezTo>
                    <a:pt x="17202" y="14775"/>
                    <a:pt x="19359" y="9830"/>
                    <a:pt x="17623" y="5464"/>
                  </a:cubicBezTo>
                  <a:cubicBezTo>
                    <a:pt x="16327" y="2062"/>
                    <a:pt x="13097" y="0"/>
                    <a:pt x="96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32"/>
            <p:cNvSpPr/>
            <p:nvPr/>
          </p:nvSpPr>
          <p:spPr>
            <a:xfrm>
              <a:off x="2554050" y="4192525"/>
              <a:ext cx="483975" cy="427075"/>
            </a:xfrm>
            <a:custGeom>
              <a:avLst/>
              <a:gdLst/>
              <a:ahLst/>
              <a:cxnLst/>
              <a:rect l="l" t="t" r="r" b="b"/>
              <a:pathLst>
                <a:path w="19359" h="17083" extrusionOk="0">
                  <a:moveTo>
                    <a:pt x="9663" y="0"/>
                  </a:moveTo>
                  <a:cubicBezTo>
                    <a:pt x="8637" y="0"/>
                    <a:pt x="7592" y="184"/>
                    <a:pt x="6576" y="572"/>
                  </a:cubicBezTo>
                  <a:cubicBezTo>
                    <a:pt x="2157" y="2308"/>
                    <a:pt x="0" y="7200"/>
                    <a:pt x="1736" y="11619"/>
                  </a:cubicBezTo>
                  <a:cubicBezTo>
                    <a:pt x="3032" y="15021"/>
                    <a:pt x="6262" y="17082"/>
                    <a:pt x="9696" y="17082"/>
                  </a:cubicBezTo>
                  <a:cubicBezTo>
                    <a:pt x="10722" y="17082"/>
                    <a:pt x="11767" y="16898"/>
                    <a:pt x="12783" y="16511"/>
                  </a:cubicBezTo>
                  <a:cubicBezTo>
                    <a:pt x="17202" y="14775"/>
                    <a:pt x="19359" y="9830"/>
                    <a:pt x="17623" y="5464"/>
                  </a:cubicBezTo>
                  <a:cubicBezTo>
                    <a:pt x="16327" y="2062"/>
                    <a:pt x="13097" y="0"/>
                    <a:pt x="96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32"/>
            <p:cNvSpPr/>
            <p:nvPr/>
          </p:nvSpPr>
          <p:spPr>
            <a:xfrm>
              <a:off x="2575075" y="4317275"/>
              <a:ext cx="441925" cy="302325"/>
            </a:xfrm>
            <a:custGeom>
              <a:avLst/>
              <a:gdLst/>
              <a:ahLst/>
              <a:cxnLst/>
              <a:rect l="l" t="t" r="r" b="b"/>
              <a:pathLst>
                <a:path w="17677" h="1209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59" y="2052"/>
                    <a:pt x="1" y="4419"/>
                    <a:pt x="895" y="6629"/>
                  </a:cubicBezTo>
                  <a:cubicBezTo>
                    <a:pt x="2191" y="10031"/>
                    <a:pt x="5421" y="12092"/>
                    <a:pt x="8855" y="12092"/>
                  </a:cubicBezTo>
                  <a:cubicBezTo>
                    <a:pt x="9881" y="12092"/>
                    <a:pt x="10926" y="11908"/>
                    <a:pt x="11942" y="11521"/>
                  </a:cubicBezTo>
                  <a:cubicBezTo>
                    <a:pt x="15572" y="10101"/>
                    <a:pt x="17676" y="6418"/>
                    <a:pt x="17308" y="2736"/>
                  </a:cubicBezTo>
                  <a:lnTo>
                    <a:pt x="17308" y="2736"/>
                  </a:lnTo>
                  <a:cubicBezTo>
                    <a:pt x="16887" y="5103"/>
                    <a:pt x="15309" y="7260"/>
                    <a:pt x="12311" y="8470"/>
                  </a:cubicBezTo>
                  <a:cubicBezTo>
                    <a:pt x="11202" y="8911"/>
                    <a:pt x="10140" y="9110"/>
                    <a:pt x="9142" y="9110"/>
                  </a:cubicBezTo>
                  <a:cubicBezTo>
                    <a:pt x="4312" y="9110"/>
                    <a:pt x="975" y="4447"/>
                    <a:pt x="1106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32"/>
            <p:cNvSpPr/>
            <p:nvPr/>
          </p:nvSpPr>
          <p:spPr>
            <a:xfrm>
              <a:off x="2697400" y="4319950"/>
              <a:ext cx="195975" cy="172200"/>
            </a:xfrm>
            <a:custGeom>
              <a:avLst/>
              <a:gdLst/>
              <a:ahLst/>
              <a:cxnLst/>
              <a:rect l="l" t="t" r="r" b="b"/>
              <a:pathLst>
                <a:path w="7839" h="6888" extrusionOk="0">
                  <a:moveTo>
                    <a:pt x="3895" y="1"/>
                  </a:moveTo>
                  <a:cubicBezTo>
                    <a:pt x="3492" y="1"/>
                    <a:pt x="3082" y="68"/>
                    <a:pt x="2683" y="209"/>
                  </a:cubicBezTo>
                  <a:cubicBezTo>
                    <a:pt x="947" y="945"/>
                    <a:pt x="0" y="2892"/>
                    <a:pt x="737" y="4680"/>
                  </a:cubicBezTo>
                  <a:cubicBezTo>
                    <a:pt x="1268" y="6070"/>
                    <a:pt x="2593" y="6888"/>
                    <a:pt x="3996" y="6888"/>
                  </a:cubicBezTo>
                  <a:cubicBezTo>
                    <a:pt x="4399" y="6888"/>
                    <a:pt x="4809" y="6820"/>
                    <a:pt x="5208" y="6679"/>
                  </a:cubicBezTo>
                  <a:cubicBezTo>
                    <a:pt x="6944" y="5943"/>
                    <a:pt x="7838" y="3944"/>
                    <a:pt x="7155" y="2208"/>
                  </a:cubicBezTo>
                  <a:cubicBezTo>
                    <a:pt x="6623" y="819"/>
                    <a:pt x="5298" y="1"/>
                    <a:pt x="3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32"/>
            <p:cNvSpPr/>
            <p:nvPr/>
          </p:nvSpPr>
          <p:spPr>
            <a:xfrm>
              <a:off x="2703975" y="4703925"/>
              <a:ext cx="168350" cy="100600"/>
            </a:xfrm>
            <a:custGeom>
              <a:avLst/>
              <a:gdLst/>
              <a:ahLst/>
              <a:cxnLst/>
              <a:rect l="l" t="t" r="r" b="b"/>
              <a:pathLst>
                <a:path w="6734" h="4024" extrusionOk="0">
                  <a:moveTo>
                    <a:pt x="6471" y="0"/>
                  </a:moveTo>
                  <a:lnTo>
                    <a:pt x="6471" y="0"/>
                  </a:lnTo>
                  <a:cubicBezTo>
                    <a:pt x="4103" y="842"/>
                    <a:pt x="1736" y="1684"/>
                    <a:pt x="0" y="2630"/>
                  </a:cubicBezTo>
                  <a:cubicBezTo>
                    <a:pt x="723" y="3506"/>
                    <a:pt x="1805" y="4023"/>
                    <a:pt x="2925" y="4023"/>
                  </a:cubicBezTo>
                  <a:cubicBezTo>
                    <a:pt x="3353" y="4023"/>
                    <a:pt x="3787" y="3948"/>
                    <a:pt x="4209" y="3788"/>
                  </a:cubicBezTo>
                  <a:cubicBezTo>
                    <a:pt x="5787" y="3209"/>
                    <a:pt x="6734" y="1578"/>
                    <a:pt x="64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32"/>
            <p:cNvSpPr/>
            <p:nvPr/>
          </p:nvSpPr>
          <p:spPr>
            <a:xfrm>
              <a:off x="2945950" y="4613175"/>
              <a:ext cx="165725" cy="97925"/>
            </a:xfrm>
            <a:custGeom>
              <a:avLst/>
              <a:gdLst/>
              <a:ahLst/>
              <a:cxnLst/>
              <a:rect l="l" t="t" r="r" b="b"/>
              <a:pathLst>
                <a:path w="6629" h="3917" extrusionOk="0">
                  <a:moveTo>
                    <a:pt x="6524" y="0"/>
                  </a:moveTo>
                  <a:lnTo>
                    <a:pt x="6524" y="0"/>
                  </a:lnTo>
                  <a:cubicBezTo>
                    <a:pt x="4577" y="474"/>
                    <a:pt x="2368" y="1421"/>
                    <a:pt x="1" y="2420"/>
                  </a:cubicBezTo>
                  <a:cubicBezTo>
                    <a:pt x="651" y="3377"/>
                    <a:pt x="1747" y="3916"/>
                    <a:pt x="2904" y="3916"/>
                  </a:cubicBezTo>
                  <a:cubicBezTo>
                    <a:pt x="3337" y="3916"/>
                    <a:pt x="3779" y="3840"/>
                    <a:pt x="4209" y="3683"/>
                  </a:cubicBezTo>
                  <a:cubicBezTo>
                    <a:pt x="5735" y="3104"/>
                    <a:pt x="6629" y="1526"/>
                    <a:pt x="65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32"/>
            <p:cNvSpPr/>
            <p:nvPr/>
          </p:nvSpPr>
          <p:spPr>
            <a:xfrm>
              <a:off x="2840750" y="4831125"/>
              <a:ext cx="316950" cy="162000"/>
            </a:xfrm>
            <a:custGeom>
              <a:avLst/>
              <a:gdLst/>
              <a:ahLst/>
              <a:cxnLst/>
              <a:rect l="l" t="t" r="r" b="b"/>
              <a:pathLst>
                <a:path w="12678" h="6480" extrusionOk="0">
                  <a:moveTo>
                    <a:pt x="8155" y="0"/>
                  </a:moveTo>
                  <a:cubicBezTo>
                    <a:pt x="7135" y="0"/>
                    <a:pt x="6099" y="187"/>
                    <a:pt x="5103" y="594"/>
                  </a:cubicBezTo>
                  <a:cubicBezTo>
                    <a:pt x="2525" y="1593"/>
                    <a:pt x="737" y="3750"/>
                    <a:pt x="0" y="6222"/>
                  </a:cubicBezTo>
                  <a:cubicBezTo>
                    <a:pt x="930" y="6388"/>
                    <a:pt x="1877" y="6480"/>
                    <a:pt x="2820" y="6480"/>
                  </a:cubicBezTo>
                  <a:cubicBezTo>
                    <a:pt x="4278" y="6480"/>
                    <a:pt x="5729" y="6260"/>
                    <a:pt x="7102" y="5749"/>
                  </a:cubicBezTo>
                  <a:cubicBezTo>
                    <a:pt x="9259" y="4907"/>
                    <a:pt x="11152" y="3224"/>
                    <a:pt x="12678" y="1277"/>
                  </a:cubicBezTo>
                  <a:cubicBezTo>
                    <a:pt x="11355" y="471"/>
                    <a:pt x="9774" y="0"/>
                    <a:pt x="8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72" name="Google Shape;5772;p32"/>
          <p:cNvSpPr/>
          <p:nvPr/>
        </p:nvSpPr>
        <p:spPr>
          <a:xfrm>
            <a:off x="360315" y="99832"/>
            <a:ext cx="575581" cy="255720"/>
          </a:xfrm>
          <a:custGeom>
            <a:avLst/>
            <a:gdLst/>
            <a:ahLst/>
            <a:cxnLst/>
            <a:rect l="l" t="t" r="r" b="b"/>
            <a:pathLst>
              <a:path w="14993" h="7681" extrusionOk="0">
                <a:moveTo>
                  <a:pt x="6313" y="0"/>
                </a:moveTo>
                <a:cubicBezTo>
                  <a:pt x="5734" y="0"/>
                  <a:pt x="5208" y="105"/>
                  <a:pt x="4682" y="421"/>
                </a:cubicBezTo>
                <a:cubicBezTo>
                  <a:pt x="4156" y="631"/>
                  <a:pt x="3682" y="947"/>
                  <a:pt x="3314" y="1368"/>
                </a:cubicBezTo>
                <a:cubicBezTo>
                  <a:pt x="2841" y="1736"/>
                  <a:pt x="2578" y="2262"/>
                  <a:pt x="2420" y="2893"/>
                </a:cubicBezTo>
                <a:cubicBezTo>
                  <a:pt x="2157" y="3419"/>
                  <a:pt x="2052" y="3998"/>
                  <a:pt x="2104" y="4577"/>
                </a:cubicBezTo>
                <a:cubicBezTo>
                  <a:pt x="2104" y="4734"/>
                  <a:pt x="2157" y="4892"/>
                  <a:pt x="2157" y="5050"/>
                </a:cubicBezTo>
                <a:cubicBezTo>
                  <a:pt x="2104" y="5103"/>
                  <a:pt x="2052" y="5103"/>
                  <a:pt x="1894" y="5155"/>
                </a:cubicBezTo>
                <a:cubicBezTo>
                  <a:pt x="1526" y="5313"/>
                  <a:pt x="1105" y="5576"/>
                  <a:pt x="842" y="5892"/>
                </a:cubicBezTo>
                <a:cubicBezTo>
                  <a:pt x="526" y="6207"/>
                  <a:pt x="316" y="6628"/>
                  <a:pt x="211" y="6996"/>
                </a:cubicBezTo>
                <a:cubicBezTo>
                  <a:pt x="53" y="7207"/>
                  <a:pt x="0" y="7470"/>
                  <a:pt x="0" y="7680"/>
                </a:cubicBezTo>
                <a:lnTo>
                  <a:pt x="14993" y="7680"/>
                </a:lnTo>
                <a:lnTo>
                  <a:pt x="14993" y="7628"/>
                </a:lnTo>
                <a:cubicBezTo>
                  <a:pt x="14993" y="7417"/>
                  <a:pt x="14940" y="7259"/>
                  <a:pt x="14940" y="7102"/>
                </a:cubicBezTo>
                <a:cubicBezTo>
                  <a:pt x="14677" y="6365"/>
                  <a:pt x="14309" y="5681"/>
                  <a:pt x="13783" y="5155"/>
                </a:cubicBezTo>
                <a:cubicBezTo>
                  <a:pt x="13414" y="4997"/>
                  <a:pt x="13099" y="4734"/>
                  <a:pt x="12836" y="4524"/>
                </a:cubicBezTo>
                <a:cubicBezTo>
                  <a:pt x="12257" y="4208"/>
                  <a:pt x="11573" y="3998"/>
                  <a:pt x="10942" y="3998"/>
                </a:cubicBezTo>
                <a:cubicBezTo>
                  <a:pt x="10889" y="3682"/>
                  <a:pt x="10784" y="3314"/>
                  <a:pt x="10732" y="3051"/>
                </a:cubicBezTo>
                <a:cubicBezTo>
                  <a:pt x="10468" y="2367"/>
                  <a:pt x="10100" y="1683"/>
                  <a:pt x="9522" y="1157"/>
                </a:cubicBezTo>
                <a:cubicBezTo>
                  <a:pt x="9206" y="947"/>
                  <a:pt x="8943" y="684"/>
                  <a:pt x="8627" y="473"/>
                </a:cubicBezTo>
                <a:cubicBezTo>
                  <a:pt x="7891" y="105"/>
                  <a:pt x="7154" y="0"/>
                  <a:pt x="63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73" name="Google Shape;5773;p32"/>
          <p:cNvSpPr/>
          <p:nvPr/>
        </p:nvSpPr>
        <p:spPr>
          <a:xfrm>
            <a:off x="5345906" y="7174645"/>
            <a:ext cx="848747" cy="402790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99" name="Google Shape;5799;p32"/>
          <p:cNvSpPr/>
          <p:nvPr/>
        </p:nvSpPr>
        <p:spPr>
          <a:xfrm flipH="1">
            <a:off x="235599" y="4962075"/>
            <a:ext cx="898259" cy="402790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00" name="Google Shape;5800;p32"/>
          <p:cNvGrpSpPr/>
          <p:nvPr/>
        </p:nvGrpSpPr>
        <p:grpSpPr>
          <a:xfrm rot="1856795" flipH="1">
            <a:off x="312048" y="373252"/>
            <a:ext cx="1664032" cy="1274905"/>
            <a:chOff x="6015800" y="923575"/>
            <a:chExt cx="1212225" cy="937075"/>
          </a:xfrm>
        </p:grpSpPr>
        <p:sp>
          <p:nvSpPr>
            <p:cNvPr id="5801" name="Google Shape;5801;p32"/>
            <p:cNvSpPr/>
            <p:nvPr/>
          </p:nvSpPr>
          <p:spPr>
            <a:xfrm>
              <a:off x="6015800" y="923575"/>
              <a:ext cx="375800" cy="361850"/>
            </a:xfrm>
            <a:custGeom>
              <a:avLst/>
              <a:gdLst/>
              <a:ahLst/>
              <a:cxnLst/>
              <a:rect l="l" t="t" r="r" b="b"/>
              <a:pathLst>
                <a:path w="15032" h="14474" extrusionOk="0">
                  <a:moveTo>
                    <a:pt x="8300" y="0"/>
                  </a:moveTo>
                  <a:cubicBezTo>
                    <a:pt x="7968" y="0"/>
                    <a:pt x="7628" y="165"/>
                    <a:pt x="7404" y="501"/>
                  </a:cubicBezTo>
                  <a:lnTo>
                    <a:pt x="5352" y="3815"/>
                  </a:lnTo>
                  <a:lnTo>
                    <a:pt x="1459" y="3447"/>
                  </a:lnTo>
                  <a:cubicBezTo>
                    <a:pt x="1438" y="3446"/>
                    <a:pt x="1416" y="3445"/>
                    <a:pt x="1395" y="3445"/>
                  </a:cubicBezTo>
                  <a:cubicBezTo>
                    <a:pt x="538" y="3445"/>
                    <a:pt x="0" y="4463"/>
                    <a:pt x="565" y="5131"/>
                  </a:cubicBezTo>
                  <a:lnTo>
                    <a:pt x="3038" y="8129"/>
                  </a:lnTo>
                  <a:lnTo>
                    <a:pt x="1459" y="11706"/>
                  </a:lnTo>
                  <a:cubicBezTo>
                    <a:pt x="1145" y="12469"/>
                    <a:pt x="1712" y="13194"/>
                    <a:pt x="2474" y="13194"/>
                  </a:cubicBezTo>
                  <a:cubicBezTo>
                    <a:pt x="2604" y="13194"/>
                    <a:pt x="2741" y="13173"/>
                    <a:pt x="2880" y="13126"/>
                  </a:cubicBezTo>
                  <a:lnTo>
                    <a:pt x="6457" y="11654"/>
                  </a:lnTo>
                  <a:lnTo>
                    <a:pt x="9455" y="14231"/>
                  </a:lnTo>
                  <a:cubicBezTo>
                    <a:pt x="9654" y="14399"/>
                    <a:pt x="9883" y="14474"/>
                    <a:pt x="10107" y="14474"/>
                  </a:cubicBezTo>
                  <a:cubicBezTo>
                    <a:pt x="10656" y="14474"/>
                    <a:pt x="11176" y="14025"/>
                    <a:pt x="11139" y="13390"/>
                  </a:cubicBezTo>
                  <a:lnTo>
                    <a:pt x="10876" y="9497"/>
                  </a:lnTo>
                  <a:lnTo>
                    <a:pt x="14242" y="7498"/>
                  </a:lnTo>
                  <a:cubicBezTo>
                    <a:pt x="15031" y="7077"/>
                    <a:pt x="14874" y="5814"/>
                    <a:pt x="13979" y="5604"/>
                  </a:cubicBezTo>
                  <a:lnTo>
                    <a:pt x="10139" y="4710"/>
                  </a:lnTo>
                  <a:lnTo>
                    <a:pt x="9298" y="870"/>
                  </a:lnTo>
                  <a:cubicBezTo>
                    <a:pt x="9177" y="297"/>
                    <a:pt x="8745" y="0"/>
                    <a:pt x="8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2"/>
            <p:cNvSpPr/>
            <p:nvPr/>
          </p:nvSpPr>
          <p:spPr>
            <a:xfrm>
              <a:off x="6024650" y="1009625"/>
              <a:ext cx="124975" cy="27750"/>
            </a:xfrm>
            <a:custGeom>
              <a:avLst/>
              <a:gdLst/>
              <a:ahLst/>
              <a:cxnLst/>
              <a:rect l="l" t="t" r="r" b="b"/>
              <a:pathLst>
                <a:path w="4999" h="1110" extrusionOk="0">
                  <a:moveTo>
                    <a:pt x="1005" y="0"/>
                  </a:moveTo>
                  <a:cubicBezTo>
                    <a:pt x="526" y="0"/>
                    <a:pt x="148" y="348"/>
                    <a:pt x="1" y="742"/>
                  </a:cubicBezTo>
                  <a:lnTo>
                    <a:pt x="4472" y="1110"/>
                  </a:lnTo>
                  <a:lnTo>
                    <a:pt x="4998" y="373"/>
                  </a:lnTo>
                  <a:lnTo>
                    <a:pt x="1105" y="5"/>
                  </a:lnTo>
                  <a:cubicBezTo>
                    <a:pt x="1072" y="2"/>
                    <a:pt x="1038" y="0"/>
                    <a:pt x="1005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2"/>
            <p:cNvSpPr/>
            <p:nvPr/>
          </p:nvSpPr>
          <p:spPr>
            <a:xfrm>
              <a:off x="6195625" y="926500"/>
              <a:ext cx="195975" cy="361150"/>
            </a:xfrm>
            <a:custGeom>
              <a:avLst/>
              <a:gdLst/>
              <a:ahLst/>
              <a:cxnLst/>
              <a:rect l="l" t="t" r="r" b="b"/>
              <a:pathLst>
                <a:path w="7839" h="14446" extrusionOk="0">
                  <a:moveTo>
                    <a:pt x="1045" y="1"/>
                  </a:moveTo>
                  <a:cubicBezTo>
                    <a:pt x="716" y="1"/>
                    <a:pt x="381" y="156"/>
                    <a:pt x="158" y="490"/>
                  </a:cubicBezTo>
                  <a:lnTo>
                    <a:pt x="0" y="753"/>
                  </a:lnTo>
                  <a:cubicBezTo>
                    <a:pt x="316" y="805"/>
                    <a:pt x="579" y="1068"/>
                    <a:pt x="684" y="1489"/>
                  </a:cubicBezTo>
                  <a:lnTo>
                    <a:pt x="1526" y="5277"/>
                  </a:lnTo>
                  <a:lnTo>
                    <a:pt x="5313" y="6223"/>
                  </a:lnTo>
                  <a:cubicBezTo>
                    <a:pt x="6260" y="6434"/>
                    <a:pt x="6366" y="7644"/>
                    <a:pt x="5576" y="8117"/>
                  </a:cubicBezTo>
                  <a:lnTo>
                    <a:pt x="2262" y="10116"/>
                  </a:lnTo>
                  <a:lnTo>
                    <a:pt x="2525" y="13956"/>
                  </a:lnTo>
                  <a:cubicBezTo>
                    <a:pt x="2578" y="14114"/>
                    <a:pt x="2525" y="14167"/>
                    <a:pt x="2420" y="14377"/>
                  </a:cubicBezTo>
                  <a:cubicBezTo>
                    <a:pt x="2541" y="14424"/>
                    <a:pt x="2667" y="14446"/>
                    <a:pt x="2793" y="14446"/>
                  </a:cubicBezTo>
                  <a:cubicBezTo>
                    <a:pt x="3374" y="14446"/>
                    <a:pt x="3936" y="13974"/>
                    <a:pt x="3893" y="13325"/>
                  </a:cubicBezTo>
                  <a:lnTo>
                    <a:pt x="3630" y="9432"/>
                  </a:lnTo>
                  <a:lnTo>
                    <a:pt x="6997" y="7486"/>
                  </a:lnTo>
                  <a:cubicBezTo>
                    <a:pt x="7838" y="7013"/>
                    <a:pt x="7628" y="5750"/>
                    <a:pt x="6734" y="5540"/>
                  </a:cubicBezTo>
                  <a:lnTo>
                    <a:pt x="2894" y="4645"/>
                  </a:lnTo>
                  <a:lnTo>
                    <a:pt x="2052" y="805"/>
                  </a:lnTo>
                  <a:cubicBezTo>
                    <a:pt x="1931" y="289"/>
                    <a:pt x="1494" y="1"/>
                    <a:pt x="1045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2"/>
            <p:cNvSpPr/>
            <p:nvPr/>
          </p:nvSpPr>
          <p:spPr>
            <a:xfrm>
              <a:off x="6473100" y="1159675"/>
              <a:ext cx="701000" cy="453725"/>
            </a:xfrm>
            <a:custGeom>
              <a:avLst/>
              <a:gdLst/>
              <a:ahLst/>
              <a:cxnLst/>
              <a:rect l="l" t="t" r="r" b="b"/>
              <a:pathLst>
                <a:path w="28040" h="18149" fill="none" extrusionOk="0">
                  <a:moveTo>
                    <a:pt x="1" y="0"/>
                  </a:moveTo>
                  <a:cubicBezTo>
                    <a:pt x="11785" y="0"/>
                    <a:pt x="23252" y="7417"/>
                    <a:pt x="28039" y="1814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2"/>
            <p:cNvSpPr/>
            <p:nvPr/>
          </p:nvSpPr>
          <p:spPr>
            <a:xfrm>
              <a:off x="6475750" y="1233325"/>
              <a:ext cx="309075" cy="140725"/>
            </a:xfrm>
            <a:custGeom>
              <a:avLst/>
              <a:gdLst/>
              <a:ahLst/>
              <a:cxnLst/>
              <a:rect l="l" t="t" r="r" b="b"/>
              <a:pathLst>
                <a:path w="12363" h="5629" fill="none" extrusionOk="0">
                  <a:moveTo>
                    <a:pt x="0" y="0"/>
                  </a:moveTo>
                  <a:cubicBezTo>
                    <a:pt x="4366" y="1157"/>
                    <a:pt x="8522" y="3051"/>
                    <a:pt x="12362" y="562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2"/>
            <p:cNvSpPr/>
            <p:nvPr/>
          </p:nvSpPr>
          <p:spPr>
            <a:xfrm>
              <a:off x="6858450" y="1473975"/>
              <a:ext cx="84175" cy="90775"/>
            </a:xfrm>
            <a:custGeom>
              <a:avLst/>
              <a:gdLst/>
              <a:ahLst/>
              <a:cxnLst/>
              <a:rect l="l" t="t" r="r" b="b"/>
              <a:pathLst>
                <a:path w="3367" h="3631" fill="none" extrusionOk="0">
                  <a:moveTo>
                    <a:pt x="0" y="1"/>
                  </a:moveTo>
                  <a:cubicBezTo>
                    <a:pt x="1368" y="948"/>
                    <a:pt x="2473" y="2210"/>
                    <a:pt x="3367" y="3630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2"/>
            <p:cNvSpPr/>
            <p:nvPr/>
          </p:nvSpPr>
          <p:spPr>
            <a:xfrm>
              <a:off x="6462600" y="1304325"/>
              <a:ext cx="303800" cy="409025"/>
            </a:xfrm>
            <a:custGeom>
              <a:avLst/>
              <a:gdLst/>
              <a:ahLst/>
              <a:cxnLst/>
              <a:rect l="l" t="t" r="r" b="b"/>
              <a:pathLst>
                <a:path w="12152" h="16361" fill="none" extrusionOk="0">
                  <a:moveTo>
                    <a:pt x="0" y="1"/>
                  </a:moveTo>
                  <a:cubicBezTo>
                    <a:pt x="6155" y="3315"/>
                    <a:pt x="10679" y="9522"/>
                    <a:pt x="12152" y="1636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2"/>
            <p:cNvSpPr/>
            <p:nvPr/>
          </p:nvSpPr>
          <p:spPr>
            <a:xfrm>
              <a:off x="6799275" y="1797500"/>
              <a:ext cx="15800" cy="63150"/>
            </a:xfrm>
            <a:custGeom>
              <a:avLst/>
              <a:gdLst/>
              <a:ahLst/>
              <a:cxnLst/>
              <a:rect l="l" t="t" r="r" b="b"/>
              <a:pathLst>
                <a:path w="632" h="2526" fill="none" extrusionOk="0">
                  <a:moveTo>
                    <a:pt x="0" y="1"/>
                  </a:moveTo>
                  <a:cubicBezTo>
                    <a:pt x="210" y="842"/>
                    <a:pt x="368" y="1684"/>
                    <a:pt x="631" y="2526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2"/>
            <p:cNvSpPr/>
            <p:nvPr/>
          </p:nvSpPr>
          <p:spPr>
            <a:xfrm>
              <a:off x="6486275" y="1049200"/>
              <a:ext cx="498450" cy="86825"/>
            </a:xfrm>
            <a:custGeom>
              <a:avLst/>
              <a:gdLst/>
              <a:ahLst/>
              <a:cxnLst/>
              <a:rect l="l" t="t" r="r" b="b"/>
              <a:pathLst>
                <a:path w="19938" h="3473" fill="none" extrusionOk="0">
                  <a:moveTo>
                    <a:pt x="0" y="1052"/>
                  </a:moveTo>
                  <a:cubicBezTo>
                    <a:pt x="6733" y="0"/>
                    <a:pt x="13677" y="842"/>
                    <a:pt x="19937" y="3472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2"/>
            <p:cNvSpPr/>
            <p:nvPr/>
          </p:nvSpPr>
          <p:spPr>
            <a:xfrm>
              <a:off x="7089900" y="1205700"/>
              <a:ext cx="59200" cy="35525"/>
            </a:xfrm>
            <a:custGeom>
              <a:avLst/>
              <a:gdLst/>
              <a:ahLst/>
              <a:cxnLst/>
              <a:rect l="l" t="t" r="r" b="b"/>
              <a:pathLst>
                <a:path w="2368" h="1421" fill="none" extrusionOk="0">
                  <a:moveTo>
                    <a:pt x="1" y="0"/>
                  </a:moveTo>
                  <a:cubicBezTo>
                    <a:pt x="790" y="421"/>
                    <a:pt x="1579" y="895"/>
                    <a:pt x="2368" y="142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2"/>
            <p:cNvSpPr/>
            <p:nvPr/>
          </p:nvSpPr>
          <p:spPr>
            <a:xfrm>
              <a:off x="7216150" y="1312225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fill="none" extrusionOk="0">
                  <a:moveTo>
                    <a:pt x="1" y="0"/>
                  </a:moveTo>
                  <a:cubicBezTo>
                    <a:pt x="159" y="106"/>
                    <a:pt x="264" y="263"/>
                    <a:pt x="474" y="369"/>
                  </a:cubicBezTo>
                </a:path>
              </a:pathLst>
            </a:custGeom>
            <a:noFill/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2"/>
            <p:cNvSpPr/>
            <p:nvPr/>
          </p:nvSpPr>
          <p:spPr>
            <a:xfrm>
              <a:off x="6989950" y="1652825"/>
              <a:ext cx="11875" cy="23700"/>
            </a:xfrm>
            <a:custGeom>
              <a:avLst/>
              <a:gdLst/>
              <a:ahLst/>
              <a:cxnLst/>
              <a:rect l="l" t="t" r="r" b="b"/>
              <a:pathLst>
                <a:path w="475" h="948" fill="none" extrusionOk="0">
                  <a:moveTo>
                    <a:pt x="1" y="1"/>
                  </a:moveTo>
                  <a:cubicBezTo>
                    <a:pt x="106" y="317"/>
                    <a:pt x="316" y="632"/>
                    <a:pt x="474" y="948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25" name="Google Shape;5825;p32"/>
          <p:cNvSpPr/>
          <p:nvPr/>
        </p:nvSpPr>
        <p:spPr>
          <a:xfrm>
            <a:off x="9772909" y="138006"/>
            <a:ext cx="575581" cy="253361"/>
          </a:xfrm>
          <a:custGeom>
            <a:avLst/>
            <a:gdLst/>
            <a:ahLst/>
            <a:cxnLst/>
            <a:rect l="l" t="t" r="r" b="b"/>
            <a:pathLst>
              <a:path w="14993" h="7681" extrusionOk="0">
                <a:moveTo>
                  <a:pt x="6313" y="0"/>
                </a:moveTo>
                <a:cubicBezTo>
                  <a:pt x="5734" y="0"/>
                  <a:pt x="5208" y="105"/>
                  <a:pt x="4682" y="421"/>
                </a:cubicBezTo>
                <a:cubicBezTo>
                  <a:pt x="4156" y="631"/>
                  <a:pt x="3682" y="947"/>
                  <a:pt x="3314" y="1368"/>
                </a:cubicBezTo>
                <a:cubicBezTo>
                  <a:pt x="2841" y="1736"/>
                  <a:pt x="2578" y="2262"/>
                  <a:pt x="2420" y="2893"/>
                </a:cubicBezTo>
                <a:cubicBezTo>
                  <a:pt x="2157" y="3419"/>
                  <a:pt x="2052" y="3998"/>
                  <a:pt x="2104" y="4577"/>
                </a:cubicBezTo>
                <a:cubicBezTo>
                  <a:pt x="2104" y="4734"/>
                  <a:pt x="2157" y="4892"/>
                  <a:pt x="2157" y="5050"/>
                </a:cubicBezTo>
                <a:cubicBezTo>
                  <a:pt x="2104" y="5103"/>
                  <a:pt x="2052" y="5103"/>
                  <a:pt x="1894" y="5155"/>
                </a:cubicBezTo>
                <a:cubicBezTo>
                  <a:pt x="1526" y="5313"/>
                  <a:pt x="1105" y="5576"/>
                  <a:pt x="842" y="5892"/>
                </a:cubicBezTo>
                <a:cubicBezTo>
                  <a:pt x="526" y="6207"/>
                  <a:pt x="316" y="6628"/>
                  <a:pt x="211" y="6996"/>
                </a:cubicBezTo>
                <a:cubicBezTo>
                  <a:pt x="53" y="7207"/>
                  <a:pt x="0" y="7470"/>
                  <a:pt x="0" y="7680"/>
                </a:cubicBezTo>
                <a:lnTo>
                  <a:pt x="14993" y="7680"/>
                </a:lnTo>
                <a:lnTo>
                  <a:pt x="14993" y="7628"/>
                </a:lnTo>
                <a:cubicBezTo>
                  <a:pt x="14993" y="7417"/>
                  <a:pt x="14940" y="7259"/>
                  <a:pt x="14940" y="7102"/>
                </a:cubicBezTo>
                <a:cubicBezTo>
                  <a:pt x="14677" y="6365"/>
                  <a:pt x="14309" y="5681"/>
                  <a:pt x="13783" y="5155"/>
                </a:cubicBezTo>
                <a:cubicBezTo>
                  <a:pt x="13414" y="4997"/>
                  <a:pt x="13099" y="4734"/>
                  <a:pt x="12836" y="4524"/>
                </a:cubicBezTo>
                <a:cubicBezTo>
                  <a:pt x="12257" y="4208"/>
                  <a:pt x="11573" y="3998"/>
                  <a:pt x="10942" y="3998"/>
                </a:cubicBezTo>
                <a:cubicBezTo>
                  <a:pt x="10889" y="3682"/>
                  <a:pt x="10784" y="3314"/>
                  <a:pt x="10732" y="3051"/>
                </a:cubicBezTo>
                <a:cubicBezTo>
                  <a:pt x="10468" y="2367"/>
                  <a:pt x="10100" y="1683"/>
                  <a:pt x="9522" y="1157"/>
                </a:cubicBezTo>
                <a:cubicBezTo>
                  <a:pt x="9206" y="947"/>
                  <a:pt x="8943" y="684"/>
                  <a:pt x="8627" y="473"/>
                </a:cubicBezTo>
                <a:cubicBezTo>
                  <a:pt x="7891" y="105"/>
                  <a:pt x="7154" y="0"/>
                  <a:pt x="63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35" name="Google Shape;5835;p32"/>
          <p:cNvGrpSpPr/>
          <p:nvPr/>
        </p:nvGrpSpPr>
        <p:grpSpPr>
          <a:xfrm>
            <a:off x="6658521" y="406026"/>
            <a:ext cx="169490" cy="156077"/>
            <a:chOff x="732600" y="1890325"/>
            <a:chExt cx="138100" cy="128300"/>
          </a:xfrm>
        </p:grpSpPr>
        <p:sp>
          <p:nvSpPr>
            <p:cNvPr id="5836" name="Google Shape;5836;p32"/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2"/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2"/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39" name="Google Shape;5839;p32"/>
          <p:cNvGrpSpPr/>
          <p:nvPr/>
        </p:nvGrpSpPr>
        <p:grpSpPr>
          <a:xfrm>
            <a:off x="3053043" y="440194"/>
            <a:ext cx="169490" cy="156077"/>
            <a:chOff x="732600" y="1890325"/>
            <a:chExt cx="138100" cy="128300"/>
          </a:xfrm>
        </p:grpSpPr>
        <p:sp>
          <p:nvSpPr>
            <p:cNvPr id="5840" name="Google Shape;5840;p32"/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2"/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2"/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43" name="Google Shape;5843;p32"/>
          <p:cNvSpPr/>
          <p:nvPr/>
        </p:nvSpPr>
        <p:spPr>
          <a:xfrm>
            <a:off x="5536250" y="4175292"/>
            <a:ext cx="514785" cy="255700"/>
          </a:xfrm>
          <a:custGeom>
            <a:avLst/>
            <a:gdLst/>
            <a:ahLst/>
            <a:cxnLst/>
            <a:rect l="l" t="t" r="r" b="b"/>
            <a:pathLst>
              <a:path w="14993" h="7681" extrusionOk="0">
                <a:moveTo>
                  <a:pt x="6313" y="0"/>
                </a:moveTo>
                <a:cubicBezTo>
                  <a:pt x="5734" y="0"/>
                  <a:pt x="5208" y="105"/>
                  <a:pt x="4682" y="421"/>
                </a:cubicBezTo>
                <a:cubicBezTo>
                  <a:pt x="4156" y="631"/>
                  <a:pt x="3682" y="947"/>
                  <a:pt x="3314" y="1368"/>
                </a:cubicBezTo>
                <a:cubicBezTo>
                  <a:pt x="2841" y="1736"/>
                  <a:pt x="2578" y="2262"/>
                  <a:pt x="2420" y="2893"/>
                </a:cubicBezTo>
                <a:cubicBezTo>
                  <a:pt x="2157" y="3419"/>
                  <a:pt x="2052" y="3998"/>
                  <a:pt x="2104" y="4577"/>
                </a:cubicBezTo>
                <a:cubicBezTo>
                  <a:pt x="2104" y="4734"/>
                  <a:pt x="2157" y="4892"/>
                  <a:pt x="2157" y="5050"/>
                </a:cubicBezTo>
                <a:cubicBezTo>
                  <a:pt x="2104" y="5103"/>
                  <a:pt x="2052" y="5103"/>
                  <a:pt x="1894" y="5155"/>
                </a:cubicBezTo>
                <a:cubicBezTo>
                  <a:pt x="1526" y="5313"/>
                  <a:pt x="1105" y="5576"/>
                  <a:pt x="842" y="5892"/>
                </a:cubicBezTo>
                <a:cubicBezTo>
                  <a:pt x="526" y="6207"/>
                  <a:pt x="316" y="6628"/>
                  <a:pt x="211" y="6996"/>
                </a:cubicBezTo>
                <a:cubicBezTo>
                  <a:pt x="53" y="7207"/>
                  <a:pt x="0" y="7470"/>
                  <a:pt x="0" y="7680"/>
                </a:cubicBezTo>
                <a:lnTo>
                  <a:pt x="14993" y="7680"/>
                </a:lnTo>
                <a:lnTo>
                  <a:pt x="14993" y="7628"/>
                </a:lnTo>
                <a:cubicBezTo>
                  <a:pt x="14993" y="7417"/>
                  <a:pt x="14940" y="7259"/>
                  <a:pt x="14940" y="7102"/>
                </a:cubicBezTo>
                <a:cubicBezTo>
                  <a:pt x="14677" y="6365"/>
                  <a:pt x="14309" y="5681"/>
                  <a:pt x="13783" y="5155"/>
                </a:cubicBezTo>
                <a:cubicBezTo>
                  <a:pt x="13414" y="4997"/>
                  <a:pt x="13099" y="4734"/>
                  <a:pt x="12836" y="4524"/>
                </a:cubicBezTo>
                <a:cubicBezTo>
                  <a:pt x="12257" y="4208"/>
                  <a:pt x="11573" y="3998"/>
                  <a:pt x="10942" y="3998"/>
                </a:cubicBezTo>
                <a:cubicBezTo>
                  <a:pt x="10889" y="3682"/>
                  <a:pt x="10784" y="3314"/>
                  <a:pt x="10732" y="3051"/>
                </a:cubicBezTo>
                <a:cubicBezTo>
                  <a:pt x="10468" y="2367"/>
                  <a:pt x="10100" y="1683"/>
                  <a:pt x="9522" y="1157"/>
                </a:cubicBezTo>
                <a:cubicBezTo>
                  <a:pt x="9206" y="947"/>
                  <a:pt x="8943" y="684"/>
                  <a:pt x="8627" y="473"/>
                </a:cubicBezTo>
                <a:cubicBezTo>
                  <a:pt x="7891" y="105"/>
                  <a:pt x="7154" y="0"/>
                  <a:pt x="63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44" name="Google Shape;5844;p32"/>
          <p:cNvGrpSpPr/>
          <p:nvPr/>
        </p:nvGrpSpPr>
        <p:grpSpPr>
          <a:xfrm>
            <a:off x="9939709" y="557075"/>
            <a:ext cx="340302" cy="334375"/>
            <a:chOff x="4864725" y="4564050"/>
            <a:chExt cx="337300" cy="334375"/>
          </a:xfrm>
        </p:grpSpPr>
        <p:sp>
          <p:nvSpPr>
            <p:cNvPr id="5845" name="Google Shape;5845;p32"/>
            <p:cNvSpPr/>
            <p:nvPr/>
          </p:nvSpPr>
          <p:spPr>
            <a:xfrm>
              <a:off x="4864725" y="4564050"/>
              <a:ext cx="337300" cy="333600"/>
            </a:xfrm>
            <a:custGeom>
              <a:avLst/>
              <a:gdLst/>
              <a:ahLst/>
              <a:cxnLst/>
              <a:rect l="l" t="t" r="r" b="b"/>
              <a:pathLst>
                <a:path w="13492" h="13344" extrusionOk="0">
                  <a:moveTo>
                    <a:pt x="5708" y="1"/>
                  </a:moveTo>
                  <a:cubicBezTo>
                    <a:pt x="5266" y="1"/>
                    <a:pt x="4832" y="312"/>
                    <a:pt x="4735" y="861"/>
                  </a:cubicBezTo>
                  <a:lnTo>
                    <a:pt x="4261" y="4385"/>
                  </a:lnTo>
                  <a:lnTo>
                    <a:pt x="894" y="5490"/>
                  </a:lnTo>
                  <a:cubicBezTo>
                    <a:pt x="53" y="5753"/>
                    <a:pt x="0" y="6910"/>
                    <a:pt x="789" y="7279"/>
                  </a:cubicBezTo>
                  <a:lnTo>
                    <a:pt x="3998" y="8857"/>
                  </a:lnTo>
                  <a:lnTo>
                    <a:pt x="4051" y="12381"/>
                  </a:lnTo>
                  <a:cubicBezTo>
                    <a:pt x="4051" y="12981"/>
                    <a:pt x="4523" y="13344"/>
                    <a:pt x="5009" y="13344"/>
                  </a:cubicBezTo>
                  <a:cubicBezTo>
                    <a:pt x="5248" y="13344"/>
                    <a:pt x="5491" y="13256"/>
                    <a:pt x="5681" y="13065"/>
                  </a:cubicBezTo>
                  <a:lnTo>
                    <a:pt x="8154" y="10487"/>
                  </a:lnTo>
                  <a:lnTo>
                    <a:pt x="11573" y="11540"/>
                  </a:lnTo>
                  <a:cubicBezTo>
                    <a:pt x="11670" y="11572"/>
                    <a:pt x="11764" y="11587"/>
                    <a:pt x="11856" y="11587"/>
                  </a:cubicBezTo>
                  <a:cubicBezTo>
                    <a:pt x="12514" y="11587"/>
                    <a:pt x="13001" y="10818"/>
                    <a:pt x="12678" y="10172"/>
                  </a:cubicBezTo>
                  <a:lnTo>
                    <a:pt x="10942" y="7016"/>
                  </a:lnTo>
                  <a:lnTo>
                    <a:pt x="12994" y="4122"/>
                  </a:lnTo>
                  <a:cubicBezTo>
                    <a:pt x="13491" y="3426"/>
                    <a:pt x="13001" y="2588"/>
                    <a:pt x="12234" y="2588"/>
                  </a:cubicBezTo>
                  <a:cubicBezTo>
                    <a:pt x="12190" y="2588"/>
                    <a:pt x="12145" y="2591"/>
                    <a:pt x="12099" y="2597"/>
                  </a:cubicBezTo>
                  <a:lnTo>
                    <a:pt x="8575" y="3281"/>
                  </a:lnTo>
                  <a:lnTo>
                    <a:pt x="6471" y="387"/>
                  </a:lnTo>
                  <a:cubicBezTo>
                    <a:pt x="6268" y="123"/>
                    <a:pt x="5986" y="1"/>
                    <a:pt x="57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2"/>
            <p:cNvSpPr/>
            <p:nvPr/>
          </p:nvSpPr>
          <p:spPr>
            <a:xfrm>
              <a:off x="5079075" y="4628800"/>
              <a:ext cx="114450" cy="33050"/>
            </a:xfrm>
            <a:custGeom>
              <a:avLst/>
              <a:gdLst/>
              <a:ahLst/>
              <a:cxnLst/>
              <a:rect l="l" t="t" r="r" b="b"/>
              <a:pathLst>
                <a:path w="4578" h="1322" extrusionOk="0">
                  <a:moveTo>
                    <a:pt x="3633" y="0"/>
                  </a:moveTo>
                  <a:cubicBezTo>
                    <a:pt x="3598" y="0"/>
                    <a:pt x="3561" y="2"/>
                    <a:pt x="3525" y="7"/>
                  </a:cubicBezTo>
                  <a:lnTo>
                    <a:pt x="1" y="691"/>
                  </a:lnTo>
                  <a:lnTo>
                    <a:pt x="527" y="1322"/>
                  </a:lnTo>
                  <a:lnTo>
                    <a:pt x="4577" y="585"/>
                  </a:lnTo>
                  <a:cubicBezTo>
                    <a:pt x="4385" y="249"/>
                    <a:pt x="4017" y="0"/>
                    <a:pt x="3633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2"/>
            <p:cNvSpPr/>
            <p:nvPr/>
          </p:nvSpPr>
          <p:spPr>
            <a:xfrm>
              <a:off x="4867350" y="4564050"/>
              <a:ext cx="163100" cy="334375"/>
            </a:xfrm>
            <a:custGeom>
              <a:avLst/>
              <a:gdLst/>
              <a:ahLst/>
              <a:cxnLst/>
              <a:rect l="l" t="t" r="r" b="b"/>
              <a:pathLst>
                <a:path w="6524" h="13375" extrusionOk="0">
                  <a:moveTo>
                    <a:pt x="5606" y="1"/>
                  </a:moveTo>
                  <a:cubicBezTo>
                    <a:pt x="5168" y="1"/>
                    <a:pt x="4747" y="312"/>
                    <a:pt x="4682" y="861"/>
                  </a:cubicBezTo>
                  <a:lnTo>
                    <a:pt x="4209" y="4385"/>
                  </a:lnTo>
                  <a:lnTo>
                    <a:pt x="842" y="5490"/>
                  </a:lnTo>
                  <a:cubicBezTo>
                    <a:pt x="53" y="5753"/>
                    <a:pt x="0" y="6910"/>
                    <a:pt x="737" y="7279"/>
                  </a:cubicBezTo>
                  <a:lnTo>
                    <a:pt x="3946" y="8857"/>
                  </a:lnTo>
                  <a:lnTo>
                    <a:pt x="3998" y="12381"/>
                  </a:lnTo>
                  <a:cubicBezTo>
                    <a:pt x="3998" y="12959"/>
                    <a:pt x="4484" y="13375"/>
                    <a:pt x="4998" y="13375"/>
                  </a:cubicBezTo>
                  <a:cubicBezTo>
                    <a:pt x="5139" y="13375"/>
                    <a:pt x="5283" y="13344"/>
                    <a:pt x="5419" y="13276"/>
                  </a:cubicBezTo>
                  <a:cubicBezTo>
                    <a:pt x="5313" y="13118"/>
                    <a:pt x="5313" y="13012"/>
                    <a:pt x="5313" y="12855"/>
                  </a:cubicBezTo>
                  <a:lnTo>
                    <a:pt x="5261" y="9330"/>
                  </a:lnTo>
                  <a:lnTo>
                    <a:pt x="2052" y="7752"/>
                  </a:lnTo>
                  <a:cubicBezTo>
                    <a:pt x="1263" y="7331"/>
                    <a:pt x="1315" y="6226"/>
                    <a:pt x="2157" y="5963"/>
                  </a:cubicBezTo>
                  <a:lnTo>
                    <a:pt x="5524" y="4859"/>
                  </a:lnTo>
                  <a:lnTo>
                    <a:pt x="5997" y="1282"/>
                  </a:lnTo>
                  <a:cubicBezTo>
                    <a:pt x="6050" y="966"/>
                    <a:pt x="6260" y="703"/>
                    <a:pt x="6523" y="598"/>
                  </a:cubicBezTo>
                  <a:lnTo>
                    <a:pt x="6366" y="387"/>
                  </a:lnTo>
                  <a:cubicBezTo>
                    <a:pt x="6163" y="123"/>
                    <a:pt x="5881" y="1"/>
                    <a:pt x="5606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0" name="Google Shape;5754;p32">
            <a:extLst>
              <a:ext uri="{FF2B5EF4-FFF2-40B4-BE49-F238E27FC236}">
                <a16:creationId xmlns:a16="http://schemas.microsoft.com/office/drawing/2014/main" id="{22555D86-C72B-488B-B0C2-2E7CCC96085E}"/>
              </a:ext>
            </a:extLst>
          </p:cNvPr>
          <p:cNvSpPr/>
          <p:nvPr userDrawn="1"/>
        </p:nvSpPr>
        <p:spPr>
          <a:xfrm>
            <a:off x="1133858" y="1328838"/>
            <a:ext cx="4212048" cy="5699383"/>
          </a:xfrm>
          <a:prstGeom prst="frame">
            <a:avLst>
              <a:gd name="adj1" fmla="val 6149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6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39" name="Google Shape;6539;p42"/>
          <p:cNvGrpSpPr/>
          <p:nvPr/>
        </p:nvGrpSpPr>
        <p:grpSpPr>
          <a:xfrm>
            <a:off x="161491" y="1277113"/>
            <a:ext cx="9122506" cy="5884159"/>
            <a:chOff x="-270226" y="718213"/>
            <a:chExt cx="9122506" cy="5884159"/>
          </a:xfrm>
        </p:grpSpPr>
        <p:sp>
          <p:nvSpPr>
            <p:cNvPr id="6540" name="Google Shape;6540;p42"/>
            <p:cNvSpPr/>
            <p:nvPr/>
          </p:nvSpPr>
          <p:spPr>
            <a:xfrm flipH="1">
              <a:off x="-270226" y="5625909"/>
              <a:ext cx="2262118" cy="976463"/>
            </a:xfrm>
            <a:custGeom>
              <a:avLst/>
              <a:gdLst/>
              <a:ahLst/>
              <a:cxnLst/>
              <a:rect l="l" t="t" r="r" b="b"/>
              <a:pathLst>
                <a:path w="29249" h="12738" extrusionOk="0">
                  <a:moveTo>
                    <a:pt x="10913" y="0"/>
                  </a:moveTo>
                  <a:cubicBezTo>
                    <a:pt x="10819" y="0"/>
                    <a:pt x="10723" y="3"/>
                    <a:pt x="10626" y="7"/>
                  </a:cubicBezTo>
                  <a:cubicBezTo>
                    <a:pt x="9890" y="7"/>
                    <a:pt x="9153" y="217"/>
                    <a:pt x="8417" y="638"/>
                  </a:cubicBezTo>
                  <a:cubicBezTo>
                    <a:pt x="7680" y="901"/>
                    <a:pt x="7102" y="1322"/>
                    <a:pt x="6576" y="1953"/>
                  </a:cubicBezTo>
                  <a:cubicBezTo>
                    <a:pt x="5997" y="2532"/>
                    <a:pt x="5576" y="3269"/>
                    <a:pt x="5366" y="4058"/>
                  </a:cubicBezTo>
                  <a:cubicBezTo>
                    <a:pt x="5050" y="4847"/>
                    <a:pt x="4945" y="5636"/>
                    <a:pt x="4945" y="6477"/>
                  </a:cubicBezTo>
                  <a:cubicBezTo>
                    <a:pt x="4998" y="7003"/>
                    <a:pt x="5103" y="7530"/>
                    <a:pt x="5208" y="8056"/>
                  </a:cubicBezTo>
                  <a:lnTo>
                    <a:pt x="5208" y="8108"/>
                  </a:lnTo>
                  <a:cubicBezTo>
                    <a:pt x="4261" y="8161"/>
                    <a:pt x="3262" y="8529"/>
                    <a:pt x="2473" y="9055"/>
                  </a:cubicBezTo>
                  <a:cubicBezTo>
                    <a:pt x="1631" y="9634"/>
                    <a:pt x="1000" y="10370"/>
                    <a:pt x="526" y="11264"/>
                  </a:cubicBezTo>
                  <a:cubicBezTo>
                    <a:pt x="263" y="11738"/>
                    <a:pt x="105" y="12211"/>
                    <a:pt x="0" y="12737"/>
                  </a:cubicBezTo>
                  <a:lnTo>
                    <a:pt x="29248" y="12737"/>
                  </a:lnTo>
                  <a:lnTo>
                    <a:pt x="29248" y="12580"/>
                  </a:lnTo>
                  <a:cubicBezTo>
                    <a:pt x="29038" y="12317"/>
                    <a:pt x="28880" y="12106"/>
                    <a:pt x="28670" y="11948"/>
                  </a:cubicBezTo>
                  <a:cubicBezTo>
                    <a:pt x="28302" y="11580"/>
                    <a:pt x="27828" y="11264"/>
                    <a:pt x="27407" y="11001"/>
                  </a:cubicBezTo>
                  <a:cubicBezTo>
                    <a:pt x="26492" y="10520"/>
                    <a:pt x="25620" y="10258"/>
                    <a:pt x="24631" y="10258"/>
                  </a:cubicBezTo>
                  <a:cubicBezTo>
                    <a:pt x="24540" y="10258"/>
                    <a:pt x="24449" y="10261"/>
                    <a:pt x="24356" y="10265"/>
                  </a:cubicBezTo>
                  <a:cubicBezTo>
                    <a:pt x="23567" y="10265"/>
                    <a:pt x="22831" y="10475"/>
                    <a:pt x="22147" y="10896"/>
                  </a:cubicBezTo>
                  <a:cubicBezTo>
                    <a:pt x="22042" y="10949"/>
                    <a:pt x="21884" y="10949"/>
                    <a:pt x="21831" y="11001"/>
                  </a:cubicBezTo>
                  <a:cubicBezTo>
                    <a:pt x="21515" y="10212"/>
                    <a:pt x="21042" y="9581"/>
                    <a:pt x="20463" y="8950"/>
                  </a:cubicBezTo>
                  <a:cubicBezTo>
                    <a:pt x="20043" y="8634"/>
                    <a:pt x="19569" y="8319"/>
                    <a:pt x="19201" y="8056"/>
                  </a:cubicBezTo>
                  <a:cubicBezTo>
                    <a:pt x="18412" y="7582"/>
                    <a:pt x="17623" y="7372"/>
                    <a:pt x="16781" y="7319"/>
                  </a:cubicBezTo>
                  <a:cubicBezTo>
                    <a:pt x="16834" y="6846"/>
                    <a:pt x="16886" y="6425"/>
                    <a:pt x="16834" y="5951"/>
                  </a:cubicBezTo>
                  <a:cubicBezTo>
                    <a:pt x="16781" y="5425"/>
                    <a:pt x="16623" y="4899"/>
                    <a:pt x="16571" y="4373"/>
                  </a:cubicBezTo>
                  <a:cubicBezTo>
                    <a:pt x="16255" y="3321"/>
                    <a:pt x="15729" y="2479"/>
                    <a:pt x="14992" y="1690"/>
                  </a:cubicBezTo>
                  <a:cubicBezTo>
                    <a:pt x="14572" y="1322"/>
                    <a:pt x="14151" y="1007"/>
                    <a:pt x="13730" y="743"/>
                  </a:cubicBezTo>
                  <a:cubicBezTo>
                    <a:pt x="12814" y="262"/>
                    <a:pt x="11943" y="0"/>
                    <a:pt x="109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42"/>
            <p:cNvSpPr/>
            <p:nvPr/>
          </p:nvSpPr>
          <p:spPr>
            <a:xfrm>
              <a:off x="8474119" y="980825"/>
              <a:ext cx="378161" cy="192025"/>
            </a:xfrm>
            <a:custGeom>
              <a:avLst/>
              <a:gdLst/>
              <a:ahLst/>
              <a:cxnLst/>
              <a:rect l="l" t="t" r="r" b="b"/>
              <a:pathLst>
                <a:path w="14993" h="7681" extrusionOk="0">
                  <a:moveTo>
                    <a:pt x="6313" y="0"/>
                  </a:moveTo>
                  <a:cubicBezTo>
                    <a:pt x="5734" y="0"/>
                    <a:pt x="5208" y="105"/>
                    <a:pt x="4682" y="421"/>
                  </a:cubicBezTo>
                  <a:cubicBezTo>
                    <a:pt x="4156" y="631"/>
                    <a:pt x="3682" y="947"/>
                    <a:pt x="3314" y="1368"/>
                  </a:cubicBezTo>
                  <a:cubicBezTo>
                    <a:pt x="2841" y="1736"/>
                    <a:pt x="2578" y="2262"/>
                    <a:pt x="2420" y="2893"/>
                  </a:cubicBezTo>
                  <a:cubicBezTo>
                    <a:pt x="2157" y="3419"/>
                    <a:pt x="2052" y="3998"/>
                    <a:pt x="2104" y="4577"/>
                  </a:cubicBezTo>
                  <a:cubicBezTo>
                    <a:pt x="2104" y="4734"/>
                    <a:pt x="2157" y="4892"/>
                    <a:pt x="2157" y="5050"/>
                  </a:cubicBezTo>
                  <a:cubicBezTo>
                    <a:pt x="2104" y="5103"/>
                    <a:pt x="2052" y="5103"/>
                    <a:pt x="1894" y="5155"/>
                  </a:cubicBezTo>
                  <a:cubicBezTo>
                    <a:pt x="1526" y="5313"/>
                    <a:pt x="1105" y="5576"/>
                    <a:pt x="842" y="5892"/>
                  </a:cubicBezTo>
                  <a:cubicBezTo>
                    <a:pt x="526" y="6207"/>
                    <a:pt x="316" y="6628"/>
                    <a:pt x="211" y="6996"/>
                  </a:cubicBezTo>
                  <a:cubicBezTo>
                    <a:pt x="53" y="7207"/>
                    <a:pt x="0" y="7470"/>
                    <a:pt x="0" y="7680"/>
                  </a:cubicBezTo>
                  <a:lnTo>
                    <a:pt x="14993" y="7680"/>
                  </a:lnTo>
                  <a:lnTo>
                    <a:pt x="14993" y="7628"/>
                  </a:lnTo>
                  <a:cubicBezTo>
                    <a:pt x="14993" y="7417"/>
                    <a:pt x="14940" y="7259"/>
                    <a:pt x="14940" y="7102"/>
                  </a:cubicBezTo>
                  <a:cubicBezTo>
                    <a:pt x="14677" y="6365"/>
                    <a:pt x="14309" y="5681"/>
                    <a:pt x="13783" y="5155"/>
                  </a:cubicBezTo>
                  <a:cubicBezTo>
                    <a:pt x="13414" y="4997"/>
                    <a:pt x="13099" y="4734"/>
                    <a:pt x="12836" y="4524"/>
                  </a:cubicBezTo>
                  <a:cubicBezTo>
                    <a:pt x="12257" y="4208"/>
                    <a:pt x="11573" y="3998"/>
                    <a:pt x="10942" y="3998"/>
                  </a:cubicBezTo>
                  <a:cubicBezTo>
                    <a:pt x="10889" y="3682"/>
                    <a:pt x="10784" y="3314"/>
                    <a:pt x="10732" y="3051"/>
                  </a:cubicBezTo>
                  <a:cubicBezTo>
                    <a:pt x="10468" y="2367"/>
                    <a:pt x="10100" y="1683"/>
                    <a:pt x="9522" y="1157"/>
                  </a:cubicBezTo>
                  <a:cubicBezTo>
                    <a:pt x="9206" y="947"/>
                    <a:pt x="8943" y="684"/>
                    <a:pt x="8627" y="473"/>
                  </a:cubicBezTo>
                  <a:cubicBezTo>
                    <a:pt x="7891" y="105"/>
                    <a:pt x="7154" y="0"/>
                    <a:pt x="63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42"/>
            <p:cNvSpPr/>
            <p:nvPr/>
          </p:nvSpPr>
          <p:spPr>
            <a:xfrm>
              <a:off x="174781" y="718213"/>
              <a:ext cx="848747" cy="402790"/>
            </a:xfrm>
            <a:custGeom>
              <a:avLst/>
              <a:gdLst/>
              <a:ahLst/>
              <a:cxnLst/>
              <a:rect l="l" t="t" r="r" b="b"/>
              <a:pathLst>
                <a:path w="24725" h="10627" extrusionOk="0">
                  <a:moveTo>
                    <a:pt x="7312" y="0"/>
                  </a:moveTo>
                  <a:cubicBezTo>
                    <a:pt x="6681" y="0"/>
                    <a:pt x="6050" y="210"/>
                    <a:pt x="5471" y="473"/>
                  </a:cubicBezTo>
                  <a:cubicBezTo>
                    <a:pt x="4892" y="631"/>
                    <a:pt x="4366" y="1052"/>
                    <a:pt x="3893" y="1526"/>
                  </a:cubicBezTo>
                  <a:cubicBezTo>
                    <a:pt x="3420" y="1946"/>
                    <a:pt x="3104" y="2578"/>
                    <a:pt x="2894" y="3156"/>
                  </a:cubicBezTo>
                  <a:cubicBezTo>
                    <a:pt x="2630" y="3735"/>
                    <a:pt x="2525" y="4419"/>
                    <a:pt x="2578" y="5050"/>
                  </a:cubicBezTo>
                  <a:cubicBezTo>
                    <a:pt x="2630" y="5471"/>
                    <a:pt x="2736" y="5892"/>
                    <a:pt x="2788" y="6313"/>
                  </a:cubicBezTo>
                  <a:cubicBezTo>
                    <a:pt x="2999" y="6891"/>
                    <a:pt x="3262" y="7417"/>
                    <a:pt x="3630" y="7891"/>
                  </a:cubicBezTo>
                  <a:cubicBezTo>
                    <a:pt x="3157" y="7943"/>
                    <a:pt x="2736" y="8101"/>
                    <a:pt x="2262" y="8259"/>
                  </a:cubicBezTo>
                  <a:cubicBezTo>
                    <a:pt x="1736" y="8469"/>
                    <a:pt x="1263" y="8785"/>
                    <a:pt x="895" y="9258"/>
                  </a:cubicBezTo>
                  <a:cubicBezTo>
                    <a:pt x="474" y="9679"/>
                    <a:pt x="211" y="10100"/>
                    <a:pt x="0" y="10626"/>
                  </a:cubicBezTo>
                  <a:lnTo>
                    <a:pt x="24725" y="10626"/>
                  </a:lnTo>
                  <a:cubicBezTo>
                    <a:pt x="24462" y="10048"/>
                    <a:pt x="24093" y="9521"/>
                    <a:pt x="23620" y="9048"/>
                  </a:cubicBezTo>
                  <a:cubicBezTo>
                    <a:pt x="23304" y="8785"/>
                    <a:pt x="22883" y="8522"/>
                    <a:pt x="22568" y="8364"/>
                  </a:cubicBezTo>
                  <a:cubicBezTo>
                    <a:pt x="21779" y="7943"/>
                    <a:pt x="20937" y="7733"/>
                    <a:pt x="19990" y="7733"/>
                  </a:cubicBezTo>
                  <a:cubicBezTo>
                    <a:pt x="19622" y="7733"/>
                    <a:pt x="19201" y="7838"/>
                    <a:pt x="18885" y="7943"/>
                  </a:cubicBezTo>
                  <a:cubicBezTo>
                    <a:pt x="18833" y="7680"/>
                    <a:pt x="18833" y="7417"/>
                    <a:pt x="18780" y="7154"/>
                  </a:cubicBezTo>
                  <a:cubicBezTo>
                    <a:pt x="18517" y="6365"/>
                    <a:pt x="18096" y="5629"/>
                    <a:pt x="17465" y="5103"/>
                  </a:cubicBezTo>
                  <a:cubicBezTo>
                    <a:pt x="17097" y="4840"/>
                    <a:pt x="16781" y="4682"/>
                    <a:pt x="16466" y="4419"/>
                  </a:cubicBezTo>
                  <a:cubicBezTo>
                    <a:pt x="15677" y="3998"/>
                    <a:pt x="14887" y="3788"/>
                    <a:pt x="13941" y="3788"/>
                  </a:cubicBezTo>
                  <a:cubicBezTo>
                    <a:pt x="13362" y="3788"/>
                    <a:pt x="12888" y="3945"/>
                    <a:pt x="12362" y="4156"/>
                  </a:cubicBezTo>
                  <a:cubicBezTo>
                    <a:pt x="12310" y="3893"/>
                    <a:pt x="12310" y="3682"/>
                    <a:pt x="12257" y="3419"/>
                  </a:cubicBezTo>
                  <a:cubicBezTo>
                    <a:pt x="11994" y="2630"/>
                    <a:pt x="11521" y="1894"/>
                    <a:pt x="10942" y="1315"/>
                  </a:cubicBezTo>
                  <a:cubicBezTo>
                    <a:pt x="10626" y="1052"/>
                    <a:pt x="10258" y="789"/>
                    <a:pt x="9890" y="579"/>
                  </a:cubicBezTo>
                  <a:cubicBezTo>
                    <a:pt x="9101" y="210"/>
                    <a:pt x="8259" y="0"/>
                    <a:pt x="7312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43" name="Google Shape;6543;p42"/>
          <p:cNvGrpSpPr/>
          <p:nvPr/>
        </p:nvGrpSpPr>
        <p:grpSpPr>
          <a:xfrm>
            <a:off x="-187" y="-13275"/>
            <a:ext cx="10692000" cy="7589400"/>
            <a:chOff x="-2000" y="-12625"/>
            <a:chExt cx="10692000" cy="7589400"/>
          </a:xfrm>
        </p:grpSpPr>
        <p:sp>
          <p:nvSpPr>
            <p:cNvPr id="6544" name="Google Shape;6544;p42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545" name="Google Shape;6545;p42"/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6546" name="Google Shape;6546;p42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6547" name="Google Shape;6547;p42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548" name="Google Shape;6548;p4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549" name="Google Shape;6549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550" name="Google Shape;6550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551" name="Google Shape;6551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552" name="Google Shape;6552;p4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553" name="Google Shape;6553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554" name="Google Shape;6554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555" name="Google Shape;6555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556" name="Google Shape;6556;p4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557" name="Google Shape;6557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558" name="Google Shape;6558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559" name="Google Shape;6559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560" name="Google Shape;6560;p4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561" name="Google Shape;6561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562" name="Google Shape;6562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563" name="Google Shape;6563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6564" name="Google Shape;6564;p42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6565" name="Google Shape;6565;p42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6566" name="Google Shape;6566;p42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6567" name="Google Shape;6567;p42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568" name="Google Shape;6568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69" name="Google Shape;6569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70" name="Google Shape;6570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571" name="Google Shape;6571;p42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572" name="Google Shape;6572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73" name="Google Shape;6573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74" name="Google Shape;6574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575" name="Google Shape;6575;p42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576" name="Google Shape;6576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77" name="Google Shape;6577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78" name="Google Shape;6578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579" name="Google Shape;6579;p42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580" name="Google Shape;6580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81" name="Google Shape;6581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82" name="Google Shape;6582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6583" name="Google Shape;6583;p42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6584" name="Google Shape;6584;p42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585" name="Google Shape;6585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86" name="Google Shape;6586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87" name="Google Shape;6587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588" name="Google Shape;6588;p42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589" name="Google Shape;6589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90" name="Google Shape;6590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91" name="Google Shape;6591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592" name="Google Shape;6592;p42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593" name="Google Shape;6593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94" name="Google Shape;6594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95" name="Google Shape;6595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596" name="Google Shape;6596;p42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597" name="Google Shape;6597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98" name="Google Shape;6598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599" name="Google Shape;6599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6600" name="Google Shape;6600;p42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6601" name="Google Shape;6601;p42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6602" name="Google Shape;6602;p42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03" name="Google Shape;6603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04" name="Google Shape;6604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05" name="Google Shape;6605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06" name="Google Shape;6606;p42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07" name="Google Shape;6607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08" name="Google Shape;6608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09" name="Google Shape;6609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10" name="Google Shape;6610;p42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11" name="Google Shape;6611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12" name="Google Shape;6612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13" name="Google Shape;6613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14" name="Google Shape;6614;p42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15" name="Google Shape;6615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16" name="Google Shape;6616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17" name="Google Shape;6617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6618" name="Google Shape;6618;p42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6619" name="Google Shape;6619;p42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20" name="Google Shape;6620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21" name="Google Shape;6621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22" name="Google Shape;6622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23" name="Google Shape;6623;p42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24" name="Google Shape;6624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25" name="Google Shape;6625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26" name="Google Shape;6626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27" name="Google Shape;6627;p42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28" name="Google Shape;6628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29" name="Google Shape;6629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30" name="Google Shape;6630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31" name="Google Shape;6631;p42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32" name="Google Shape;6632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33" name="Google Shape;6633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34" name="Google Shape;6634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6635" name="Google Shape;6635;p42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6636" name="Google Shape;6636;p4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637" name="Google Shape;6637;p4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638" name="Google Shape;6638;p4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639" name="Google Shape;6639;p4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6640" name="Google Shape;6640;p4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641" name="Google Shape;6641;p4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642" name="Google Shape;6642;p4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643" name="Google Shape;6643;p4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6644" name="Google Shape;6644;p4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645" name="Google Shape;6645;p4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646" name="Google Shape;6646;p4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647" name="Google Shape;6647;p4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6648" name="Google Shape;6648;p4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649" name="Google Shape;6649;p4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650" name="Google Shape;6650;p4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651" name="Google Shape;6651;p4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6652" name="Google Shape;6652;p42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6653" name="Google Shape;6653;p42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654" name="Google Shape;6654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655" name="Google Shape;6655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656" name="Google Shape;6656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657" name="Google Shape;6657;p42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658" name="Google Shape;6658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659" name="Google Shape;6659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660" name="Google Shape;6660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6661" name="Google Shape;6661;p42"/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6662" name="Google Shape;6662;p42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6663" name="Google Shape;6663;p42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664" name="Google Shape;6664;p4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665" name="Google Shape;6665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666" name="Google Shape;6666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667" name="Google Shape;6667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668" name="Google Shape;6668;p4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669" name="Google Shape;6669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670" name="Google Shape;6670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671" name="Google Shape;6671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672" name="Google Shape;6672;p4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673" name="Google Shape;6673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674" name="Google Shape;6674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675" name="Google Shape;6675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676" name="Google Shape;6676;p4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677" name="Google Shape;6677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678" name="Google Shape;6678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679" name="Google Shape;6679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6680" name="Google Shape;6680;p42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6681" name="Google Shape;6681;p42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6682" name="Google Shape;6682;p42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6683" name="Google Shape;6683;p42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84" name="Google Shape;6684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85" name="Google Shape;6685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86" name="Google Shape;6686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87" name="Google Shape;6687;p42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88" name="Google Shape;6688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89" name="Google Shape;6689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90" name="Google Shape;6690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91" name="Google Shape;6691;p42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92" name="Google Shape;6692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93" name="Google Shape;6693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94" name="Google Shape;6694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695" name="Google Shape;6695;p42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696" name="Google Shape;6696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97" name="Google Shape;6697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698" name="Google Shape;6698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6699" name="Google Shape;6699;p42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6700" name="Google Shape;6700;p42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01" name="Google Shape;6701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02" name="Google Shape;6702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03" name="Google Shape;6703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704" name="Google Shape;6704;p42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05" name="Google Shape;6705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06" name="Google Shape;6706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07" name="Google Shape;6707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708" name="Google Shape;6708;p42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09" name="Google Shape;6709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10" name="Google Shape;6710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11" name="Google Shape;6711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712" name="Google Shape;6712;p42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13" name="Google Shape;6713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14" name="Google Shape;6714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15" name="Google Shape;6715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6716" name="Google Shape;6716;p42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6717" name="Google Shape;6717;p42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6718" name="Google Shape;6718;p42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19" name="Google Shape;6719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20" name="Google Shape;6720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21" name="Google Shape;6721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722" name="Google Shape;6722;p42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23" name="Google Shape;6723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24" name="Google Shape;6724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25" name="Google Shape;6725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726" name="Google Shape;6726;p42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27" name="Google Shape;6727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28" name="Google Shape;6728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29" name="Google Shape;6729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730" name="Google Shape;6730;p42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31" name="Google Shape;6731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32" name="Google Shape;6732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33" name="Google Shape;6733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6734" name="Google Shape;6734;p42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6735" name="Google Shape;6735;p42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36" name="Google Shape;6736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37" name="Google Shape;6737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38" name="Google Shape;6738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739" name="Google Shape;6739;p42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40" name="Google Shape;6740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41" name="Google Shape;6741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42" name="Google Shape;6742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743" name="Google Shape;6743;p42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44" name="Google Shape;6744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45" name="Google Shape;6745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46" name="Google Shape;6746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747" name="Google Shape;6747;p42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748" name="Google Shape;6748;p42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49" name="Google Shape;6749;p42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750" name="Google Shape;6750;p42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6751" name="Google Shape;6751;p42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6752" name="Google Shape;6752;p42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753" name="Google Shape;6753;p4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754" name="Google Shape;6754;p4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755" name="Google Shape;6755;p4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6756" name="Google Shape;6756;p42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757" name="Google Shape;6757;p4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758" name="Google Shape;6758;p4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759" name="Google Shape;6759;p4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6760" name="Google Shape;6760;p42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761" name="Google Shape;6761;p4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762" name="Google Shape;6762;p4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763" name="Google Shape;6763;p4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6764" name="Google Shape;6764;p42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6765" name="Google Shape;6765;p42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766" name="Google Shape;6766;p42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6767" name="Google Shape;6767;p42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6768" name="Google Shape;6768;p42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6769" name="Google Shape;6769;p42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770" name="Google Shape;6770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771" name="Google Shape;6771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772" name="Google Shape;6772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773" name="Google Shape;6773;p42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774" name="Google Shape;6774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775" name="Google Shape;6775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776" name="Google Shape;6776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6777" name="Google Shape;6777;p42"/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6778" name="Google Shape;6778;p42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6779" name="Google Shape;6779;p42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780" name="Google Shape;6780;p4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781" name="Google Shape;6781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82" name="Google Shape;6782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83" name="Google Shape;6783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784" name="Google Shape;6784;p4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785" name="Google Shape;6785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86" name="Google Shape;6786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87" name="Google Shape;6787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788" name="Google Shape;6788;p4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789" name="Google Shape;6789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90" name="Google Shape;6790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91" name="Google Shape;6791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792" name="Google Shape;6792;p4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793" name="Google Shape;6793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94" name="Google Shape;6794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95" name="Google Shape;6795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6796" name="Google Shape;6796;p42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797" name="Google Shape;6797;p4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798" name="Google Shape;6798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99" name="Google Shape;6799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00" name="Google Shape;6800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01" name="Google Shape;6801;p4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02" name="Google Shape;6802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03" name="Google Shape;6803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04" name="Google Shape;6804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05" name="Google Shape;6805;p4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06" name="Google Shape;6806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07" name="Google Shape;6807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08" name="Google Shape;6808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09" name="Google Shape;6809;p4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10" name="Google Shape;6810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11" name="Google Shape;6811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12" name="Google Shape;6812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6813" name="Google Shape;6813;p42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6814" name="Google Shape;6814;p42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815" name="Google Shape;6815;p4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16" name="Google Shape;6816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17" name="Google Shape;6817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18" name="Google Shape;6818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19" name="Google Shape;6819;p4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20" name="Google Shape;6820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21" name="Google Shape;6821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22" name="Google Shape;6822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23" name="Google Shape;6823;p4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24" name="Google Shape;6824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25" name="Google Shape;6825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26" name="Google Shape;6826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27" name="Google Shape;6827;p4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28" name="Google Shape;6828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29" name="Google Shape;6829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30" name="Google Shape;6830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6831" name="Google Shape;6831;p42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832" name="Google Shape;6832;p4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33" name="Google Shape;6833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34" name="Google Shape;6834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35" name="Google Shape;6835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36" name="Google Shape;6836;p4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37" name="Google Shape;6837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38" name="Google Shape;6838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39" name="Google Shape;6839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40" name="Google Shape;6840;p4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41" name="Google Shape;6841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42" name="Google Shape;6842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43" name="Google Shape;6843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44" name="Google Shape;6844;p4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45" name="Google Shape;6845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46" name="Google Shape;6846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47" name="Google Shape;6847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6848" name="Google Shape;6848;p42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6849" name="Google Shape;6849;p42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850" name="Google Shape;6850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851" name="Google Shape;6851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852" name="Google Shape;6852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853" name="Google Shape;6853;p42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854" name="Google Shape;6854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855" name="Google Shape;6855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856" name="Google Shape;6856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857" name="Google Shape;6857;p42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858" name="Google Shape;6858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859" name="Google Shape;6859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860" name="Google Shape;6860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861" name="Google Shape;6861;p42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862" name="Google Shape;6862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863" name="Google Shape;6863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864" name="Google Shape;6864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6865" name="Google Shape;6865;p42"/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6866" name="Google Shape;6866;p42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6867" name="Google Shape;6867;p42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868" name="Google Shape;6868;p4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69" name="Google Shape;6869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70" name="Google Shape;6870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71" name="Google Shape;6871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72" name="Google Shape;6872;p4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73" name="Google Shape;6873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74" name="Google Shape;6874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75" name="Google Shape;6875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76" name="Google Shape;6876;p4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77" name="Google Shape;6877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78" name="Google Shape;6878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79" name="Google Shape;6879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80" name="Google Shape;6880;p4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81" name="Google Shape;6881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82" name="Google Shape;6882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83" name="Google Shape;6883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6884" name="Google Shape;6884;p42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885" name="Google Shape;6885;p4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86" name="Google Shape;6886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87" name="Google Shape;6887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88" name="Google Shape;6888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89" name="Google Shape;6889;p4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90" name="Google Shape;6890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91" name="Google Shape;6891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92" name="Google Shape;6892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93" name="Google Shape;6893;p4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94" name="Google Shape;6894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95" name="Google Shape;6895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96" name="Google Shape;6896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897" name="Google Shape;6897;p4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898" name="Google Shape;6898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99" name="Google Shape;6899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00" name="Google Shape;6900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6901" name="Google Shape;6901;p42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6902" name="Google Shape;6902;p42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903" name="Google Shape;6903;p4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04" name="Google Shape;6904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05" name="Google Shape;6905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06" name="Google Shape;6906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907" name="Google Shape;6907;p4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08" name="Google Shape;6908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09" name="Google Shape;6909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10" name="Google Shape;6910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911" name="Google Shape;6911;p4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12" name="Google Shape;6912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13" name="Google Shape;6913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14" name="Google Shape;6914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915" name="Google Shape;6915;p4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16" name="Google Shape;6916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17" name="Google Shape;6917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18" name="Google Shape;6918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6919" name="Google Shape;6919;p42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920" name="Google Shape;6920;p42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21" name="Google Shape;6921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22" name="Google Shape;6922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23" name="Google Shape;6923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924" name="Google Shape;6924;p42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25" name="Google Shape;6925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26" name="Google Shape;6926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27" name="Google Shape;6927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928" name="Google Shape;6928;p42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29" name="Google Shape;6929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30" name="Google Shape;6930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31" name="Google Shape;6931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932" name="Google Shape;6932;p42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33" name="Google Shape;6933;p42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34" name="Google Shape;6934;p42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35" name="Google Shape;6935;p42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6936" name="Google Shape;6936;p42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6937" name="Google Shape;6937;p42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938" name="Google Shape;6938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939" name="Google Shape;6939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940" name="Google Shape;6940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941" name="Google Shape;6941;p42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942" name="Google Shape;6942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943" name="Google Shape;6943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944" name="Google Shape;6944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945" name="Google Shape;6945;p42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946" name="Google Shape;6946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947" name="Google Shape;6947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948" name="Google Shape;6948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949" name="Google Shape;6949;p42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6950" name="Google Shape;6950;p42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951" name="Google Shape;6951;p42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952" name="Google Shape;6952;p42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sp>
        <p:nvSpPr>
          <p:cNvPr id="6953" name="Google Shape;6953;p42"/>
          <p:cNvSpPr txBox="1">
            <a:spLocks noGrp="1"/>
          </p:cNvSpPr>
          <p:nvPr>
            <p:ph type="subTitle" idx="1"/>
          </p:nvPr>
        </p:nvSpPr>
        <p:spPr>
          <a:xfrm>
            <a:off x="841900" y="1782675"/>
            <a:ext cx="6874200" cy="38814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6954" name="Google Shape;6954;p42"/>
          <p:cNvSpPr txBox="1">
            <a:spLocks noGrp="1"/>
          </p:cNvSpPr>
          <p:nvPr>
            <p:ph type="title"/>
          </p:nvPr>
        </p:nvSpPr>
        <p:spPr>
          <a:xfrm>
            <a:off x="841890" y="786384"/>
            <a:ext cx="9008100" cy="8421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">
    <p:spTree>
      <p:nvGrpSpPr>
        <p:cNvPr id="1" name="Shape 6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6" name="Google Shape;6956;p43"/>
          <p:cNvSpPr txBox="1">
            <a:spLocks noGrp="1"/>
          </p:cNvSpPr>
          <p:nvPr>
            <p:ph type="subTitle" idx="1"/>
          </p:nvPr>
        </p:nvSpPr>
        <p:spPr>
          <a:xfrm>
            <a:off x="841900" y="1782675"/>
            <a:ext cx="8077200" cy="5019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6957" name="Google Shape;6957;p43"/>
          <p:cNvGrpSpPr/>
          <p:nvPr/>
        </p:nvGrpSpPr>
        <p:grpSpPr>
          <a:xfrm>
            <a:off x="-308047" y="980825"/>
            <a:ext cx="10158047" cy="5545438"/>
            <a:chOff x="-308047" y="980825"/>
            <a:chExt cx="10158047" cy="5545438"/>
          </a:xfrm>
        </p:grpSpPr>
        <p:sp>
          <p:nvSpPr>
            <p:cNvPr id="6958" name="Google Shape;6958;p43"/>
            <p:cNvSpPr/>
            <p:nvPr/>
          </p:nvSpPr>
          <p:spPr>
            <a:xfrm flipH="1">
              <a:off x="-308047" y="5549800"/>
              <a:ext cx="2262118" cy="976463"/>
            </a:xfrm>
            <a:custGeom>
              <a:avLst/>
              <a:gdLst/>
              <a:ahLst/>
              <a:cxnLst/>
              <a:rect l="l" t="t" r="r" b="b"/>
              <a:pathLst>
                <a:path w="29249" h="12738" extrusionOk="0">
                  <a:moveTo>
                    <a:pt x="10913" y="0"/>
                  </a:moveTo>
                  <a:cubicBezTo>
                    <a:pt x="10819" y="0"/>
                    <a:pt x="10723" y="3"/>
                    <a:pt x="10626" y="7"/>
                  </a:cubicBezTo>
                  <a:cubicBezTo>
                    <a:pt x="9890" y="7"/>
                    <a:pt x="9153" y="217"/>
                    <a:pt x="8417" y="638"/>
                  </a:cubicBezTo>
                  <a:cubicBezTo>
                    <a:pt x="7680" y="901"/>
                    <a:pt x="7102" y="1322"/>
                    <a:pt x="6576" y="1953"/>
                  </a:cubicBezTo>
                  <a:cubicBezTo>
                    <a:pt x="5997" y="2532"/>
                    <a:pt x="5576" y="3269"/>
                    <a:pt x="5366" y="4058"/>
                  </a:cubicBezTo>
                  <a:cubicBezTo>
                    <a:pt x="5050" y="4847"/>
                    <a:pt x="4945" y="5636"/>
                    <a:pt x="4945" y="6477"/>
                  </a:cubicBezTo>
                  <a:cubicBezTo>
                    <a:pt x="4998" y="7003"/>
                    <a:pt x="5103" y="7530"/>
                    <a:pt x="5208" y="8056"/>
                  </a:cubicBezTo>
                  <a:lnTo>
                    <a:pt x="5208" y="8108"/>
                  </a:lnTo>
                  <a:cubicBezTo>
                    <a:pt x="4261" y="8161"/>
                    <a:pt x="3262" y="8529"/>
                    <a:pt x="2473" y="9055"/>
                  </a:cubicBezTo>
                  <a:cubicBezTo>
                    <a:pt x="1631" y="9634"/>
                    <a:pt x="1000" y="10370"/>
                    <a:pt x="526" y="11264"/>
                  </a:cubicBezTo>
                  <a:cubicBezTo>
                    <a:pt x="263" y="11738"/>
                    <a:pt x="105" y="12211"/>
                    <a:pt x="0" y="12737"/>
                  </a:cubicBezTo>
                  <a:lnTo>
                    <a:pt x="29248" y="12737"/>
                  </a:lnTo>
                  <a:lnTo>
                    <a:pt x="29248" y="12580"/>
                  </a:lnTo>
                  <a:cubicBezTo>
                    <a:pt x="29038" y="12317"/>
                    <a:pt x="28880" y="12106"/>
                    <a:pt x="28670" y="11948"/>
                  </a:cubicBezTo>
                  <a:cubicBezTo>
                    <a:pt x="28302" y="11580"/>
                    <a:pt x="27828" y="11264"/>
                    <a:pt x="27407" y="11001"/>
                  </a:cubicBezTo>
                  <a:cubicBezTo>
                    <a:pt x="26492" y="10520"/>
                    <a:pt x="25620" y="10258"/>
                    <a:pt x="24631" y="10258"/>
                  </a:cubicBezTo>
                  <a:cubicBezTo>
                    <a:pt x="24540" y="10258"/>
                    <a:pt x="24449" y="10261"/>
                    <a:pt x="24356" y="10265"/>
                  </a:cubicBezTo>
                  <a:cubicBezTo>
                    <a:pt x="23567" y="10265"/>
                    <a:pt x="22831" y="10475"/>
                    <a:pt x="22147" y="10896"/>
                  </a:cubicBezTo>
                  <a:cubicBezTo>
                    <a:pt x="22042" y="10949"/>
                    <a:pt x="21884" y="10949"/>
                    <a:pt x="21831" y="11001"/>
                  </a:cubicBezTo>
                  <a:cubicBezTo>
                    <a:pt x="21515" y="10212"/>
                    <a:pt x="21042" y="9581"/>
                    <a:pt x="20463" y="8950"/>
                  </a:cubicBezTo>
                  <a:cubicBezTo>
                    <a:pt x="20043" y="8634"/>
                    <a:pt x="19569" y="8319"/>
                    <a:pt x="19201" y="8056"/>
                  </a:cubicBezTo>
                  <a:cubicBezTo>
                    <a:pt x="18412" y="7582"/>
                    <a:pt x="17623" y="7372"/>
                    <a:pt x="16781" y="7319"/>
                  </a:cubicBezTo>
                  <a:cubicBezTo>
                    <a:pt x="16834" y="6846"/>
                    <a:pt x="16886" y="6425"/>
                    <a:pt x="16834" y="5951"/>
                  </a:cubicBezTo>
                  <a:cubicBezTo>
                    <a:pt x="16781" y="5425"/>
                    <a:pt x="16623" y="4899"/>
                    <a:pt x="16571" y="4373"/>
                  </a:cubicBezTo>
                  <a:cubicBezTo>
                    <a:pt x="16255" y="3321"/>
                    <a:pt x="15729" y="2479"/>
                    <a:pt x="14992" y="1690"/>
                  </a:cubicBezTo>
                  <a:cubicBezTo>
                    <a:pt x="14572" y="1322"/>
                    <a:pt x="14151" y="1007"/>
                    <a:pt x="13730" y="743"/>
                  </a:cubicBezTo>
                  <a:cubicBezTo>
                    <a:pt x="12814" y="262"/>
                    <a:pt x="11943" y="0"/>
                    <a:pt x="109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43"/>
            <p:cNvSpPr/>
            <p:nvPr/>
          </p:nvSpPr>
          <p:spPr>
            <a:xfrm>
              <a:off x="8474119" y="980825"/>
              <a:ext cx="378161" cy="192025"/>
            </a:xfrm>
            <a:custGeom>
              <a:avLst/>
              <a:gdLst/>
              <a:ahLst/>
              <a:cxnLst/>
              <a:rect l="l" t="t" r="r" b="b"/>
              <a:pathLst>
                <a:path w="14993" h="7681" extrusionOk="0">
                  <a:moveTo>
                    <a:pt x="6313" y="0"/>
                  </a:moveTo>
                  <a:cubicBezTo>
                    <a:pt x="5734" y="0"/>
                    <a:pt x="5208" y="105"/>
                    <a:pt x="4682" y="421"/>
                  </a:cubicBezTo>
                  <a:cubicBezTo>
                    <a:pt x="4156" y="631"/>
                    <a:pt x="3682" y="947"/>
                    <a:pt x="3314" y="1368"/>
                  </a:cubicBezTo>
                  <a:cubicBezTo>
                    <a:pt x="2841" y="1736"/>
                    <a:pt x="2578" y="2262"/>
                    <a:pt x="2420" y="2893"/>
                  </a:cubicBezTo>
                  <a:cubicBezTo>
                    <a:pt x="2157" y="3419"/>
                    <a:pt x="2052" y="3998"/>
                    <a:pt x="2104" y="4577"/>
                  </a:cubicBezTo>
                  <a:cubicBezTo>
                    <a:pt x="2104" y="4734"/>
                    <a:pt x="2157" y="4892"/>
                    <a:pt x="2157" y="5050"/>
                  </a:cubicBezTo>
                  <a:cubicBezTo>
                    <a:pt x="2104" y="5103"/>
                    <a:pt x="2052" y="5103"/>
                    <a:pt x="1894" y="5155"/>
                  </a:cubicBezTo>
                  <a:cubicBezTo>
                    <a:pt x="1526" y="5313"/>
                    <a:pt x="1105" y="5576"/>
                    <a:pt x="842" y="5892"/>
                  </a:cubicBezTo>
                  <a:cubicBezTo>
                    <a:pt x="526" y="6207"/>
                    <a:pt x="316" y="6628"/>
                    <a:pt x="211" y="6996"/>
                  </a:cubicBezTo>
                  <a:cubicBezTo>
                    <a:pt x="53" y="7207"/>
                    <a:pt x="0" y="7470"/>
                    <a:pt x="0" y="7680"/>
                  </a:cubicBezTo>
                  <a:lnTo>
                    <a:pt x="14993" y="7680"/>
                  </a:lnTo>
                  <a:lnTo>
                    <a:pt x="14993" y="7628"/>
                  </a:lnTo>
                  <a:cubicBezTo>
                    <a:pt x="14993" y="7417"/>
                    <a:pt x="14940" y="7259"/>
                    <a:pt x="14940" y="7102"/>
                  </a:cubicBezTo>
                  <a:cubicBezTo>
                    <a:pt x="14677" y="6365"/>
                    <a:pt x="14309" y="5681"/>
                    <a:pt x="13783" y="5155"/>
                  </a:cubicBezTo>
                  <a:cubicBezTo>
                    <a:pt x="13414" y="4997"/>
                    <a:pt x="13099" y="4734"/>
                    <a:pt x="12836" y="4524"/>
                  </a:cubicBezTo>
                  <a:cubicBezTo>
                    <a:pt x="12257" y="4208"/>
                    <a:pt x="11573" y="3998"/>
                    <a:pt x="10942" y="3998"/>
                  </a:cubicBezTo>
                  <a:cubicBezTo>
                    <a:pt x="10889" y="3682"/>
                    <a:pt x="10784" y="3314"/>
                    <a:pt x="10732" y="3051"/>
                  </a:cubicBezTo>
                  <a:cubicBezTo>
                    <a:pt x="10468" y="2367"/>
                    <a:pt x="10100" y="1683"/>
                    <a:pt x="9522" y="1157"/>
                  </a:cubicBezTo>
                  <a:cubicBezTo>
                    <a:pt x="9206" y="947"/>
                    <a:pt x="8943" y="684"/>
                    <a:pt x="8627" y="473"/>
                  </a:cubicBezTo>
                  <a:cubicBezTo>
                    <a:pt x="7891" y="105"/>
                    <a:pt x="7154" y="0"/>
                    <a:pt x="6313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43"/>
            <p:cNvSpPr/>
            <p:nvPr/>
          </p:nvSpPr>
          <p:spPr>
            <a:xfrm>
              <a:off x="9001253" y="1526775"/>
              <a:ext cx="848747" cy="402790"/>
            </a:xfrm>
            <a:custGeom>
              <a:avLst/>
              <a:gdLst/>
              <a:ahLst/>
              <a:cxnLst/>
              <a:rect l="l" t="t" r="r" b="b"/>
              <a:pathLst>
                <a:path w="24725" h="10627" extrusionOk="0">
                  <a:moveTo>
                    <a:pt x="7312" y="0"/>
                  </a:moveTo>
                  <a:cubicBezTo>
                    <a:pt x="6681" y="0"/>
                    <a:pt x="6050" y="210"/>
                    <a:pt x="5471" y="473"/>
                  </a:cubicBezTo>
                  <a:cubicBezTo>
                    <a:pt x="4892" y="631"/>
                    <a:pt x="4366" y="1052"/>
                    <a:pt x="3893" y="1526"/>
                  </a:cubicBezTo>
                  <a:cubicBezTo>
                    <a:pt x="3420" y="1946"/>
                    <a:pt x="3104" y="2578"/>
                    <a:pt x="2894" y="3156"/>
                  </a:cubicBezTo>
                  <a:cubicBezTo>
                    <a:pt x="2630" y="3735"/>
                    <a:pt x="2525" y="4419"/>
                    <a:pt x="2578" y="5050"/>
                  </a:cubicBezTo>
                  <a:cubicBezTo>
                    <a:pt x="2630" y="5471"/>
                    <a:pt x="2736" y="5892"/>
                    <a:pt x="2788" y="6313"/>
                  </a:cubicBezTo>
                  <a:cubicBezTo>
                    <a:pt x="2999" y="6891"/>
                    <a:pt x="3262" y="7417"/>
                    <a:pt x="3630" y="7891"/>
                  </a:cubicBezTo>
                  <a:cubicBezTo>
                    <a:pt x="3157" y="7943"/>
                    <a:pt x="2736" y="8101"/>
                    <a:pt x="2262" y="8259"/>
                  </a:cubicBezTo>
                  <a:cubicBezTo>
                    <a:pt x="1736" y="8469"/>
                    <a:pt x="1263" y="8785"/>
                    <a:pt x="895" y="9258"/>
                  </a:cubicBezTo>
                  <a:cubicBezTo>
                    <a:pt x="474" y="9679"/>
                    <a:pt x="211" y="10100"/>
                    <a:pt x="0" y="10626"/>
                  </a:cubicBezTo>
                  <a:lnTo>
                    <a:pt x="24725" y="10626"/>
                  </a:lnTo>
                  <a:cubicBezTo>
                    <a:pt x="24462" y="10048"/>
                    <a:pt x="24093" y="9521"/>
                    <a:pt x="23620" y="9048"/>
                  </a:cubicBezTo>
                  <a:cubicBezTo>
                    <a:pt x="23304" y="8785"/>
                    <a:pt x="22883" y="8522"/>
                    <a:pt x="22568" y="8364"/>
                  </a:cubicBezTo>
                  <a:cubicBezTo>
                    <a:pt x="21779" y="7943"/>
                    <a:pt x="20937" y="7733"/>
                    <a:pt x="19990" y="7733"/>
                  </a:cubicBezTo>
                  <a:cubicBezTo>
                    <a:pt x="19622" y="7733"/>
                    <a:pt x="19201" y="7838"/>
                    <a:pt x="18885" y="7943"/>
                  </a:cubicBezTo>
                  <a:cubicBezTo>
                    <a:pt x="18833" y="7680"/>
                    <a:pt x="18833" y="7417"/>
                    <a:pt x="18780" y="7154"/>
                  </a:cubicBezTo>
                  <a:cubicBezTo>
                    <a:pt x="18517" y="6365"/>
                    <a:pt x="18096" y="5629"/>
                    <a:pt x="17465" y="5103"/>
                  </a:cubicBezTo>
                  <a:cubicBezTo>
                    <a:pt x="17097" y="4840"/>
                    <a:pt x="16781" y="4682"/>
                    <a:pt x="16466" y="4419"/>
                  </a:cubicBezTo>
                  <a:cubicBezTo>
                    <a:pt x="15677" y="3998"/>
                    <a:pt x="14887" y="3788"/>
                    <a:pt x="13941" y="3788"/>
                  </a:cubicBezTo>
                  <a:cubicBezTo>
                    <a:pt x="13362" y="3788"/>
                    <a:pt x="12888" y="3945"/>
                    <a:pt x="12362" y="4156"/>
                  </a:cubicBezTo>
                  <a:cubicBezTo>
                    <a:pt x="12310" y="3893"/>
                    <a:pt x="12310" y="3682"/>
                    <a:pt x="12257" y="3419"/>
                  </a:cubicBezTo>
                  <a:cubicBezTo>
                    <a:pt x="11994" y="2630"/>
                    <a:pt x="11521" y="1894"/>
                    <a:pt x="10942" y="1315"/>
                  </a:cubicBezTo>
                  <a:cubicBezTo>
                    <a:pt x="10626" y="1052"/>
                    <a:pt x="10258" y="789"/>
                    <a:pt x="9890" y="579"/>
                  </a:cubicBezTo>
                  <a:cubicBezTo>
                    <a:pt x="9101" y="210"/>
                    <a:pt x="8259" y="0"/>
                    <a:pt x="7312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61" name="Google Shape;6961;p43"/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6962" name="Google Shape;6962;p43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63" name="Google Shape;6963;p43"/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6964" name="Google Shape;6964;p43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6965" name="Google Shape;6965;p43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6966" name="Google Shape;6966;p4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67" name="Google Shape;6967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68" name="Google Shape;6968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69" name="Google Shape;6969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970" name="Google Shape;6970;p4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71" name="Google Shape;6971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72" name="Google Shape;6972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73" name="Google Shape;6973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974" name="Google Shape;6974;p4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75" name="Google Shape;6975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76" name="Google Shape;6976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77" name="Google Shape;6977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978" name="Google Shape;6978;p4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79" name="Google Shape;6979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80" name="Google Shape;6980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981" name="Google Shape;6981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6982" name="Google Shape;6982;p43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6983" name="Google Shape;6983;p43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6984" name="Google Shape;6984;p43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6985" name="Google Shape;6985;p43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986" name="Google Shape;6986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987" name="Google Shape;6987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988" name="Google Shape;6988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989" name="Google Shape;6989;p43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990" name="Google Shape;6990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991" name="Google Shape;6991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992" name="Google Shape;6992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993" name="Google Shape;6993;p43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994" name="Google Shape;6994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995" name="Google Shape;6995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996" name="Google Shape;6996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6997" name="Google Shape;6997;p43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6998" name="Google Shape;6998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6999" name="Google Shape;6999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00" name="Google Shape;7000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7001" name="Google Shape;7001;p43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002" name="Google Shape;7002;p43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03" name="Google Shape;7003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04" name="Google Shape;7004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05" name="Google Shape;7005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006" name="Google Shape;7006;p43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07" name="Google Shape;7007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08" name="Google Shape;7008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09" name="Google Shape;7009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010" name="Google Shape;7010;p43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11" name="Google Shape;7011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12" name="Google Shape;7012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13" name="Google Shape;7013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014" name="Google Shape;7014;p43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15" name="Google Shape;7015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16" name="Google Shape;7016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17" name="Google Shape;7017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7018" name="Google Shape;7018;p43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7019" name="Google Shape;7019;p43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020" name="Google Shape;7020;p43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21" name="Google Shape;7021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22" name="Google Shape;7022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23" name="Google Shape;7023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024" name="Google Shape;7024;p43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25" name="Google Shape;7025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26" name="Google Shape;7026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27" name="Google Shape;7027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028" name="Google Shape;7028;p43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29" name="Google Shape;7029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30" name="Google Shape;7030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31" name="Google Shape;7031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032" name="Google Shape;7032;p43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33" name="Google Shape;7033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34" name="Google Shape;7034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35" name="Google Shape;7035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7036" name="Google Shape;7036;p43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037" name="Google Shape;7037;p43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38" name="Google Shape;7038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39" name="Google Shape;7039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40" name="Google Shape;7040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041" name="Google Shape;7041;p43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42" name="Google Shape;7042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43" name="Google Shape;7043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44" name="Google Shape;7044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045" name="Google Shape;7045;p43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46" name="Google Shape;7046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47" name="Google Shape;7047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48" name="Google Shape;7048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049" name="Google Shape;7049;p43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050" name="Google Shape;7050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51" name="Google Shape;7051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052" name="Google Shape;7052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7053" name="Google Shape;7053;p43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054" name="Google Shape;7054;p4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055" name="Google Shape;7055;p4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56" name="Google Shape;7056;p4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57" name="Google Shape;7057;p4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058" name="Google Shape;7058;p4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059" name="Google Shape;7059;p4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60" name="Google Shape;7060;p4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61" name="Google Shape;7061;p4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062" name="Google Shape;7062;p4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063" name="Google Shape;7063;p4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64" name="Google Shape;7064;p4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65" name="Google Shape;7065;p4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066" name="Google Shape;7066;p4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067" name="Google Shape;7067;p4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68" name="Google Shape;7068;p4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069" name="Google Shape;7069;p4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7070" name="Google Shape;7070;p43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7071" name="Google Shape;7071;p43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072" name="Google Shape;7072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073" name="Google Shape;7073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074" name="Google Shape;7074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075" name="Google Shape;7075;p43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076" name="Google Shape;7076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077" name="Google Shape;7077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078" name="Google Shape;7078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7079" name="Google Shape;7079;p43"/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7080" name="Google Shape;7080;p43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7081" name="Google Shape;7081;p43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082" name="Google Shape;7082;p4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083" name="Google Shape;7083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084" name="Google Shape;7084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085" name="Google Shape;7085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086" name="Google Shape;7086;p4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087" name="Google Shape;7087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088" name="Google Shape;7088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089" name="Google Shape;7089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090" name="Google Shape;7090;p4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091" name="Google Shape;7091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092" name="Google Shape;7092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093" name="Google Shape;7093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094" name="Google Shape;7094;p4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095" name="Google Shape;7095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096" name="Google Shape;7096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097" name="Google Shape;7097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7098" name="Google Shape;7098;p43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7099" name="Google Shape;7099;p43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7100" name="Google Shape;7100;p43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101" name="Google Shape;7101;p43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02" name="Google Shape;7102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03" name="Google Shape;7103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04" name="Google Shape;7104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05" name="Google Shape;7105;p43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06" name="Google Shape;7106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07" name="Google Shape;7107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08" name="Google Shape;7108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09" name="Google Shape;7109;p43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10" name="Google Shape;7110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11" name="Google Shape;7111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12" name="Google Shape;7112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13" name="Google Shape;7113;p43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14" name="Google Shape;7114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15" name="Google Shape;7115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16" name="Google Shape;7116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7117" name="Google Shape;7117;p43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118" name="Google Shape;7118;p43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19" name="Google Shape;7119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20" name="Google Shape;7120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21" name="Google Shape;7121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22" name="Google Shape;7122;p43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23" name="Google Shape;7123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24" name="Google Shape;7124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25" name="Google Shape;7125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26" name="Google Shape;7126;p43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27" name="Google Shape;7127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28" name="Google Shape;7128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29" name="Google Shape;7129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30" name="Google Shape;7130;p43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31" name="Google Shape;7131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32" name="Google Shape;7132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33" name="Google Shape;7133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7134" name="Google Shape;7134;p43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7135" name="Google Shape;7135;p43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136" name="Google Shape;7136;p43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37" name="Google Shape;7137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38" name="Google Shape;7138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39" name="Google Shape;7139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40" name="Google Shape;7140;p43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41" name="Google Shape;7141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42" name="Google Shape;7142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43" name="Google Shape;7143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44" name="Google Shape;7144;p43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45" name="Google Shape;7145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46" name="Google Shape;7146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47" name="Google Shape;7147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48" name="Google Shape;7148;p43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49" name="Google Shape;7149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50" name="Google Shape;7150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51" name="Google Shape;7151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7152" name="Google Shape;7152;p43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153" name="Google Shape;7153;p43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54" name="Google Shape;7154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55" name="Google Shape;7155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56" name="Google Shape;7156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57" name="Google Shape;7157;p43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58" name="Google Shape;7158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59" name="Google Shape;7159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60" name="Google Shape;7160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61" name="Google Shape;7161;p43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62" name="Google Shape;7162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63" name="Google Shape;7163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64" name="Google Shape;7164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165" name="Google Shape;7165;p43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166" name="Google Shape;7166;p43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67" name="Google Shape;7167;p43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168" name="Google Shape;7168;p43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7169" name="Google Shape;7169;p43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170" name="Google Shape;7170;p43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171" name="Google Shape;7171;p4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172" name="Google Shape;7172;p4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173" name="Google Shape;7173;p4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174" name="Google Shape;7174;p43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175" name="Google Shape;7175;p4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176" name="Google Shape;7176;p4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177" name="Google Shape;7177;p4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178" name="Google Shape;7178;p43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179" name="Google Shape;7179;p4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180" name="Google Shape;7180;p4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181" name="Google Shape;7181;p4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182" name="Google Shape;7182;p43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183" name="Google Shape;7183;p43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184" name="Google Shape;7184;p43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185" name="Google Shape;7185;p43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7186" name="Google Shape;7186;p43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7187" name="Google Shape;7187;p43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188" name="Google Shape;7188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189" name="Google Shape;7189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190" name="Google Shape;7190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191" name="Google Shape;7191;p43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192" name="Google Shape;7192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193" name="Google Shape;7193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194" name="Google Shape;7194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7195" name="Google Shape;7195;p43"/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7196" name="Google Shape;7196;p43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7197" name="Google Shape;7197;p43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198" name="Google Shape;7198;p4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199" name="Google Shape;7199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00" name="Google Shape;7200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01" name="Google Shape;7201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02" name="Google Shape;7202;p4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03" name="Google Shape;7203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04" name="Google Shape;7204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05" name="Google Shape;7205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06" name="Google Shape;7206;p4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07" name="Google Shape;7207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08" name="Google Shape;7208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09" name="Google Shape;7209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10" name="Google Shape;7210;p4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11" name="Google Shape;7211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12" name="Google Shape;7212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13" name="Google Shape;7213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7214" name="Google Shape;7214;p43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215" name="Google Shape;7215;p4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16" name="Google Shape;7216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17" name="Google Shape;7217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18" name="Google Shape;7218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19" name="Google Shape;7219;p4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20" name="Google Shape;7220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21" name="Google Shape;7221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22" name="Google Shape;7222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23" name="Google Shape;7223;p4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24" name="Google Shape;7224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25" name="Google Shape;7225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26" name="Google Shape;7226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27" name="Google Shape;7227;p4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28" name="Google Shape;7228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29" name="Google Shape;7229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30" name="Google Shape;7230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7231" name="Google Shape;7231;p43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7232" name="Google Shape;7232;p43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233" name="Google Shape;7233;p4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34" name="Google Shape;7234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35" name="Google Shape;7235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36" name="Google Shape;7236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37" name="Google Shape;7237;p4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38" name="Google Shape;7238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39" name="Google Shape;7239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40" name="Google Shape;7240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41" name="Google Shape;7241;p4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42" name="Google Shape;7242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43" name="Google Shape;7243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44" name="Google Shape;7244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45" name="Google Shape;7245;p4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46" name="Google Shape;7246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47" name="Google Shape;7247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48" name="Google Shape;7248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7249" name="Google Shape;7249;p43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250" name="Google Shape;7250;p4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51" name="Google Shape;7251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52" name="Google Shape;7252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53" name="Google Shape;7253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54" name="Google Shape;7254;p4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55" name="Google Shape;7255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56" name="Google Shape;7256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57" name="Google Shape;7257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58" name="Google Shape;7258;p4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59" name="Google Shape;7259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60" name="Google Shape;7260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61" name="Google Shape;7261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62" name="Google Shape;7262;p4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63" name="Google Shape;7263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64" name="Google Shape;7264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65" name="Google Shape;7265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7266" name="Google Shape;7266;p43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7267" name="Google Shape;7267;p43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268" name="Google Shape;7268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269" name="Google Shape;7269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270" name="Google Shape;7270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271" name="Google Shape;7271;p43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272" name="Google Shape;7272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273" name="Google Shape;7273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274" name="Google Shape;7274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275" name="Google Shape;7275;p43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276" name="Google Shape;7276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277" name="Google Shape;7277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278" name="Google Shape;7278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279" name="Google Shape;7279;p43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280" name="Google Shape;7280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281" name="Google Shape;7281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282" name="Google Shape;7282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7283" name="Google Shape;7283;p43"/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7284" name="Google Shape;7284;p43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7285" name="Google Shape;7285;p43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286" name="Google Shape;7286;p4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87" name="Google Shape;7287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88" name="Google Shape;7288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89" name="Google Shape;7289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90" name="Google Shape;7290;p4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91" name="Google Shape;7291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92" name="Google Shape;7292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93" name="Google Shape;7293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94" name="Google Shape;7294;p4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95" name="Google Shape;7295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96" name="Google Shape;7296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297" name="Google Shape;7297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298" name="Google Shape;7298;p4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99" name="Google Shape;7299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00" name="Google Shape;7300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01" name="Google Shape;7301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7302" name="Google Shape;7302;p43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303" name="Google Shape;7303;p4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04" name="Google Shape;7304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05" name="Google Shape;7305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06" name="Google Shape;7306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307" name="Google Shape;7307;p4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08" name="Google Shape;7308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09" name="Google Shape;7309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10" name="Google Shape;7310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311" name="Google Shape;7311;p4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12" name="Google Shape;7312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13" name="Google Shape;7313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14" name="Google Shape;7314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315" name="Google Shape;7315;p4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16" name="Google Shape;7316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17" name="Google Shape;7317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18" name="Google Shape;7318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7319" name="Google Shape;7319;p43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7320" name="Google Shape;7320;p43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321" name="Google Shape;7321;p4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22" name="Google Shape;7322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23" name="Google Shape;7323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24" name="Google Shape;7324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325" name="Google Shape;7325;p4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26" name="Google Shape;7326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27" name="Google Shape;7327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28" name="Google Shape;7328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329" name="Google Shape;7329;p4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30" name="Google Shape;7330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31" name="Google Shape;7331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32" name="Google Shape;7332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333" name="Google Shape;7333;p4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34" name="Google Shape;7334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35" name="Google Shape;7335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36" name="Google Shape;7336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7337" name="Google Shape;7337;p43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338" name="Google Shape;7338;p43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39" name="Google Shape;7339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40" name="Google Shape;7340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41" name="Google Shape;7341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342" name="Google Shape;7342;p43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43" name="Google Shape;7343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44" name="Google Shape;7344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45" name="Google Shape;7345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346" name="Google Shape;7346;p43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47" name="Google Shape;7347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48" name="Google Shape;7348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49" name="Google Shape;7349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350" name="Google Shape;7350;p43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351" name="Google Shape;7351;p43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52" name="Google Shape;7352;p43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53" name="Google Shape;7353;p43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7354" name="Google Shape;7354;p43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7355" name="Google Shape;7355;p43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356" name="Google Shape;7356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357" name="Google Shape;7357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358" name="Google Shape;7358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359" name="Google Shape;7359;p43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360" name="Google Shape;7360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361" name="Google Shape;7361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362" name="Google Shape;7362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363" name="Google Shape;7363;p43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364" name="Google Shape;7364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365" name="Google Shape;7365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366" name="Google Shape;7366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367" name="Google Shape;7367;p43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368" name="Google Shape;7368;p43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369" name="Google Shape;7369;p43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370" name="Google Shape;7370;p43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sp>
        <p:nvSpPr>
          <p:cNvPr id="7371" name="Google Shape;7371;p43"/>
          <p:cNvSpPr txBox="1">
            <a:spLocks noGrp="1"/>
          </p:cNvSpPr>
          <p:nvPr>
            <p:ph type="title"/>
          </p:nvPr>
        </p:nvSpPr>
        <p:spPr>
          <a:xfrm>
            <a:off x="841890" y="786384"/>
            <a:ext cx="9008100" cy="8421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BLANK_1_1_1_1_1_1_2">
    <p:spTree>
      <p:nvGrpSpPr>
        <p:cNvPr id="1" name="Shape 7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" name="Google Shape;7373;p44"/>
          <p:cNvSpPr/>
          <p:nvPr/>
        </p:nvSpPr>
        <p:spPr>
          <a:xfrm>
            <a:off x="9137553" y="6157638"/>
            <a:ext cx="1521452" cy="772632"/>
          </a:xfrm>
          <a:custGeom>
            <a:avLst/>
            <a:gdLst/>
            <a:ahLst/>
            <a:cxnLst/>
            <a:rect l="l" t="t" r="r" b="b"/>
            <a:pathLst>
              <a:path w="14993" h="7681" extrusionOk="0">
                <a:moveTo>
                  <a:pt x="6313" y="0"/>
                </a:moveTo>
                <a:cubicBezTo>
                  <a:pt x="5734" y="0"/>
                  <a:pt x="5208" y="105"/>
                  <a:pt x="4682" y="421"/>
                </a:cubicBezTo>
                <a:cubicBezTo>
                  <a:pt x="4156" y="631"/>
                  <a:pt x="3682" y="947"/>
                  <a:pt x="3314" y="1368"/>
                </a:cubicBezTo>
                <a:cubicBezTo>
                  <a:pt x="2841" y="1736"/>
                  <a:pt x="2578" y="2262"/>
                  <a:pt x="2420" y="2893"/>
                </a:cubicBezTo>
                <a:cubicBezTo>
                  <a:pt x="2157" y="3419"/>
                  <a:pt x="2052" y="3998"/>
                  <a:pt x="2104" y="4577"/>
                </a:cubicBezTo>
                <a:cubicBezTo>
                  <a:pt x="2104" y="4734"/>
                  <a:pt x="2157" y="4892"/>
                  <a:pt x="2157" y="5050"/>
                </a:cubicBezTo>
                <a:cubicBezTo>
                  <a:pt x="2104" y="5103"/>
                  <a:pt x="2052" y="5103"/>
                  <a:pt x="1894" y="5155"/>
                </a:cubicBezTo>
                <a:cubicBezTo>
                  <a:pt x="1526" y="5313"/>
                  <a:pt x="1105" y="5576"/>
                  <a:pt x="842" y="5892"/>
                </a:cubicBezTo>
                <a:cubicBezTo>
                  <a:pt x="526" y="6207"/>
                  <a:pt x="316" y="6628"/>
                  <a:pt x="211" y="6996"/>
                </a:cubicBezTo>
                <a:cubicBezTo>
                  <a:pt x="53" y="7207"/>
                  <a:pt x="0" y="7470"/>
                  <a:pt x="0" y="7680"/>
                </a:cubicBezTo>
                <a:lnTo>
                  <a:pt x="14993" y="7680"/>
                </a:lnTo>
                <a:lnTo>
                  <a:pt x="14993" y="7628"/>
                </a:lnTo>
                <a:cubicBezTo>
                  <a:pt x="14993" y="7417"/>
                  <a:pt x="14940" y="7259"/>
                  <a:pt x="14940" y="7102"/>
                </a:cubicBezTo>
                <a:cubicBezTo>
                  <a:pt x="14677" y="6365"/>
                  <a:pt x="14309" y="5681"/>
                  <a:pt x="13783" y="5155"/>
                </a:cubicBezTo>
                <a:cubicBezTo>
                  <a:pt x="13414" y="4997"/>
                  <a:pt x="13099" y="4734"/>
                  <a:pt x="12836" y="4524"/>
                </a:cubicBezTo>
                <a:cubicBezTo>
                  <a:pt x="12257" y="4208"/>
                  <a:pt x="11573" y="3998"/>
                  <a:pt x="10942" y="3998"/>
                </a:cubicBezTo>
                <a:cubicBezTo>
                  <a:pt x="10889" y="3682"/>
                  <a:pt x="10784" y="3314"/>
                  <a:pt x="10732" y="3051"/>
                </a:cubicBezTo>
                <a:cubicBezTo>
                  <a:pt x="10468" y="2367"/>
                  <a:pt x="10100" y="1683"/>
                  <a:pt x="9522" y="1157"/>
                </a:cubicBezTo>
                <a:cubicBezTo>
                  <a:pt x="9206" y="947"/>
                  <a:pt x="8943" y="684"/>
                  <a:pt x="8627" y="473"/>
                </a:cubicBezTo>
                <a:cubicBezTo>
                  <a:pt x="7891" y="105"/>
                  <a:pt x="7154" y="0"/>
                  <a:pt x="63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74" name="Google Shape;7374;p44"/>
          <p:cNvSpPr/>
          <p:nvPr/>
        </p:nvSpPr>
        <p:spPr>
          <a:xfrm>
            <a:off x="6802003" y="4148950"/>
            <a:ext cx="2262118" cy="976463"/>
          </a:xfrm>
          <a:custGeom>
            <a:avLst/>
            <a:gdLst/>
            <a:ahLst/>
            <a:cxnLst/>
            <a:rect l="l" t="t" r="r" b="b"/>
            <a:pathLst>
              <a:path w="29249" h="12738" extrusionOk="0">
                <a:moveTo>
                  <a:pt x="10913" y="0"/>
                </a:moveTo>
                <a:cubicBezTo>
                  <a:pt x="10819" y="0"/>
                  <a:pt x="10723" y="3"/>
                  <a:pt x="10626" y="7"/>
                </a:cubicBezTo>
                <a:cubicBezTo>
                  <a:pt x="9890" y="7"/>
                  <a:pt x="9153" y="217"/>
                  <a:pt x="8417" y="638"/>
                </a:cubicBezTo>
                <a:cubicBezTo>
                  <a:pt x="7680" y="901"/>
                  <a:pt x="7102" y="1322"/>
                  <a:pt x="6576" y="1953"/>
                </a:cubicBezTo>
                <a:cubicBezTo>
                  <a:pt x="5997" y="2532"/>
                  <a:pt x="5576" y="3269"/>
                  <a:pt x="5366" y="4058"/>
                </a:cubicBezTo>
                <a:cubicBezTo>
                  <a:pt x="5050" y="4847"/>
                  <a:pt x="4945" y="5636"/>
                  <a:pt x="4945" y="6477"/>
                </a:cubicBezTo>
                <a:cubicBezTo>
                  <a:pt x="4998" y="7003"/>
                  <a:pt x="5103" y="7530"/>
                  <a:pt x="5208" y="8056"/>
                </a:cubicBezTo>
                <a:lnTo>
                  <a:pt x="5208" y="8108"/>
                </a:lnTo>
                <a:cubicBezTo>
                  <a:pt x="4261" y="8161"/>
                  <a:pt x="3262" y="8529"/>
                  <a:pt x="2473" y="9055"/>
                </a:cubicBezTo>
                <a:cubicBezTo>
                  <a:pt x="1631" y="9634"/>
                  <a:pt x="1000" y="10370"/>
                  <a:pt x="526" y="11264"/>
                </a:cubicBezTo>
                <a:cubicBezTo>
                  <a:pt x="263" y="11738"/>
                  <a:pt x="105" y="12211"/>
                  <a:pt x="0" y="12737"/>
                </a:cubicBezTo>
                <a:lnTo>
                  <a:pt x="29248" y="12737"/>
                </a:lnTo>
                <a:lnTo>
                  <a:pt x="29248" y="12580"/>
                </a:lnTo>
                <a:cubicBezTo>
                  <a:pt x="29038" y="12317"/>
                  <a:pt x="28880" y="12106"/>
                  <a:pt x="28670" y="11948"/>
                </a:cubicBezTo>
                <a:cubicBezTo>
                  <a:pt x="28302" y="11580"/>
                  <a:pt x="27828" y="11264"/>
                  <a:pt x="27407" y="11001"/>
                </a:cubicBezTo>
                <a:cubicBezTo>
                  <a:pt x="26492" y="10520"/>
                  <a:pt x="25620" y="10258"/>
                  <a:pt x="24631" y="10258"/>
                </a:cubicBezTo>
                <a:cubicBezTo>
                  <a:pt x="24540" y="10258"/>
                  <a:pt x="24449" y="10261"/>
                  <a:pt x="24356" y="10265"/>
                </a:cubicBezTo>
                <a:cubicBezTo>
                  <a:pt x="23567" y="10265"/>
                  <a:pt x="22831" y="10475"/>
                  <a:pt x="22147" y="10896"/>
                </a:cubicBezTo>
                <a:cubicBezTo>
                  <a:pt x="22042" y="10949"/>
                  <a:pt x="21884" y="10949"/>
                  <a:pt x="21831" y="11001"/>
                </a:cubicBezTo>
                <a:cubicBezTo>
                  <a:pt x="21515" y="10212"/>
                  <a:pt x="21042" y="9581"/>
                  <a:pt x="20463" y="8950"/>
                </a:cubicBezTo>
                <a:cubicBezTo>
                  <a:pt x="20043" y="8634"/>
                  <a:pt x="19569" y="8319"/>
                  <a:pt x="19201" y="8056"/>
                </a:cubicBezTo>
                <a:cubicBezTo>
                  <a:pt x="18412" y="7582"/>
                  <a:pt x="17623" y="7372"/>
                  <a:pt x="16781" y="7319"/>
                </a:cubicBezTo>
                <a:cubicBezTo>
                  <a:pt x="16834" y="6846"/>
                  <a:pt x="16886" y="6425"/>
                  <a:pt x="16834" y="5951"/>
                </a:cubicBezTo>
                <a:cubicBezTo>
                  <a:pt x="16781" y="5425"/>
                  <a:pt x="16623" y="4899"/>
                  <a:pt x="16571" y="4373"/>
                </a:cubicBezTo>
                <a:cubicBezTo>
                  <a:pt x="16255" y="3321"/>
                  <a:pt x="15729" y="2479"/>
                  <a:pt x="14992" y="1690"/>
                </a:cubicBezTo>
                <a:cubicBezTo>
                  <a:pt x="14572" y="1322"/>
                  <a:pt x="14151" y="1007"/>
                  <a:pt x="13730" y="743"/>
                </a:cubicBezTo>
                <a:cubicBezTo>
                  <a:pt x="12814" y="262"/>
                  <a:pt x="11943" y="0"/>
                  <a:pt x="109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75" name="Google Shape;7375;p44"/>
          <p:cNvSpPr/>
          <p:nvPr/>
        </p:nvSpPr>
        <p:spPr>
          <a:xfrm>
            <a:off x="7985519" y="2325013"/>
            <a:ext cx="378161" cy="192025"/>
          </a:xfrm>
          <a:custGeom>
            <a:avLst/>
            <a:gdLst/>
            <a:ahLst/>
            <a:cxnLst/>
            <a:rect l="l" t="t" r="r" b="b"/>
            <a:pathLst>
              <a:path w="14993" h="7681" extrusionOk="0">
                <a:moveTo>
                  <a:pt x="6313" y="0"/>
                </a:moveTo>
                <a:cubicBezTo>
                  <a:pt x="5734" y="0"/>
                  <a:pt x="5208" y="105"/>
                  <a:pt x="4682" y="421"/>
                </a:cubicBezTo>
                <a:cubicBezTo>
                  <a:pt x="4156" y="631"/>
                  <a:pt x="3682" y="947"/>
                  <a:pt x="3314" y="1368"/>
                </a:cubicBezTo>
                <a:cubicBezTo>
                  <a:pt x="2841" y="1736"/>
                  <a:pt x="2578" y="2262"/>
                  <a:pt x="2420" y="2893"/>
                </a:cubicBezTo>
                <a:cubicBezTo>
                  <a:pt x="2157" y="3419"/>
                  <a:pt x="2052" y="3998"/>
                  <a:pt x="2104" y="4577"/>
                </a:cubicBezTo>
                <a:cubicBezTo>
                  <a:pt x="2104" y="4734"/>
                  <a:pt x="2157" y="4892"/>
                  <a:pt x="2157" y="5050"/>
                </a:cubicBezTo>
                <a:cubicBezTo>
                  <a:pt x="2104" y="5103"/>
                  <a:pt x="2052" y="5103"/>
                  <a:pt x="1894" y="5155"/>
                </a:cubicBezTo>
                <a:cubicBezTo>
                  <a:pt x="1526" y="5313"/>
                  <a:pt x="1105" y="5576"/>
                  <a:pt x="842" y="5892"/>
                </a:cubicBezTo>
                <a:cubicBezTo>
                  <a:pt x="526" y="6207"/>
                  <a:pt x="316" y="6628"/>
                  <a:pt x="211" y="6996"/>
                </a:cubicBezTo>
                <a:cubicBezTo>
                  <a:pt x="53" y="7207"/>
                  <a:pt x="0" y="7470"/>
                  <a:pt x="0" y="7680"/>
                </a:cubicBezTo>
                <a:lnTo>
                  <a:pt x="14993" y="7680"/>
                </a:lnTo>
                <a:lnTo>
                  <a:pt x="14993" y="7628"/>
                </a:lnTo>
                <a:cubicBezTo>
                  <a:pt x="14993" y="7417"/>
                  <a:pt x="14940" y="7259"/>
                  <a:pt x="14940" y="7102"/>
                </a:cubicBezTo>
                <a:cubicBezTo>
                  <a:pt x="14677" y="6365"/>
                  <a:pt x="14309" y="5681"/>
                  <a:pt x="13783" y="5155"/>
                </a:cubicBezTo>
                <a:cubicBezTo>
                  <a:pt x="13414" y="4997"/>
                  <a:pt x="13099" y="4734"/>
                  <a:pt x="12836" y="4524"/>
                </a:cubicBezTo>
                <a:cubicBezTo>
                  <a:pt x="12257" y="4208"/>
                  <a:pt x="11573" y="3998"/>
                  <a:pt x="10942" y="3998"/>
                </a:cubicBezTo>
                <a:cubicBezTo>
                  <a:pt x="10889" y="3682"/>
                  <a:pt x="10784" y="3314"/>
                  <a:pt x="10732" y="3051"/>
                </a:cubicBezTo>
                <a:cubicBezTo>
                  <a:pt x="10468" y="2367"/>
                  <a:pt x="10100" y="1683"/>
                  <a:pt x="9522" y="1157"/>
                </a:cubicBezTo>
                <a:cubicBezTo>
                  <a:pt x="9206" y="947"/>
                  <a:pt x="8943" y="684"/>
                  <a:pt x="8627" y="473"/>
                </a:cubicBezTo>
                <a:cubicBezTo>
                  <a:pt x="7891" y="105"/>
                  <a:pt x="7154" y="0"/>
                  <a:pt x="6313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76" name="Google Shape;7376;p44"/>
          <p:cNvSpPr/>
          <p:nvPr/>
        </p:nvSpPr>
        <p:spPr>
          <a:xfrm>
            <a:off x="1564578" y="2273563"/>
            <a:ext cx="848747" cy="402790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85" name="Google Shape;7385;p44"/>
          <p:cNvGrpSpPr/>
          <p:nvPr/>
        </p:nvGrpSpPr>
        <p:grpSpPr>
          <a:xfrm>
            <a:off x="2608628" y="1039250"/>
            <a:ext cx="295255" cy="276725"/>
            <a:chOff x="5348675" y="2068175"/>
            <a:chExt cx="292650" cy="276725"/>
          </a:xfrm>
        </p:grpSpPr>
        <p:sp>
          <p:nvSpPr>
            <p:cNvPr id="7386" name="Google Shape;7386;p44"/>
            <p:cNvSpPr/>
            <p:nvPr/>
          </p:nvSpPr>
          <p:spPr>
            <a:xfrm>
              <a:off x="5353950" y="2069650"/>
              <a:ext cx="287375" cy="273500"/>
            </a:xfrm>
            <a:custGeom>
              <a:avLst/>
              <a:gdLst/>
              <a:ahLst/>
              <a:cxnLst/>
              <a:rect l="l" t="t" r="r" b="b"/>
              <a:pathLst>
                <a:path w="11495" h="10940" extrusionOk="0">
                  <a:moveTo>
                    <a:pt x="3407" y="1"/>
                  </a:moveTo>
                  <a:cubicBezTo>
                    <a:pt x="2961" y="1"/>
                    <a:pt x="2567" y="368"/>
                    <a:pt x="2683" y="793"/>
                  </a:cubicBezTo>
                  <a:lnTo>
                    <a:pt x="3104" y="3739"/>
                  </a:lnTo>
                  <a:lnTo>
                    <a:pt x="579" y="5369"/>
                  </a:lnTo>
                  <a:cubicBezTo>
                    <a:pt x="0" y="5790"/>
                    <a:pt x="158" y="6685"/>
                    <a:pt x="842" y="6842"/>
                  </a:cubicBezTo>
                  <a:lnTo>
                    <a:pt x="3840" y="7421"/>
                  </a:lnTo>
                  <a:lnTo>
                    <a:pt x="4629" y="10314"/>
                  </a:lnTo>
                  <a:cubicBezTo>
                    <a:pt x="4688" y="10725"/>
                    <a:pt x="5025" y="10939"/>
                    <a:pt x="5366" y="10939"/>
                  </a:cubicBezTo>
                  <a:cubicBezTo>
                    <a:pt x="5636" y="10939"/>
                    <a:pt x="5910" y="10804"/>
                    <a:pt x="6050" y="10525"/>
                  </a:cubicBezTo>
                  <a:lnTo>
                    <a:pt x="7523" y="7894"/>
                  </a:lnTo>
                  <a:lnTo>
                    <a:pt x="10469" y="8000"/>
                  </a:lnTo>
                  <a:cubicBezTo>
                    <a:pt x="10503" y="8005"/>
                    <a:pt x="10537" y="8008"/>
                    <a:pt x="10570" y="8008"/>
                  </a:cubicBezTo>
                  <a:cubicBezTo>
                    <a:pt x="11143" y="8008"/>
                    <a:pt x="11495" y="7182"/>
                    <a:pt x="11047" y="6685"/>
                  </a:cubicBezTo>
                  <a:lnTo>
                    <a:pt x="8996" y="4528"/>
                  </a:lnTo>
                  <a:lnTo>
                    <a:pt x="10048" y="1740"/>
                  </a:lnTo>
                  <a:cubicBezTo>
                    <a:pt x="10220" y="1181"/>
                    <a:pt x="9829" y="657"/>
                    <a:pt x="9307" y="657"/>
                  </a:cubicBezTo>
                  <a:cubicBezTo>
                    <a:pt x="9191" y="657"/>
                    <a:pt x="9068" y="683"/>
                    <a:pt x="8943" y="740"/>
                  </a:cubicBezTo>
                  <a:lnTo>
                    <a:pt x="6260" y="2003"/>
                  </a:lnTo>
                  <a:lnTo>
                    <a:pt x="3893" y="162"/>
                  </a:lnTo>
                  <a:cubicBezTo>
                    <a:pt x="3739" y="49"/>
                    <a:pt x="3569" y="1"/>
                    <a:pt x="3407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44"/>
            <p:cNvSpPr/>
            <p:nvPr/>
          </p:nvSpPr>
          <p:spPr>
            <a:xfrm>
              <a:off x="5507800" y="2086575"/>
              <a:ext cx="93400" cy="43675"/>
            </a:xfrm>
            <a:custGeom>
              <a:avLst/>
              <a:gdLst/>
              <a:ahLst/>
              <a:cxnLst/>
              <a:rect l="l" t="t" r="r" b="b"/>
              <a:pathLst>
                <a:path w="3736" h="1747" extrusionOk="0">
                  <a:moveTo>
                    <a:pt x="3047" y="0"/>
                  </a:moveTo>
                  <a:cubicBezTo>
                    <a:pt x="2943" y="0"/>
                    <a:pt x="2838" y="20"/>
                    <a:pt x="2736" y="63"/>
                  </a:cubicBezTo>
                  <a:lnTo>
                    <a:pt x="1" y="1326"/>
                  </a:lnTo>
                  <a:lnTo>
                    <a:pt x="632" y="1747"/>
                  </a:lnTo>
                  <a:lnTo>
                    <a:pt x="3736" y="326"/>
                  </a:lnTo>
                  <a:cubicBezTo>
                    <a:pt x="3583" y="136"/>
                    <a:pt x="3320" y="0"/>
                    <a:pt x="3047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44"/>
            <p:cNvSpPr/>
            <p:nvPr/>
          </p:nvSpPr>
          <p:spPr>
            <a:xfrm>
              <a:off x="5348675" y="2068175"/>
              <a:ext cx="148650" cy="276725"/>
            </a:xfrm>
            <a:custGeom>
              <a:avLst/>
              <a:gdLst/>
              <a:ahLst/>
              <a:cxnLst/>
              <a:rect l="l" t="t" r="r" b="b"/>
              <a:pathLst>
                <a:path w="5946" h="11069" extrusionOk="0">
                  <a:moveTo>
                    <a:pt x="3520" y="1"/>
                  </a:moveTo>
                  <a:cubicBezTo>
                    <a:pt x="3056" y="1"/>
                    <a:pt x="2660" y="369"/>
                    <a:pt x="2736" y="904"/>
                  </a:cubicBezTo>
                  <a:lnTo>
                    <a:pt x="3104" y="3850"/>
                  </a:lnTo>
                  <a:lnTo>
                    <a:pt x="632" y="5534"/>
                  </a:lnTo>
                  <a:cubicBezTo>
                    <a:pt x="1" y="5902"/>
                    <a:pt x="211" y="6849"/>
                    <a:pt x="895" y="6954"/>
                  </a:cubicBezTo>
                  <a:lnTo>
                    <a:pt x="3841" y="7533"/>
                  </a:lnTo>
                  <a:lnTo>
                    <a:pt x="4630" y="10478"/>
                  </a:lnTo>
                  <a:cubicBezTo>
                    <a:pt x="4765" y="10849"/>
                    <a:pt x="5093" y="11068"/>
                    <a:pt x="5422" y="11068"/>
                  </a:cubicBezTo>
                  <a:cubicBezTo>
                    <a:pt x="5608" y="11068"/>
                    <a:pt x="5793" y="10998"/>
                    <a:pt x="5945" y="10847"/>
                  </a:cubicBezTo>
                  <a:cubicBezTo>
                    <a:pt x="5945" y="10794"/>
                    <a:pt x="5945" y="10741"/>
                    <a:pt x="5893" y="10584"/>
                  </a:cubicBezTo>
                  <a:lnTo>
                    <a:pt x="5103" y="7690"/>
                  </a:lnTo>
                  <a:lnTo>
                    <a:pt x="2105" y="7112"/>
                  </a:lnTo>
                  <a:cubicBezTo>
                    <a:pt x="1421" y="6954"/>
                    <a:pt x="1263" y="6060"/>
                    <a:pt x="1842" y="5639"/>
                  </a:cubicBezTo>
                  <a:lnTo>
                    <a:pt x="4367" y="4008"/>
                  </a:lnTo>
                  <a:lnTo>
                    <a:pt x="3946" y="1062"/>
                  </a:lnTo>
                  <a:cubicBezTo>
                    <a:pt x="3894" y="799"/>
                    <a:pt x="4051" y="536"/>
                    <a:pt x="4209" y="326"/>
                  </a:cubicBezTo>
                  <a:lnTo>
                    <a:pt x="4051" y="168"/>
                  </a:lnTo>
                  <a:cubicBezTo>
                    <a:pt x="3879" y="53"/>
                    <a:pt x="3694" y="1"/>
                    <a:pt x="3520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89" name="Google Shape;7389;p44"/>
          <p:cNvGrpSpPr/>
          <p:nvPr/>
        </p:nvGrpSpPr>
        <p:grpSpPr>
          <a:xfrm>
            <a:off x="1043236" y="2465610"/>
            <a:ext cx="228570" cy="194302"/>
            <a:chOff x="1916200" y="1417475"/>
            <a:chExt cx="229350" cy="228000"/>
          </a:xfrm>
        </p:grpSpPr>
        <p:sp>
          <p:nvSpPr>
            <p:cNvPr id="7390" name="Google Shape;7390;p44"/>
            <p:cNvSpPr/>
            <p:nvPr/>
          </p:nvSpPr>
          <p:spPr>
            <a:xfrm>
              <a:off x="1918850" y="1417475"/>
              <a:ext cx="226700" cy="227800"/>
            </a:xfrm>
            <a:custGeom>
              <a:avLst/>
              <a:gdLst/>
              <a:ahLst/>
              <a:cxnLst/>
              <a:rect l="l" t="t" r="r" b="b"/>
              <a:pathLst>
                <a:path w="9068" h="9112" extrusionOk="0">
                  <a:moveTo>
                    <a:pt x="3793" y="1"/>
                  </a:moveTo>
                  <a:cubicBezTo>
                    <a:pt x="3485" y="1"/>
                    <a:pt x="3189" y="218"/>
                    <a:pt x="3156" y="577"/>
                  </a:cubicBezTo>
                  <a:lnTo>
                    <a:pt x="2893" y="2997"/>
                  </a:lnTo>
                  <a:lnTo>
                    <a:pt x="579" y="3786"/>
                  </a:lnTo>
                  <a:cubicBezTo>
                    <a:pt x="53" y="3944"/>
                    <a:pt x="0" y="4733"/>
                    <a:pt x="526" y="4996"/>
                  </a:cubicBezTo>
                  <a:lnTo>
                    <a:pt x="2683" y="6048"/>
                  </a:lnTo>
                  <a:lnTo>
                    <a:pt x="2683" y="8468"/>
                  </a:lnTo>
                  <a:cubicBezTo>
                    <a:pt x="2683" y="8863"/>
                    <a:pt x="3027" y="9111"/>
                    <a:pt x="3362" y="9111"/>
                  </a:cubicBezTo>
                  <a:cubicBezTo>
                    <a:pt x="3517" y="9111"/>
                    <a:pt x="3671" y="9058"/>
                    <a:pt x="3788" y="8942"/>
                  </a:cubicBezTo>
                  <a:lnTo>
                    <a:pt x="5524" y="7153"/>
                  </a:lnTo>
                  <a:lnTo>
                    <a:pt x="7786" y="7889"/>
                  </a:lnTo>
                  <a:cubicBezTo>
                    <a:pt x="7871" y="7918"/>
                    <a:pt x="7953" y="7931"/>
                    <a:pt x="8029" y="7931"/>
                  </a:cubicBezTo>
                  <a:cubicBezTo>
                    <a:pt x="8518" y="7931"/>
                    <a:pt x="8802" y="7397"/>
                    <a:pt x="8575" y="6943"/>
                  </a:cubicBezTo>
                  <a:lnTo>
                    <a:pt x="7417" y="4786"/>
                  </a:lnTo>
                  <a:lnTo>
                    <a:pt x="8785" y="2787"/>
                  </a:lnTo>
                  <a:cubicBezTo>
                    <a:pt x="9067" y="2317"/>
                    <a:pt x="8803" y="1763"/>
                    <a:pt x="8331" y="1763"/>
                  </a:cubicBezTo>
                  <a:cubicBezTo>
                    <a:pt x="8275" y="1763"/>
                    <a:pt x="8215" y="1770"/>
                    <a:pt x="8154" y="1787"/>
                  </a:cubicBezTo>
                  <a:lnTo>
                    <a:pt x="5787" y="2208"/>
                  </a:lnTo>
                  <a:lnTo>
                    <a:pt x="4314" y="262"/>
                  </a:lnTo>
                  <a:cubicBezTo>
                    <a:pt x="4174" y="82"/>
                    <a:pt x="3981" y="1"/>
                    <a:pt x="37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44"/>
            <p:cNvSpPr/>
            <p:nvPr/>
          </p:nvSpPr>
          <p:spPr>
            <a:xfrm>
              <a:off x="2063500" y="1463200"/>
              <a:ext cx="76300" cy="21325"/>
            </a:xfrm>
            <a:custGeom>
              <a:avLst/>
              <a:gdLst/>
              <a:ahLst/>
              <a:cxnLst/>
              <a:rect l="l" t="t" r="r" b="b"/>
              <a:pathLst>
                <a:path w="3052" h="853" extrusionOk="0">
                  <a:moveTo>
                    <a:pt x="2487" y="1"/>
                  </a:moveTo>
                  <a:cubicBezTo>
                    <a:pt x="2449" y="1"/>
                    <a:pt x="2409" y="4"/>
                    <a:pt x="2368" y="11"/>
                  </a:cubicBezTo>
                  <a:lnTo>
                    <a:pt x="1" y="484"/>
                  </a:lnTo>
                  <a:lnTo>
                    <a:pt x="316" y="853"/>
                  </a:lnTo>
                  <a:lnTo>
                    <a:pt x="3052" y="379"/>
                  </a:lnTo>
                  <a:cubicBezTo>
                    <a:pt x="2960" y="150"/>
                    <a:pt x="2749" y="1"/>
                    <a:pt x="248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44"/>
            <p:cNvSpPr/>
            <p:nvPr/>
          </p:nvSpPr>
          <p:spPr>
            <a:xfrm>
              <a:off x="1916200" y="1417475"/>
              <a:ext cx="113125" cy="228000"/>
            </a:xfrm>
            <a:custGeom>
              <a:avLst/>
              <a:gdLst/>
              <a:ahLst/>
              <a:cxnLst/>
              <a:rect l="l" t="t" r="r" b="b"/>
              <a:pathLst>
                <a:path w="4525" h="9120" extrusionOk="0">
                  <a:moveTo>
                    <a:pt x="3919" y="1"/>
                  </a:moveTo>
                  <a:cubicBezTo>
                    <a:pt x="3604" y="1"/>
                    <a:pt x="3275" y="218"/>
                    <a:pt x="3210" y="577"/>
                  </a:cubicBezTo>
                  <a:lnTo>
                    <a:pt x="2894" y="2997"/>
                  </a:lnTo>
                  <a:lnTo>
                    <a:pt x="580" y="3786"/>
                  </a:lnTo>
                  <a:cubicBezTo>
                    <a:pt x="54" y="3997"/>
                    <a:pt x="1" y="4733"/>
                    <a:pt x="527" y="4996"/>
                  </a:cubicBezTo>
                  <a:lnTo>
                    <a:pt x="2684" y="6048"/>
                  </a:lnTo>
                  <a:lnTo>
                    <a:pt x="2684" y="8468"/>
                  </a:lnTo>
                  <a:cubicBezTo>
                    <a:pt x="2684" y="8871"/>
                    <a:pt x="2992" y="9119"/>
                    <a:pt x="3349" y="9119"/>
                  </a:cubicBezTo>
                  <a:cubicBezTo>
                    <a:pt x="3458" y="9119"/>
                    <a:pt x="3572" y="9096"/>
                    <a:pt x="3683" y="9047"/>
                  </a:cubicBezTo>
                  <a:cubicBezTo>
                    <a:pt x="3631" y="8942"/>
                    <a:pt x="3631" y="8889"/>
                    <a:pt x="3631" y="8784"/>
                  </a:cubicBezTo>
                  <a:lnTo>
                    <a:pt x="3631" y="6364"/>
                  </a:lnTo>
                  <a:lnTo>
                    <a:pt x="1474" y="5312"/>
                  </a:lnTo>
                  <a:cubicBezTo>
                    <a:pt x="948" y="5049"/>
                    <a:pt x="1000" y="4260"/>
                    <a:pt x="1526" y="4154"/>
                  </a:cubicBezTo>
                  <a:lnTo>
                    <a:pt x="3841" y="3365"/>
                  </a:lnTo>
                  <a:lnTo>
                    <a:pt x="4157" y="893"/>
                  </a:lnTo>
                  <a:cubicBezTo>
                    <a:pt x="4157" y="630"/>
                    <a:pt x="4367" y="525"/>
                    <a:pt x="4525" y="367"/>
                  </a:cubicBezTo>
                  <a:lnTo>
                    <a:pt x="4420" y="262"/>
                  </a:lnTo>
                  <a:cubicBezTo>
                    <a:pt x="4300" y="82"/>
                    <a:pt x="4112" y="1"/>
                    <a:pt x="3919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3" name="Google Shape;7393;p44"/>
          <p:cNvGrpSpPr/>
          <p:nvPr/>
        </p:nvGrpSpPr>
        <p:grpSpPr>
          <a:xfrm>
            <a:off x="6920025" y="1755200"/>
            <a:ext cx="135369" cy="129375"/>
            <a:chOff x="2419900" y="952925"/>
            <a:chExt cx="134175" cy="129375"/>
          </a:xfrm>
        </p:grpSpPr>
        <p:sp>
          <p:nvSpPr>
            <p:cNvPr id="7394" name="Google Shape;7394;p44"/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44"/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44"/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7" name="Google Shape;7397;p44"/>
          <p:cNvGrpSpPr/>
          <p:nvPr/>
        </p:nvGrpSpPr>
        <p:grpSpPr>
          <a:xfrm>
            <a:off x="1323320" y="3978788"/>
            <a:ext cx="139329" cy="128300"/>
            <a:chOff x="732600" y="1890325"/>
            <a:chExt cx="138100" cy="128300"/>
          </a:xfrm>
        </p:grpSpPr>
        <p:sp>
          <p:nvSpPr>
            <p:cNvPr id="7398" name="Google Shape;7398;p44"/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44"/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44"/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01" name="Google Shape;7401;p44"/>
          <p:cNvGrpSpPr/>
          <p:nvPr/>
        </p:nvGrpSpPr>
        <p:grpSpPr>
          <a:xfrm flipH="1">
            <a:off x="8103570" y="839635"/>
            <a:ext cx="1363632" cy="1044932"/>
            <a:chOff x="6015800" y="923575"/>
            <a:chExt cx="1212225" cy="937075"/>
          </a:xfrm>
        </p:grpSpPr>
        <p:sp>
          <p:nvSpPr>
            <p:cNvPr id="7402" name="Google Shape;7402;p44"/>
            <p:cNvSpPr/>
            <p:nvPr/>
          </p:nvSpPr>
          <p:spPr>
            <a:xfrm>
              <a:off x="6015800" y="923575"/>
              <a:ext cx="375800" cy="361850"/>
            </a:xfrm>
            <a:custGeom>
              <a:avLst/>
              <a:gdLst/>
              <a:ahLst/>
              <a:cxnLst/>
              <a:rect l="l" t="t" r="r" b="b"/>
              <a:pathLst>
                <a:path w="15032" h="14474" extrusionOk="0">
                  <a:moveTo>
                    <a:pt x="8300" y="0"/>
                  </a:moveTo>
                  <a:cubicBezTo>
                    <a:pt x="7968" y="0"/>
                    <a:pt x="7628" y="165"/>
                    <a:pt x="7404" y="501"/>
                  </a:cubicBezTo>
                  <a:lnTo>
                    <a:pt x="5352" y="3815"/>
                  </a:lnTo>
                  <a:lnTo>
                    <a:pt x="1459" y="3447"/>
                  </a:lnTo>
                  <a:cubicBezTo>
                    <a:pt x="1438" y="3446"/>
                    <a:pt x="1416" y="3445"/>
                    <a:pt x="1395" y="3445"/>
                  </a:cubicBezTo>
                  <a:cubicBezTo>
                    <a:pt x="538" y="3445"/>
                    <a:pt x="0" y="4463"/>
                    <a:pt x="565" y="5131"/>
                  </a:cubicBezTo>
                  <a:lnTo>
                    <a:pt x="3038" y="8129"/>
                  </a:lnTo>
                  <a:lnTo>
                    <a:pt x="1459" y="11706"/>
                  </a:lnTo>
                  <a:cubicBezTo>
                    <a:pt x="1145" y="12469"/>
                    <a:pt x="1712" y="13194"/>
                    <a:pt x="2474" y="13194"/>
                  </a:cubicBezTo>
                  <a:cubicBezTo>
                    <a:pt x="2604" y="13194"/>
                    <a:pt x="2741" y="13173"/>
                    <a:pt x="2880" y="13126"/>
                  </a:cubicBezTo>
                  <a:lnTo>
                    <a:pt x="6457" y="11654"/>
                  </a:lnTo>
                  <a:lnTo>
                    <a:pt x="9455" y="14231"/>
                  </a:lnTo>
                  <a:cubicBezTo>
                    <a:pt x="9654" y="14399"/>
                    <a:pt x="9883" y="14474"/>
                    <a:pt x="10107" y="14474"/>
                  </a:cubicBezTo>
                  <a:cubicBezTo>
                    <a:pt x="10656" y="14474"/>
                    <a:pt x="11176" y="14025"/>
                    <a:pt x="11139" y="13390"/>
                  </a:cubicBezTo>
                  <a:lnTo>
                    <a:pt x="10876" y="9497"/>
                  </a:lnTo>
                  <a:lnTo>
                    <a:pt x="14242" y="7498"/>
                  </a:lnTo>
                  <a:cubicBezTo>
                    <a:pt x="15031" y="7077"/>
                    <a:pt x="14874" y="5814"/>
                    <a:pt x="13979" y="5604"/>
                  </a:cubicBezTo>
                  <a:lnTo>
                    <a:pt x="10139" y="4710"/>
                  </a:lnTo>
                  <a:lnTo>
                    <a:pt x="9298" y="870"/>
                  </a:lnTo>
                  <a:cubicBezTo>
                    <a:pt x="9177" y="297"/>
                    <a:pt x="8745" y="0"/>
                    <a:pt x="8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44"/>
            <p:cNvSpPr/>
            <p:nvPr/>
          </p:nvSpPr>
          <p:spPr>
            <a:xfrm>
              <a:off x="6024650" y="1009625"/>
              <a:ext cx="124975" cy="27750"/>
            </a:xfrm>
            <a:custGeom>
              <a:avLst/>
              <a:gdLst/>
              <a:ahLst/>
              <a:cxnLst/>
              <a:rect l="l" t="t" r="r" b="b"/>
              <a:pathLst>
                <a:path w="4999" h="1110" extrusionOk="0">
                  <a:moveTo>
                    <a:pt x="1005" y="0"/>
                  </a:moveTo>
                  <a:cubicBezTo>
                    <a:pt x="526" y="0"/>
                    <a:pt x="148" y="348"/>
                    <a:pt x="1" y="742"/>
                  </a:cubicBezTo>
                  <a:lnTo>
                    <a:pt x="4472" y="1110"/>
                  </a:lnTo>
                  <a:lnTo>
                    <a:pt x="4998" y="373"/>
                  </a:lnTo>
                  <a:lnTo>
                    <a:pt x="1105" y="5"/>
                  </a:lnTo>
                  <a:cubicBezTo>
                    <a:pt x="1072" y="2"/>
                    <a:pt x="1038" y="0"/>
                    <a:pt x="1005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44"/>
            <p:cNvSpPr/>
            <p:nvPr/>
          </p:nvSpPr>
          <p:spPr>
            <a:xfrm>
              <a:off x="6195625" y="926500"/>
              <a:ext cx="195975" cy="361150"/>
            </a:xfrm>
            <a:custGeom>
              <a:avLst/>
              <a:gdLst/>
              <a:ahLst/>
              <a:cxnLst/>
              <a:rect l="l" t="t" r="r" b="b"/>
              <a:pathLst>
                <a:path w="7839" h="14446" extrusionOk="0">
                  <a:moveTo>
                    <a:pt x="1045" y="1"/>
                  </a:moveTo>
                  <a:cubicBezTo>
                    <a:pt x="716" y="1"/>
                    <a:pt x="381" y="156"/>
                    <a:pt x="158" y="490"/>
                  </a:cubicBezTo>
                  <a:lnTo>
                    <a:pt x="0" y="753"/>
                  </a:lnTo>
                  <a:cubicBezTo>
                    <a:pt x="316" y="805"/>
                    <a:pt x="579" y="1068"/>
                    <a:pt x="684" y="1489"/>
                  </a:cubicBezTo>
                  <a:lnTo>
                    <a:pt x="1526" y="5277"/>
                  </a:lnTo>
                  <a:lnTo>
                    <a:pt x="5313" y="6223"/>
                  </a:lnTo>
                  <a:cubicBezTo>
                    <a:pt x="6260" y="6434"/>
                    <a:pt x="6366" y="7644"/>
                    <a:pt x="5576" y="8117"/>
                  </a:cubicBezTo>
                  <a:lnTo>
                    <a:pt x="2262" y="10116"/>
                  </a:lnTo>
                  <a:lnTo>
                    <a:pt x="2525" y="13956"/>
                  </a:lnTo>
                  <a:cubicBezTo>
                    <a:pt x="2578" y="14114"/>
                    <a:pt x="2525" y="14167"/>
                    <a:pt x="2420" y="14377"/>
                  </a:cubicBezTo>
                  <a:cubicBezTo>
                    <a:pt x="2541" y="14424"/>
                    <a:pt x="2667" y="14446"/>
                    <a:pt x="2793" y="14446"/>
                  </a:cubicBezTo>
                  <a:cubicBezTo>
                    <a:pt x="3374" y="14446"/>
                    <a:pt x="3936" y="13974"/>
                    <a:pt x="3893" y="13325"/>
                  </a:cubicBezTo>
                  <a:lnTo>
                    <a:pt x="3630" y="9432"/>
                  </a:lnTo>
                  <a:lnTo>
                    <a:pt x="6997" y="7486"/>
                  </a:lnTo>
                  <a:cubicBezTo>
                    <a:pt x="7838" y="7013"/>
                    <a:pt x="7628" y="5750"/>
                    <a:pt x="6734" y="5540"/>
                  </a:cubicBezTo>
                  <a:lnTo>
                    <a:pt x="2894" y="4645"/>
                  </a:lnTo>
                  <a:lnTo>
                    <a:pt x="2052" y="805"/>
                  </a:lnTo>
                  <a:cubicBezTo>
                    <a:pt x="1931" y="289"/>
                    <a:pt x="1494" y="1"/>
                    <a:pt x="1045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44"/>
            <p:cNvSpPr/>
            <p:nvPr/>
          </p:nvSpPr>
          <p:spPr>
            <a:xfrm>
              <a:off x="6473100" y="1159675"/>
              <a:ext cx="701000" cy="453725"/>
            </a:xfrm>
            <a:custGeom>
              <a:avLst/>
              <a:gdLst/>
              <a:ahLst/>
              <a:cxnLst/>
              <a:rect l="l" t="t" r="r" b="b"/>
              <a:pathLst>
                <a:path w="28040" h="18149" fill="none" extrusionOk="0">
                  <a:moveTo>
                    <a:pt x="1" y="0"/>
                  </a:moveTo>
                  <a:cubicBezTo>
                    <a:pt x="11785" y="0"/>
                    <a:pt x="23252" y="7417"/>
                    <a:pt x="28039" y="1814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44"/>
            <p:cNvSpPr/>
            <p:nvPr/>
          </p:nvSpPr>
          <p:spPr>
            <a:xfrm>
              <a:off x="6475750" y="1233325"/>
              <a:ext cx="309075" cy="140725"/>
            </a:xfrm>
            <a:custGeom>
              <a:avLst/>
              <a:gdLst/>
              <a:ahLst/>
              <a:cxnLst/>
              <a:rect l="l" t="t" r="r" b="b"/>
              <a:pathLst>
                <a:path w="12363" h="5629" fill="none" extrusionOk="0">
                  <a:moveTo>
                    <a:pt x="0" y="0"/>
                  </a:moveTo>
                  <a:cubicBezTo>
                    <a:pt x="4366" y="1157"/>
                    <a:pt x="8522" y="3051"/>
                    <a:pt x="12362" y="562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44"/>
            <p:cNvSpPr/>
            <p:nvPr/>
          </p:nvSpPr>
          <p:spPr>
            <a:xfrm>
              <a:off x="6858450" y="1473975"/>
              <a:ext cx="84175" cy="90775"/>
            </a:xfrm>
            <a:custGeom>
              <a:avLst/>
              <a:gdLst/>
              <a:ahLst/>
              <a:cxnLst/>
              <a:rect l="l" t="t" r="r" b="b"/>
              <a:pathLst>
                <a:path w="3367" h="3631" fill="none" extrusionOk="0">
                  <a:moveTo>
                    <a:pt x="0" y="1"/>
                  </a:moveTo>
                  <a:cubicBezTo>
                    <a:pt x="1368" y="948"/>
                    <a:pt x="2473" y="2210"/>
                    <a:pt x="3367" y="3630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44"/>
            <p:cNvSpPr/>
            <p:nvPr/>
          </p:nvSpPr>
          <p:spPr>
            <a:xfrm>
              <a:off x="6462600" y="1304325"/>
              <a:ext cx="303800" cy="409025"/>
            </a:xfrm>
            <a:custGeom>
              <a:avLst/>
              <a:gdLst/>
              <a:ahLst/>
              <a:cxnLst/>
              <a:rect l="l" t="t" r="r" b="b"/>
              <a:pathLst>
                <a:path w="12152" h="16361" fill="none" extrusionOk="0">
                  <a:moveTo>
                    <a:pt x="0" y="1"/>
                  </a:moveTo>
                  <a:cubicBezTo>
                    <a:pt x="6155" y="3315"/>
                    <a:pt x="10679" y="9522"/>
                    <a:pt x="12152" y="1636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44"/>
            <p:cNvSpPr/>
            <p:nvPr/>
          </p:nvSpPr>
          <p:spPr>
            <a:xfrm>
              <a:off x="6799275" y="1797500"/>
              <a:ext cx="15800" cy="63150"/>
            </a:xfrm>
            <a:custGeom>
              <a:avLst/>
              <a:gdLst/>
              <a:ahLst/>
              <a:cxnLst/>
              <a:rect l="l" t="t" r="r" b="b"/>
              <a:pathLst>
                <a:path w="632" h="2526" fill="none" extrusionOk="0">
                  <a:moveTo>
                    <a:pt x="0" y="1"/>
                  </a:moveTo>
                  <a:cubicBezTo>
                    <a:pt x="210" y="842"/>
                    <a:pt x="368" y="1684"/>
                    <a:pt x="631" y="2526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44"/>
            <p:cNvSpPr/>
            <p:nvPr/>
          </p:nvSpPr>
          <p:spPr>
            <a:xfrm>
              <a:off x="6486275" y="1049200"/>
              <a:ext cx="498450" cy="86825"/>
            </a:xfrm>
            <a:custGeom>
              <a:avLst/>
              <a:gdLst/>
              <a:ahLst/>
              <a:cxnLst/>
              <a:rect l="l" t="t" r="r" b="b"/>
              <a:pathLst>
                <a:path w="19938" h="3473" fill="none" extrusionOk="0">
                  <a:moveTo>
                    <a:pt x="0" y="1052"/>
                  </a:moveTo>
                  <a:cubicBezTo>
                    <a:pt x="6733" y="0"/>
                    <a:pt x="13677" y="842"/>
                    <a:pt x="19937" y="3472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44"/>
            <p:cNvSpPr/>
            <p:nvPr/>
          </p:nvSpPr>
          <p:spPr>
            <a:xfrm>
              <a:off x="7089900" y="1205700"/>
              <a:ext cx="59200" cy="35525"/>
            </a:xfrm>
            <a:custGeom>
              <a:avLst/>
              <a:gdLst/>
              <a:ahLst/>
              <a:cxnLst/>
              <a:rect l="l" t="t" r="r" b="b"/>
              <a:pathLst>
                <a:path w="2368" h="1421" fill="none" extrusionOk="0">
                  <a:moveTo>
                    <a:pt x="1" y="0"/>
                  </a:moveTo>
                  <a:cubicBezTo>
                    <a:pt x="790" y="421"/>
                    <a:pt x="1579" y="895"/>
                    <a:pt x="2368" y="142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44"/>
            <p:cNvSpPr/>
            <p:nvPr/>
          </p:nvSpPr>
          <p:spPr>
            <a:xfrm>
              <a:off x="7216150" y="1312225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fill="none" extrusionOk="0">
                  <a:moveTo>
                    <a:pt x="1" y="0"/>
                  </a:moveTo>
                  <a:cubicBezTo>
                    <a:pt x="159" y="106"/>
                    <a:pt x="264" y="263"/>
                    <a:pt x="474" y="369"/>
                  </a:cubicBezTo>
                </a:path>
              </a:pathLst>
            </a:custGeom>
            <a:noFill/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44"/>
            <p:cNvSpPr/>
            <p:nvPr/>
          </p:nvSpPr>
          <p:spPr>
            <a:xfrm>
              <a:off x="6989950" y="1652825"/>
              <a:ext cx="11875" cy="23700"/>
            </a:xfrm>
            <a:custGeom>
              <a:avLst/>
              <a:gdLst/>
              <a:ahLst/>
              <a:cxnLst/>
              <a:rect l="l" t="t" r="r" b="b"/>
              <a:pathLst>
                <a:path w="475" h="948" fill="none" extrusionOk="0">
                  <a:moveTo>
                    <a:pt x="1" y="1"/>
                  </a:moveTo>
                  <a:cubicBezTo>
                    <a:pt x="106" y="317"/>
                    <a:pt x="316" y="632"/>
                    <a:pt x="474" y="948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14" name="Google Shape;7414;p44"/>
          <p:cNvGrpSpPr/>
          <p:nvPr/>
        </p:nvGrpSpPr>
        <p:grpSpPr>
          <a:xfrm>
            <a:off x="8363670" y="4485100"/>
            <a:ext cx="139329" cy="128300"/>
            <a:chOff x="732600" y="1890325"/>
            <a:chExt cx="138100" cy="128300"/>
          </a:xfrm>
        </p:grpSpPr>
        <p:sp>
          <p:nvSpPr>
            <p:cNvPr id="7415" name="Google Shape;7415;p44"/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44"/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44"/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18" name="Google Shape;7418;p44"/>
          <p:cNvGrpSpPr/>
          <p:nvPr/>
        </p:nvGrpSpPr>
        <p:grpSpPr>
          <a:xfrm>
            <a:off x="4681450" y="1235650"/>
            <a:ext cx="135369" cy="129375"/>
            <a:chOff x="2419900" y="952925"/>
            <a:chExt cx="134175" cy="129375"/>
          </a:xfrm>
        </p:grpSpPr>
        <p:sp>
          <p:nvSpPr>
            <p:cNvPr id="7419" name="Google Shape;7419;p44"/>
            <p:cNvSpPr/>
            <p:nvPr/>
          </p:nvSpPr>
          <p:spPr>
            <a:xfrm>
              <a:off x="2421550" y="952925"/>
              <a:ext cx="132525" cy="129375"/>
            </a:xfrm>
            <a:custGeom>
              <a:avLst/>
              <a:gdLst/>
              <a:ahLst/>
              <a:cxnLst/>
              <a:rect l="l" t="t" r="r" b="b"/>
              <a:pathLst>
                <a:path w="5301" h="5175" extrusionOk="0">
                  <a:moveTo>
                    <a:pt x="2854" y="1"/>
                  </a:moveTo>
                  <a:cubicBezTo>
                    <a:pt x="2742" y="1"/>
                    <a:pt x="2640" y="55"/>
                    <a:pt x="2617" y="169"/>
                  </a:cubicBezTo>
                  <a:lnTo>
                    <a:pt x="1881" y="1326"/>
                  </a:lnTo>
                  <a:lnTo>
                    <a:pt x="513" y="1221"/>
                  </a:lnTo>
                  <a:cubicBezTo>
                    <a:pt x="493" y="1218"/>
                    <a:pt x="473" y="1216"/>
                    <a:pt x="453" y="1216"/>
                  </a:cubicBezTo>
                  <a:cubicBezTo>
                    <a:pt x="172" y="1216"/>
                    <a:pt x="1" y="1554"/>
                    <a:pt x="198" y="1800"/>
                  </a:cubicBezTo>
                  <a:lnTo>
                    <a:pt x="1092" y="2852"/>
                  </a:lnTo>
                  <a:lnTo>
                    <a:pt x="566" y="4167"/>
                  </a:lnTo>
                  <a:cubicBezTo>
                    <a:pt x="478" y="4431"/>
                    <a:pt x="647" y="4731"/>
                    <a:pt x="889" y="4731"/>
                  </a:cubicBezTo>
                  <a:cubicBezTo>
                    <a:pt x="937" y="4731"/>
                    <a:pt x="987" y="4719"/>
                    <a:pt x="1039" y="4693"/>
                  </a:cubicBezTo>
                  <a:lnTo>
                    <a:pt x="2354" y="4167"/>
                  </a:lnTo>
                  <a:lnTo>
                    <a:pt x="3407" y="5114"/>
                  </a:lnTo>
                  <a:cubicBezTo>
                    <a:pt x="3462" y="5155"/>
                    <a:pt x="3527" y="5175"/>
                    <a:pt x="3594" y="5175"/>
                  </a:cubicBezTo>
                  <a:cubicBezTo>
                    <a:pt x="3784" y="5175"/>
                    <a:pt x="3985" y="5018"/>
                    <a:pt x="3985" y="4746"/>
                  </a:cubicBezTo>
                  <a:lnTo>
                    <a:pt x="3880" y="3378"/>
                  </a:lnTo>
                  <a:lnTo>
                    <a:pt x="5037" y="2641"/>
                  </a:lnTo>
                  <a:cubicBezTo>
                    <a:pt x="5300" y="2536"/>
                    <a:pt x="5248" y="2063"/>
                    <a:pt x="4932" y="2010"/>
                  </a:cubicBezTo>
                  <a:lnTo>
                    <a:pt x="3512" y="1695"/>
                  </a:lnTo>
                  <a:lnTo>
                    <a:pt x="3196" y="274"/>
                  </a:lnTo>
                  <a:cubicBezTo>
                    <a:pt x="3166" y="95"/>
                    <a:pt x="3001" y="1"/>
                    <a:pt x="2854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44"/>
            <p:cNvSpPr/>
            <p:nvPr/>
          </p:nvSpPr>
          <p:spPr>
            <a:xfrm>
              <a:off x="2510650" y="995275"/>
              <a:ext cx="40800" cy="17125"/>
            </a:xfrm>
            <a:custGeom>
              <a:avLst/>
              <a:gdLst/>
              <a:ahLst/>
              <a:cxnLst/>
              <a:rect l="l" t="t" r="r" b="b"/>
              <a:pathLst>
                <a:path w="1632" h="685" extrusionOk="0">
                  <a:moveTo>
                    <a:pt x="0" y="1"/>
                  </a:moveTo>
                  <a:lnTo>
                    <a:pt x="53" y="316"/>
                  </a:lnTo>
                  <a:lnTo>
                    <a:pt x="1631" y="684"/>
                  </a:lnTo>
                  <a:cubicBezTo>
                    <a:pt x="1631" y="579"/>
                    <a:pt x="1473" y="369"/>
                    <a:pt x="1368" y="3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44"/>
            <p:cNvSpPr/>
            <p:nvPr/>
          </p:nvSpPr>
          <p:spPr>
            <a:xfrm>
              <a:off x="2419900" y="952925"/>
              <a:ext cx="81575" cy="117875"/>
            </a:xfrm>
            <a:custGeom>
              <a:avLst/>
              <a:gdLst/>
              <a:ahLst/>
              <a:cxnLst/>
              <a:rect l="l" t="t" r="r" b="b"/>
              <a:pathLst>
                <a:path w="3263" h="4715" extrusionOk="0">
                  <a:moveTo>
                    <a:pt x="2910" y="1"/>
                  </a:moveTo>
                  <a:cubicBezTo>
                    <a:pt x="2791" y="1"/>
                    <a:pt x="2676" y="55"/>
                    <a:pt x="2631" y="169"/>
                  </a:cubicBezTo>
                  <a:lnTo>
                    <a:pt x="1894" y="1326"/>
                  </a:lnTo>
                  <a:lnTo>
                    <a:pt x="527" y="1221"/>
                  </a:lnTo>
                  <a:cubicBezTo>
                    <a:pt x="211" y="1221"/>
                    <a:pt x="1" y="1537"/>
                    <a:pt x="211" y="1800"/>
                  </a:cubicBezTo>
                  <a:lnTo>
                    <a:pt x="444" y="2074"/>
                  </a:lnTo>
                  <a:lnTo>
                    <a:pt x="444" y="2074"/>
                  </a:lnTo>
                  <a:cubicBezTo>
                    <a:pt x="423" y="1876"/>
                    <a:pt x="553" y="1678"/>
                    <a:pt x="745" y="1678"/>
                  </a:cubicBezTo>
                  <a:cubicBezTo>
                    <a:pt x="776" y="1678"/>
                    <a:pt x="808" y="1683"/>
                    <a:pt x="842" y="1695"/>
                  </a:cubicBezTo>
                  <a:lnTo>
                    <a:pt x="2210" y="1800"/>
                  </a:lnTo>
                  <a:lnTo>
                    <a:pt x="2946" y="642"/>
                  </a:lnTo>
                  <a:cubicBezTo>
                    <a:pt x="2999" y="485"/>
                    <a:pt x="3157" y="432"/>
                    <a:pt x="3262" y="432"/>
                  </a:cubicBezTo>
                  <a:lnTo>
                    <a:pt x="3262" y="274"/>
                  </a:lnTo>
                  <a:cubicBezTo>
                    <a:pt x="3232" y="95"/>
                    <a:pt x="3067" y="1"/>
                    <a:pt x="2910" y="1"/>
                  </a:cubicBezTo>
                  <a:close/>
                  <a:moveTo>
                    <a:pt x="444" y="2074"/>
                  </a:moveTo>
                  <a:cubicBezTo>
                    <a:pt x="452" y="2143"/>
                    <a:pt x="478" y="2212"/>
                    <a:pt x="527" y="2273"/>
                  </a:cubicBezTo>
                  <a:lnTo>
                    <a:pt x="1078" y="2921"/>
                  </a:lnTo>
                  <a:lnTo>
                    <a:pt x="1078" y="2921"/>
                  </a:lnTo>
                  <a:lnTo>
                    <a:pt x="1105" y="2852"/>
                  </a:lnTo>
                  <a:lnTo>
                    <a:pt x="444" y="2074"/>
                  </a:lnTo>
                  <a:close/>
                  <a:moveTo>
                    <a:pt x="1078" y="2921"/>
                  </a:moveTo>
                  <a:lnTo>
                    <a:pt x="579" y="4167"/>
                  </a:lnTo>
                  <a:cubicBezTo>
                    <a:pt x="486" y="4401"/>
                    <a:pt x="642" y="4636"/>
                    <a:pt x="864" y="4684"/>
                  </a:cubicBezTo>
                  <a:lnTo>
                    <a:pt x="864" y="4684"/>
                  </a:lnTo>
                  <a:cubicBezTo>
                    <a:pt x="869" y="4671"/>
                    <a:pt x="879" y="4656"/>
                    <a:pt x="895" y="4640"/>
                  </a:cubicBezTo>
                  <a:lnTo>
                    <a:pt x="1421" y="3325"/>
                  </a:lnTo>
                  <a:lnTo>
                    <a:pt x="1078" y="2921"/>
                  </a:lnTo>
                  <a:close/>
                  <a:moveTo>
                    <a:pt x="864" y="4684"/>
                  </a:moveTo>
                  <a:cubicBezTo>
                    <a:pt x="856" y="4702"/>
                    <a:pt x="861" y="4715"/>
                    <a:pt x="881" y="4715"/>
                  </a:cubicBezTo>
                  <a:cubicBezTo>
                    <a:pt x="895" y="4715"/>
                    <a:pt x="917" y="4708"/>
                    <a:pt x="947" y="4693"/>
                  </a:cubicBezTo>
                  <a:cubicBezTo>
                    <a:pt x="919" y="4693"/>
                    <a:pt x="891" y="4690"/>
                    <a:pt x="864" y="4684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22" name="Google Shape;7422;p44"/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7423" name="Google Shape;7423;p44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424" name="Google Shape;7424;p44"/>
            <p:cNvGrpSpPr/>
            <p:nvPr/>
          </p:nvGrpSpPr>
          <p:grpSpPr>
            <a:xfrm>
              <a:off x="73845" y="61396"/>
              <a:ext cx="10544304" cy="7425379"/>
              <a:chOff x="73845" y="61396"/>
              <a:chExt cx="10544304" cy="7425379"/>
            </a:xfrm>
          </p:grpSpPr>
          <p:grpSp>
            <p:nvGrpSpPr>
              <p:cNvPr id="7425" name="Google Shape;7425;p44"/>
              <p:cNvGrpSpPr/>
              <p:nvPr/>
            </p:nvGrpSpPr>
            <p:grpSpPr>
              <a:xfrm rot="10800000" flipH="1">
                <a:off x="541072" y="720094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7426" name="Google Shape;7426;p44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7427" name="Google Shape;7427;p44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428" name="Google Shape;7428;p4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429" name="Google Shape;7429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430" name="Google Shape;7430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431" name="Google Shape;7431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432" name="Google Shape;7432;p4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433" name="Google Shape;7433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434" name="Google Shape;7434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435" name="Google Shape;7435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436" name="Google Shape;7436;p4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437" name="Google Shape;7437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438" name="Google Shape;7438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439" name="Google Shape;7439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440" name="Google Shape;7440;p4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441" name="Google Shape;7441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442" name="Google Shape;7442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443" name="Google Shape;7443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7444" name="Google Shape;7444;p44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7445" name="Google Shape;7445;p44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7446" name="Google Shape;7446;p44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447" name="Google Shape;7447;p44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48" name="Google Shape;7448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49" name="Google Shape;7449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50" name="Google Shape;7450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51" name="Google Shape;7451;p44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52" name="Google Shape;7452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53" name="Google Shape;7453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54" name="Google Shape;7454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55" name="Google Shape;7455;p44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56" name="Google Shape;7456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57" name="Google Shape;7457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58" name="Google Shape;7458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59" name="Google Shape;7459;p44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60" name="Google Shape;7460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61" name="Google Shape;7461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62" name="Google Shape;7462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7463" name="Google Shape;7463;p44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464" name="Google Shape;7464;p44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65" name="Google Shape;7465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66" name="Google Shape;7466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67" name="Google Shape;7467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68" name="Google Shape;7468;p44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69" name="Google Shape;7469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70" name="Google Shape;7470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71" name="Google Shape;7471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72" name="Google Shape;7472;p44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73" name="Google Shape;7473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74" name="Google Shape;7474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75" name="Google Shape;7475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76" name="Google Shape;7476;p44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77" name="Google Shape;7477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78" name="Google Shape;7478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79" name="Google Shape;7479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7480" name="Google Shape;7480;p44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7481" name="Google Shape;7481;p44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482" name="Google Shape;7482;p44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83" name="Google Shape;7483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84" name="Google Shape;7484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85" name="Google Shape;7485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86" name="Google Shape;7486;p44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87" name="Google Shape;7487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88" name="Google Shape;7488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89" name="Google Shape;7489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90" name="Google Shape;7490;p44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91" name="Google Shape;7491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92" name="Google Shape;7492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93" name="Google Shape;7493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494" name="Google Shape;7494;p44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495" name="Google Shape;7495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96" name="Google Shape;7496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497" name="Google Shape;7497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7498" name="Google Shape;7498;p44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499" name="Google Shape;7499;p44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00" name="Google Shape;7500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01" name="Google Shape;7501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02" name="Google Shape;7502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503" name="Google Shape;7503;p44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04" name="Google Shape;7504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05" name="Google Shape;7505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06" name="Google Shape;7506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507" name="Google Shape;7507;p44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08" name="Google Shape;7508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09" name="Google Shape;7509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10" name="Google Shape;7510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511" name="Google Shape;7511;p44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12" name="Google Shape;7512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13" name="Google Shape;7513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14" name="Google Shape;7514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7515" name="Google Shape;7515;p44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516" name="Google Shape;7516;p44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517" name="Google Shape;7517;p44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518" name="Google Shape;7518;p44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519" name="Google Shape;7519;p44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520" name="Google Shape;7520;p44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521" name="Google Shape;7521;p44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522" name="Google Shape;7522;p44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523" name="Google Shape;7523;p44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524" name="Google Shape;7524;p44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525" name="Google Shape;7525;p44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526" name="Google Shape;7526;p44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527" name="Google Shape;7527;p44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528" name="Google Shape;7528;p44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529" name="Google Shape;7529;p44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530" name="Google Shape;7530;p44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531" name="Google Shape;7531;p44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7532" name="Google Shape;7532;p44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7533" name="Google Shape;7533;p44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534" name="Google Shape;7534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535" name="Google Shape;7535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536" name="Google Shape;7536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537" name="Google Shape;7537;p44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538" name="Google Shape;7538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539" name="Google Shape;7539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540" name="Google Shape;7540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7541" name="Google Shape;7541;p44"/>
              <p:cNvGrpSpPr/>
              <p:nvPr/>
            </p:nvGrpSpPr>
            <p:grpSpPr>
              <a:xfrm>
                <a:off x="471460" y="6139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7542" name="Google Shape;7542;p44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7543" name="Google Shape;7543;p44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544" name="Google Shape;7544;p4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545" name="Google Shape;7545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546" name="Google Shape;7546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547" name="Google Shape;7547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548" name="Google Shape;7548;p4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549" name="Google Shape;7549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550" name="Google Shape;7550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551" name="Google Shape;7551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552" name="Google Shape;7552;p4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553" name="Google Shape;7553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554" name="Google Shape;7554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555" name="Google Shape;7555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556" name="Google Shape;7556;p4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557" name="Google Shape;7557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558" name="Google Shape;7558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559" name="Google Shape;7559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7560" name="Google Shape;7560;p44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7561" name="Google Shape;7561;p44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7562" name="Google Shape;7562;p44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563" name="Google Shape;7563;p44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64" name="Google Shape;7564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65" name="Google Shape;7565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66" name="Google Shape;7566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567" name="Google Shape;7567;p44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68" name="Google Shape;7568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69" name="Google Shape;7569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70" name="Google Shape;7570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571" name="Google Shape;7571;p44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72" name="Google Shape;7572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73" name="Google Shape;7573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74" name="Google Shape;7574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575" name="Google Shape;7575;p44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76" name="Google Shape;7576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77" name="Google Shape;7577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78" name="Google Shape;7578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7579" name="Google Shape;7579;p44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580" name="Google Shape;7580;p44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81" name="Google Shape;7581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82" name="Google Shape;7582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83" name="Google Shape;7583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584" name="Google Shape;7584;p44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85" name="Google Shape;7585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86" name="Google Shape;7586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87" name="Google Shape;7587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588" name="Google Shape;7588;p44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89" name="Google Shape;7589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90" name="Google Shape;7590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91" name="Google Shape;7591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592" name="Google Shape;7592;p44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93" name="Google Shape;7593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94" name="Google Shape;7594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595" name="Google Shape;7595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7596" name="Google Shape;7596;p44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7597" name="Google Shape;7597;p44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598" name="Google Shape;7598;p44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599" name="Google Shape;7599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00" name="Google Shape;7600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01" name="Google Shape;7601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602" name="Google Shape;7602;p44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603" name="Google Shape;7603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04" name="Google Shape;7604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05" name="Google Shape;7605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606" name="Google Shape;7606;p44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607" name="Google Shape;7607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08" name="Google Shape;7608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09" name="Google Shape;7609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610" name="Google Shape;7610;p44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611" name="Google Shape;7611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12" name="Google Shape;7612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13" name="Google Shape;7613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7614" name="Google Shape;7614;p44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615" name="Google Shape;7615;p44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616" name="Google Shape;7616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17" name="Google Shape;7617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18" name="Google Shape;7618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619" name="Google Shape;7619;p44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620" name="Google Shape;7620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21" name="Google Shape;7621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22" name="Google Shape;7622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623" name="Google Shape;7623;p44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624" name="Google Shape;7624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25" name="Google Shape;7625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26" name="Google Shape;7626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627" name="Google Shape;7627;p44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628" name="Google Shape;7628;p44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29" name="Google Shape;7629;p44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630" name="Google Shape;7630;p44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7631" name="Google Shape;7631;p44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632" name="Google Shape;7632;p44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633" name="Google Shape;7633;p44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634" name="Google Shape;7634;p44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635" name="Google Shape;7635;p44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636" name="Google Shape;7636;p44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637" name="Google Shape;7637;p44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638" name="Google Shape;7638;p44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639" name="Google Shape;7639;p44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640" name="Google Shape;7640;p44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641" name="Google Shape;7641;p44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642" name="Google Shape;7642;p44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643" name="Google Shape;7643;p44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644" name="Google Shape;7644;p44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645" name="Google Shape;7645;p44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646" name="Google Shape;7646;p44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647" name="Google Shape;7647;p44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7648" name="Google Shape;7648;p44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7649" name="Google Shape;7649;p44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650" name="Google Shape;7650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651" name="Google Shape;7651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652" name="Google Shape;7652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653" name="Google Shape;7653;p44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654" name="Google Shape;7654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655" name="Google Shape;7655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656" name="Google Shape;7656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7657" name="Google Shape;7657;p44"/>
              <p:cNvGrpSpPr/>
              <p:nvPr/>
            </p:nvGrpSpPr>
            <p:grpSpPr>
              <a:xfrm>
                <a:off x="73845" y="987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7658" name="Google Shape;7658;p44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7659" name="Google Shape;7659;p44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660" name="Google Shape;7660;p4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661" name="Google Shape;7661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62" name="Google Shape;7662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63" name="Google Shape;7663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664" name="Google Shape;7664;p4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665" name="Google Shape;7665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66" name="Google Shape;7666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67" name="Google Shape;7667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668" name="Google Shape;7668;p4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669" name="Google Shape;7669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70" name="Google Shape;7670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71" name="Google Shape;7671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672" name="Google Shape;7672;p4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673" name="Google Shape;7673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74" name="Google Shape;7674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75" name="Google Shape;7675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7676" name="Google Shape;7676;p44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677" name="Google Shape;7677;p4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678" name="Google Shape;7678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79" name="Google Shape;7679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80" name="Google Shape;7680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681" name="Google Shape;7681;p4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682" name="Google Shape;7682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83" name="Google Shape;7683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84" name="Google Shape;7684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685" name="Google Shape;7685;p4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686" name="Google Shape;7686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87" name="Google Shape;7687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88" name="Google Shape;7688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689" name="Google Shape;7689;p4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690" name="Google Shape;7690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91" name="Google Shape;7691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92" name="Google Shape;7692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7693" name="Google Shape;7693;p44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7694" name="Google Shape;7694;p44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695" name="Google Shape;7695;p4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696" name="Google Shape;7696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97" name="Google Shape;7697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698" name="Google Shape;7698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699" name="Google Shape;7699;p4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00" name="Google Shape;7700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01" name="Google Shape;7701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02" name="Google Shape;7702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03" name="Google Shape;7703;p4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04" name="Google Shape;7704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05" name="Google Shape;7705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06" name="Google Shape;7706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07" name="Google Shape;7707;p4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08" name="Google Shape;7708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09" name="Google Shape;7709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10" name="Google Shape;7710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7711" name="Google Shape;7711;p44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712" name="Google Shape;7712;p4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13" name="Google Shape;7713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14" name="Google Shape;7714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15" name="Google Shape;7715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16" name="Google Shape;7716;p4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17" name="Google Shape;7717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18" name="Google Shape;7718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19" name="Google Shape;7719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20" name="Google Shape;7720;p4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21" name="Google Shape;7721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22" name="Google Shape;7722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23" name="Google Shape;7723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24" name="Google Shape;7724;p4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25" name="Google Shape;7725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26" name="Google Shape;7726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27" name="Google Shape;7727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7728" name="Google Shape;7728;p44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729" name="Google Shape;7729;p44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730" name="Google Shape;7730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731" name="Google Shape;7731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732" name="Google Shape;7732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733" name="Google Shape;7733;p44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734" name="Google Shape;7734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735" name="Google Shape;7735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736" name="Google Shape;7736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737" name="Google Shape;7737;p44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738" name="Google Shape;7738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739" name="Google Shape;7739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740" name="Google Shape;7740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741" name="Google Shape;7741;p44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742" name="Google Shape;7742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743" name="Google Shape;7743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744" name="Google Shape;7744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7745" name="Google Shape;7745;p44"/>
              <p:cNvGrpSpPr/>
              <p:nvPr/>
            </p:nvGrpSpPr>
            <p:grpSpPr>
              <a:xfrm>
                <a:off x="10332320" y="1452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7746" name="Google Shape;7746;p44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7747" name="Google Shape;7747;p44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748" name="Google Shape;7748;p4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49" name="Google Shape;7749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50" name="Google Shape;7750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51" name="Google Shape;7751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52" name="Google Shape;7752;p4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53" name="Google Shape;7753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54" name="Google Shape;7754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55" name="Google Shape;7755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56" name="Google Shape;7756;p4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57" name="Google Shape;7757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58" name="Google Shape;7758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59" name="Google Shape;7759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60" name="Google Shape;7760;p4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61" name="Google Shape;7761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62" name="Google Shape;7762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63" name="Google Shape;7763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7764" name="Google Shape;7764;p44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765" name="Google Shape;7765;p4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66" name="Google Shape;7766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67" name="Google Shape;7767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68" name="Google Shape;7768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69" name="Google Shape;7769;p4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70" name="Google Shape;7770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71" name="Google Shape;7771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72" name="Google Shape;7772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73" name="Google Shape;7773;p4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74" name="Google Shape;7774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75" name="Google Shape;7775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76" name="Google Shape;7776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77" name="Google Shape;7777;p4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78" name="Google Shape;7778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79" name="Google Shape;7779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80" name="Google Shape;7780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7781" name="Google Shape;7781;p44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7782" name="Google Shape;7782;p44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783" name="Google Shape;7783;p4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84" name="Google Shape;7784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85" name="Google Shape;7785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86" name="Google Shape;7786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87" name="Google Shape;7787;p4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88" name="Google Shape;7788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89" name="Google Shape;7789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90" name="Google Shape;7790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91" name="Google Shape;7791;p4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92" name="Google Shape;7792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93" name="Google Shape;7793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94" name="Google Shape;7794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795" name="Google Shape;7795;p4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796" name="Google Shape;7796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97" name="Google Shape;7797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798" name="Google Shape;7798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7799" name="Google Shape;7799;p44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800" name="Google Shape;7800;p44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801" name="Google Shape;7801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02" name="Google Shape;7802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03" name="Google Shape;7803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804" name="Google Shape;7804;p44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805" name="Google Shape;7805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06" name="Google Shape;7806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07" name="Google Shape;7807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808" name="Google Shape;7808;p44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809" name="Google Shape;7809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10" name="Google Shape;7810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11" name="Google Shape;7811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812" name="Google Shape;7812;p44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813" name="Google Shape;7813;p44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14" name="Google Shape;7814;p44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15" name="Google Shape;7815;p44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7816" name="Google Shape;7816;p44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7817" name="Google Shape;7817;p44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818" name="Google Shape;7818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819" name="Google Shape;7819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820" name="Google Shape;7820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821" name="Google Shape;7821;p44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822" name="Google Shape;7822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823" name="Google Shape;7823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824" name="Google Shape;7824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825" name="Google Shape;7825;p44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826" name="Google Shape;7826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827" name="Google Shape;7827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828" name="Google Shape;7828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829" name="Google Shape;7829;p44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830" name="Google Shape;7830;p44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831" name="Google Shape;7831;p44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832" name="Google Shape;7832;p44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7833" name="Google Shape;7833;p44"/>
          <p:cNvGrpSpPr/>
          <p:nvPr/>
        </p:nvGrpSpPr>
        <p:grpSpPr>
          <a:xfrm flipH="1">
            <a:off x="522597" y="183863"/>
            <a:ext cx="3655299" cy="4288071"/>
            <a:chOff x="3123500" y="607850"/>
            <a:chExt cx="2692075" cy="3186025"/>
          </a:xfrm>
        </p:grpSpPr>
        <p:sp>
          <p:nvSpPr>
            <p:cNvPr id="7834" name="Google Shape;7834;p44"/>
            <p:cNvSpPr/>
            <p:nvPr/>
          </p:nvSpPr>
          <p:spPr>
            <a:xfrm>
              <a:off x="3123500" y="1218850"/>
              <a:ext cx="2050300" cy="2575025"/>
            </a:xfrm>
            <a:custGeom>
              <a:avLst/>
              <a:gdLst/>
              <a:ahLst/>
              <a:cxnLst/>
              <a:rect l="l" t="t" r="r" b="b"/>
              <a:pathLst>
                <a:path w="82012" h="103001" extrusionOk="0">
                  <a:moveTo>
                    <a:pt x="60180" y="0"/>
                  </a:moveTo>
                  <a:lnTo>
                    <a:pt x="0" y="79328"/>
                  </a:lnTo>
                  <a:lnTo>
                    <a:pt x="73226" y="103001"/>
                  </a:lnTo>
                  <a:lnTo>
                    <a:pt x="82011" y="6366"/>
                  </a:lnTo>
                  <a:lnTo>
                    <a:pt x="60180" y="0"/>
                  </a:lnTo>
                  <a:close/>
                </a:path>
              </a:pathLst>
            </a:custGeom>
            <a:gradFill>
              <a:gsLst>
                <a:gs pos="0">
                  <a:srgbClr val="7BB8EF">
                    <a:alpha val="34117"/>
                    <a:alpha val="34080"/>
                  </a:srgbClr>
                </a:gs>
                <a:gs pos="68000">
                  <a:srgbClr val="FFFFFF">
                    <a:alpha val="0"/>
                    <a:alpha val="34080"/>
                  </a:srgbClr>
                </a:gs>
                <a:gs pos="100000">
                  <a:srgbClr val="FFFFFF">
                    <a:alpha val="0"/>
                    <a:alpha val="3408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44"/>
            <p:cNvSpPr/>
            <p:nvPr/>
          </p:nvSpPr>
          <p:spPr>
            <a:xfrm>
              <a:off x="4371550" y="1058400"/>
              <a:ext cx="1158650" cy="464150"/>
            </a:xfrm>
            <a:custGeom>
              <a:avLst/>
              <a:gdLst/>
              <a:ahLst/>
              <a:cxnLst/>
              <a:rect l="l" t="t" r="r" b="b"/>
              <a:pathLst>
                <a:path w="46346" h="18566" extrusionOk="0">
                  <a:moveTo>
                    <a:pt x="1421" y="1"/>
                  </a:moveTo>
                  <a:cubicBezTo>
                    <a:pt x="1421" y="1"/>
                    <a:pt x="947" y="1053"/>
                    <a:pt x="895" y="1316"/>
                  </a:cubicBezTo>
                  <a:cubicBezTo>
                    <a:pt x="0" y="3841"/>
                    <a:pt x="9364" y="9469"/>
                    <a:pt x="21831" y="13888"/>
                  </a:cubicBezTo>
                  <a:cubicBezTo>
                    <a:pt x="30226" y="16876"/>
                    <a:pt x="37875" y="18565"/>
                    <a:pt x="42225" y="18565"/>
                  </a:cubicBezTo>
                  <a:cubicBezTo>
                    <a:pt x="44308" y="18565"/>
                    <a:pt x="45635" y="18178"/>
                    <a:pt x="45924" y="17360"/>
                  </a:cubicBezTo>
                  <a:cubicBezTo>
                    <a:pt x="46030" y="17097"/>
                    <a:pt x="46345" y="16150"/>
                    <a:pt x="46345" y="16150"/>
                  </a:cubicBezTo>
                  <a:cubicBezTo>
                    <a:pt x="46345" y="16150"/>
                    <a:pt x="36193" y="8838"/>
                    <a:pt x="25040" y="4788"/>
                  </a:cubicBezTo>
                  <a:cubicBezTo>
                    <a:pt x="13783" y="790"/>
                    <a:pt x="1421" y="1"/>
                    <a:pt x="1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44"/>
            <p:cNvSpPr/>
            <p:nvPr/>
          </p:nvSpPr>
          <p:spPr>
            <a:xfrm>
              <a:off x="4191375" y="859825"/>
              <a:ext cx="1591325" cy="635350"/>
            </a:xfrm>
            <a:custGeom>
              <a:avLst/>
              <a:gdLst/>
              <a:ahLst/>
              <a:cxnLst/>
              <a:rect l="l" t="t" r="r" b="b"/>
              <a:pathLst>
                <a:path w="63653" h="25414" extrusionOk="0">
                  <a:moveTo>
                    <a:pt x="1947" y="0"/>
                  </a:moveTo>
                  <a:cubicBezTo>
                    <a:pt x="1947" y="0"/>
                    <a:pt x="1421" y="1315"/>
                    <a:pt x="1263" y="1684"/>
                  </a:cubicBezTo>
                  <a:cubicBezTo>
                    <a:pt x="0" y="5156"/>
                    <a:pt x="12889" y="12888"/>
                    <a:pt x="29985" y="18991"/>
                  </a:cubicBezTo>
                  <a:cubicBezTo>
                    <a:pt x="41542" y="23116"/>
                    <a:pt x="52090" y="25414"/>
                    <a:pt x="58069" y="25414"/>
                  </a:cubicBezTo>
                  <a:cubicBezTo>
                    <a:pt x="60935" y="25414"/>
                    <a:pt x="62751" y="24886"/>
                    <a:pt x="63126" y="23778"/>
                  </a:cubicBezTo>
                  <a:cubicBezTo>
                    <a:pt x="63284" y="23462"/>
                    <a:pt x="63652" y="22094"/>
                    <a:pt x="63652" y="22094"/>
                  </a:cubicBezTo>
                  <a:cubicBezTo>
                    <a:pt x="63652" y="22094"/>
                    <a:pt x="49712" y="12047"/>
                    <a:pt x="34404" y="6576"/>
                  </a:cubicBezTo>
                  <a:cubicBezTo>
                    <a:pt x="19043" y="1052"/>
                    <a:pt x="1947" y="0"/>
                    <a:pt x="19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44"/>
            <p:cNvSpPr/>
            <p:nvPr/>
          </p:nvSpPr>
          <p:spPr>
            <a:xfrm>
              <a:off x="4204525" y="822275"/>
              <a:ext cx="1611050" cy="635350"/>
            </a:xfrm>
            <a:custGeom>
              <a:avLst/>
              <a:gdLst/>
              <a:ahLst/>
              <a:cxnLst/>
              <a:rect l="l" t="t" r="r" b="b"/>
              <a:pathLst>
                <a:path w="64442" h="25414" extrusionOk="0">
                  <a:moveTo>
                    <a:pt x="6360" y="1"/>
                  </a:moveTo>
                  <a:cubicBezTo>
                    <a:pt x="3484" y="1"/>
                    <a:pt x="1655" y="535"/>
                    <a:pt x="1263" y="1660"/>
                  </a:cubicBezTo>
                  <a:cubicBezTo>
                    <a:pt x="0" y="5079"/>
                    <a:pt x="12889" y="12865"/>
                    <a:pt x="29985" y="18967"/>
                  </a:cubicBezTo>
                  <a:cubicBezTo>
                    <a:pt x="41541" y="23091"/>
                    <a:pt x="52087" y="25413"/>
                    <a:pt x="58082" y="25413"/>
                  </a:cubicBezTo>
                  <a:cubicBezTo>
                    <a:pt x="60958" y="25413"/>
                    <a:pt x="62787" y="24879"/>
                    <a:pt x="63179" y="23754"/>
                  </a:cubicBezTo>
                  <a:cubicBezTo>
                    <a:pt x="64442" y="20282"/>
                    <a:pt x="51553" y="12549"/>
                    <a:pt x="34457" y="6447"/>
                  </a:cubicBezTo>
                  <a:cubicBezTo>
                    <a:pt x="22901" y="2323"/>
                    <a:pt x="12356" y="1"/>
                    <a:pt x="63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44"/>
            <p:cNvSpPr/>
            <p:nvPr/>
          </p:nvSpPr>
          <p:spPr>
            <a:xfrm>
              <a:off x="4592475" y="607850"/>
              <a:ext cx="961400" cy="637325"/>
            </a:xfrm>
            <a:custGeom>
              <a:avLst/>
              <a:gdLst/>
              <a:ahLst/>
              <a:cxnLst/>
              <a:rect l="l" t="t" r="r" b="b"/>
              <a:pathLst>
                <a:path w="38456" h="25493" extrusionOk="0">
                  <a:moveTo>
                    <a:pt x="17992" y="1"/>
                  </a:moveTo>
                  <a:cubicBezTo>
                    <a:pt x="10272" y="1"/>
                    <a:pt x="2889" y="5031"/>
                    <a:pt x="1" y="13025"/>
                  </a:cubicBezTo>
                  <a:cubicBezTo>
                    <a:pt x="10469" y="19969"/>
                    <a:pt x="22358" y="24230"/>
                    <a:pt x="34878" y="25492"/>
                  </a:cubicBezTo>
                  <a:cubicBezTo>
                    <a:pt x="38455" y="15392"/>
                    <a:pt x="33615" y="4451"/>
                    <a:pt x="23936" y="1031"/>
                  </a:cubicBezTo>
                  <a:cubicBezTo>
                    <a:pt x="21980" y="332"/>
                    <a:pt x="19975" y="1"/>
                    <a:pt x="179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44"/>
            <p:cNvSpPr/>
            <p:nvPr/>
          </p:nvSpPr>
          <p:spPr>
            <a:xfrm>
              <a:off x="4592475" y="607850"/>
              <a:ext cx="961400" cy="637325"/>
            </a:xfrm>
            <a:custGeom>
              <a:avLst/>
              <a:gdLst/>
              <a:ahLst/>
              <a:cxnLst/>
              <a:rect l="l" t="t" r="r" b="b"/>
              <a:pathLst>
                <a:path w="38456" h="25493" extrusionOk="0">
                  <a:moveTo>
                    <a:pt x="17992" y="1"/>
                  </a:moveTo>
                  <a:cubicBezTo>
                    <a:pt x="10272" y="1"/>
                    <a:pt x="2889" y="5031"/>
                    <a:pt x="1" y="13025"/>
                  </a:cubicBezTo>
                  <a:cubicBezTo>
                    <a:pt x="10469" y="19969"/>
                    <a:pt x="22358" y="24230"/>
                    <a:pt x="34878" y="25492"/>
                  </a:cubicBezTo>
                  <a:cubicBezTo>
                    <a:pt x="38455" y="15392"/>
                    <a:pt x="33615" y="4451"/>
                    <a:pt x="23936" y="1031"/>
                  </a:cubicBezTo>
                  <a:cubicBezTo>
                    <a:pt x="21980" y="332"/>
                    <a:pt x="19975" y="1"/>
                    <a:pt x="179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44"/>
            <p:cNvSpPr/>
            <p:nvPr/>
          </p:nvSpPr>
          <p:spPr>
            <a:xfrm>
              <a:off x="5173775" y="627050"/>
              <a:ext cx="378775" cy="618125"/>
            </a:xfrm>
            <a:custGeom>
              <a:avLst/>
              <a:gdLst/>
              <a:ahLst/>
              <a:cxnLst/>
              <a:rect l="l" t="t" r="r" b="b"/>
              <a:pathLst>
                <a:path w="15151" h="24725" extrusionOk="0">
                  <a:moveTo>
                    <a:pt x="0" y="0"/>
                  </a:moveTo>
                  <a:lnTo>
                    <a:pt x="0" y="0"/>
                  </a:lnTo>
                  <a:cubicBezTo>
                    <a:pt x="2157" y="1368"/>
                    <a:pt x="4051" y="3156"/>
                    <a:pt x="5576" y="5155"/>
                  </a:cubicBezTo>
                  <a:cubicBezTo>
                    <a:pt x="9732" y="10837"/>
                    <a:pt x="8838" y="18201"/>
                    <a:pt x="5366" y="23778"/>
                  </a:cubicBezTo>
                  <a:cubicBezTo>
                    <a:pt x="7418" y="24198"/>
                    <a:pt x="9522" y="24514"/>
                    <a:pt x="11626" y="24724"/>
                  </a:cubicBezTo>
                  <a:cubicBezTo>
                    <a:pt x="15151" y="14624"/>
                    <a:pt x="10311" y="3735"/>
                    <a:pt x="684" y="263"/>
                  </a:cubicBezTo>
                  <a:cubicBezTo>
                    <a:pt x="421" y="158"/>
                    <a:pt x="263" y="105"/>
                    <a:pt x="0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44"/>
            <p:cNvSpPr/>
            <p:nvPr/>
          </p:nvSpPr>
          <p:spPr>
            <a:xfrm>
              <a:off x="4592475" y="608625"/>
              <a:ext cx="437975" cy="381425"/>
            </a:xfrm>
            <a:custGeom>
              <a:avLst/>
              <a:gdLst/>
              <a:ahLst/>
              <a:cxnLst/>
              <a:rect l="l" t="t" r="r" b="b"/>
              <a:pathLst>
                <a:path w="17519" h="15257" extrusionOk="0">
                  <a:moveTo>
                    <a:pt x="17518" y="1"/>
                  </a:moveTo>
                  <a:cubicBezTo>
                    <a:pt x="9943" y="211"/>
                    <a:pt x="2842" y="5209"/>
                    <a:pt x="1" y="13099"/>
                  </a:cubicBezTo>
                  <a:cubicBezTo>
                    <a:pt x="1106" y="13836"/>
                    <a:pt x="2316" y="14572"/>
                    <a:pt x="3525" y="15256"/>
                  </a:cubicBezTo>
                  <a:cubicBezTo>
                    <a:pt x="6208" y="8260"/>
                    <a:pt x="10838" y="1211"/>
                    <a:pt x="17518" y="1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44"/>
            <p:cNvSpPr/>
            <p:nvPr/>
          </p:nvSpPr>
          <p:spPr>
            <a:xfrm>
              <a:off x="5524900" y="1287850"/>
              <a:ext cx="123650" cy="62525"/>
            </a:xfrm>
            <a:custGeom>
              <a:avLst/>
              <a:gdLst/>
              <a:ahLst/>
              <a:cxnLst/>
              <a:rect l="l" t="t" r="r" b="b"/>
              <a:pathLst>
                <a:path w="4946" h="2501" extrusionOk="0">
                  <a:moveTo>
                    <a:pt x="1678" y="1"/>
                  </a:moveTo>
                  <a:cubicBezTo>
                    <a:pt x="851" y="1"/>
                    <a:pt x="181" y="334"/>
                    <a:pt x="1" y="765"/>
                  </a:cubicBezTo>
                  <a:cubicBezTo>
                    <a:pt x="1" y="765"/>
                    <a:pt x="948" y="1554"/>
                    <a:pt x="2158" y="2027"/>
                  </a:cubicBezTo>
                  <a:cubicBezTo>
                    <a:pt x="3473" y="2501"/>
                    <a:pt x="4683" y="2501"/>
                    <a:pt x="4683" y="2501"/>
                  </a:cubicBezTo>
                  <a:cubicBezTo>
                    <a:pt x="4946" y="1817"/>
                    <a:pt x="4157" y="712"/>
                    <a:pt x="2894" y="239"/>
                  </a:cubicBezTo>
                  <a:cubicBezTo>
                    <a:pt x="2477" y="72"/>
                    <a:pt x="2061" y="1"/>
                    <a:pt x="16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44"/>
            <p:cNvSpPr/>
            <p:nvPr/>
          </p:nvSpPr>
          <p:spPr>
            <a:xfrm>
              <a:off x="5261875" y="1275650"/>
              <a:ext cx="136800" cy="67050"/>
            </a:xfrm>
            <a:custGeom>
              <a:avLst/>
              <a:gdLst/>
              <a:ahLst/>
              <a:cxnLst/>
              <a:rect l="l" t="t" r="r" b="b"/>
              <a:pathLst>
                <a:path w="5472" h="2682" extrusionOk="0">
                  <a:moveTo>
                    <a:pt x="1971" y="0"/>
                  </a:moveTo>
                  <a:cubicBezTo>
                    <a:pt x="1005" y="0"/>
                    <a:pt x="187" y="364"/>
                    <a:pt x="1" y="885"/>
                  </a:cubicBezTo>
                  <a:cubicBezTo>
                    <a:pt x="1" y="885"/>
                    <a:pt x="1000" y="1726"/>
                    <a:pt x="2421" y="2252"/>
                  </a:cubicBezTo>
                  <a:cubicBezTo>
                    <a:pt x="3473" y="2628"/>
                    <a:pt x="4444" y="2682"/>
                    <a:pt x="4914" y="2682"/>
                  </a:cubicBezTo>
                  <a:cubicBezTo>
                    <a:pt x="5101" y="2682"/>
                    <a:pt x="5209" y="2673"/>
                    <a:pt x="5209" y="2673"/>
                  </a:cubicBezTo>
                  <a:cubicBezTo>
                    <a:pt x="5472" y="1989"/>
                    <a:pt x="4683" y="727"/>
                    <a:pt x="3210" y="201"/>
                  </a:cubicBezTo>
                  <a:cubicBezTo>
                    <a:pt x="2795" y="62"/>
                    <a:pt x="2370" y="0"/>
                    <a:pt x="19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44"/>
            <p:cNvSpPr/>
            <p:nvPr/>
          </p:nvSpPr>
          <p:spPr>
            <a:xfrm>
              <a:off x="4382075" y="879725"/>
              <a:ext cx="123650" cy="62975"/>
            </a:xfrm>
            <a:custGeom>
              <a:avLst/>
              <a:gdLst/>
              <a:ahLst/>
              <a:cxnLst/>
              <a:rect l="l" t="t" r="r" b="b"/>
              <a:pathLst>
                <a:path w="4946" h="2519" extrusionOk="0">
                  <a:moveTo>
                    <a:pt x="1701" y="1"/>
                  </a:moveTo>
                  <a:cubicBezTo>
                    <a:pt x="860" y="1"/>
                    <a:pt x="185" y="340"/>
                    <a:pt x="0" y="782"/>
                  </a:cubicBezTo>
                  <a:cubicBezTo>
                    <a:pt x="0" y="782"/>
                    <a:pt x="842" y="1571"/>
                    <a:pt x="2157" y="2045"/>
                  </a:cubicBezTo>
                  <a:cubicBezTo>
                    <a:pt x="3472" y="2518"/>
                    <a:pt x="4682" y="2518"/>
                    <a:pt x="4682" y="2518"/>
                  </a:cubicBezTo>
                  <a:cubicBezTo>
                    <a:pt x="4945" y="1782"/>
                    <a:pt x="4156" y="677"/>
                    <a:pt x="2841" y="204"/>
                  </a:cubicBezTo>
                  <a:cubicBezTo>
                    <a:pt x="2448" y="62"/>
                    <a:pt x="2059" y="1"/>
                    <a:pt x="17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44"/>
            <p:cNvSpPr/>
            <p:nvPr/>
          </p:nvSpPr>
          <p:spPr>
            <a:xfrm>
              <a:off x="4579325" y="1031750"/>
              <a:ext cx="136800" cy="68800"/>
            </a:xfrm>
            <a:custGeom>
              <a:avLst/>
              <a:gdLst/>
              <a:ahLst/>
              <a:cxnLst/>
              <a:rect l="l" t="t" r="r" b="b"/>
              <a:pathLst>
                <a:path w="5472" h="2752" extrusionOk="0">
                  <a:moveTo>
                    <a:pt x="1888" y="0"/>
                  </a:moveTo>
                  <a:cubicBezTo>
                    <a:pt x="966" y="0"/>
                    <a:pt x="185" y="376"/>
                    <a:pt x="1" y="856"/>
                  </a:cubicBezTo>
                  <a:cubicBezTo>
                    <a:pt x="1" y="856"/>
                    <a:pt x="1000" y="1750"/>
                    <a:pt x="2473" y="2276"/>
                  </a:cubicBezTo>
                  <a:cubicBezTo>
                    <a:pt x="3657" y="2715"/>
                    <a:pt x="4767" y="2751"/>
                    <a:pt x="5105" y="2751"/>
                  </a:cubicBezTo>
                  <a:cubicBezTo>
                    <a:pt x="5172" y="2751"/>
                    <a:pt x="5209" y="2750"/>
                    <a:pt x="5209" y="2750"/>
                  </a:cubicBezTo>
                  <a:cubicBezTo>
                    <a:pt x="5472" y="2013"/>
                    <a:pt x="4578" y="751"/>
                    <a:pt x="3105" y="225"/>
                  </a:cubicBezTo>
                  <a:cubicBezTo>
                    <a:pt x="2697" y="68"/>
                    <a:pt x="2279" y="0"/>
                    <a:pt x="1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44"/>
            <p:cNvSpPr/>
            <p:nvPr/>
          </p:nvSpPr>
          <p:spPr>
            <a:xfrm>
              <a:off x="4914700" y="1183600"/>
              <a:ext cx="136800" cy="68175"/>
            </a:xfrm>
            <a:custGeom>
              <a:avLst/>
              <a:gdLst/>
              <a:ahLst/>
              <a:cxnLst/>
              <a:rect l="l" t="t" r="r" b="b"/>
              <a:pathLst>
                <a:path w="5472" h="2727" extrusionOk="0">
                  <a:moveTo>
                    <a:pt x="1947" y="0"/>
                  </a:moveTo>
                  <a:cubicBezTo>
                    <a:pt x="978" y="0"/>
                    <a:pt x="186" y="363"/>
                    <a:pt x="0" y="884"/>
                  </a:cubicBezTo>
                  <a:cubicBezTo>
                    <a:pt x="0" y="884"/>
                    <a:pt x="1000" y="1726"/>
                    <a:pt x="2473" y="2252"/>
                  </a:cubicBezTo>
                  <a:cubicBezTo>
                    <a:pt x="3656" y="2690"/>
                    <a:pt x="4767" y="2727"/>
                    <a:pt x="5104" y="2727"/>
                  </a:cubicBezTo>
                  <a:cubicBezTo>
                    <a:pt x="5172" y="2727"/>
                    <a:pt x="5208" y="2725"/>
                    <a:pt x="5208" y="2725"/>
                  </a:cubicBezTo>
                  <a:cubicBezTo>
                    <a:pt x="5471" y="1989"/>
                    <a:pt x="4682" y="727"/>
                    <a:pt x="3209" y="200"/>
                  </a:cubicBezTo>
                  <a:cubicBezTo>
                    <a:pt x="2778" y="62"/>
                    <a:pt x="2348" y="0"/>
                    <a:pt x="19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47" name="Google Shape;7847;p44"/>
          <p:cNvGrpSpPr/>
          <p:nvPr/>
        </p:nvGrpSpPr>
        <p:grpSpPr>
          <a:xfrm rot="-5400000" flipH="1">
            <a:off x="8594651" y="2396608"/>
            <a:ext cx="2211526" cy="1965451"/>
            <a:chOff x="2130575" y="4054150"/>
            <a:chExt cx="1526875" cy="1369175"/>
          </a:xfrm>
        </p:grpSpPr>
        <p:sp>
          <p:nvSpPr>
            <p:cNvPr id="7848" name="Google Shape;7848;p44"/>
            <p:cNvSpPr/>
            <p:nvPr/>
          </p:nvSpPr>
          <p:spPr>
            <a:xfrm>
              <a:off x="3123500" y="4200050"/>
              <a:ext cx="422175" cy="528900"/>
            </a:xfrm>
            <a:custGeom>
              <a:avLst/>
              <a:gdLst/>
              <a:ahLst/>
              <a:cxnLst/>
              <a:rect l="l" t="t" r="r" b="b"/>
              <a:pathLst>
                <a:path w="16887" h="21156" extrusionOk="0">
                  <a:moveTo>
                    <a:pt x="13715" y="0"/>
                  </a:moveTo>
                  <a:cubicBezTo>
                    <a:pt x="13650" y="0"/>
                    <a:pt x="13585" y="3"/>
                    <a:pt x="13520" y="8"/>
                  </a:cubicBezTo>
                  <a:cubicBezTo>
                    <a:pt x="12152" y="60"/>
                    <a:pt x="11100" y="1323"/>
                    <a:pt x="11258" y="2690"/>
                  </a:cubicBezTo>
                  <a:cubicBezTo>
                    <a:pt x="11310" y="2743"/>
                    <a:pt x="11626" y="8477"/>
                    <a:pt x="8996" y="11528"/>
                  </a:cubicBezTo>
                  <a:cubicBezTo>
                    <a:pt x="7312" y="13422"/>
                    <a:pt x="3262" y="15421"/>
                    <a:pt x="1841" y="15999"/>
                  </a:cubicBezTo>
                  <a:cubicBezTo>
                    <a:pt x="579" y="16525"/>
                    <a:pt x="0" y="18051"/>
                    <a:pt x="526" y="19366"/>
                  </a:cubicBezTo>
                  <a:cubicBezTo>
                    <a:pt x="944" y="20410"/>
                    <a:pt x="2024" y="21156"/>
                    <a:pt x="3084" y="21156"/>
                  </a:cubicBezTo>
                  <a:cubicBezTo>
                    <a:pt x="3359" y="21156"/>
                    <a:pt x="3633" y="21105"/>
                    <a:pt x="3893" y="20997"/>
                  </a:cubicBezTo>
                  <a:cubicBezTo>
                    <a:pt x="4524" y="20734"/>
                    <a:pt x="10100" y="18156"/>
                    <a:pt x="12836" y="15000"/>
                  </a:cubicBezTo>
                  <a:cubicBezTo>
                    <a:pt x="16886" y="10318"/>
                    <a:pt x="16255" y="2638"/>
                    <a:pt x="16255" y="2322"/>
                  </a:cubicBezTo>
                  <a:cubicBezTo>
                    <a:pt x="16105" y="1018"/>
                    <a:pt x="15045" y="0"/>
                    <a:pt x="13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44"/>
            <p:cNvSpPr/>
            <p:nvPr/>
          </p:nvSpPr>
          <p:spPr>
            <a:xfrm>
              <a:off x="2130575" y="4693650"/>
              <a:ext cx="614175" cy="277850"/>
            </a:xfrm>
            <a:custGeom>
              <a:avLst/>
              <a:gdLst/>
              <a:ahLst/>
              <a:cxnLst/>
              <a:rect l="l" t="t" r="r" b="b"/>
              <a:pathLst>
                <a:path w="24567" h="11114" extrusionOk="0">
                  <a:moveTo>
                    <a:pt x="2841" y="1"/>
                  </a:moveTo>
                  <a:cubicBezTo>
                    <a:pt x="2308" y="1"/>
                    <a:pt x="1772" y="169"/>
                    <a:pt x="1316" y="516"/>
                  </a:cubicBezTo>
                  <a:cubicBezTo>
                    <a:pt x="211" y="1358"/>
                    <a:pt x="1" y="2936"/>
                    <a:pt x="842" y="3988"/>
                  </a:cubicBezTo>
                  <a:cubicBezTo>
                    <a:pt x="1053" y="4251"/>
                    <a:pt x="5787" y="10301"/>
                    <a:pt x="11889" y="11037"/>
                  </a:cubicBezTo>
                  <a:cubicBezTo>
                    <a:pt x="12371" y="11090"/>
                    <a:pt x="12872" y="11113"/>
                    <a:pt x="13381" y="11113"/>
                  </a:cubicBezTo>
                  <a:cubicBezTo>
                    <a:pt x="17482" y="11113"/>
                    <a:pt x="22164" y="9594"/>
                    <a:pt x="22726" y="9407"/>
                  </a:cubicBezTo>
                  <a:cubicBezTo>
                    <a:pt x="23988" y="8881"/>
                    <a:pt x="24567" y="7197"/>
                    <a:pt x="24094" y="5987"/>
                  </a:cubicBezTo>
                  <a:cubicBezTo>
                    <a:pt x="23760" y="4944"/>
                    <a:pt x="22731" y="4265"/>
                    <a:pt x="21663" y="4265"/>
                  </a:cubicBezTo>
                  <a:cubicBezTo>
                    <a:pt x="21385" y="4265"/>
                    <a:pt x="21104" y="4311"/>
                    <a:pt x="20832" y="4409"/>
                  </a:cubicBezTo>
                  <a:cubicBezTo>
                    <a:pt x="19561" y="4880"/>
                    <a:pt x="15972" y="5983"/>
                    <a:pt x="13346" y="5983"/>
                  </a:cubicBezTo>
                  <a:cubicBezTo>
                    <a:pt x="13038" y="5983"/>
                    <a:pt x="12744" y="5968"/>
                    <a:pt x="12468" y="5935"/>
                  </a:cubicBezTo>
                  <a:cubicBezTo>
                    <a:pt x="8470" y="5461"/>
                    <a:pt x="4945" y="990"/>
                    <a:pt x="4840" y="990"/>
                  </a:cubicBezTo>
                  <a:cubicBezTo>
                    <a:pt x="4346" y="341"/>
                    <a:pt x="3598" y="1"/>
                    <a:pt x="28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44"/>
            <p:cNvSpPr/>
            <p:nvPr/>
          </p:nvSpPr>
          <p:spPr>
            <a:xfrm>
              <a:off x="2409375" y="4054150"/>
              <a:ext cx="1248075" cy="1369175"/>
            </a:xfrm>
            <a:custGeom>
              <a:avLst/>
              <a:gdLst/>
              <a:ahLst/>
              <a:cxnLst/>
              <a:rect l="l" t="t" r="r" b="b"/>
              <a:pathLst>
                <a:path w="49923" h="54767" extrusionOk="0">
                  <a:moveTo>
                    <a:pt x="15118" y="1"/>
                  </a:moveTo>
                  <a:cubicBezTo>
                    <a:pt x="13475" y="1"/>
                    <a:pt x="11831" y="258"/>
                    <a:pt x="10259" y="793"/>
                  </a:cubicBezTo>
                  <a:cubicBezTo>
                    <a:pt x="2789" y="3371"/>
                    <a:pt x="1" y="12314"/>
                    <a:pt x="1579" y="19310"/>
                  </a:cubicBezTo>
                  <a:cubicBezTo>
                    <a:pt x="4314" y="29253"/>
                    <a:pt x="8628" y="45192"/>
                    <a:pt x="12205" y="54766"/>
                  </a:cubicBezTo>
                  <a:lnTo>
                    <a:pt x="49923" y="54766"/>
                  </a:lnTo>
                  <a:cubicBezTo>
                    <a:pt x="49923" y="54766"/>
                    <a:pt x="48345" y="50189"/>
                    <a:pt x="46398" y="45245"/>
                  </a:cubicBezTo>
                  <a:cubicBezTo>
                    <a:pt x="41296" y="32672"/>
                    <a:pt x="35404" y="20573"/>
                    <a:pt x="29196" y="8632"/>
                  </a:cubicBezTo>
                  <a:cubicBezTo>
                    <a:pt x="26657" y="3184"/>
                    <a:pt x="20896" y="1"/>
                    <a:pt x="15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44"/>
            <p:cNvSpPr/>
            <p:nvPr/>
          </p:nvSpPr>
          <p:spPr>
            <a:xfrm>
              <a:off x="2611900" y="4605225"/>
              <a:ext cx="641825" cy="388175"/>
            </a:xfrm>
            <a:custGeom>
              <a:avLst/>
              <a:gdLst/>
              <a:ahLst/>
              <a:cxnLst/>
              <a:rect l="l" t="t" r="r" b="b"/>
              <a:pathLst>
                <a:path w="25673" h="15527" extrusionOk="0">
                  <a:moveTo>
                    <a:pt x="21690" y="1"/>
                  </a:moveTo>
                  <a:cubicBezTo>
                    <a:pt x="19235" y="1"/>
                    <a:pt x="15521" y="1871"/>
                    <a:pt x="11784" y="3317"/>
                  </a:cubicBezTo>
                  <a:cubicBezTo>
                    <a:pt x="6208" y="5474"/>
                    <a:pt x="1" y="6947"/>
                    <a:pt x="1369" y="10524"/>
                  </a:cubicBezTo>
                  <a:cubicBezTo>
                    <a:pt x="2450" y="13208"/>
                    <a:pt x="7285" y="15526"/>
                    <a:pt x="11992" y="15526"/>
                  </a:cubicBezTo>
                  <a:cubicBezTo>
                    <a:pt x="13465" y="15526"/>
                    <a:pt x="14926" y="15299"/>
                    <a:pt x="16256" y="14785"/>
                  </a:cubicBezTo>
                  <a:cubicBezTo>
                    <a:pt x="21779" y="12628"/>
                    <a:pt x="25672" y="5158"/>
                    <a:pt x="24252" y="1634"/>
                  </a:cubicBezTo>
                  <a:cubicBezTo>
                    <a:pt x="23801" y="454"/>
                    <a:pt x="22898" y="1"/>
                    <a:pt x="216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44"/>
            <p:cNvSpPr/>
            <p:nvPr/>
          </p:nvSpPr>
          <p:spPr>
            <a:xfrm>
              <a:off x="2554050" y="4192525"/>
              <a:ext cx="483975" cy="427075"/>
            </a:xfrm>
            <a:custGeom>
              <a:avLst/>
              <a:gdLst/>
              <a:ahLst/>
              <a:cxnLst/>
              <a:rect l="l" t="t" r="r" b="b"/>
              <a:pathLst>
                <a:path w="19359" h="17083" extrusionOk="0">
                  <a:moveTo>
                    <a:pt x="9663" y="0"/>
                  </a:moveTo>
                  <a:cubicBezTo>
                    <a:pt x="8637" y="0"/>
                    <a:pt x="7592" y="184"/>
                    <a:pt x="6576" y="572"/>
                  </a:cubicBezTo>
                  <a:cubicBezTo>
                    <a:pt x="2157" y="2308"/>
                    <a:pt x="0" y="7200"/>
                    <a:pt x="1736" y="11619"/>
                  </a:cubicBezTo>
                  <a:cubicBezTo>
                    <a:pt x="3032" y="15021"/>
                    <a:pt x="6262" y="17082"/>
                    <a:pt x="9696" y="17082"/>
                  </a:cubicBezTo>
                  <a:cubicBezTo>
                    <a:pt x="10722" y="17082"/>
                    <a:pt x="11767" y="16898"/>
                    <a:pt x="12783" y="16511"/>
                  </a:cubicBezTo>
                  <a:cubicBezTo>
                    <a:pt x="17202" y="14775"/>
                    <a:pt x="19359" y="9830"/>
                    <a:pt x="17623" y="5464"/>
                  </a:cubicBezTo>
                  <a:cubicBezTo>
                    <a:pt x="16327" y="2062"/>
                    <a:pt x="13097" y="0"/>
                    <a:pt x="96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44"/>
            <p:cNvSpPr/>
            <p:nvPr/>
          </p:nvSpPr>
          <p:spPr>
            <a:xfrm>
              <a:off x="2554050" y="4192525"/>
              <a:ext cx="483975" cy="427075"/>
            </a:xfrm>
            <a:custGeom>
              <a:avLst/>
              <a:gdLst/>
              <a:ahLst/>
              <a:cxnLst/>
              <a:rect l="l" t="t" r="r" b="b"/>
              <a:pathLst>
                <a:path w="19359" h="17083" extrusionOk="0">
                  <a:moveTo>
                    <a:pt x="9663" y="0"/>
                  </a:moveTo>
                  <a:cubicBezTo>
                    <a:pt x="8637" y="0"/>
                    <a:pt x="7592" y="184"/>
                    <a:pt x="6576" y="572"/>
                  </a:cubicBezTo>
                  <a:cubicBezTo>
                    <a:pt x="2157" y="2308"/>
                    <a:pt x="0" y="7200"/>
                    <a:pt x="1736" y="11619"/>
                  </a:cubicBezTo>
                  <a:cubicBezTo>
                    <a:pt x="3032" y="15021"/>
                    <a:pt x="6262" y="17082"/>
                    <a:pt x="9696" y="17082"/>
                  </a:cubicBezTo>
                  <a:cubicBezTo>
                    <a:pt x="10722" y="17082"/>
                    <a:pt x="11767" y="16898"/>
                    <a:pt x="12783" y="16511"/>
                  </a:cubicBezTo>
                  <a:cubicBezTo>
                    <a:pt x="17202" y="14775"/>
                    <a:pt x="19359" y="9830"/>
                    <a:pt x="17623" y="5464"/>
                  </a:cubicBezTo>
                  <a:cubicBezTo>
                    <a:pt x="16327" y="2062"/>
                    <a:pt x="13097" y="0"/>
                    <a:pt x="96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44"/>
            <p:cNvSpPr/>
            <p:nvPr/>
          </p:nvSpPr>
          <p:spPr>
            <a:xfrm>
              <a:off x="2575075" y="4317275"/>
              <a:ext cx="441925" cy="302325"/>
            </a:xfrm>
            <a:custGeom>
              <a:avLst/>
              <a:gdLst/>
              <a:ahLst/>
              <a:cxnLst/>
              <a:rect l="l" t="t" r="r" b="b"/>
              <a:pathLst>
                <a:path w="17677" h="12093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59" y="2052"/>
                    <a:pt x="1" y="4419"/>
                    <a:pt x="895" y="6629"/>
                  </a:cubicBezTo>
                  <a:cubicBezTo>
                    <a:pt x="2191" y="10031"/>
                    <a:pt x="5421" y="12092"/>
                    <a:pt x="8855" y="12092"/>
                  </a:cubicBezTo>
                  <a:cubicBezTo>
                    <a:pt x="9881" y="12092"/>
                    <a:pt x="10926" y="11908"/>
                    <a:pt x="11942" y="11521"/>
                  </a:cubicBezTo>
                  <a:cubicBezTo>
                    <a:pt x="15572" y="10101"/>
                    <a:pt x="17676" y="6418"/>
                    <a:pt x="17308" y="2736"/>
                  </a:cubicBezTo>
                  <a:lnTo>
                    <a:pt x="17308" y="2736"/>
                  </a:lnTo>
                  <a:cubicBezTo>
                    <a:pt x="16887" y="5103"/>
                    <a:pt x="15309" y="7260"/>
                    <a:pt x="12311" y="8470"/>
                  </a:cubicBezTo>
                  <a:cubicBezTo>
                    <a:pt x="11202" y="8911"/>
                    <a:pt x="10140" y="9110"/>
                    <a:pt x="9142" y="9110"/>
                  </a:cubicBezTo>
                  <a:cubicBezTo>
                    <a:pt x="4312" y="9110"/>
                    <a:pt x="975" y="4447"/>
                    <a:pt x="1106" y="0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44"/>
            <p:cNvSpPr/>
            <p:nvPr/>
          </p:nvSpPr>
          <p:spPr>
            <a:xfrm>
              <a:off x="2697400" y="4319950"/>
              <a:ext cx="195975" cy="172200"/>
            </a:xfrm>
            <a:custGeom>
              <a:avLst/>
              <a:gdLst/>
              <a:ahLst/>
              <a:cxnLst/>
              <a:rect l="l" t="t" r="r" b="b"/>
              <a:pathLst>
                <a:path w="7839" h="6888" extrusionOk="0">
                  <a:moveTo>
                    <a:pt x="3895" y="1"/>
                  </a:moveTo>
                  <a:cubicBezTo>
                    <a:pt x="3492" y="1"/>
                    <a:pt x="3082" y="68"/>
                    <a:pt x="2683" y="209"/>
                  </a:cubicBezTo>
                  <a:cubicBezTo>
                    <a:pt x="947" y="945"/>
                    <a:pt x="0" y="2892"/>
                    <a:pt x="737" y="4680"/>
                  </a:cubicBezTo>
                  <a:cubicBezTo>
                    <a:pt x="1268" y="6070"/>
                    <a:pt x="2593" y="6888"/>
                    <a:pt x="3996" y="6888"/>
                  </a:cubicBezTo>
                  <a:cubicBezTo>
                    <a:pt x="4399" y="6888"/>
                    <a:pt x="4809" y="6820"/>
                    <a:pt x="5208" y="6679"/>
                  </a:cubicBezTo>
                  <a:cubicBezTo>
                    <a:pt x="6944" y="5943"/>
                    <a:pt x="7838" y="3944"/>
                    <a:pt x="7155" y="2208"/>
                  </a:cubicBezTo>
                  <a:cubicBezTo>
                    <a:pt x="6623" y="819"/>
                    <a:pt x="5298" y="1"/>
                    <a:pt x="3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44"/>
            <p:cNvSpPr/>
            <p:nvPr/>
          </p:nvSpPr>
          <p:spPr>
            <a:xfrm>
              <a:off x="2703975" y="4703925"/>
              <a:ext cx="168350" cy="100600"/>
            </a:xfrm>
            <a:custGeom>
              <a:avLst/>
              <a:gdLst/>
              <a:ahLst/>
              <a:cxnLst/>
              <a:rect l="l" t="t" r="r" b="b"/>
              <a:pathLst>
                <a:path w="6734" h="4024" extrusionOk="0">
                  <a:moveTo>
                    <a:pt x="6471" y="0"/>
                  </a:moveTo>
                  <a:lnTo>
                    <a:pt x="6471" y="0"/>
                  </a:lnTo>
                  <a:cubicBezTo>
                    <a:pt x="4103" y="842"/>
                    <a:pt x="1736" y="1684"/>
                    <a:pt x="0" y="2630"/>
                  </a:cubicBezTo>
                  <a:cubicBezTo>
                    <a:pt x="723" y="3506"/>
                    <a:pt x="1805" y="4023"/>
                    <a:pt x="2925" y="4023"/>
                  </a:cubicBezTo>
                  <a:cubicBezTo>
                    <a:pt x="3353" y="4023"/>
                    <a:pt x="3787" y="3948"/>
                    <a:pt x="4209" y="3788"/>
                  </a:cubicBezTo>
                  <a:cubicBezTo>
                    <a:pt x="5787" y="3209"/>
                    <a:pt x="6734" y="1578"/>
                    <a:pt x="64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44"/>
            <p:cNvSpPr/>
            <p:nvPr/>
          </p:nvSpPr>
          <p:spPr>
            <a:xfrm>
              <a:off x="2945950" y="4613175"/>
              <a:ext cx="165725" cy="97925"/>
            </a:xfrm>
            <a:custGeom>
              <a:avLst/>
              <a:gdLst/>
              <a:ahLst/>
              <a:cxnLst/>
              <a:rect l="l" t="t" r="r" b="b"/>
              <a:pathLst>
                <a:path w="6629" h="3917" extrusionOk="0">
                  <a:moveTo>
                    <a:pt x="6524" y="0"/>
                  </a:moveTo>
                  <a:lnTo>
                    <a:pt x="6524" y="0"/>
                  </a:lnTo>
                  <a:cubicBezTo>
                    <a:pt x="4577" y="474"/>
                    <a:pt x="2368" y="1421"/>
                    <a:pt x="1" y="2420"/>
                  </a:cubicBezTo>
                  <a:cubicBezTo>
                    <a:pt x="651" y="3377"/>
                    <a:pt x="1747" y="3916"/>
                    <a:pt x="2904" y="3916"/>
                  </a:cubicBezTo>
                  <a:cubicBezTo>
                    <a:pt x="3337" y="3916"/>
                    <a:pt x="3779" y="3840"/>
                    <a:pt x="4209" y="3683"/>
                  </a:cubicBezTo>
                  <a:cubicBezTo>
                    <a:pt x="5735" y="3104"/>
                    <a:pt x="6629" y="1526"/>
                    <a:pt x="65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44"/>
            <p:cNvSpPr/>
            <p:nvPr/>
          </p:nvSpPr>
          <p:spPr>
            <a:xfrm>
              <a:off x="2840750" y="4831125"/>
              <a:ext cx="316950" cy="162000"/>
            </a:xfrm>
            <a:custGeom>
              <a:avLst/>
              <a:gdLst/>
              <a:ahLst/>
              <a:cxnLst/>
              <a:rect l="l" t="t" r="r" b="b"/>
              <a:pathLst>
                <a:path w="12678" h="6480" extrusionOk="0">
                  <a:moveTo>
                    <a:pt x="8155" y="0"/>
                  </a:moveTo>
                  <a:cubicBezTo>
                    <a:pt x="7135" y="0"/>
                    <a:pt x="6099" y="187"/>
                    <a:pt x="5103" y="594"/>
                  </a:cubicBezTo>
                  <a:cubicBezTo>
                    <a:pt x="2525" y="1593"/>
                    <a:pt x="737" y="3750"/>
                    <a:pt x="0" y="6222"/>
                  </a:cubicBezTo>
                  <a:cubicBezTo>
                    <a:pt x="930" y="6388"/>
                    <a:pt x="1877" y="6480"/>
                    <a:pt x="2820" y="6480"/>
                  </a:cubicBezTo>
                  <a:cubicBezTo>
                    <a:pt x="4278" y="6480"/>
                    <a:pt x="5729" y="6260"/>
                    <a:pt x="7102" y="5749"/>
                  </a:cubicBezTo>
                  <a:cubicBezTo>
                    <a:pt x="9259" y="4907"/>
                    <a:pt x="11152" y="3224"/>
                    <a:pt x="12678" y="1277"/>
                  </a:cubicBezTo>
                  <a:cubicBezTo>
                    <a:pt x="11355" y="471"/>
                    <a:pt x="9774" y="0"/>
                    <a:pt x="8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59" name="Google Shape;7859;p44"/>
          <p:cNvGrpSpPr/>
          <p:nvPr/>
        </p:nvGrpSpPr>
        <p:grpSpPr>
          <a:xfrm rot="5400000" flipH="1">
            <a:off x="125079" y="3605542"/>
            <a:ext cx="2429691" cy="2730485"/>
            <a:chOff x="598450" y="4075425"/>
            <a:chExt cx="1178375" cy="1336050"/>
          </a:xfrm>
        </p:grpSpPr>
        <p:sp>
          <p:nvSpPr>
            <p:cNvPr id="7860" name="Google Shape;7860;p44"/>
            <p:cNvSpPr/>
            <p:nvPr/>
          </p:nvSpPr>
          <p:spPr>
            <a:xfrm>
              <a:off x="670800" y="4420925"/>
              <a:ext cx="330100" cy="413750"/>
            </a:xfrm>
            <a:custGeom>
              <a:avLst/>
              <a:gdLst/>
              <a:ahLst/>
              <a:cxnLst/>
              <a:rect l="l" t="t" r="r" b="b"/>
              <a:pathLst>
                <a:path w="13204" h="16550" extrusionOk="0">
                  <a:moveTo>
                    <a:pt x="2441" y="1"/>
                  </a:moveTo>
                  <a:cubicBezTo>
                    <a:pt x="1461" y="1"/>
                    <a:pt x="576" y="757"/>
                    <a:pt x="526" y="1746"/>
                  </a:cubicBezTo>
                  <a:cubicBezTo>
                    <a:pt x="526" y="2009"/>
                    <a:pt x="0" y="8006"/>
                    <a:pt x="3209" y="11688"/>
                  </a:cubicBezTo>
                  <a:cubicBezTo>
                    <a:pt x="5313" y="14161"/>
                    <a:pt x="9679" y="16212"/>
                    <a:pt x="10205" y="16423"/>
                  </a:cubicBezTo>
                  <a:cubicBezTo>
                    <a:pt x="10400" y="16509"/>
                    <a:pt x="10608" y="16549"/>
                    <a:pt x="10819" y="16549"/>
                  </a:cubicBezTo>
                  <a:cubicBezTo>
                    <a:pt x="11636" y="16549"/>
                    <a:pt x="12501" y="15954"/>
                    <a:pt x="12836" y="15160"/>
                  </a:cubicBezTo>
                  <a:cubicBezTo>
                    <a:pt x="13204" y="14213"/>
                    <a:pt x="12730" y="12951"/>
                    <a:pt x="11784" y="12530"/>
                  </a:cubicBezTo>
                  <a:cubicBezTo>
                    <a:pt x="10626" y="12109"/>
                    <a:pt x="7470" y="10584"/>
                    <a:pt x="6155" y="9006"/>
                  </a:cubicBezTo>
                  <a:cubicBezTo>
                    <a:pt x="4051" y="6638"/>
                    <a:pt x="4366" y="2167"/>
                    <a:pt x="4366" y="2114"/>
                  </a:cubicBezTo>
                  <a:cubicBezTo>
                    <a:pt x="4471" y="1062"/>
                    <a:pt x="3682" y="63"/>
                    <a:pt x="2630" y="10"/>
                  </a:cubicBezTo>
                  <a:cubicBezTo>
                    <a:pt x="2567" y="4"/>
                    <a:pt x="2504" y="1"/>
                    <a:pt x="2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44"/>
            <p:cNvSpPr/>
            <p:nvPr/>
          </p:nvSpPr>
          <p:spPr>
            <a:xfrm>
              <a:off x="1296775" y="4806325"/>
              <a:ext cx="480050" cy="218650"/>
            </a:xfrm>
            <a:custGeom>
              <a:avLst/>
              <a:gdLst/>
              <a:ahLst/>
              <a:cxnLst/>
              <a:rect l="l" t="t" r="r" b="b"/>
              <a:pathLst>
                <a:path w="19202" h="8746" extrusionOk="0">
                  <a:moveTo>
                    <a:pt x="16988" y="0"/>
                  </a:moveTo>
                  <a:cubicBezTo>
                    <a:pt x="16405" y="0"/>
                    <a:pt x="15831" y="258"/>
                    <a:pt x="15467" y="744"/>
                  </a:cubicBezTo>
                  <a:cubicBezTo>
                    <a:pt x="15414" y="796"/>
                    <a:pt x="12626" y="4321"/>
                    <a:pt x="9470" y="4637"/>
                  </a:cubicBezTo>
                  <a:cubicBezTo>
                    <a:pt x="9258" y="4665"/>
                    <a:pt x="9029" y="4678"/>
                    <a:pt x="8787" y="4678"/>
                  </a:cubicBezTo>
                  <a:cubicBezTo>
                    <a:pt x="6807" y="4678"/>
                    <a:pt x="3978" y="3802"/>
                    <a:pt x="2947" y="3427"/>
                  </a:cubicBezTo>
                  <a:cubicBezTo>
                    <a:pt x="2761" y="3354"/>
                    <a:pt x="2565" y="3321"/>
                    <a:pt x="2367" y="3321"/>
                  </a:cubicBezTo>
                  <a:cubicBezTo>
                    <a:pt x="1557" y="3321"/>
                    <a:pt x="718" y="3886"/>
                    <a:pt x="422" y="4689"/>
                  </a:cubicBezTo>
                  <a:cubicBezTo>
                    <a:pt x="1" y="5689"/>
                    <a:pt x="474" y="7004"/>
                    <a:pt x="1421" y="7372"/>
                  </a:cubicBezTo>
                  <a:cubicBezTo>
                    <a:pt x="1936" y="7559"/>
                    <a:pt x="5616" y="8746"/>
                    <a:pt x="8756" y="8746"/>
                  </a:cubicBezTo>
                  <a:cubicBezTo>
                    <a:pt x="9145" y="8746"/>
                    <a:pt x="9525" y="8728"/>
                    <a:pt x="9891" y="8687"/>
                  </a:cubicBezTo>
                  <a:cubicBezTo>
                    <a:pt x="14678" y="8109"/>
                    <a:pt x="18413" y="3374"/>
                    <a:pt x="18571" y="3164"/>
                  </a:cubicBezTo>
                  <a:cubicBezTo>
                    <a:pt x="19202" y="2322"/>
                    <a:pt x="19097" y="1059"/>
                    <a:pt x="18202" y="428"/>
                  </a:cubicBezTo>
                  <a:cubicBezTo>
                    <a:pt x="17846" y="139"/>
                    <a:pt x="17415" y="0"/>
                    <a:pt x="169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44"/>
            <p:cNvSpPr/>
            <p:nvPr/>
          </p:nvSpPr>
          <p:spPr>
            <a:xfrm>
              <a:off x="598450" y="4434950"/>
              <a:ext cx="920625" cy="976525"/>
            </a:xfrm>
            <a:custGeom>
              <a:avLst/>
              <a:gdLst/>
              <a:ahLst/>
              <a:cxnLst/>
              <a:rect l="l" t="t" r="r" b="b"/>
              <a:pathLst>
                <a:path w="36825" h="39061" extrusionOk="0">
                  <a:moveTo>
                    <a:pt x="24563" y="1"/>
                  </a:moveTo>
                  <a:cubicBezTo>
                    <a:pt x="20645" y="1"/>
                    <a:pt x="17062" y="2146"/>
                    <a:pt x="13941" y="6866"/>
                  </a:cubicBezTo>
                  <a:cubicBezTo>
                    <a:pt x="9733" y="13705"/>
                    <a:pt x="7365" y="18492"/>
                    <a:pt x="3525" y="29013"/>
                  </a:cubicBezTo>
                  <a:cubicBezTo>
                    <a:pt x="1895" y="33484"/>
                    <a:pt x="369" y="37693"/>
                    <a:pt x="1" y="39061"/>
                  </a:cubicBezTo>
                  <a:lnTo>
                    <a:pt x="28355" y="39061"/>
                  </a:lnTo>
                  <a:cubicBezTo>
                    <a:pt x="28618" y="38482"/>
                    <a:pt x="30827" y="31854"/>
                    <a:pt x="31038" y="31275"/>
                  </a:cubicBezTo>
                  <a:cubicBezTo>
                    <a:pt x="33247" y="25068"/>
                    <a:pt x="33668" y="22437"/>
                    <a:pt x="35562" y="15283"/>
                  </a:cubicBezTo>
                  <a:cubicBezTo>
                    <a:pt x="36824" y="9760"/>
                    <a:pt x="34615" y="2763"/>
                    <a:pt x="28776" y="764"/>
                  </a:cubicBezTo>
                  <a:cubicBezTo>
                    <a:pt x="27335" y="261"/>
                    <a:pt x="25929" y="1"/>
                    <a:pt x="24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44"/>
            <p:cNvSpPr/>
            <p:nvPr/>
          </p:nvSpPr>
          <p:spPr>
            <a:xfrm>
              <a:off x="898300" y="4737900"/>
              <a:ext cx="503725" cy="303450"/>
            </a:xfrm>
            <a:custGeom>
              <a:avLst/>
              <a:gdLst/>
              <a:ahLst/>
              <a:cxnLst/>
              <a:rect l="l" t="t" r="r" b="b"/>
              <a:pathLst>
                <a:path w="20149" h="12138" extrusionOk="0">
                  <a:moveTo>
                    <a:pt x="3061" y="1"/>
                  </a:moveTo>
                  <a:cubicBezTo>
                    <a:pt x="2109" y="1"/>
                    <a:pt x="1399" y="355"/>
                    <a:pt x="1053" y="1271"/>
                  </a:cubicBezTo>
                  <a:cubicBezTo>
                    <a:pt x="1" y="4007"/>
                    <a:pt x="3052" y="9846"/>
                    <a:pt x="7365" y="11582"/>
                  </a:cubicBezTo>
                  <a:cubicBezTo>
                    <a:pt x="8408" y="11967"/>
                    <a:pt x="9550" y="12138"/>
                    <a:pt x="10701" y="12138"/>
                  </a:cubicBezTo>
                  <a:cubicBezTo>
                    <a:pt x="14427" y="12138"/>
                    <a:pt x="18240" y="10345"/>
                    <a:pt x="19044" y="8215"/>
                  </a:cubicBezTo>
                  <a:cubicBezTo>
                    <a:pt x="20148" y="5427"/>
                    <a:pt x="15309" y="4323"/>
                    <a:pt x="10890" y="2639"/>
                  </a:cubicBezTo>
                  <a:cubicBezTo>
                    <a:pt x="7960" y="1474"/>
                    <a:pt x="5005" y="1"/>
                    <a:pt x="3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44"/>
            <p:cNvSpPr/>
            <p:nvPr/>
          </p:nvSpPr>
          <p:spPr>
            <a:xfrm>
              <a:off x="1232350" y="4075425"/>
              <a:ext cx="401125" cy="364875"/>
            </a:xfrm>
            <a:custGeom>
              <a:avLst/>
              <a:gdLst/>
              <a:ahLst/>
              <a:cxnLst/>
              <a:rect l="l" t="t" r="r" b="b"/>
              <a:pathLst>
                <a:path w="16045" h="14595" extrusionOk="0">
                  <a:moveTo>
                    <a:pt x="8008" y="0"/>
                  </a:moveTo>
                  <a:cubicBezTo>
                    <a:pt x="4696" y="0"/>
                    <a:pt x="1710" y="2256"/>
                    <a:pt x="947" y="5624"/>
                  </a:cubicBezTo>
                  <a:cubicBezTo>
                    <a:pt x="0" y="9517"/>
                    <a:pt x="2420" y="13462"/>
                    <a:pt x="6366" y="14409"/>
                  </a:cubicBezTo>
                  <a:cubicBezTo>
                    <a:pt x="6912" y="14534"/>
                    <a:pt x="7460" y="14595"/>
                    <a:pt x="8000" y="14595"/>
                  </a:cubicBezTo>
                  <a:cubicBezTo>
                    <a:pt x="11307" y="14595"/>
                    <a:pt x="14337" y="12337"/>
                    <a:pt x="15151" y="8991"/>
                  </a:cubicBezTo>
                  <a:cubicBezTo>
                    <a:pt x="16045" y="5045"/>
                    <a:pt x="13625" y="1100"/>
                    <a:pt x="9732" y="206"/>
                  </a:cubicBezTo>
                  <a:cubicBezTo>
                    <a:pt x="9154" y="67"/>
                    <a:pt x="8576" y="0"/>
                    <a:pt x="80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44"/>
            <p:cNvSpPr/>
            <p:nvPr/>
          </p:nvSpPr>
          <p:spPr>
            <a:xfrm>
              <a:off x="1011400" y="4744675"/>
              <a:ext cx="128900" cy="76425"/>
            </a:xfrm>
            <a:custGeom>
              <a:avLst/>
              <a:gdLst/>
              <a:ahLst/>
              <a:cxnLst/>
              <a:rect l="l" t="t" r="r" b="b"/>
              <a:pathLst>
                <a:path w="5156" h="3057" extrusionOk="0">
                  <a:moveTo>
                    <a:pt x="106" y="1"/>
                  </a:moveTo>
                  <a:lnTo>
                    <a:pt x="106" y="1"/>
                  </a:lnTo>
                  <a:cubicBezTo>
                    <a:pt x="1" y="1158"/>
                    <a:pt x="632" y="2368"/>
                    <a:pt x="1894" y="2894"/>
                  </a:cubicBezTo>
                  <a:cubicBezTo>
                    <a:pt x="2224" y="3004"/>
                    <a:pt x="2556" y="3056"/>
                    <a:pt x="2880" y="3056"/>
                  </a:cubicBezTo>
                  <a:cubicBezTo>
                    <a:pt x="3800" y="3056"/>
                    <a:pt x="4650" y="2634"/>
                    <a:pt x="5156" y="1895"/>
                  </a:cubicBezTo>
                  <a:cubicBezTo>
                    <a:pt x="3315" y="1106"/>
                    <a:pt x="1579" y="369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44"/>
            <p:cNvSpPr/>
            <p:nvPr/>
          </p:nvSpPr>
          <p:spPr>
            <a:xfrm>
              <a:off x="1270475" y="4369375"/>
              <a:ext cx="130225" cy="231225"/>
            </a:xfrm>
            <a:custGeom>
              <a:avLst/>
              <a:gdLst/>
              <a:ahLst/>
              <a:cxnLst/>
              <a:rect l="l" t="t" r="r" b="b"/>
              <a:pathLst>
                <a:path w="5209" h="9249" extrusionOk="0">
                  <a:moveTo>
                    <a:pt x="4070" y="1"/>
                  </a:moveTo>
                  <a:cubicBezTo>
                    <a:pt x="3868" y="1"/>
                    <a:pt x="3662" y="69"/>
                    <a:pt x="3473" y="231"/>
                  </a:cubicBezTo>
                  <a:cubicBezTo>
                    <a:pt x="2315" y="1125"/>
                    <a:pt x="1789" y="2493"/>
                    <a:pt x="1158" y="3808"/>
                  </a:cubicBezTo>
                  <a:cubicBezTo>
                    <a:pt x="580" y="5228"/>
                    <a:pt x="1" y="6649"/>
                    <a:pt x="211" y="8174"/>
                  </a:cubicBezTo>
                  <a:cubicBezTo>
                    <a:pt x="248" y="8724"/>
                    <a:pt x="770" y="9249"/>
                    <a:pt x="1315" y="9249"/>
                  </a:cubicBezTo>
                  <a:cubicBezTo>
                    <a:pt x="1552" y="9249"/>
                    <a:pt x="1793" y="9150"/>
                    <a:pt x="2000" y="8911"/>
                  </a:cubicBezTo>
                  <a:cubicBezTo>
                    <a:pt x="2894" y="7859"/>
                    <a:pt x="3368" y="6544"/>
                    <a:pt x="3894" y="5228"/>
                  </a:cubicBezTo>
                  <a:cubicBezTo>
                    <a:pt x="4420" y="3913"/>
                    <a:pt x="5209" y="2598"/>
                    <a:pt x="5209" y="1125"/>
                  </a:cubicBezTo>
                  <a:cubicBezTo>
                    <a:pt x="5209" y="578"/>
                    <a:pt x="4656" y="1"/>
                    <a:pt x="40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44"/>
            <p:cNvSpPr/>
            <p:nvPr/>
          </p:nvSpPr>
          <p:spPr>
            <a:xfrm>
              <a:off x="1290200" y="4132675"/>
              <a:ext cx="286725" cy="252175"/>
            </a:xfrm>
            <a:custGeom>
              <a:avLst/>
              <a:gdLst/>
              <a:ahLst/>
              <a:cxnLst/>
              <a:rect l="l" t="t" r="r" b="b"/>
              <a:pathLst>
                <a:path w="11469" h="10087" extrusionOk="0">
                  <a:moveTo>
                    <a:pt x="5702" y="0"/>
                  </a:moveTo>
                  <a:cubicBezTo>
                    <a:pt x="3687" y="0"/>
                    <a:pt x="1732" y="1238"/>
                    <a:pt x="1000" y="3229"/>
                  </a:cubicBezTo>
                  <a:cubicBezTo>
                    <a:pt x="1" y="5806"/>
                    <a:pt x="1316" y="8752"/>
                    <a:pt x="3894" y="9752"/>
                  </a:cubicBezTo>
                  <a:cubicBezTo>
                    <a:pt x="4481" y="9979"/>
                    <a:pt x="5087" y="10087"/>
                    <a:pt x="5684" y="10087"/>
                  </a:cubicBezTo>
                  <a:cubicBezTo>
                    <a:pt x="7712" y="10087"/>
                    <a:pt x="9645" y="8849"/>
                    <a:pt x="10417" y="6858"/>
                  </a:cubicBezTo>
                  <a:cubicBezTo>
                    <a:pt x="11469" y="4228"/>
                    <a:pt x="10154" y="1335"/>
                    <a:pt x="7471" y="335"/>
                  </a:cubicBezTo>
                  <a:cubicBezTo>
                    <a:pt x="6896" y="108"/>
                    <a:pt x="6296" y="0"/>
                    <a:pt x="5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44"/>
            <p:cNvSpPr/>
            <p:nvPr/>
          </p:nvSpPr>
          <p:spPr>
            <a:xfrm>
              <a:off x="1290200" y="4132675"/>
              <a:ext cx="286725" cy="252175"/>
            </a:xfrm>
            <a:custGeom>
              <a:avLst/>
              <a:gdLst/>
              <a:ahLst/>
              <a:cxnLst/>
              <a:rect l="l" t="t" r="r" b="b"/>
              <a:pathLst>
                <a:path w="11469" h="10087" extrusionOk="0">
                  <a:moveTo>
                    <a:pt x="5702" y="0"/>
                  </a:moveTo>
                  <a:cubicBezTo>
                    <a:pt x="3687" y="0"/>
                    <a:pt x="1732" y="1238"/>
                    <a:pt x="1000" y="3229"/>
                  </a:cubicBezTo>
                  <a:cubicBezTo>
                    <a:pt x="1" y="5806"/>
                    <a:pt x="1316" y="8752"/>
                    <a:pt x="3894" y="9752"/>
                  </a:cubicBezTo>
                  <a:cubicBezTo>
                    <a:pt x="4481" y="9979"/>
                    <a:pt x="5087" y="10087"/>
                    <a:pt x="5684" y="10087"/>
                  </a:cubicBezTo>
                  <a:cubicBezTo>
                    <a:pt x="7712" y="10087"/>
                    <a:pt x="9645" y="8849"/>
                    <a:pt x="10417" y="6858"/>
                  </a:cubicBezTo>
                  <a:cubicBezTo>
                    <a:pt x="11469" y="4228"/>
                    <a:pt x="10154" y="1335"/>
                    <a:pt x="7471" y="335"/>
                  </a:cubicBezTo>
                  <a:cubicBezTo>
                    <a:pt x="6896" y="108"/>
                    <a:pt x="6296" y="0"/>
                    <a:pt x="5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44"/>
            <p:cNvSpPr/>
            <p:nvPr/>
          </p:nvSpPr>
          <p:spPr>
            <a:xfrm>
              <a:off x="1302050" y="4205475"/>
              <a:ext cx="260425" cy="177700"/>
            </a:xfrm>
            <a:custGeom>
              <a:avLst/>
              <a:gdLst/>
              <a:ahLst/>
              <a:cxnLst/>
              <a:rect l="l" t="t" r="r" b="b"/>
              <a:pathLst>
                <a:path w="10417" h="7108" extrusionOk="0">
                  <a:moveTo>
                    <a:pt x="9785" y="1"/>
                  </a:moveTo>
                  <a:lnTo>
                    <a:pt x="9785" y="1"/>
                  </a:lnTo>
                  <a:cubicBezTo>
                    <a:pt x="9829" y="2617"/>
                    <a:pt x="7885" y="5377"/>
                    <a:pt x="5032" y="5377"/>
                  </a:cubicBezTo>
                  <a:cubicBezTo>
                    <a:pt x="4442" y="5377"/>
                    <a:pt x="3814" y="5260"/>
                    <a:pt x="3157" y="4998"/>
                  </a:cubicBezTo>
                  <a:cubicBezTo>
                    <a:pt x="1368" y="4315"/>
                    <a:pt x="474" y="2999"/>
                    <a:pt x="211" y="1632"/>
                  </a:cubicBezTo>
                  <a:lnTo>
                    <a:pt x="211" y="1632"/>
                  </a:lnTo>
                  <a:cubicBezTo>
                    <a:pt x="0" y="3789"/>
                    <a:pt x="1210" y="5998"/>
                    <a:pt x="3367" y="6787"/>
                  </a:cubicBezTo>
                  <a:cubicBezTo>
                    <a:pt x="3944" y="7003"/>
                    <a:pt x="4545" y="7107"/>
                    <a:pt x="5141" y="7107"/>
                  </a:cubicBezTo>
                  <a:cubicBezTo>
                    <a:pt x="7155" y="7107"/>
                    <a:pt x="9107" y="5923"/>
                    <a:pt x="9838" y="3894"/>
                  </a:cubicBezTo>
                  <a:cubicBezTo>
                    <a:pt x="10416" y="2631"/>
                    <a:pt x="10364" y="1158"/>
                    <a:pt x="9785" y="1"/>
                  </a:cubicBezTo>
                  <a:close/>
                </a:path>
              </a:pathLst>
            </a:custGeom>
            <a:solidFill>
              <a:srgbClr val="7BB8EF">
                <a:alpha val="34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44"/>
            <p:cNvSpPr/>
            <p:nvPr/>
          </p:nvSpPr>
          <p:spPr>
            <a:xfrm>
              <a:off x="1375700" y="4207125"/>
              <a:ext cx="115750" cy="101975"/>
            </a:xfrm>
            <a:custGeom>
              <a:avLst/>
              <a:gdLst/>
              <a:ahLst/>
              <a:cxnLst/>
              <a:rect l="l" t="t" r="r" b="b"/>
              <a:pathLst>
                <a:path w="4630" h="4079" extrusionOk="0">
                  <a:moveTo>
                    <a:pt x="2298" y="0"/>
                  </a:moveTo>
                  <a:cubicBezTo>
                    <a:pt x="1478" y="0"/>
                    <a:pt x="703" y="497"/>
                    <a:pt x="421" y="1303"/>
                  </a:cubicBezTo>
                  <a:cubicBezTo>
                    <a:pt x="0" y="2355"/>
                    <a:pt x="526" y="3565"/>
                    <a:pt x="1578" y="3933"/>
                  </a:cubicBezTo>
                  <a:cubicBezTo>
                    <a:pt x="1825" y="4032"/>
                    <a:pt x="2080" y="4078"/>
                    <a:pt x="2332" y="4078"/>
                  </a:cubicBezTo>
                  <a:cubicBezTo>
                    <a:pt x="3152" y="4078"/>
                    <a:pt x="3927" y="3581"/>
                    <a:pt x="4209" y="2776"/>
                  </a:cubicBezTo>
                  <a:cubicBezTo>
                    <a:pt x="4630" y="1724"/>
                    <a:pt x="4103" y="514"/>
                    <a:pt x="3051" y="145"/>
                  </a:cubicBezTo>
                  <a:cubicBezTo>
                    <a:pt x="2805" y="47"/>
                    <a:pt x="2549" y="0"/>
                    <a:pt x="2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44"/>
            <p:cNvSpPr/>
            <p:nvPr/>
          </p:nvSpPr>
          <p:spPr>
            <a:xfrm>
              <a:off x="1198150" y="4815700"/>
              <a:ext cx="131550" cy="78525"/>
            </a:xfrm>
            <a:custGeom>
              <a:avLst/>
              <a:gdLst/>
              <a:ahLst/>
              <a:cxnLst/>
              <a:rect l="l" t="t" r="r" b="b"/>
              <a:pathLst>
                <a:path w="5262" h="3141" extrusionOk="0">
                  <a:moveTo>
                    <a:pt x="211" y="1"/>
                  </a:moveTo>
                  <a:lnTo>
                    <a:pt x="211" y="1"/>
                  </a:lnTo>
                  <a:cubicBezTo>
                    <a:pt x="1" y="1211"/>
                    <a:pt x="737" y="2473"/>
                    <a:pt x="2000" y="2946"/>
                  </a:cubicBezTo>
                  <a:cubicBezTo>
                    <a:pt x="2322" y="3078"/>
                    <a:pt x="2656" y="3141"/>
                    <a:pt x="2988" y="3141"/>
                  </a:cubicBezTo>
                  <a:cubicBezTo>
                    <a:pt x="3848" y="3141"/>
                    <a:pt x="4692" y="2721"/>
                    <a:pt x="5261" y="2000"/>
                  </a:cubicBezTo>
                  <a:cubicBezTo>
                    <a:pt x="3946" y="1316"/>
                    <a:pt x="2105" y="632"/>
                    <a:pt x="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44"/>
            <p:cNvSpPr/>
            <p:nvPr/>
          </p:nvSpPr>
          <p:spPr>
            <a:xfrm>
              <a:off x="975900" y="4916025"/>
              <a:ext cx="248575" cy="125950"/>
            </a:xfrm>
            <a:custGeom>
              <a:avLst/>
              <a:gdLst/>
              <a:ahLst/>
              <a:cxnLst/>
              <a:rect l="l" t="t" r="r" b="b"/>
              <a:pathLst>
                <a:path w="9943" h="5038" extrusionOk="0">
                  <a:moveTo>
                    <a:pt x="3500" y="0"/>
                  </a:moveTo>
                  <a:cubicBezTo>
                    <a:pt x="2257" y="0"/>
                    <a:pt x="1052" y="348"/>
                    <a:pt x="0" y="985"/>
                  </a:cubicBezTo>
                  <a:cubicBezTo>
                    <a:pt x="1158" y="2458"/>
                    <a:pt x="2631" y="3773"/>
                    <a:pt x="4367" y="4457"/>
                  </a:cubicBezTo>
                  <a:cubicBezTo>
                    <a:pt x="5409" y="4848"/>
                    <a:pt x="6572" y="5037"/>
                    <a:pt x="7757" y="5037"/>
                  </a:cubicBezTo>
                  <a:cubicBezTo>
                    <a:pt x="8485" y="5037"/>
                    <a:pt x="9221" y="4965"/>
                    <a:pt x="9943" y="4825"/>
                  </a:cubicBezTo>
                  <a:cubicBezTo>
                    <a:pt x="9364" y="2879"/>
                    <a:pt x="7891" y="1248"/>
                    <a:pt x="5945" y="459"/>
                  </a:cubicBezTo>
                  <a:cubicBezTo>
                    <a:pt x="5135" y="148"/>
                    <a:pt x="4310" y="0"/>
                    <a:pt x="35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73" name="Google Shape;7873;p44"/>
          <p:cNvSpPr/>
          <p:nvPr/>
        </p:nvSpPr>
        <p:spPr>
          <a:xfrm>
            <a:off x="1043274" y="6236153"/>
            <a:ext cx="1297135" cy="615596"/>
          </a:xfrm>
          <a:custGeom>
            <a:avLst/>
            <a:gdLst/>
            <a:ahLst/>
            <a:cxnLst/>
            <a:rect l="l" t="t" r="r" b="b"/>
            <a:pathLst>
              <a:path w="24725" h="10627" extrusionOk="0">
                <a:moveTo>
                  <a:pt x="7312" y="0"/>
                </a:moveTo>
                <a:cubicBezTo>
                  <a:pt x="6681" y="0"/>
                  <a:pt x="6050" y="210"/>
                  <a:pt x="5471" y="473"/>
                </a:cubicBezTo>
                <a:cubicBezTo>
                  <a:pt x="4892" y="631"/>
                  <a:pt x="4366" y="1052"/>
                  <a:pt x="3893" y="1526"/>
                </a:cubicBezTo>
                <a:cubicBezTo>
                  <a:pt x="3420" y="1946"/>
                  <a:pt x="3104" y="2578"/>
                  <a:pt x="2894" y="3156"/>
                </a:cubicBezTo>
                <a:cubicBezTo>
                  <a:pt x="2630" y="3735"/>
                  <a:pt x="2525" y="4419"/>
                  <a:pt x="2578" y="5050"/>
                </a:cubicBezTo>
                <a:cubicBezTo>
                  <a:pt x="2630" y="5471"/>
                  <a:pt x="2736" y="5892"/>
                  <a:pt x="2788" y="6313"/>
                </a:cubicBezTo>
                <a:cubicBezTo>
                  <a:pt x="2999" y="6891"/>
                  <a:pt x="3262" y="7417"/>
                  <a:pt x="3630" y="7891"/>
                </a:cubicBezTo>
                <a:cubicBezTo>
                  <a:pt x="3157" y="7943"/>
                  <a:pt x="2736" y="8101"/>
                  <a:pt x="2262" y="8259"/>
                </a:cubicBezTo>
                <a:cubicBezTo>
                  <a:pt x="1736" y="8469"/>
                  <a:pt x="1263" y="8785"/>
                  <a:pt x="895" y="9258"/>
                </a:cubicBezTo>
                <a:cubicBezTo>
                  <a:pt x="474" y="9679"/>
                  <a:pt x="211" y="10100"/>
                  <a:pt x="0" y="10626"/>
                </a:cubicBezTo>
                <a:lnTo>
                  <a:pt x="24725" y="10626"/>
                </a:lnTo>
                <a:cubicBezTo>
                  <a:pt x="24462" y="10048"/>
                  <a:pt x="24093" y="9521"/>
                  <a:pt x="23620" y="9048"/>
                </a:cubicBezTo>
                <a:cubicBezTo>
                  <a:pt x="23304" y="8785"/>
                  <a:pt x="22883" y="8522"/>
                  <a:pt x="22568" y="8364"/>
                </a:cubicBezTo>
                <a:cubicBezTo>
                  <a:pt x="21779" y="7943"/>
                  <a:pt x="20937" y="7733"/>
                  <a:pt x="19990" y="7733"/>
                </a:cubicBezTo>
                <a:cubicBezTo>
                  <a:pt x="19622" y="7733"/>
                  <a:pt x="19201" y="7838"/>
                  <a:pt x="18885" y="7943"/>
                </a:cubicBezTo>
                <a:cubicBezTo>
                  <a:pt x="18833" y="7680"/>
                  <a:pt x="18833" y="7417"/>
                  <a:pt x="18780" y="7154"/>
                </a:cubicBezTo>
                <a:cubicBezTo>
                  <a:pt x="18517" y="6365"/>
                  <a:pt x="18096" y="5629"/>
                  <a:pt x="17465" y="5103"/>
                </a:cubicBezTo>
                <a:cubicBezTo>
                  <a:pt x="17097" y="4840"/>
                  <a:pt x="16781" y="4682"/>
                  <a:pt x="16466" y="4419"/>
                </a:cubicBezTo>
                <a:cubicBezTo>
                  <a:pt x="15677" y="3998"/>
                  <a:pt x="14887" y="3788"/>
                  <a:pt x="13941" y="3788"/>
                </a:cubicBezTo>
                <a:cubicBezTo>
                  <a:pt x="13362" y="3788"/>
                  <a:pt x="12888" y="3945"/>
                  <a:pt x="12362" y="4156"/>
                </a:cubicBezTo>
                <a:cubicBezTo>
                  <a:pt x="12310" y="3893"/>
                  <a:pt x="12310" y="3682"/>
                  <a:pt x="12257" y="3419"/>
                </a:cubicBezTo>
                <a:cubicBezTo>
                  <a:pt x="11994" y="2630"/>
                  <a:pt x="11521" y="1894"/>
                  <a:pt x="10942" y="1315"/>
                </a:cubicBezTo>
                <a:cubicBezTo>
                  <a:pt x="10626" y="1052"/>
                  <a:pt x="10258" y="789"/>
                  <a:pt x="9890" y="579"/>
                </a:cubicBezTo>
                <a:cubicBezTo>
                  <a:pt x="9101" y="210"/>
                  <a:pt x="8259" y="0"/>
                  <a:pt x="7312" y="0"/>
                </a:cubicBezTo>
                <a:close/>
              </a:path>
            </a:pathLst>
          </a:custGeom>
          <a:solidFill>
            <a:srgbClr val="7BB8EF">
              <a:alpha val="340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74" name="Google Shape;7874;p44"/>
          <p:cNvSpPr txBox="1">
            <a:spLocks noGrp="1"/>
          </p:cNvSpPr>
          <p:nvPr>
            <p:ph type="ctrTitle"/>
          </p:nvPr>
        </p:nvSpPr>
        <p:spPr>
          <a:xfrm>
            <a:off x="2841319" y="1441993"/>
            <a:ext cx="5009100" cy="14670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500"/>
              <a:buNone/>
              <a:defRPr sz="13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500"/>
              <a:buNone/>
              <a:defRPr sz="6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500"/>
              <a:buNone/>
              <a:defRPr sz="6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500"/>
              <a:buNone/>
              <a:defRPr sz="6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500"/>
              <a:buNone/>
              <a:defRPr sz="6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500"/>
              <a:buNone/>
              <a:defRPr sz="6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500"/>
              <a:buNone/>
              <a:defRPr sz="6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500"/>
              <a:buNone/>
              <a:defRPr sz="6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500"/>
              <a:buNone/>
              <a:defRPr sz="6500"/>
            </a:lvl9pPr>
          </a:lstStyle>
          <a:p>
            <a:endParaRPr/>
          </a:p>
        </p:txBody>
      </p:sp>
      <p:sp>
        <p:nvSpPr>
          <p:cNvPr id="7875" name="Google Shape;7875;p44"/>
          <p:cNvSpPr txBox="1">
            <a:spLocks noGrp="1"/>
          </p:cNvSpPr>
          <p:nvPr>
            <p:ph type="subTitle" idx="1"/>
          </p:nvPr>
        </p:nvSpPr>
        <p:spPr>
          <a:xfrm>
            <a:off x="2835625" y="3039474"/>
            <a:ext cx="5020800" cy="1846500"/>
          </a:xfrm>
          <a:prstGeom prst="rect">
            <a:avLst/>
          </a:prstGeom>
        </p:spPr>
        <p:txBody>
          <a:bodyPr spcFirstLastPara="1" wrap="square" lIns="114525" tIns="114525" rIns="114525" bIns="1145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300"/>
              <a:buNone/>
              <a:defRPr sz="23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2">
    <p:spTree>
      <p:nvGrpSpPr>
        <p:cNvPr id="1" name="Shape 7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78" name="Google Shape;7878;p45"/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7879" name="Google Shape;7879;p45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880" name="Google Shape;7880;p45"/>
            <p:cNvGrpSpPr/>
            <p:nvPr/>
          </p:nvGrpSpPr>
          <p:grpSpPr>
            <a:xfrm>
              <a:off x="73845" y="61396"/>
              <a:ext cx="10544304" cy="7425379"/>
              <a:chOff x="73845" y="61396"/>
              <a:chExt cx="10544304" cy="7425379"/>
            </a:xfrm>
          </p:grpSpPr>
          <p:grpSp>
            <p:nvGrpSpPr>
              <p:cNvPr id="7881" name="Google Shape;7881;p45"/>
              <p:cNvGrpSpPr/>
              <p:nvPr/>
            </p:nvGrpSpPr>
            <p:grpSpPr>
              <a:xfrm rot="10800000" flipH="1">
                <a:off x="541072" y="720094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7882" name="Google Shape;7882;p45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7883" name="Google Shape;7883;p45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884" name="Google Shape;7884;p4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885" name="Google Shape;7885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86" name="Google Shape;7886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87" name="Google Shape;7887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888" name="Google Shape;7888;p4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889" name="Google Shape;7889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90" name="Google Shape;7890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91" name="Google Shape;7891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892" name="Google Shape;7892;p4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893" name="Google Shape;7893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94" name="Google Shape;7894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95" name="Google Shape;7895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896" name="Google Shape;7896;p4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7897" name="Google Shape;7897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98" name="Google Shape;7898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7899" name="Google Shape;7899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7900" name="Google Shape;7900;p45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7901" name="Google Shape;7901;p45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7902" name="Google Shape;7902;p45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903" name="Google Shape;7903;p45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04" name="Google Shape;7904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05" name="Google Shape;7905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06" name="Google Shape;7906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07" name="Google Shape;7907;p45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08" name="Google Shape;7908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09" name="Google Shape;7909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10" name="Google Shape;7910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11" name="Google Shape;7911;p45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12" name="Google Shape;7912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13" name="Google Shape;7913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14" name="Google Shape;7914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15" name="Google Shape;7915;p45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16" name="Google Shape;7916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17" name="Google Shape;7917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18" name="Google Shape;7918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7919" name="Google Shape;7919;p45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920" name="Google Shape;7920;p45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21" name="Google Shape;7921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22" name="Google Shape;7922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23" name="Google Shape;7923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24" name="Google Shape;7924;p45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25" name="Google Shape;7925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26" name="Google Shape;7926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27" name="Google Shape;7927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28" name="Google Shape;7928;p45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29" name="Google Shape;7929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30" name="Google Shape;7930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31" name="Google Shape;7931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32" name="Google Shape;7932;p45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33" name="Google Shape;7933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34" name="Google Shape;7934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35" name="Google Shape;7935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7936" name="Google Shape;7936;p45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7937" name="Google Shape;7937;p45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938" name="Google Shape;7938;p45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39" name="Google Shape;7939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40" name="Google Shape;7940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41" name="Google Shape;7941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42" name="Google Shape;7942;p45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43" name="Google Shape;7943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44" name="Google Shape;7944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45" name="Google Shape;7945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46" name="Google Shape;7946;p45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47" name="Google Shape;7947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48" name="Google Shape;7948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49" name="Google Shape;7949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50" name="Google Shape;7950;p45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51" name="Google Shape;7951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52" name="Google Shape;7952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53" name="Google Shape;7953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7954" name="Google Shape;7954;p45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7955" name="Google Shape;7955;p45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56" name="Google Shape;7956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57" name="Google Shape;7957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58" name="Google Shape;7958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59" name="Google Shape;7959;p45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60" name="Google Shape;7960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61" name="Google Shape;7961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62" name="Google Shape;7962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63" name="Google Shape;7963;p45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64" name="Google Shape;7964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65" name="Google Shape;7965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66" name="Google Shape;7966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7967" name="Google Shape;7967;p45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7968" name="Google Shape;7968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69" name="Google Shape;7969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7970" name="Google Shape;7970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7971" name="Google Shape;7971;p45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7972" name="Google Shape;7972;p45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973" name="Google Shape;7973;p45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974" name="Google Shape;7974;p45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975" name="Google Shape;7975;p45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976" name="Google Shape;7976;p45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977" name="Google Shape;7977;p45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978" name="Google Shape;7978;p45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979" name="Google Shape;7979;p45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980" name="Google Shape;7980;p45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981" name="Google Shape;7981;p45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982" name="Google Shape;7982;p45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983" name="Google Shape;7983;p45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7984" name="Google Shape;7984;p45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7985" name="Google Shape;7985;p45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986" name="Google Shape;7986;p45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7987" name="Google Shape;7987;p45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7988" name="Google Shape;7988;p45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7989" name="Google Shape;7989;p45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990" name="Google Shape;7990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991" name="Google Shape;7991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992" name="Google Shape;7992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7993" name="Google Shape;7993;p45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994" name="Google Shape;7994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995" name="Google Shape;7995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996" name="Google Shape;7996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7997" name="Google Shape;7997;p45"/>
              <p:cNvGrpSpPr/>
              <p:nvPr/>
            </p:nvGrpSpPr>
            <p:grpSpPr>
              <a:xfrm>
                <a:off x="471460" y="6139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7998" name="Google Shape;7998;p45"/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7999" name="Google Shape;7999;p45"/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000" name="Google Shape;8000;p4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001" name="Google Shape;8001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02" name="Google Shape;8002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03" name="Google Shape;8003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004" name="Google Shape;8004;p4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005" name="Google Shape;8005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06" name="Google Shape;8006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07" name="Google Shape;8007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008" name="Google Shape;8008;p4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009" name="Google Shape;8009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10" name="Google Shape;8010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11" name="Google Shape;8011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012" name="Google Shape;8012;p4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013" name="Google Shape;8013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14" name="Google Shape;8014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015" name="Google Shape;8015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8016" name="Google Shape;8016;p45"/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8017" name="Google Shape;8017;p45"/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8018" name="Google Shape;8018;p45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8019" name="Google Shape;8019;p45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20" name="Google Shape;8020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21" name="Google Shape;8021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22" name="Google Shape;8022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23" name="Google Shape;8023;p45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24" name="Google Shape;8024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25" name="Google Shape;8025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26" name="Google Shape;8026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27" name="Google Shape;8027;p45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28" name="Google Shape;8028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29" name="Google Shape;8029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30" name="Google Shape;8030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31" name="Google Shape;8031;p45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32" name="Google Shape;8032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33" name="Google Shape;8033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34" name="Google Shape;8034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8035" name="Google Shape;8035;p45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8036" name="Google Shape;8036;p45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37" name="Google Shape;8037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38" name="Google Shape;8038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39" name="Google Shape;8039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40" name="Google Shape;8040;p45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41" name="Google Shape;8041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42" name="Google Shape;8042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43" name="Google Shape;8043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44" name="Google Shape;8044;p45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45" name="Google Shape;8045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46" name="Google Shape;8046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47" name="Google Shape;8047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48" name="Google Shape;8048;p45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49" name="Google Shape;8049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50" name="Google Shape;8050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51" name="Google Shape;8051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8052" name="Google Shape;8052;p45"/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8053" name="Google Shape;8053;p45"/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8054" name="Google Shape;8054;p45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55" name="Google Shape;8055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56" name="Google Shape;8056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57" name="Google Shape;8057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58" name="Google Shape;8058;p45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59" name="Google Shape;8059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60" name="Google Shape;8060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61" name="Google Shape;8061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62" name="Google Shape;8062;p45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63" name="Google Shape;8063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64" name="Google Shape;8064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65" name="Google Shape;8065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66" name="Google Shape;8066;p45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67" name="Google Shape;8067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68" name="Google Shape;8068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69" name="Google Shape;8069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8070" name="Google Shape;8070;p45"/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8071" name="Google Shape;8071;p45"/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72" name="Google Shape;8072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73" name="Google Shape;8073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74" name="Google Shape;8074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75" name="Google Shape;8075;p45"/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76" name="Google Shape;8076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77" name="Google Shape;8077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78" name="Google Shape;8078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79" name="Google Shape;8079;p45"/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80" name="Google Shape;8080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81" name="Google Shape;8081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82" name="Google Shape;8082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8083" name="Google Shape;8083;p45"/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8084" name="Google Shape;8084;p45"/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85" name="Google Shape;8085;p45"/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8086" name="Google Shape;8086;p45"/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8087" name="Google Shape;8087;p45"/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088" name="Google Shape;8088;p45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089" name="Google Shape;8089;p45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090" name="Google Shape;8090;p45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091" name="Google Shape;8091;p45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092" name="Google Shape;8092;p45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093" name="Google Shape;8093;p45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094" name="Google Shape;8094;p45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095" name="Google Shape;8095;p45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096" name="Google Shape;8096;p45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097" name="Google Shape;8097;p45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098" name="Google Shape;8098;p45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099" name="Google Shape;8099;p45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100" name="Google Shape;8100;p45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101" name="Google Shape;8101;p45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102" name="Google Shape;8102;p45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103" name="Google Shape;8103;p45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8104" name="Google Shape;8104;p45"/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8105" name="Google Shape;8105;p45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106" name="Google Shape;8106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07" name="Google Shape;8107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08" name="Google Shape;8108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109" name="Google Shape;8109;p45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110" name="Google Shape;8110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11" name="Google Shape;8111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12" name="Google Shape;8112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8113" name="Google Shape;8113;p45"/>
              <p:cNvGrpSpPr/>
              <p:nvPr/>
            </p:nvGrpSpPr>
            <p:grpSpPr>
              <a:xfrm>
                <a:off x="73845" y="987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8114" name="Google Shape;8114;p45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8115" name="Google Shape;8115;p45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116" name="Google Shape;8116;p4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17" name="Google Shape;8117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18" name="Google Shape;8118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19" name="Google Shape;8119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20" name="Google Shape;8120;p4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21" name="Google Shape;8121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22" name="Google Shape;8122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23" name="Google Shape;8123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24" name="Google Shape;8124;p4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25" name="Google Shape;8125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26" name="Google Shape;8126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27" name="Google Shape;8127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28" name="Google Shape;8128;p4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29" name="Google Shape;8129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30" name="Google Shape;8130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31" name="Google Shape;8131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8132" name="Google Shape;8132;p45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133" name="Google Shape;8133;p4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34" name="Google Shape;8134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35" name="Google Shape;8135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36" name="Google Shape;8136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37" name="Google Shape;8137;p4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38" name="Google Shape;8138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39" name="Google Shape;8139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40" name="Google Shape;8140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41" name="Google Shape;8141;p4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42" name="Google Shape;8142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43" name="Google Shape;8143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44" name="Google Shape;8144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45" name="Google Shape;8145;p4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46" name="Google Shape;8146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47" name="Google Shape;8147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48" name="Google Shape;8148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8149" name="Google Shape;8149;p45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8150" name="Google Shape;8150;p45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151" name="Google Shape;8151;p4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52" name="Google Shape;8152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53" name="Google Shape;8153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54" name="Google Shape;8154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55" name="Google Shape;8155;p4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56" name="Google Shape;8156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57" name="Google Shape;8157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58" name="Google Shape;8158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59" name="Google Shape;8159;p4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60" name="Google Shape;8160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61" name="Google Shape;8161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62" name="Google Shape;8162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63" name="Google Shape;8163;p4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64" name="Google Shape;8164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65" name="Google Shape;8165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66" name="Google Shape;8166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8167" name="Google Shape;8167;p45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168" name="Google Shape;8168;p4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69" name="Google Shape;8169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70" name="Google Shape;8170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71" name="Google Shape;8171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72" name="Google Shape;8172;p4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73" name="Google Shape;8173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74" name="Google Shape;8174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75" name="Google Shape;8175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76" name="Google Shape;8176;p4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77" name="Google Shape;8177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78" name="Google Shape;8178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79" name="Google Shape;8179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180" name="Google Shape;8180;p4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81" name="Google Shape;8181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82" name="Google Shape;8182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183" name="Google Shape;8183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8184" name="Google Shape;8184;p45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185" name="Google Shape;8185;p45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186" name="Google Shape;8186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87" name="Google Shape;8187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88" name="Google Shape;8188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189" name="Google Shape;8189;p45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190" name="Google Shape;8190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91" name="Google Shape;8191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92" name="Google Shape;8192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193" name="Google Shape;8193;p45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194" name="Google Shape;8194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95" name="Google Shape;8195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96" name="Google Shape;8196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197" name="Google Shape;8197;p45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198" name="Google Shape;8198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199" name="Google Shape;8199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00" name="Google Shape;8200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8201" name="Google Shape;8201;p45"/>
              <p:cNvGrpSpPr/>
              <p:nvPr/>
            </p:nvGrpSpPr>
            <p:grpSpPr>
              <a:xfrm>
                <a:off x="10332320" y="1452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8202" name="Google Shape;8202;p45"/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8203" name="Google Shape;8203;p45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204" name="Google Shape;8204;p4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05" name="Google Shape;8205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06" name="Google Shape;8206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07" name="Google Shape;8207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08" name="Google Shape;8208;p4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09" name="Google Shape;8209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10" name="Google Shape;8210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11" name="Google Shape;8211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12" name="Google Shape;8212;p4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13" name="Google Shape;8213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14" name="Google Shape;8214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15" name="Google Shape;8215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16" name="Google Shape;8216;p4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17" name="Google Shape;8217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18" name="Google Shape;8218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19" name="Google Shape;8219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8220" name="Google Shape;8220;p45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221" name="Google Shape;8221;p4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22" name="Google Shape;8222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23" name="Google Shape;8223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24" name="Google Shape;8224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25" name="Google Shape;8225;p4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26" name="Google Shape;8226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27" name="Google Shape;8227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28" name="Google Shape;8228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29" name="Google Shape;8229;p4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30" name="Google Shape;8230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31" name="Google Shape;8231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32" name="Google Shape;8232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33" name="Google Shape;8233;p4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34" name="Google Shape;8234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35" name="Google Shape;8235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36" name="Google Shape;8236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8237" name="Google Shape;8237;p45"/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8238" name="Google Shape;8238;p45"/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239" name="Google Shape;8239;p4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40" name="Google Shape;8240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41" name="Google Shape;8241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42" name="Google Shape;8242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43" name="Google Shape;8243;p4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44" name="Google Shape;8244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45" name="Google Shape;8245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46" name="Google Shape;8246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47" name="Google Shape;8247;p4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48" name="Google Shape;8248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49" name="Google Shape;8249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50" name="Google Shape;8250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51" name="Google Shape;8251;p4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52" name="Google Shape;8252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53" name="Google Shape;8253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54" name="Google Shape;8254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8255" name="Google Shape;8255;p45"/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256" name="Google Shape;8256;p45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57" name="Google Shape;8257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58" name="Google Shape;8258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59" name="Google Shape;8259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60" name="Google Shape;8260;p45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61" name="Google Shape;8261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62" name="Google Shape;8262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63" name="Google Shape;8263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64" name="Google Shape;8264;p45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65" name="Google Shape;8265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66" name="Google Shape;8266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67" name="Google Shape;8267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268" name="Google Shape;8268;p45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269" name="Google Shape;8269;p45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70" name="Google Shape;8270;p45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71" name="Google Shape;8271;p45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8272" name="Google Shape;8272;p45"/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273" name="Google Shape;8273;p45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274" name="Google Shape;8274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75" name="Google Shape;8275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76" name="Google Shape;8276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277" name="Google Shape;8277;p45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278" name="Google Shape;8278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79" name="Google Shape;8279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80" name="Google Shape;8280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281" name="Google Shape;8281;p45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282" name="Google Shape;8282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83" name="Google Shape;8283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84" name="Google Shape;8284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285" name="Google Shape;8285;p45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286" name="Google Shape;8286;p45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87" name="Google Shape;8287;p45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88" name="Google Shape;8288;p45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2_1">
    <p:spTree>
      <p:nvGrpSpPr>
        <p:cNvPr id="1" name="Shape 8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0" name="Google Shape;8290;p46"/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8291" name="Google Shape;8291;p46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292" name="Google Shape;8292;p46"/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8293" name="Google Shape;8293;p46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8294" name="Google Shape;8294;p46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295" name="Google Shape;8295;p46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296" name="Google Shape;8296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97" name="Google Shape;8297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298" name="Google Shape;8298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299" name="Google Shape;8299;p46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300" name="Google Shape;8300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301" name="Google Shape;8301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302" name="Google Shape;8302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303" name="Google Shape;8303;p46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304" name="Google Shape;8304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305" name="Google Shape;8305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306" name="Google Shape;8306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307" name="Google Shape;8307;p46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308" name="Google Shape;8308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309" name="Google Shape;8309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310" name="Google Shape;8310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311" name="Google Shape;8311;p46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8312" name="Google Shape;8312;p46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8313" name="Google Shape;8313;p46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314" name="Google Shape;8314;p46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15" name="Google Shape;8315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16" name="Google Shape;8316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17" name="Google Shape;8317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18" name="Google Shape;8318;p46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19" name="Google Shape;8319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20" name="Google Shape;8320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21" name="Google Shape;8321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22" name="Google Shape;8322;p46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23" name="Google Shape;8323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24" name="Google Shape;8324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25" name="Google Shape;8325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26" name="Google Shape;8326;p46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27" name="Google Shape;8327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28" name="Google Shape;8328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29" name="Google Shape;8329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8330" name="Google Shape;8330;p46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331" name="Google Shape;8331;p46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32" name="Google Shape;8332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33" name="Google Shape;8333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34" name="Google Shape;8334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35" name="Google Shape;8335;p46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36" name="Google Shape;8336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37" name="Google Shape;8337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38" name="Google Shape;8338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39" name="Google Shape;8339;p46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40" name="Google Shape;8340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41" name="Google Shape;8341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42" name="Google Shape;8342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43" name="Google Shape;8343;p46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44" name="Google Shape;8344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45" name="Google Shape;8345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46" name="Google Shape;8346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8347" name="Google Shape;8347;p46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8348" name="Google Shape;8348;p46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349" name="Google Shape;8349;p46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50" name="Google Shape;8350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51" name="Google Shape;8351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52" name="Google Shape;8352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53" name="Google Shape;8353;p46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54" name="Google Shape;8354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55" name="Google Shape;8355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56" name="Google Shape;8356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57" name="Google Shape;8357;p46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58" name="Google Shape;8358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59" name="Google Shape;8359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60" name="Google Shape;8360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61" name="Google Shape;8361;p46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62" name="Google Shape;8362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63" name="Google Shape;8363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64" name="Google Shape;8364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8365" name="Google Shape;8365;p46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366" name="Google Shape;8366;p46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67" name="Google Shape;8367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68" name="Google Shape;8368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69" name="Google Shape;8369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70" name="Google Shape;8370;p46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71" name="Google Shape;8371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72" name="Google Shape;8372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73" name="Google Shape;8373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74" name="Google Shape;8374;p46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75" name="Google Shape;8375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76" name="Google Shape;8376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77" name="Google Shape;8377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378" name="Google Shape;8378;p46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379" name="Google Shape;8379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80" name="Google Shape;8380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381" name="Google Shape;8381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8382" name="Google Shape;8382;p46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383" name="Google Shape;8383;p46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384" name="Google Shape;8384;p46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85" name="Google Shape;8385;p46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86" name="Google Shape;8386;p46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387" name="Google Shape;8387;p46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388" name="Google Shape;8388;p46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89" name="Google Shape;8389;p46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90" name="Google Shape;8390;p46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391" name="Google Shape;8391;p46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392" name="Google Shape;8392;p46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93" name="Google Shape;8393;p46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94" name="Google Shape;8394;p46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395" name="Google Shape;8395;p46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396" name="Google Shape;8396;p46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97" name="Google Shape;8397;p46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98" name="Google Shape;8398;p46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8399" name="Google Shape;8399;p46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8400" name="Google Shape;8400;p46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401" name="Google Shape;8401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402" name="Google Shape;8402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403" name="Google Shape;8403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8404" name="Google Shape;8404;p46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405" name="Google Shape;8405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406" name="Google Shape;8406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407" name="Google Shape;8407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8408" name="Google Shape;8408;p46"/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8409" name="Google Shape;8409;p46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8410" name="Google Shape;8410;p46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411" name="Google Shape;8411;p46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412" name="Google Shape;8412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413" name="Google Shape;8413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414" name="Google Shape;8414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415" name="Google Shape;8415;p46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416" name="Google Shape;8416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417" name="Google Shape;8417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418" name="Google Shape;8418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419" name="Google Shape;8419;p46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420" name="Google Shape;8420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421" name="Google Shape;8421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422" name="Google Shape;8422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423" name="Google Shape;8423;p46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424" name="Google Shape;8424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425" name="Google Shape;8425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426" name="Google Shape;8426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427" name="Google Shape;8427;p46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8428" name="Google Shape;8428;p46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8429" name="Google Shape;8429;p46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430" name="Google Shape;8430;p46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31" name="Google Shape;8431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32" name="Google Shape;8432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33" name="Google Shape;8433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34" name="Google Shape;8434;p46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35" name="Google Shape;8435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36" name="Google Shape;8436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37" name="Google Shape;8437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38" name="Google Shape;8438;p46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39" name="Google Shape;8439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40" name="Google Shape;8440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41" name="Google Shape;8441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42" name="Google Shape;8442;p46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43" name="Google Shape;8443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44" name="Google Shape;8444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45" name="Google Shape;8445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8446" name="Google Shape;8446;p46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447" name="Google Shape;8447;p46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48" name="Google Shape;8448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49" name="Google Shape;8449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50" name="Google Shape;8450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51" name="Google Shape;8451;p46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52" name="Google Shape;8452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53" name="Google Shape;8453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54" name="Google Shape;8454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55" name="Google Shape;8455;p46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56" name="Google Shape;8456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57" name="Google Shape;8457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58" name="Google Shape;8458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59" name="Google Shape;8459;p46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60" name="Google Shape;8460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61" name="Google Shape;8461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62" name="Google Shape;8462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8463" name="Google Shape;8463;p46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8464" name="Google Shape;8464;p46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465" name="Google Shape;8465;p46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66" name="Google Shape;8466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67" name="Google Shape;8467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68" name="Google Shape;8468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69" name="Google Shape;8469;p46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70" name="Google Shape;8470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71" name="Google Shape;8471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72" name="Google Shape;8472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73" name="Google Shape;8473;p46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74" name="Google Shape;8474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75" name="Google Shape;8475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76" name="Google Shape;8476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77" name="Google Shape;8477;p46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78" name="Google Shape;8478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79" name="Google Shape;8479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80" name="Google Shape;8480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8481" name="Google Shape;8481;p46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482" name="Google Shape;8482;p46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83" name="Google Shape;8483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84" name="Google Shape;8484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85" name="Google Shape;8485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86" name="Google Shape;8486;p46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87" name="Google Shape;8487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88" name="Google Shape;8488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89" name="Google Shape;8489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90" name="Google Shape;8490;p46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91" name="Google Shape;8491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92" name="Google Shape;8492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93" name="Google Shape;8493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494" name="Google Shape;8494;p46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495" name="Google Shape;8495;p46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96" name="Google Shape;8496;p46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497" name="Google Shape;8497;p46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8498" name="Google Shape;8498;p46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499" name="Google Shape;8499;p46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500" name="Google Shape;8500;p46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01" name="Google Shape;8501;p46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02" name="Google Shape;8502;p46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503" name="Google Shape;8503;p46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504" name="Google Shape;8504;p46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05" name="Google Shape;8505;p46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06" name="Google Shape;8506;p46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507" name="Google Shape;8507;p46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508" name="Google Shape;8508;p46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09" name="Google Shape;8509;p46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10" name="Google Shape;8510;p46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511" name="Google Shape;8511;p46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512" name="Google Shape;8512;p46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13" name="Google Shape;8513;p46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14" name="Google Shape;8514;p46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8515" name="Google Shape;8515;p46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8516" name="Google Shape;8516;p46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517" name="Google Shape;8517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518" name="Google Shape;8518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519" name="Google Shape;8519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8520" name="Google Shape;8520;p46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521" name="Google Shape;8521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522" name="Google Shape;8522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523" name="Google Shape;8523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8524" name="Google Shape;8524;p46"/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8525" name="Google Shape;8525;p46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8526" name="Google Shape;8526;p46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527" name="Google Shape;8527;p46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28" name="Google Shape;8528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29" name="Google Shape;8529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30" name="Google Shape;8530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31" name="Google Shape;8531;p46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32" name="Google Shape;8532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33" name="Google Shape;8533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34" name="Google Shape;8534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35" name="Google Shape;8535;p46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36" name="Google Shape;8536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37" name="Google Shape;8537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38" name="Google Shape;8538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39" name="Google Shape;8539;p46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40" name="Google Shape;8540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41" name="Google Shape;8541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42" name="Google Shape;8542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543" name="Google Shape;8543;p46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544" name="Google Shape;8544;p46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45" name="Google Shape;8545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46" name="Google Shape;8546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47" name="Google Shape;8547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48" name="Google Shape;8548;p46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49" name="Google Shape;8549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50" name="Google Shape;8550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51" name="Google Shape;8551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52" name="Google Shape;8552;p46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53" name="Google Shape;8553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54" name="Google Shape;8554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55" name="Google Shape;8555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56" name="Google Shape;8556;p46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57" name="Google Shape;8557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58" name="Google Shape;8558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59" name="Google Shape;8559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8560" name="Google Shape;8560;p46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8561" name="Google Shape;8561;p46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562" name="Google Shape;8562;p46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63" name="Google Shape;8563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64" name="Google Shape;8564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65" name="Google Shape;8565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66" name="Google Shape;8566;p46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67" name="Google Shape;8567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68" name="Google Shape;8568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69" name="Google Shape;8569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70" name="Google Shape;8570;p46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71" name="Google Shape;8571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72" name="Google Shape;8572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73" name="Google Shape;8573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74" name="Google Shape;8574;p46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75" name="Google Shape;8575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76" name="Google Shape;8576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77" name="Google Shape;8577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578" name="Google Shape;8578;p46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579" name="Google Shape;8579;p46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80" name="Google Shape;8580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81" name="Google Shape;8581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82" name="Google Shape;8582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83" name="Google Shape;8583;p46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84" name="Google Shape;8584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85" name="Google Shape;8585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86" name="Google Shape;8586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87" name="Google Shape;8587;p46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88" name="Google Shape;8588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89" name="Google Shape;8589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90" name="Google Shape;8590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591" name="Google Shape;8591;p46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592" name="Google Shape;8592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93" name="Google Shape;8593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594" name="Google Shape;8594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8595" name="Google Shape;8595;p46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8596" name="Google Shape;8596;p46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597" name="Google Shape;8597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598" name="Google Shape;8598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599" name="Google Shape;8599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8600" name="Google Shape;8600;p46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601" name="Google Shape;8601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02" name="Google Shape;8602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03" name="Google Shape;8603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8604" name="Google Shape;8604;p46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605" name="Google Shape;8605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06" name="Google Shape;8606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07" name="Google Shape;8607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8608" name="Google Shape;8608;p46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609" name="Google Shape;8609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10" name="Google Shape;8610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11" name="Google Shape;8611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8612" name="Google Shape;8612;p46"/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8613" name="Google Shape;8613;p46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8614" name="Google Shape;8614;p46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615" name="Google Shape;8615;p46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16" name="Google Shape;8616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17" name="Google Shape;8617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18" name="Google Shape;8618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19" name="Google Shape;8619;p46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20" name="Google Shape;8620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21" name="Google Shape;8621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22" name="Google Shape;8622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23" name="Google Shape;8623;p46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24" name="Google Shape;8624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25" name="Google Shape;8625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26" name="Google Shape;8626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27" name="Google Shape;8627;p46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28" name="Google Shape;8628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29" name="Google Shape;8629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30" name="Google Shape;8630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631" name="Google Shape;8631;p46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632" name="Google Shape;8632;p46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33" name="Google Shape;8633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34" name="Google Shape;8634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35" name="Google Shape;8635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36" name="Google Shape;8636;p46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37" name="Google Shape;8637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38" name="Google Shape;8638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39" name="Google Shape;8639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40" name="Google Shape;8640;p46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41" name="Google Shape;8641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42" name="Google Shape;8642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43" name="Google Shape;8643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44" name="Google Shape;8644;p46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45" name="Google Shape;8645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46" name="Google Shape;8646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47" name="Google Shape;8647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8648" name="Google Shape;8648;p46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8649" name="Google Shape;8649;p46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650" name="Google Shape;8650;p46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51" name="Google Shape;8651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52" name="Google Shape;8652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53" name="Google Shape;8653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54" name="Google Shape;8654;p46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55" name="Google Shape;8655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56" name="Google Shape;8656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57" name="Google Shape;8657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58" name="Google Shape;8658;p46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59" name="Google Shape;8659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60" name="Google Shape;8660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61" name="Google Shape;8661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62" name="Google Shape;8662;p46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63" name="Google Shape;8663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64" name="Google Shape;8664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65" name="Google Shape;8665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666" name="Google Shape;8666;p46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667" name="Google Shape;8667;p46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68" name="Google Shape;8668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69" name="Google Shape;8669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70" name="Google Shape;8670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71" name="Google Shape;8671;p46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72" name="Google Shape;8672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73" name="Google Shape;8673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74" name="Google Shape;8674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75" name="Google Shape;8675;p46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76" name="Google Shape;8676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77" name="Google Shape;8677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78" name="Google Shape;8678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679" name="Google Shape;8679;p46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680" name="Google Shape;8680;p46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81" name="Google Shape;8681;p46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682" name="Google Shape;8682;p46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8683" name="Google Shape;8683;p46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8684" name="Google Shape;8684;p46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685" name="Google Shape;8685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86" name="Google Shape;8686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87" name="Google Shape;8687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8688" name="Google Shape;8688;p46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689" name="Google Shape;8689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90" name="Google Shape;8690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91" name="Google Shape;8691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8692" name="Google Shape;8692;p46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693" name="Google Shape;8693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94" name="Google Shape;8694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95" name="Google Shape;8695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8696" name="Google Shape;8696;p46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697" name="Google Shape;8697;p46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98" name="Google Shape;8698;p46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99" name="Google Shape;8699;p46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2_1_1">
    <p:spTree>
      <p:nvGrpSpPr>
        <p:cNvPr id="1" name="Shape 8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1" name="Google Shape;8701;p47"/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8702" name="Google Shape;8702;p47"/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703" name="Google Shape;8703;p47"/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8704" name="Google Shape;8704;p47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8705" name="Google Shape;8705;p47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706" name="Google Shape;8706;p4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707" name="Google Shape;8707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08" name="Google Shape;8708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09" name="Google Shape;8709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710" name="Google Shape;8710;p4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711" name="Google Shape;8711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12" name="Google Shape;8712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13" name="Google Shape;8713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714" name="Google Shape;8714;p4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715" name="Google Shape;8715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16" name="Google Shape;8716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17" name="Google Shape;8717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718" name="Google Shape;8718;p4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719" name="Google Shape;8719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20" name="Google Shape;8720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721" name="Google Shape;8721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722" name="Google Shape;8722;p47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8723" name="Google Shape;8723;p47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8724" name="Google Shape;8724;p47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725" name="Google Shape;8725;p4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26" name="Google Shape;8726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27" name="Google Shape;8727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28" name="Google Shape;8728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29" name="Google Shape;8729;p4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30" name="Google Shape;8730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31" name="Google Shape;8731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32" name="Google Shape;8732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33" name="Google Shape;8733;p4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34" name="Google Shape;8734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35" name="Google Shape;8735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36" name="Google Shape;8736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37" name="Google Shape;8737;p4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38" name="Google Shape;8738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39" name="Google Shape;8739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40" name="Google Shape;8740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8741" name="Google Shape;8741;p47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742" name="Google Shape;8742;p4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43" name="Google Shape;8743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44" name="Google Shape;8744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45" name="Google Shape;8745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46" name="Google Shape;8746;p4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47" name="Google Shape;8747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48" name="Google Shape;8748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49" name="Google Shape;8749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50" name="Google Shape;8750;p4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51" name="Google Shape;8751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52" name="Google Shape;8752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53" name="Google Shape;8753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54" name="Google Shape;8754;p4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55" name="Google Shape;8755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56" name="Google Shape;8756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57" name="Google Shape;8757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8758" name="Google Shape;8758;p47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8759" name="Google Shape;8759;p47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760" name="Google Shape;8760;p4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61" name="Google Shape;8761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62" name="Google Shape;8762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63" name="Google Shape;8763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64" name="Google Shape;8764;p4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65" name="Google Shape;8765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66" name="Google Shape;8766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67" name="Google Shape;8767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68" name="Google Shape;8768;p4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69" name="Google Shape;8769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70" name="Google Shape;8770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71" name="Google Shape;8771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72" name="Google Shape;8772;p4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73" name="Google Shape;8773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74" name="Google Shape;8774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75" name="Google Shape;8775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8776" name="Google Shape;8776;p47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777" name="Google Shape;8777;p4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78" name="Google Shape;8778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79" name="Google Shape;8779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80" name="Google Shape;8780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81" name="Google Shape;8781;p4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82" name="Google Shape;8782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83" name="Google Shape;8783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84" name="Google Shape;8784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85" name="Google Shape;8785;p4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86" name="Google Shape;8786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87" name="Google Shape;8787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88" name="Google Shape;8788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789" name="Google Shape;8789;p4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790" name="Google Shape;8790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91" name="Google Shape;8791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792" name="Google Shape;8792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8793" name="Google Shape;8793;p47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794" name="Google Shape;8794;p47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795" name="Google Shape;8795;p4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796" name="Google Shape;8796;p4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797" name="Google Shape;8797;p4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798" name="Google Shape;8798;p47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799" name="Google Shape;8799;p4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00" name="Google Shape;8800;p4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01" name="Google Shape;8801;p4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802" name="Google Shape;8802;p47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803" name="Google Shape;8803;p4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04" name="Google Shape;8804;p4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05" name="Google Shape;8805;p4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806" name="Google Shape;8806;p47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807" name="Google Shape;8807;p4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08" name="Google Shape;8808;p4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09" name="Google Shape;8809;p4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8810" name="Google Shape;8810;p47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8811" name="Google Shape;8811;p47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812" name="Google Shape;8812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813" name="Google Shape;8813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814" name="Google Shape;8814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8815" name="Google Shape;8815;p47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816" name="Google Shape;8816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817" name="Google Shape;8817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818" name="Google Shape;8818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8819" name="Google Shape;8819;p47"/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8820" name="Google Shape;8820;p47"/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8821" name="Google Shape;8821;p47"/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822" name="Google Shape;8822;p4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823" name="Google Shape;8823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24" name="Google Shape;8824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25" name="Google Shape;8825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826" name="Google Shape;8826;p4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827" name="Google Shape;8827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28" name="Google Shape;8828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29" name="Google Shape;8829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830" name="Google Shape;8830;p4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831" name="Google Shape;8831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32" name="Google Shape;8832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33" name="Google Shape;8833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834" name="Google Shape;8834;p4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835" name="Google Shape;8835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36" name="Google Shape;8836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837" name="Google Shape;8837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838" name="Google Shape;8838;p47"/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8839" name="Google Shape;8839;p47"/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8840" name="Google Shape;8840;p47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841" name="Google Shape;8841;p4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42" name="Google Shape;8842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43" name="Google Shape;8843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44" name="Google Shape;8844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845" name="Google Shape;8845;p4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46" name="Google Shape;8846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47" name="Google Shape;8847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48" name="Google Shape;8848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849" name="Google Shape;8849;p4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50" name="Google Shape;8850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51" name="Google Shape;8851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52" name="Google Shape;8852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853" name="Google Shape;8853;p4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54" name="Google Shape;8854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55" name="Google Shape;8855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56" name="Google Shape;8856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8857" name="Google Shape;8857;p47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858" name="Google Shape;8858;p4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59" name="Google Shape;8859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60" name="Google Shape;8860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61" name="Google Shape;8861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862" name="Google Shape;8862;p4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63" name="Google Shape;8863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64" name="Google Shape;8864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65" name="Google Shape;8865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866" name="Google Shape;8866;p4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67" name="Google Shape;8867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68" name="Google Shape;8868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69" name="Google Shape;8869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870" name="Google Shape;8870;p4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71" name="Google Shape;8871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72" name="Google Shape;8872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73" name="Google Shape;8873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8874" name="Google Shape;8874;p47"/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8875" name="Google Shape;8875;p47"/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876" name="Google Shape;8876;p4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77" name="Google Shape;8877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78" name="Google Shape;8878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79" name="Google Shape;8879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880" name="Google Shape;8880;p4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81" name="Google Shape;8881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82" name="Google Shape;8882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83" name="Google Shape;8883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884" name="Google Shape;8884;p4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85" name="Google Shape;8885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86" name="Google Shape;8886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87" name="Google Shape;8887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888" name="Google Shape;8888;p4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89" name="Google Shape;8889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90" name="Google Shape;8890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91" name="Google Shape;8891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8892" name="Google Shape;8892;p47"/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8893" name="Google Shape;8893;p47"/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94" name="Google Shape;8894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95" name="Google Shape;8895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96" name="Google Shape;8896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897" name="Google Shape;8897;p47"/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898" name="Google Shape;8898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899" name="Google Shape;8899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0" name="Google Shape;8900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901" name="Google Shape;8901;p47"/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902" name="Google Shape;8902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3" name="Google Shape;8903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4" name="Google Shape;8904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8905" name="Google Shape;8905;p47"/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8906" name="Google Shape;8906;p47"/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7" name="Google Shape;8907;p47"/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8908" name="Google Shape;8908;p47"/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8909" name="Google Shape;8909;p47"/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8910" name="Google Shape;8910;p47"/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911" name="Google Shape;8911;p4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12" name="Google Shape;8912;p4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13" name="Google Shape;8913;p4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914" name="Google Shape;8914;p47"/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915" name="Google Shape;8915;p4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16" name="Google Shape;8916;p4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17" name="Google Shape;8917;p4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918" name="Google Shape;8918;p47"/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919" name="Google Shape;8919;p4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20" name="Google Shape;8920;p4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21" name="Google Shape;8921;p4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922" name="Google Shape;8922;p47"/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923" name="Google Shape;8923;p47"/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24" name="Google Shape;8924;p47"/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25" name="Google Shape;8925;p47"/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8926" name="Google Shape;8926;p47"/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8927" name="Google Shape;8927;p47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928" name="Google Shape;8928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929" name="Google Shape;8929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930" name="Google Shape;8930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8931" name="Google Shape;8931;p47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932" name="Google Shape;8932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933" name="Google Shape;8933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934" name="Google Shape;8934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8935" name="Google Shape;8935;p47"/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8936" name="Google Shape;8936;p47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8937" name="Google Shape;8937;p47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938" name="Google Shape;8938;p4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39" name="Google Shape;8939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40" name="Google Shape;8940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41" name="Google Shape;8941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42" name="Google Shape;8942;p4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43" name="Google Shape;8943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44" name="Google Shape;8944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45" name="Google Shape;8945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46" name="Google Shape;8946;p4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47" name="Google Shape;8947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48" name="Google Shape;8948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49" name="Google Shape;8949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50" name="Google Shape;8950;p4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51" name="Google Shape;8951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52" name="Google Shape;8952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53" name="Google Shape;8953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954" name="Google Shape;8954;p47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955" name="Google Shape;8955;p4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56" name="Google Shape;8956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57" name="Google Shape;8957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58" name="Google Shape;8958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59" name="Google Shape;8959;p4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60" name="Google Shape;8960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61" name="Google Shape;8961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62" name="Google Shape;8962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63" name="Google Shape;8963;p4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64" name="Google Shape;8964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65" name="Google Shape;8965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66" name="Google Shape;8966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67" name="Google Shape;8967;p4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68" name="Google Shape;8968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69" name="Google Shape;8969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70" name="Google Shape;8970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8971" name="Google Shape;8971;p47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8972" name="Google Shape;8972;p47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973" name="Google Shape;8973;p4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74" name="Google Shape;8974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75" name="Google Shape;8975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76" name="Google Shape;8976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77" name="Google Shape;8977;p4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78" name="Google Shape;8978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79" name="Google Shape;8979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80" name="Google Shape;8980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81" name="Google Shape;8981;p4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82" name="Google Shape;8982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83" name="Google Shape;8983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84" name="Google Shape;8984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85" name="Google Shape;8985;p4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86" name="Google Shape;8986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87" name="Google Shape;8987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88" name="Google Shape;8988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989" name="Google Shape;8989;p47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990" name="Google Shape;8990;p4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91" name="Google Shape;8991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92" name="Google Shape;8992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93" name="Google Shape;8993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94" name="Google Shape;8994;p4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95" name="Google Shape;8995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96" name="Google Shape;8996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8997" name="Google Shape;8997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98" name="Google Shape;8998;p4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8999" name="Google Shape;8999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00" name="Google Shape;9000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01" name="Google Shape;9001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02" name="Google Shape;9002;p4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03" name="Google Shape;9003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04" name="Google Shape;9004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05" name="Google Shape;9005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9006" name="Google Shape;9006;p47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9007" name="Google Shape;9007;p47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9008" name="Google Shape;9008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09" name="Google Shape;9009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10" name="Google Shape;9010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011" name="Google Shape;9011;p47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9012" name="Google Shape;9012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13" name="Google Shape;9013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14" name="Google Shape;9014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015" name="Google Shape;9015;p47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9016" name="Google Shape;9016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17" name="Google Shape;9017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18" name="Google Shape;9018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019" name="Google Shape;9019;p47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9020" name="Google Shape;9020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21" name="Google Shape;9021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22" name="Google Shape;9022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9023" name="Google Shape;9023;p47"/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9024" name="Google Shape;9024;p47"/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9025" name="Google Shape;9025;p47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9026" name="Google Shape;9026;p4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27" name="Google Shape;9027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28" name="Google Shape;9028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29" name="Google Shape;9029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30" name="Google Shape;9030;p4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31" name="Google Shape;9031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32" name="Google Shape;9032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33" name="Google Shape;9033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34" name="Google Shape;9034;p4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35" name="Google Shape;9035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36" name="Google Shape;9036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37" name="Google Shape;9037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38" name="Google Shape;9038;p4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39" name="Google Shape;9039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40" name="Google Shape;9040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41" name="Google Shape;9041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9042" name="Google Shape;9042;p47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9043" name="Google Shape;9043;p4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44" name="Google Shape;9044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45" name="Google Shape;9045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46" name="Google Shape;9046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47" name="Google Shape;9047;p4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48" name="Google Shape;9048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49" name="Google Shape;9049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50" name="Google Shape;9050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51" name="Google Shape;9051;p4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52" name="Google Shape;9052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53" name="Google Shape;9053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54" name="Google Shape;9054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55" name="Google Shape;9055;p4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56" name="Google Shape;9056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57" name="Google Shape;9057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58" name="Google Shape;9058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9059" name="Google Shape;9059;p47"/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9060" name="Google Shape;9060;p47"/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9061" name="Google Shape;9061;p4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62" name="Google Shape;9062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63" name="Google Shape;9063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64" name="Google Shape;9064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65" name="Google Shape;9065;p4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66" name="Google Shape;9066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67" name="Google Shape;9067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68" name="Google Shape;9068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69" name="Google Shape;9069;p4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70" name="Google Shape;9070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71" name="Google Shape;9071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72" name="Google Shape;9072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73" name="Google Shape;9073;p4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74" name="Google Shape;9074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75" name="Google Shape;9075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76" name="Google Shape;9076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9077" name="Google Shape;9077;p47"/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9078" name="Google Shape;9078;p47"/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79" name="Google Shape;9079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80" name="Google Shape;9080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81" name="Google Shape;9081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82" name="Google Shape;9082;p47"/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83" name="Google Shape;9083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84" name="Google Shape;9084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85" name="Google Shape;9085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86" name="Google Shape;9086;p47"/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87" name="Google Shape;9087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88" name="Google Shape;9088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89" name="Google Shape;9089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90" name="Google Shape;9090;p47"/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091" name="Google Shape;9091;p47"/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92" name="Google Shape;9092;p47"/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093" name="Google Shape;9093;p47"/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9094" name="Google Shape;9094;p47"/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9095" name="Google Shape;9095;p47"/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9096" name="Google Shape;9096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97" name="Google Shape;9097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98" name="Google Shape;9098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099" name="Google Shape;9099;p47"/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9100" name="Google Shape;9100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101" name="Google Shape;9101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102" name="Google Shape;9102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103" name="Google Shape;9103;p47"/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9104" name="Google Shape;9104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105" name="Google Shape;9105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106" name="Google Shape;9106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107" name="Google Shape;9107;p47"/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9108" name="Google Shape;9108;p47"/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109" name="Google Shape;9109;p47"/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110" name="Google Shape;9110;p47"/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836150" y="806675"/>
            <a:ext cx="9019800" cy="84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14525" tIns="114525" rIns="114525" bIns="1145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Font typeface="Amatic SC"/>
              <a:buNone/>
              <a:defRPr sz="4800" b="1">
                <a:solidFill>
                  <a:schemeClr val="accent3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Bebas Neue"/>
              <a:buNone/>
              <a:defRPr sz="4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Bebas Neue"/>
              <a:buNone/>
              <a:defRPr sz="4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Bebas Neue"/>
              <a:buNone/>
              <a:defRPr sz="4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Bebas Neue"/>
              <a:buNone/>
              <a:defRPr sz="4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Bebas Neue"/>
              <a:buNone/>
              <a:defRPr sz="4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Bebas Neue"/>
              <a:buNone/>
              <a:defRPr sz="4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Bebas Neue"/>
              <a:buNone/>
              <a:defRPr sz="4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Bebas Neue"/>
              <a:buNone/>
              <a:defRPr sz="4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836150" y="1694390"/>
            <a:ext cx="9019800" cy="502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14525" tIns="114525" rIns="114525" bIns="1145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Medium"/>
              <a:buChar char="●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1pPr>
            <a:lvl2pPr marL="914400" lvl="1" indent="-342900">
              <a:lnSpc>
                <a:spcPct val="115000"/>
              </a:lnSpc>
              <a:spcBef>
                <a:spcPts val="2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Medium"/>
              <a:buChar char="○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2pPr>
            <a:lvl3pPr marL="1371600" lvl="2" indent="-342900">
              <a:lnSpc>
                <a:spcPct val="115000"/>
              </a:lnSpc>
              <a:spcBef>
                <a:spcPts val="2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Medium"/>
              <a:buChar char="■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3pPr>
            <a:lvl4pPr marL="1828800" lvl="3" indent="-342900">
              <a:lnSpc>
                <a:spcPct val="115000"/>
              </a:lnSpc>
              <a:spcBef>
                <a:spcPts val="2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Medium"/>
              <a:buChar char="●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4pPr>
            <a:lvl5pPr marL="2286000" lvl="4" indent="-342900">
              <a:lnSpc>
                <a:spcPct val="115000"/>
              </a:lnSpc>
              <a:spcBef>
                <a:spcPts val="2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Medium"/>
              <a:buChar char="○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5pPr>
            <a:lvl6pPr marL="2743200" lvl="5" indent="-342900">
              <a:lnSpc>
                <a:spcPct val="115000"/>
              </a:lnSpc>
              <a:spcBef>
                <a:spcPts val="2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Medium"/>
              <a:buChar char="■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6pPr>
            <a:lvl7pPr marL="3200400" lvl="6" indent="-342900">
              <a:lnSpc>
                <a:spcPct val="115000"/>
              </a:lnSpc>
              <a:spcBef>
                <a:spcPts val="2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Medium"/>
              <a:buChar char="●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7pPr>
            <a:lvl8pPr marL="3657600" lvl="7" indent="-342900">
              <a:lnSpc>
                <a:spcPct val="115000"/>
              </a:lnSpc>
              <a:spcBef>
                <a:spcPts val="2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Medium"/>
              <a:buChar char="○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8pPr>
            <a:lvl9pPr marL="4114800" lvl="8" indent="-342900">
              <a:lnSpc>
                <a:spcPct val="115000"/>
              </a:lnSpc>
              <a:spcBef>
                <a:spcPts val="2000"/>
              </a:spcBef>
              <a:spcAft>
                <a:spcPts val="2000"/>
              </a:spcAft>
              <a:buClr>
                <a:schemeClr val="dk1"/>
              </a:buClr>
              <a:buSzPts val="1800"/>
              <a:buFont typeface="Quicksand Medium"/>
              <a:buChar char="■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60" r:id="rId11"/>
    <p:sldLayoutId id="2147483663" r:id="rId12"/>
    <p:sldLayoutId id="2147483666" r:id="rId13"/>
    <p:sldLayoutId id="2147483675" r:id="rId14"/>
    <p:sldLayoutId id="2147483677" r:id="rId15"/>
    <p:sldLayoutId id="2147483678" r:id="rId16"/>
    <p:sldLayoutId id="2147483688" r:id="rId17"/>
    <p:sldLayoutId id="2147483689" r:id="rId18"/>
    <p:sldLayoutId id="2147483690" r:id="rId19"/>
    <p:sldLayoutId id="2147483691" r:id="rId20"/>
    <p:sldLayoutId id="2147483692" r:id="rId21"/>
    <p:sldLayoutId id="2147483693" r:id="rId2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.jpg"/><Relationship Id="rId4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7.jpg"/><Relationship Id="rId5" Type="http://schemas.openxmlformats.org/officeDocument/2006/relationships/image" Target="../media/image6.png"/><Relationship Id="rId4" Type="http://schemas.openxmlformats.org/officeDocument/2006/relationships/image" Target="../media/image5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7.png"/><Relationship Id="rId5" Type="http://schemas.openxmlformats.org/officeDocument/2006/relationships/image" Target="../media/image16.jpeg"/><Relationship Id="rId4" Type="http://schemas.openxmlformats.org/officeDocument/2006/relationships/image" Target="../media/image15.jp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0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22.jpeg"/><Relationship Id="rId4" Type="http://schemas.openxmlformats.org/officeDocument/2006/relationships/hyperlink" Target="https://pixabay.com/en/notepad-note-memo-paper-stickies-2154581/" TargetMode="Externa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youtube.com/watch?v=xsN_pP5Fpuk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Relationship Id="rId5" Type="http://schemas.openxmlformats.org/officeDocument/2006/relationships/hyperlink" Target="https://id.wikipedia.org/wiki/Berkas:YouTube_Kids_LogoVector.svg" TargetMode="External"/><Relationship Id="rId4" Type="http://schemas.openxmlformats.org/officeDocument/2006/relationships/image" Target="../media/image24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C219014F-5730-4F3D-8BEE-E00DF30EAAED}"/>
              </a:ext>
            </a:extLst>
          </p:cNvPr>
          <p:cNvSpPr txBox="1"/>
          <p:nvPr/>
        </p:nvSpPr>
        <p:spPr>
          <a:xfrm>
            <a:off x="1030518" y="2530571"/>
            <a:ext cx="916758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تجميع الحدود المُتشابهة</a:t>
            </a:r>
            <a:endParaRPr lang="en-US" sz="6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B4C2B84-3AD4-4245-B2B4-2B259D06F683}"/>
              </a:ext>
            </a:extLst>
          </p:cNvPr>
          <p:cNvSpPr txBox="1"/>
          <p:nvPr/>
        </p:nvSpPr>
        <p:spPr>
          <a:xfrm>
            <a:off x="4882243" y="647700"/>
            <a:ext cx="53158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ar-OM" sz="2000" dirty="0">
                <a:solidFill>
                  <a:srgbClr val="FF0000"/>
                </a:solidFill>
                <a:latin typeface="Dubai Medium" panose="020B0603030403030204" pitchFamily="34" charset="-78"/>
                <a:cs typeface="Dubai Medium" panose="020B0603030403030204" pitchFamily="34" charset="-78"/>
              </a:rPr>
              <a:t>الوحدة الثانية : </a:t>
            </a:r>
            <a:r>
              <a:rPr lang="ar-OM" sz="2000" dirty="0">
                <a:solidFill>
                  <a:srgbClr val="00B050"/>
                </a:solidFill>
                <a:latin typeface="Dubai Medium" panose="020B0603030403030204" pitchFamily="34" charset="-78"/>
                <a:cs typeface="Dubai Medium" panose="020B0603030403030204" pitchFamily="34" charset="-78"/>
              </a:rPr>
              <a:t>العبارات الجبرية والمعادلات والصيغ</a:t>
            </a:r>
            <a:endParaRPr lang="en-US" sz="2000" dirty="0">
              <a:solidFill>
                <a:srgbClr val="00B050"/>
              </a:solidFill>
              <a:latin typeface="Dubai Medium" panose="020B0603030403030204" pitchFamily="34" charset="-78"/>
              <a:cs typeface="Dubai Medium" panose="020B0603030403030204" pitchFamily="34" charset="-78"/>
            </a:endParaRPr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76370DEB-C8BE-4B4F-B1C2-1B8851815343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tx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4340338" y="3946284"/>
            <a:ext cx="2968866" cy="2968866"/>
          </a:xfrm>
          <a:prstGeom prst="rect">
            <a:avLst/>
          </a:prstGeom>
        </p:spPr>
      </p:pic>
      <p:pic>
        <p:nvPicPr>
          <p:cNvPr id="1026" name="Picture 2">
            <a:extLst>
              <a:ext uri="{FF2B5EF4-FFF2-40B4-BE49-F238E27FC236}">
                <a16:creationId xmlns:a16="http://schemas.microsoft.com/office/drawing/2014/main" id="{9D5BD11B-2B4D-4459-B7EC-12A5F00C6C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306" y="3373239"/>
            <a:ext cx="3657032" cy="36570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3F618A0A-26F8-4323-9ED8-D8A2438238E3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4912" t="27677" r="-4912" b="28543"/>
          <a:stretch/>
        </p:blipFill>
        <p:spPr>
          <a:xfrm>
            <a:off x="6954173" y="3682596"/>
            <a:ext cx="3490546" cy="3311042"/>
          </a:xfrm>
          <a:prstGeom prst="rect">
            <a:avLst/>
          </a:prstGeom>
        </p:spPr>
      </p:pic>
      <p:sp>
        <p:nvSpPr>
          <p:cNvPr id="10" name="مربع نص 9">
            <a:extLst>
              <a:ext uri="{FF2B5EF4-FFF2-40B4-BE49-F238E27FC236}">
                <a16:creationId xmlns:a16="http://schemas.microsoft.com/office/drawing/2014/main" id="{58188515-20F0-49FC-B3B0-9CFFC199A685}"/>
              </a:ext>
            </a:extLst>
          </p:cNvPr>
          <p:cNvSpPr txBox="1"/>
          <p:nvPr/>
        </p:nvSpPr>
        <p:spPr>
          <a:xfrm>
            <a:off x="5232399" y="1915048"/>
            <a:ext cx="19304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4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2 </a:t>
            </a:r>
            <a:r>
              <a:rPr lang="ar-OM" sz="4800" b="1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- 2</a:t>
            </a:r>
            <a:endParaRPr lang="en-US" sz="48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oogle Shape;6543;p42">
            <a:extLst>
              <a:ext uri="{FF2B5EF4-FFF2-40B4-BE49-F238E27FC236}">
                <a16:creationId xmlns:a16="http://schemas.microsoft.com/office/drawing/2014/main" id="{48702577-AD06-41A6-B2CE-14B4D82948F4}"/>
              </a:ext>
            </a:extLst>
          </p:cNvPr>
          <p:cNvGrpSpPr/>
          <p:nvPr/>
        </p:nvGrpSpPr>
        <p:grpSpPr>
          <a:xfrm>
            <a:off x="-187" y="-13275"/>
            <a:ext cx="10692000" cy="7589400"/>
            <a:chOff x="-2000" y="-12625"/>
            <a:chExt cx="10692000" cy="7589400"/>
          </a:xfrm>
        </p:grpSpPr>
        <p:sp>
          <p:nvSpPr>
            <p:cNvPr id="47" name="Google Shape;6544;p42">
              <a:extLst>
                <a:ext uri="{FF2B5EF4-FFF2-40B4-BE49-F238E27FC236}">
                  <a16:creationId xmlns:a16="http://schemas.microsoft.com/office/drawing/2014/main" id="{5DD20B56-9777-465F-9570-C1CD88478AB7}"/>
                </a:ext>
              </a:extLst>
            </p:cNvPr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rgbClr val="92D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8" name="Google Shape;6545;p42">
              <a:extLst>
                <a:ext uri="{FF2B5EF4-FFF2-40B4-BE49-F238E27FC236}">
                  <a16:creationId xmlns:a16="http://schemas.microsoft.com/office/drawing/2014/main" id="{C30E86D3-4C86-44F0-AA8C-16EF5F7E8EFB}"/>
                </a:ext>
              </a:extLst>
            </p:cNvPr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355" name="Google Shape;6546;p42">
                <a:extLst>
                  <a:ext uri="{FF2B5EF4-FFF2-40B4-BE49-F238E27FC236}">
                    <a16:creationId xmlns:a16="http://schemas.microsoft.com/office/drawing/2014/main" id="{048F16E1-C10B-4FEC-A535-1B35B750A07F}"/>
                  </a:ext>
                </a:extLst>
              </p:cNvPr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365" name="Google Shape;6547;p42">
                  <a:extLst>
                    <a:ext uri="{FF2B5EF4-FFF2-40B4-BE49-F238E27FC236}">
                      <a16:creationId xmlns:a16="http://schemas.microsoft.com/office/drawing/2014/main" id="{F7ABABB7-BDB2-4D7F-8FA0-5D34EDA72DDB}"/>
                    </a:ext>
                  </a:extLst>
                </p:cNvPr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454" name="Google Shape;6548;p42">
                    <a:extLst>
                      <a:ext uri="{FF2B5EF4-FFF2-40B4-BE49-F238E27FC236}">
                        <a16:creationId xmlns:a16="http://schemas.microsoft.com/office/drawing/2014/main" id="{ADC62E32-79D7-4B40-A6B8-7EE493E19B64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67" name="Google Shape;6549;p42">
                      <a:extLst>
                        <a:ext uri="{FF2B5EF4-FFF2-40B4-BE49-F238E27FC236}">
                          <a16:creationId xmlns:a16="http://schemas.microsoft.com/office/drawing/2014/main" id="{225D2F84-AB5F-456F-9791-E6169E2052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8" name="Google Shape;6550;p42">
                      <a:extLst>
                        <a:ext uri="{FF2B5EF4-FFF2-40B4-BE49-F238E27FC236}">
                          <a16:creationId xmlns:a16="http://schemas.microsoft.com/office/drawing/2014/main" id="{02D1F237-76A4-4E4F-882C-89F9556BFB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9" name="Google Shape;6551;p42">
                      <a:extLst>
                        <a:ext uri="{FF2B5EF4-FFF2-40B4-BE49-F238E27FC236}">
                          <a16:creationId xmlns:a16="http://schemas.microsoft.com/office/drawing/2014/main" id="{E827B1AD-3884-4982-AA86-6F5995CE41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55" name="Google Shape;6552;p42">
                    <a:extLst>
                      <a:ext uri="{FF2B5EF4-FFF2-40B4-BE49-F238E27FC236}">
                        <a16:creationId xmlns:a16="http://schemas.microsoft.com/office/drawing/2014/main" id="{86CFA04C-E37C-4DAB-8EEF-A42871304C1A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64" name="Google Shape;6553;p42">
                      <a:extLst>
                        <a:ext uri="{FF2B5EF4-FFF2-40B4-BE49-F238E27FC236}">
                          <a16:creationId xmlns:a16="http://schemas.microsoft.com/office/drawing/2014/main" id="{BBEE1E7B-E068-44D8-A770-5DC84CDF6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5" name="Google Shape;6554;p42">
                      <a:extLst>
                        <a:ext uri="{FF2B5EF4-FFF2-40B4-BE49-F238E27FC236}">
                          <a16:creationId xmlns:a16="http://schemas.microsoft.com/office/drawing/2014/main" id="{4D370042-37D2-4029-A043-517C8D9C36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6" name="Google Shape;6555;p42">
                      <a:extLst>
                        <a:ext uri="{FF2B5EF4-FFF2-40B4-BE49-F238E27FC236}">
                          <a16:creationId xmlns:a16="http://schemas.microsoft.com/office/drawing/2014/main" id="{AEEEE086-95F5-49FA-B979-F49F9BD216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56" name="Google Shape;6556;p42">
                    <a:extLst>
                      <a:ext uri="{FF2B5EF4-FFF2-40B4-BE49-F238E27FC236}">
                        <a16:creationId xmlns:a16="http://schemas.microsoft.com/office/drawing/2014/main" id="{2AE7F798-E26C-4124-9FA1-27DED2B37E4C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61" name="Google Shape;6557;p42">
                      <a:extLst>
                        <a:ext uri="{FF2B5EF4-FFF2-40B4-BE49-F238E27FC236}">
                          <a16:creationId xmlns:a16="http://schemas.microsoft.com/office/drawing/2014/main" id="{43774883-F015-49EA-831B-B61AB7AE0B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2" name="Google Shape;6558;p42">
                      <a:extLst>
                        <a:ext uri="{FF2B5EF4-FFF2-40B4-BE49-F238E27FC236}">
                          <a16:creationId xmlns:a16="http://schemas.microsoft.com/office/drawing/2014/main" id="{454294C8-09B3-4D9B-9377-051538E326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3" name="Google Shape;6559;p42">
                      <a:extLst>
                        <a:ext uri="{FF2B5EF4-FFF2-40B4-BE49-F238E27FC236}">
                          <a16:creationId xmlns:a16="http://schemas.microsoft.com/office/drawing/2014/main" id="{107A73BF-C9E4-42BA-B649-E7186AFC5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457" name="Google Shape;6560;p42">
                    <a:extLst>
                      <a:ext uri="{FF2B5EF4-FFF2-40B4-BE49-F238E27FC236}">
                        <a16:creationId xmlns:a16="http://schemas.microsoft.com/office/drawing/2014/main" id="{D5AF8819-1CB7-486B-A7C8-5B5CB392E93E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58" name="Google Shape;6561;p42">
                      <a:extLst>
                        <a:ext uri="{FF2B5EF4-FFF2-40B4-BE49-F238E27FC236}">
                          <a16:creationId xmlns:a16="http://schemas.microsoft.com/office/drawing/2014/main" id="{44EE3A50-8A2A-4091-B227-CE9FF76FA1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59" name="Google Shape;6562;p42">
                      <a:extLst>
                        <a:ext uri="{FF2B5EF4-FFF2-40B4-BE49-F238E27FC236}">
                          <a16:creationId xmlns:a16="http://schemas.microsoft.com/office/drawing/2014/main" id="{130A1AAC-029F-45DE-BF52-C2DB01FAEF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60" name="Google Shape;6563;p42">
                      <a:extLst>
                        <a:ext uri="{FF2B5EF4-FFF2-40B4-BE49-F238E27FC236}">
                          <a16:creationId xmlns:a16="http://schemas.microsoft.com/office/drawing/2014/main" id="{A91EEC10-47C3-46BA-B24E-0EC68D0EB1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66" name="Google Shape;6564;p42">
                  <a:extLst>
                    <a:ext uri="{FF2B5EF4-FFF2-40B4-BE49-F238E27FC236}">
                      <a16:creationId xmlns:a16="http://schemas.microsoft.com/office/drawing/2014/main" id="{D62BE6C8-825D-48F3-BC43-1A5CF7A463F0}"/>
                    </a:ext>
                  </a:extLst>
                </p:cNvPr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367" name="Google Shape;6565;p42">
                    <a:extLst>
                      <a:ext uri="{FF2B5EF4-FFF2-40B4-BE49-F238E27FC236}">
                        <a16:creationId xmlns:a16="http://schemas.microsoft.com/office/drawing/2014/main" id="{EE5165B3-572C-4DCB-9E1B-BDD1A6B6A97A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420" name="Google Shape;6566;p42">
                      <a:extLst>
                        <a:ext uri="{FF2B5EF4-FFF2-40B4-BE49-F238E27FC236}">
                          <a16:creationId xmlns:a16="http://schemas.microsoft.com/office/drawing/2014/main" id="{5AD20FF9-BC3B-481C-AC11-0FAB7A719D9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38" name="Google Shape;6567;p42">
                        <a:extLst>
                          <a:ext uri="{FF2B5EF4-FFF2-40B4-BE49-F238E27FC236}">
                            <a16:creationId xmlns:a16="http://schemas.microsoft.com/office/drawing/2014/main" id="{7231F07B-D619-4852-B698-DBC242E74B1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51" name="Google Shape;6568;p42">
                          <a:extLst>
                            <a:ext uri="{FF2B5EF4-FFF2-40B4-BE49-F238E27FC236}">
                              <a16:creationId xmlns:a16="http://schemas.microsoft.com/office/drawing/2014/main" id="{6BD02E2C-0E6D-4C82-B132-720C72C496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2" name="Google Shape;6569;p42">
                          <a:extLst>
                            <a:ext uri="{FF2B5EF4-FFF2-40B4-BE49-F238E27FC236}">
                              <a16:creationId xmlns:a16="http://schemas.microsoft.com/office/drawing/2014/main" id="{0CB6B2F3-DA40-4B25-90AF-BF1ABD5FE5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3" name="Google Shape;6570;p42">
                          <a:extLst>
                            <a:ext uri="{FF2B5EF4-FFF2-40B4-BE49-F238E27FC236}">
                              <a16:creationId xmlns:a16="http://schemas.microsoft.com/office/drawing/2014/main" id="{B0309D45-7A4E-4723-8891-8FA1503451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39" name="Google Shape;6571;p42">
                        <a:extLst>
                          <a:ext uri="{FF2B5EF4-FFF2-40B4-BE49-F238E27FC236}">
                            <a16:creationId xmlns:a16="http://schemas.microsoft.com/office/drawing/2014/main" id="{C51C25D3-6006-4DB0-9C35-31719796FD9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48" name="Google Shape;6572;p42">
                          <a:extLst>
                            <a:ext uri="{FF2B5EF4-FFF2-40B4-BE49-F238E27FC236}">
                              <a16:creationId xmlns:a16="http://schemas.microsoft.com/office/drawing/2014/main" id="{1D29D8CD-503B-4CFE-87C4-8FF207DE34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9" name="Google Shape;6573;p42">
                          <a:extLst>
                            <a:ext uri="{FF2B5EF4-FFF2-40B4-BE49-F238E27FC236}">
                              <a16:creationId xmlns:a16="http://schemas.microsoft.com/office/drawing/2014/main" id="{176AF895-3C10-4815-B968-19C459562E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0" name="Google Shape;6574;p42">
                          <a:extLst>
                            <a:ext uri="{FF2B5EF4-FFF2-40B4-BE49-F238E27FC236}">
                              <a16:creationId xmlns:a16="http://schemas.microsoft.com/office/drawing/2014/main" id="{49666436-628B-4223-B3B1-376EF1AACF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0" name="Google Shape;6575;p42">
                        <a:extLst>
                          <a:ext uri="{FF2B5EF4-FFF2-40B4-BE49-F238E27FC236}">
                            <a16:creationId xmlns:a16="http://schemas.microsoft.com/office/drawing/2014/main" id="{7560D5F0-30CC-4B2A-9C42-898A4D3566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45" name="Google Shape;6576;p42">
                          <a:extLst>
                            <a:ext uri="{FF2B5EF4-FFF2-40B4-BE49-F238E27FC236}">
                              <a16:creationId xmlns:a16="http://schemas.microsoft.com/office/drawing/2014/main" id="{026A2FE0-EA9F-4A65-B456-4413472C49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6" name="Google Shape;6577;p42">
                          <a:extLst>
                            <a:ext uri="{FF2B5EF4-FFF2-40B4-BE49-F238E27FC236}">
                              <a16:creationId xmlns:a16="http://schemas.microsoft.com/office/drawing/2014/main" id="{E2B4E7F1-646E-4245-9567-B0849CB908E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7" name="Google Shape;6578;p42">
                          <a:extLst>
                            <a:ext uri="{FF2B5EF4-FFF2-40B4-BE49-F238E27FC236}">
                              <a16:creationId xmlns:a16="http://schemas.microsoft.com/office/drawing/2014/main" id="{A6C0BFFB-C7E7-472E-84C0-0DB5808691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1" name="Google Shape;6579;p42">
                        <a:extLst>
                          <a:ext uri="{FF2B5EF4-FFF2-40B4-BE49-F238E27FC236}">
                            <a16:creationId xmlns:a16="http://schemas.microsoft.com/office/drawing/2014/main" id="{C6EC7875-03C9-429A-A255-4C01180A7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42" name="Google Shape;6580;p42">
                          <a:extLst>
                            <a:ext uri="{FF2B5EF4-FFF2-40B4-BE49-F238E27FC236}">
                              <a16:creationId xmlns:a16="http://schemas.microsoft.com/office/drawing/2014/main" id="{58BA8E52-81CA-45A7-AA2E-732C066CB6F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3" name="Google Shape;6581;p42">
                          <a:extLst>
                            <a:ext uri="{FF2B5EF4-FFF2-40B4-BE49-F238E27FC236}">
                              <a16:creationId xmlns:a16="http://schemas.microsoft.com/office/drawing/2014/main" id="{0661AAE3-A4E1-404C-9C55-A5972BAC74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4" name="Google Shape;6582;p42">
                          <a:extLst>
                            <a:ext uri="{FF2B5EF4-FFF2-40B4-BE49-F238E27FC236}">
                              <a16:creationId xmlns:a16="http://schemas.microsoft.com/office/drawing/2014/main" id="{797F024A-375E-47F6-A891-13786C3646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421" name="Google Shape;6583;p42">
                      <a:extLst>
                        <a:ext uri="{FF2B5EF4-FFF2-40B4-BE49-F238E27FC236}">
                          <a16:creationId xmlns:a16="http://schemas.microsoft.com/office/drawing/2014/main" id="{C5E8E217-4FE8-42EE-880D-B8E2F2367D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22" name="Google Shape;6584;p42">
                        <a:extLst>
                          <a:ext uri="{FF2B5EF4-FFF2-40B4-BE49-F238E27FC236}">
                            <a16:creationId xmlns:a16="http://schemas.microsoft.com/office/drawing/2014/main" id="{AB5AF47F-5972-464F-A785-015CCB506D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35" name="Google Shape;6585;p42">
                          <a:extLst>
                            <a:ext uri="{FF2B5EF4-FFF2-40B4-BE49-F238E27FC236}">
                              <a16:creationId xmlns:a16="http://schemas.microsoft.com/office/drawing/2014/main" id="{95D81623-969E-4922-AD8C-9DE6141CE38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36" name="Google Shape;6586;p42">
                          <a:extLst>
                            <a:ext uri="{FF2B5EF4-FFF2-40B4-BE49-F238E27FC236}">
                              <a16:creationId xmlns:a16="http://schemas.microsoft.com/office/drawing/2014/main" id="{EF2944DE-E5CC-4B11-9D34-5E785104A77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37" name="Google Shape;6587;p42">
                          <a:extLst>
                            <a:ext uri="{FF2B5EF4-FFF2-40B4-BE49-F238E27FC236}">
                              <a16:creationId xmlns:a16="http://schemas.microsoft.com/office/drawing/2014/main" id="{5CBE7168-E970-491A-AB68-C12CEA23AE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23" name="Google Shape;6588;p42">
                        <a:extLst>
                          <a:ext uri="{FF2B5EF4-FFF2-40B4-BE49-F238E27FC236}">
                            <a16:creationId xmlns:a16="http://schemas.microsoft.com/office/drawing/2014/main" id="{A1A8AC08-DE9B-4544-B10A-0B67E75108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32" name="Google Shape;6589;p42">
                          <a:extLst>
                            <a:ext uri="{FF2B5EF4-FFF2-40B4-BE49-F238E27FC236}">
                              <a16:creationId xmlns:a16="http://schemas.microsoft.com/office/drawing/2014/main" id="{A006AE7E-7BA0-41BE-A3FD-E91B161EEE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33" name="Google Shape;6590;p42">
                          <a:extLst>
                            <a:ext uri="{FF2B5EF4-FFF2-40B4-BE49-F238E27FC236}">
                              <a16:creationId xmlns:a16="http://schemas.microsoft.com/office/drawing/2014/main" id="{B0EF0532-D48E-44CA-B617-FD59E794E8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34" name="Google Shape;6591;p42">
                          <a:extLst>
                            <a:ext uri="{FF2B5EF4-FFF2-40B4-BE49-F238E27FC236}">
                              <a16:creationId xmlns:a16="http://schemas.microsoft.com/office/drawing/2014/main" id="{B499DBA6-5A02-4B71-8705-C764A8D9D4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24" name="Google Shape;6592;p42">
                        <a:extLst>
                          <a:ext uri="{FF2B5EF4-FFF2-40B4-BE49-F238E27FC236}">
                            <a16:creationId xmlns:a16="http://schemas.microsoft.com/office/drawing/2014/main" id="{769CB66E-6840-464B-B7D0-0DE339BDED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29" name="Google Shape;6593;p42">
                          <a:extLst>
                            <a:ext uri="{FF2B5EF4-FFF2-40B4-BE49-F238E27FC236}">
                              <a16:creationId xmlns:a16="http://schemas.microsoft.com/office/drawing/2014/main" id="{E6559A65-DD5D-4F45-906E-B7955A200F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30" name="Google Shape;6594;p42">
                          <a:extLst>
                            <a:ext uri="{FF2B5EF4-FFF2-40B4-BE49-F238E27FC236}">
                              <a16:creationId xmlns:a16="http://schemas.microsoft.com/office/drawing/2014/main" id="{141AFCCA-B2A5-4C2A-91B0-02D98294ED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31" name="Google Shape;6595;p42">
                          <a:extLst>
                            <a:ext uri="{FF2B5EF4-FFF2-40B4-BE49-F238E27FC236}">
                              <a16:creationId xmlns:a16="http://schemas.microsoft.com/office/drawing/2014/main" id="{6D1D735E-5176-43EB-9810-B867DD3317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25" name="Google Shape;6596;p42">
                        <a:extLst>
                          <a:ext uri="{FF2B5EF4-FFF2-40B4-BE49-F238E27FC236}">
                            <a16:creationId xmlns:a16="http://schemas.microsoft.com/office/drawing/2014/main" id="{0485BA49-6F1F-4B8C-B026-C54F2B9C994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26" name="Google Shape;6597;p42">
                          <a:extLst>
                            <a:ext uri="{FF2B5EF4-FFF2-40B4-BE49-F238E27FC236}">
                              <a16:creationId xmlns:a16="http://schemas.microsoft.com/office/drawing/2014/main" id="{9105B89C-9589-4035-A87A-25D900171F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27" name="Google Shape;6598;p42">
                          <a:extLst>
                            <a:ext uri="{FF2B5EF4-FFF2-40B4-BE49-F238E27FC236}">
                              <a16:creationId xmlns:a16="http://schemas.microsoft.com/office/drawing/2014/main" id="{98E4090C-EF24-40EE-BB8D-BB2BF66C0A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28" name="Google Shape;6599;p42">
                          <a:extLst>
                            <a:ext uri="{FF2B5EF4-FFF2-40B4-BE49-F238E27FC236}">
                              <a16:creationId xmlns:a16="http://schemas.microsoft.com/office/drawing/2014/main" id="{7F454DBD-CE54-46A6-904B-FABEED234C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68" name="Google Shape;6600;p42">
                    <a:extLst>
                      <a:ext uri="{FF2B5EF4-FFF2-40B4-BE49-F238E27FC236}">
                        <a16:creationId xmlns:a16="http://schemas.microsoft.com/office/drawing/2014/main" id="{DEDEEC5F-E74D-4A39-9836-8CE1E0C12832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86" name="Google Shape;6601;p42">
                      <a:extLst>
                        <a:ext uri="{FF2B5EF4-FFF2-40B4-BE49-F238E27FC236}">
                          <a16:creationId xmlns:a16="http://schemas.microsoft.com/office/drawing/2014/main" id="{3B7D370D-4E75-4867-96F2-9F731FC848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04" name="Google Shape;6602;p42">
                        <a:extLst>
                          <a:ext uri="{FF2B5EF4-FFF2-40B4-BE49-F238E27FC236}">
                            <a16:creationId xmlns:a16="http://schemas.microsoft.com/office/drawing/2014/main" id="{567C562A-76EE-4AE7-A9D9-DEE2425FEAB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17" name="Google Shape;6603;p42">
                          <a:extLst>
                            <a:ext uri="{FF2B5EF4-FFF2-40B4-BE49-F238E27FC236}">
                              <a16:creationId xmlns:a16="http://schemas.microsoft.com/office/drawing/2014/main" id="{2EA9AB8A-119B-46DA-A44A-7B22CC6B9D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18" name="Google Shape;6604;p42">
                          <a:extLst>
                            <a:ext uri="{FF2B5EF4-FFF2-40B4-BE49-F238E27FC236}">
                              <a16:creationId xmlns:a16="http://schemas.microsoft.com/office/drawing/2014/main" id="{C2D9706E-C113-45C6-AFFE-1B53A1C2B6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19" name="Google Shape;6605;p42">
                          <a:extLst>
                            <a:ext uri="{FF2B5EF4-FFF2-40B4-BE49-F238E27FC236}">
                              <a16:creationId xmlns:a16="http://schemas.microsoft.com/office/drawing/2014/main" id="{AF86934C-307B-4CCA-AE8E-C82D987FC0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05" name="Google Shape;6606;p42">
                        <a:extLst>
                          <a:ext uri="{FF2B5EF4-FFF2-40B4-BE49-F238E27FC236}">
                            <a16:creationId xmlns:a16="http://schemas.microsoft.com/office/drawing/2014/main" id="{45F8BC49-23EF-4276-80C2-DA2DDAF7B9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14" name="Google Shape;6607;p42">
                          <a:extLst>
                            <a:ext uri="{FF2B5EF4-FFF2-40B4-BE49-F238E27FC236}">
                              <a16:creationId xmlns:a16="http://schemas.microsoft.com/office/drawing/2014/main" id="{C842F522-AA86-4B38-8B0A-687DCEEB82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15" name="Google Shape;6608;p42">
                          <a:extLst>
                            <a:ext uri="{FF2B5EF4-FFF2-40B4-BE49-F238E27FC236}">
                              <a16:creationId xmlns:a16="http://schemas.microsoft.com/office/drawing/2014/main" id="{5263B2D4-C23A-4538-922C-B147CB3348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16" name="Google Shape;6609;p42">
                          <a:extLst>
                            <a:ext uri="{FF2B5EF4-FFF2-40B4-BE49-F238E27FC236}">
                              <a16:creationId xmlns:a16="http://schemas.microsoft.com/office/drawing/2014/main" id="{A54A9846-02C7-4786-8627-1C3EF160D7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06" name="Google Shape;6610;p42">
                        <a:extLst>
                          <a:ext uri="{FF2B5EF4-FFF2-40B4-BE49-F238E27FC236}">
                            <a16:creationId xmlns:a16="http://schemas.microsoft.com/office/drawing/2014/main" id="{DCA000F2-A418-4575-86BC-242A70D437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11" name="Google Shape;6611;p42">
                          <a:extLst>
                            <a:ext uri="{FF2B5EF4-FFF2-40B4-BE49-F238E27FC236}">
                              <a16:creationId xmlns:a16="http://schemas.microsoft.com/office/drawing/2014/main" id="{7EF8D2E1-C511-40F1-B726-873372E62C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12" name="Google Shape;6612;p42">
                          <a:extLst>
                            <a:ext uri="{FF2B5EF4-FFF2-40B4-BE49-F238E27FC236}">
                              <a16:creationId xmlns:a16="http://schemas.microsoft.com/office/drawing/2014/main" id="{2C3FB956-060E-43D3-81EB-9D1582917C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13" name="Google Shape;6613;p42">
                          <a:extLst>
                            <a:ext uri="{FF2B5EF4-FFF2-40B4-BE49-F238E27FC236}">
                              <a16:creationId xmlns:a16="http://schemas.microsoft.com/office/drawing/2014/main" id="{BB6ECC20-02B6-487A-BCDE-5596448357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07" name="Google Shape;6614;p42">
                        <a:extLst>
                          <a:ext uri="{FF2B5EF4-FFF2-40B4-BE49-F238E27FC236}">
                            <a16:creationId xmlns:a16="http://schemas.microsoft.com/office/drawing/2014/main" id="{090DE4A7-AD56-46A2-BC34-AB37DED7D8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08" name="Google Shape;6615;p42">
                          <a:extLst>
                            <a:ext uri="{FF2B5EF4-FFF2-40B4-BE49-F238E27FC236}">
                              <a16:creationId xmlns:a16="http://schemas.microsoft.com/office/drawing/2014/main" id="{91B762DB-D390-4BE9-9A63-26A358CAEDF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09" name="Google Shape;6616;p42">
                          <a:extLst>
                            <a:ext uri="{FF2B5EF4-FFF2-40B4-BE49-F238E27FC236}">
                              <a16:creationId xmlns:a16="http://schemas.microsoft.com/office/drawing/2014/main" id="{76D5B966-639A-4568-8E2D-F6DCC95109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10" name="Google Shape;6617;p42">
                          <a:extLst>
                            <a:ext uri="{FF2B5EF4-FFF2-40B4-BE49-F238E27FC236}">
                              <a16:creationId xmlns:a16="http://schemas.microsoft.com/office/drawing/2014/main" id="{441D2FE7-31C5-4027-A7E4-D5B17B9C4F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87" name="Google Shape;6618;p42">
                      <a:extLst>
                        <a:ext uri="{FF2B5EF4-FFF2-40B4-BE49-F238E27FC236}">
                          <a16:creationId xmlns:a16="http://schemas.microsoft.com/office/drawing/2014/main" id="{2CC97377-DCCF-4D9F-8A6A-E2B087DB230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88" name="Google Shape;6619;p42">
                        <a:extLst>
                          <a:ext uri="{FF2B5EF4-FFF2-40B4-BE49-F238E27FC236}">
                            <a16:creationId xmlns:a16="http://schemas.microsoft.com/office/drawing/2014/main" id="{68B8B2A6-CD0A-4E63-B420-C6FCA51105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01" name="Google Shape;6620;p42">
                          <a:extLst>
                            <a:ext uri="{FF2B5EF4-FFF2-40B4-BE49-F238E27FC236}">
                              <a16:creationId xmlns:a16="http://schemas.microsoft.com/office/drawing/2014/main" id="{E082CD8A-060B-4105-996D-4A0270A3311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02" name="Google Shape;6621;p42">
                          <a:extLst>
                            <a:ext uri="{FF2B5EF4-FFF2-40B4-BE49-F238E27FC236}">
                              <a16:creationId xmlns:a16="http://schemas.microsoft.com/office/drawing/2014/main" id="{FE54D7C7-DAB4-4B5C-820B-5474394BEF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03" name="Google Shape;6622;p42">
                          <a:extLst>
                            <a:ext uri="{FF2B5EF4-FFF2-40B4-BE49-F238E27FC236}">
                              <a16:creationId xmlns:a16="http://schemas.microsoft.com/office/drawing/2014/main" id="{95F1DA20-9F28-4BB3-9071-3557BC2AE5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89" name="Google Shape;6623;p42">
                        <a:extLst>
                          <a:ext uri="{FF2B5EF4-FFF2-40B4-BE49-F238E27FC236}">
                            <a16:creationId xmlns:a16="http://schemas.microsoft.com/office/drawing/2014/main" id="{ED88CEAC-795E-4E3E-9558-1BCE423E5A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98" name="Google Shape;6624;p42">
                          <a:extLst>
                            <a:ext uri="{FF2B5EF4-FFF2-40B4-BE49-F238E27FC236}">
                              <a16:creationId xmlns:a16="http://schemas.microsoft.com/office/drawing/2014/main" id="{CE8367B1-260B-46A0-B660-A2E3FC6A7E6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9" name="Google Shape;6625;p42">
                          <a:extLst>
                            <a:ext uri="{FF2B5EF4-FFF2-40B4-BE49-F238E27FC236}">
                              <a16:creationId xmlns:a16="http://schemas.microsoft.com/office/drawing/2014/main" id="{3982EFF4-C42C-4DA3-BE20-D8EA80E08F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00" name="Google Shape;6626;p42">
                          <a:extLst>
                            <a:ext uri="{FF2B5EF4-FFF2-40B4-BE49-F238E27FC236}">
                              <a16:creationId xmlns:a16="http://schemas.microsoft.com/office/drawing/2014/main" id="{CD95C0FF-9B5D-47A0-B9CA-E87BB4E9CB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90" name="Google Shape;6627;p42">
                        <a:extLst>
                          <a:ext uri="{FF2B5EF4-FFF2-40B4-BE49-F238E27FC236}">
                            <a16:creationId xmlns:a16="http://schemas.microsoft.com/office/drawing/2014/main" id="{2671E4FD-D0CA-4B63-BC0B-EEC9D0F08F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95" name="Google Shape;6628;p42">
                          <a:extLst>
                            <a:ext uri="{FF2B5EF4-FFF2-40B4-BE49-F238E27FC236}">
                              <a16:creationId xmlns:a16="http://schemas.microsoft.com/office/drawing/2014/main" id="{C773DEFA-D30D-45AA-973F-89717154B7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6" name="Google Shape;6629;p42">
                          <a:extLst>
                            <a:ext uri="{FF2B5EF4-FFF2-40B4-BE49-F238E27FC236}">
                              <a16:creationId xmlns:a16="http://schemas.microsoft.com/office/drawing/2014/main" id="{BEF9A464-63A9-46D9-BCF0-7819BF841A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7" name="Google Shape;6630;p42">
                          <a:extLst>
                            <a:ext uri="{FF2B5EF4-FFF2-40B4-BE49-F238E27FC236}">
                              <a16:creationId xmlns:a16="http://schemas.microsoft.com/office/drawing/2014/main" id="{826C4350-CCBD-4B39-878E-B905D38E9A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91" name="Google Shape;6631;p42">
                        <a:extLst>
                          <a:ext uri="{FF2B5EF4-FFF2-40B4-BE49-F238E27FC236}">
                            <a16:creationId xmlns:a16="http://schemas.microsoft.com/office/drawing/2014/main" id="{260D03E9-8793-471B-8199-16342DC663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92" name="Google Shape;6632;p42">
                          <a:extLst>
                            <a:ext uri="{FF2B5EF4-FFF2-40B4-BE49-F238E27FC236}">
                              <a16:creationId xmlns:a16="http://schemas.microsoft.com/office/drawing/2014/main" id="{B85F1493-41C9-4428-9F34-AF8C7D1505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3" name="Google Shape;6633;p42">
                          <a:extLst>
                            <a:ext uri="{FF2B5EF4-FFF2-40B4-BE49-F238E27FC236}">
                              <a16:creationId xmlns:a16="http://schemas.microsoft.com/office/drawing/2014/main" id="{8CD2264F-8BD5-4470-8D1D-8866FBAB7F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4" name="Google Shape;6634;p42">
                          <a:extLst>
                            <a:ext uri="{FF2B5EF4-FFF2-40B4-BE49-F238E27FC236}">
                              <a16:creationId xmlns:a16="http://schemas.microsoft.com/office/drawing/2014/main" id="{051995A8-F848-4B97-A392-998A67B57E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69" name="Google Shape;6635;p42">
                    <a:extLst>
                      <a:ext uri="{FF2B5EF4-FFF2-40B4-BE49-F238E27FC236}">
                        <a16:creationId xmlns:a16="http://schemas.microsoft.com/office/drawing/2014/main" id="{6B3F68F3-F4DB-4DF0-8AB2-ED3D86B95510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70" name="Google Shape;6636;p42">
                      <a:extLst>
                        <a:ext uri="{FF2B5EF4-FFF2-40B4-BE49-F238E27FC236}">
                          <a16:creationId xmlns:a16="http://schemas.microsoft.com/office/drawing/2014/main" id="{EA4B1C0F-134B-436F-AF9A-EFB5CD351E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83" name="Google Shape;6637;p42">
                        <a:extLst>
                          <a:ext uri="{FF2B5EF4-FFF2-40B4-BE49-F238E27FC236}">
                            <a16:creationId xmlns:a16="http://schemas.microsoft.com/office/drawing/2014/main" id="{F85C8857-74EB-4AF3-A419-DBDB117725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4" name="Google Shape;6638;p42">
                        <a:extLst>
                          <a:ext uri="{FF2B5EF4-FFF2-40B4-BE49-F238E27FC236}">
                            <a16:creationId xmlns:a16="http://schemas.microsoft.com/office/drawing/2014/main" id="{47B279DE-F321-4CB5-83A0-850EA26F94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5" name="Google Shape;6639;p42">
                        <a:extLst>
                          <a:ext uri="{FF2B5EF4-FFF2-40B4-BE49-F238E27FC236}">
                            <a16:creationId xmlns:a16="http://schemas.microsoft.com/office/drawing/2014/main" id="{7DC7EE69-31FA-4E87-AA6E-311171BD05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71" name="Google Shape;6640;p42">
                      <a:extLst>
                        <a:ext uri="{FF2B5EF4-FFF2-40B4-BE49-F238E27FC236}">
                          <a16:creationId xmlns:a16="http://schemas.microsoft.com/office/drawing/2014/main" id="{9F83F3B8-E898-41BC-A23A-A32298A8D4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80" name="Google Shape;6641;p42">
                        <a:extLst>
                          <a:ext uri="{FF2B5EF4-FFF2-40B4-BE49-F238E27FC236}">
                            <a16:creationId xmlns:a16="http://schemas.microsoft.com/office/drawing/2014/main" id="{6FBB4797-7880-44B5-A97C-8EEC5CC0AB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1" name="Google Shape;6642;p42">
                        <a:extLst>
                          <a:ext uri="{FF2B5EF4-FFF2-40B4-BE49-F238E27FC236}">
                            <a16:creationId xmlns:a16="http://schemas.microsoft.com/office/drawing/2014/main" id="{DC006CE0-B7C8-4267-B82E-4606E0831A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82" name="Google Shape;6643;p42">
                        <a:extLst>
                          <a:ext uri="{FF2B5EF4-FFF2-40B4-BE49-F238E27FC236}">
                            <a16:creationId xmlns:a16="http://schemas.microsoft.com/office/drawing/2014/main" id="{78F700C7-7FA6-43B5-A71F-81E407E1EF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72" name="Google Shape;6644;p42">
                      <a:extLst>
                        <a:ext uri="{FF2B5EF4-FFF2-40B4-BE49-F238E27FC236}">
                          <a16:creationId xmlns:a16="http://schemas.microsoft.com/office/drawing/2014/main" id="{68109A08-6273-4EA1-A1E4-1E566B8F9E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77" name="Google Shape;6645;p42">
                        <a:extLst>
                          <a:ext uri="{FF2B5EF4-FFF2-40B4-BE49-F238E27FC236}">
                            <a16:creationId xmlns:a16="http://schemas.microsoft.com/office/drawing/2014/main" id="{CA3371D8-241F-4BFB-9F75-A66DA5263E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8" name="Google Shape;6646;p42">
                        <a:extLst>
                          <a:ext uri="{FF2B5EF4-FFF2-40B4-BE49-F238E27FC236}">
                            <a16:creationId xmlns:a16="http://schemas.microsoft.com/office/drawing/2014/main" id="{9F80FB7C-CC8A-4368-8F66-E6A443A195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9" name="Google Shape;6647;p42">
                        <a:extLst>
                          <a:ext uri="{FF2B5EF4-FFF2-40B4-BE49-F238E27FC236}">
                            <a16:creationId xmlns:a16="http://schemas.microsoft.com/office/drawing/2014/main" id="{560F9FD9-B257-4971-92EF-C76E736025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73" name="Google Shape;6648;p42">
                      <a:extLst>
                        <a:ext uri="{FF2B5EF4-FFF2-40B4-BE49-F238E27FC236}">
                          <a16:creationId xmlns:a16="http://schemas.microsoft.com/office/drawing/2014/main" id="{4F80AAA3-7E06-4AE5-8C5F-C3380528FC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74" name="Google Shape;6649;p42">
                        <a:extLst>
                          <a:ext uri="{FF2B5EF4-FFF2-40B4-BE49-F238E27FC236}">
                            <a16:creationId xmlns:a16="http://schemas.microsoft.com/office/drawing/2014/main" id="{7F188E20-61E0-4712-8C15-57EA0A7712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5" name="Google Shape;6650;p42">
                        <a:extLst>
                          <a:ext uri="{FF2B5EF4-FFF2-40B4-BE49-F238E27FC236}">
                            <a16:creationId xmlns:a16="http://schemas.microsoft.com/office/drawing/2014/main" id="{93A20C89-216F-4F73-917F-D9AF4193CF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76" name="Google Shape;6651;p42">
                        <a:extLst>
                          <a:ext uri="{FF2B5EF4-FFF2-40B4-BE49-F238E27FC236}">
                            <a16:creationId xmlns:a16="http://schemas.microsoft.com/office/drawing/2014/main" id="{D1D2DA23-A529-4CD1-BCF8-AFFB8F5D42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356" name="Google Shape;6652;p42">
                <a:extLst>
                  <a:ext uri="{FF2B5EF4-FFF2-40B4-BE49-F238E27FC236}">
                    <a16:creationId xmlns:a16="http://schemas.microsoft.com/office/drawing/2014/main" id="{9FC1562A-688F-476A-8B4E-F13336420D7E}"/>
                  </a:ext>
                </a:extLst>
              </p:cNvPr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357" name="Google Shape;6653;p42">
                  <a:extLst>
                    <a:ext uri="{FF2B5EF4-FFF2-40B4-BE49-F238E27FC236}">
                      <a16:creationId xmlns:a16="http://schemas.microsoft.com/office/drawing/2014/main" id="{DE39B917-8B72-41F1-9C60-C34881369A61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62" name="Google Shape;6654;p42">
                    <a:extLst>
                      <a:ext uri="{FF2B5EF4-FFF2-40B4-BE49-F238E27FC236}">
                        <a16:creationId xmlns:a16="http://schemas.microsoft.com/office/drawing/2014/main" id="{D848CDA0-9F2B-4852-82B4-43D313DED92D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3" name="Google Shape;6655;p42">
                    <a:extLst>
                      <a:ext uri="{FF2B5EF4-FFF2-40B4-BE49-F238E27FC236}">
                        <a16:creationId xmlns:a16="http://schemas.microsoft.com/office/drawing/2014/main" id="{CAAE8990-3660-402F-B975-781FB535074D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4" name="Google Shape;6656;p42">
                    <a:extLst>
                      <a:ext uri="{FF2B5EF4-FFF2-40B4-BE49-F238E27FC236}">
                        <a16:creationId xmlns:a16="http://schemas.microsoft.com/office/drawing/2014/main" id="{0CDD0D9D-170C-4AF4-BF67-B1BABB1F4D3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58" name="Google Shape;6657;p42">
                  <a:extLst>
                    <a:ext uri="{FF2B5EF4-FFF2-40B4-BE49-F238E27FC236}">
                      <a16:creationId xmlns:a16="http://schemas.microsoft.com/office/drawing/2014/main" id="{5A50507D-0549-4609-AB4C-43574DB3ED30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59" name="Google Shape;6658;p42">
                    <a:extLst>
                      <a:ext uri="{FF2B5EF4-FFF2-40B4-BE49-F238E27FC236}">
                        <a16:creationId xmlns:a16="http://schemas.microsoft.com/office/drawing/2014/main" id="{8DCD0331-955D-46D6-9B67-F521890CAA00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0" name="Google Shape;6659;p42">
                    <a:extLst>
                      <a:ext uri="{FF2B5EF4-FFF2-40B4-BE49-F238E27FC236}">
                        <a16:creationId xmlns:a16="http://schemas.microsoft.com/office/drawing/2014/main" id="{48EAC500-157D-4897-9B5F-86B691EB8A3A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1" name="Google Shape;6660;p42">
                    <a:extLst>
                      <a:ext uri="{FF2B5EF4-FFF2-40B4-BE49-F238E27FC236}">
                        <a16:creationId xmlns:a16="http://schemas.microsoft.com/office/drawing/2014/main" id="{D7BDC2FC-63D3-4CA9-B68B-DA05AE31BB4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52" name="Google Shape;6661;p42">
              <a:extLst>
                <a:ext uri="{FF2B5EF4-FFF2-40B4-BE49-F238E27FC236}">
                  <a16:creationId xmlns:a16="http://schemas.microsoft.com/office/drawing/2014/main" id="{D607E180-12FD-4586-A63F-6F2CA8581439}"/>
                </a:ext>
              </a:extLst>
            </p:cNvPr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240" name="Google Shape;6662;p42">
                <a:extLst>
                  <a:ext uri="{FF2B5EF4-FFF2-40B4-BE49-F238E27FC236}">
                    <a16:creationId xmlns:a16="http://schemas.microsoft.com/office/drawing/2014/main" id="{524D8DFD-4E6D-4EAF-B01A-A69AF4AD51AB}"/>
                  </a:ext>
                </a:extLst>
              </p:cNvPr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250" name="Google Shape;6663;p42">
                  <a:extLst>
                    <a:ext uri="{FF2B5EF4-FFF2-40B4-BE49-F238E27FC236}">
                      <a16:creationId xmlns:a16="http://schemas.microsoft.com/office/drawing/2014/main" id="{0D58B455-777A-4286-8902-82CD22BF2E7C}"/>
                    </a:ext>
                  </a:extLst>
                </p:cNvPr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39" name="Google Shape;6664;p42">
                    <a:extLst>
                      <a:ext uri="{FF2B5EF4-FFF2-40B4-BE49-F238E27FC236}">
                        <a16:creationId xmlns:a16="http://schemas.microsoft.com/office/drawing/2014/main" id="{CE9EA7A8-2164-42DA-8022-76012A78DC04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2" name="Google Shape;6665;p42">
                      <a:extLst>
                        <a:ext uri="{FF2B5EF4-FFF2-40B4-BE49-F238E27FC236}">
                          <a16:creationId xmlns:a16="http://schemas.microsoft.com/office/drawing/2014/main" id="{4CBE8C26-5798-45A6-87D8-92ECD30FAE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3" name="Google Shape;6666;p42">
                      <a:extLst>
                        <a:ext uri="{FF2B5EF4-FFF2-40B4-BE49-F238E27FC236}">
                          <a16:creationId xmlns:a16="http://schemas.microsoft.com/office/drawing/2014/main" id="{D2937860-7AD5-47F7-9453-8BBEBE52F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4" name="Google Shape;6667;p42">
                      <a:extLst>
                        <a:ext uri="{FF2B5EF4-FFF2-40B4-BE49-F238E27FC236}">
                          <a16:creationId xmlns:a16="http://schemas.microsoft.com/office/drawing/2014/main" id="{02109202-84EE-430C-B573-4AB163AB0C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40" name="Google Shape;6668;p42">
                    <a:extLst>
                      <a:ext uri="{FF2B5EF4-FFF2-40B4-BE49-F238E27FC236}">
                        <a16:creationId xmlns:a16="http://schemas.microsoft.com/office/drawing/2014/main" id="{0FDEF437-3D40-447C-8AE3-F4BBF6C5829B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49" name="Google Shape;6669;p42">
                      <a:extLst>
                        <a:ext uri="{FF2B5EF4-FFF2-40B4-BE49-F238E27FC236}">
                          <a16:creationId xmlns:a16="http://schemas.microsoft.com/office/drawing/2014/main" id="{A5BFEB47-49F1-4BC9-9495-912072BE23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0" name="Google Shape;6670;p42">
                      <a:extLst>
                        <a:ext uri="{FF2B5EF4-FFF2-40B4-BE49-F238E27FC236}">
                          <a16:creationId xmlns:a16="http://schemas.microsoft.com/office/drawing/2014/main" id="{C8241774-D12E-4D2E-B28C-38F81AD9A5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1" name="Google Shape;6671;p42">
                      <a:extLst>
                        <a:ext uri="{FF2B5EF4-FFF2-40B4-BE49-F238E27FC236}">
                          <a16:creationId xmlns:a16="http://schemas.microsoft.com/office/drawing/2014/main" id="{8BBBA2FE-4349-4588-9E36-C35E454B3C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41" name="Google Shape;6672;p42">
                    <a:extLst>
                      <a:ext uri="{FF2B5EF4-FFF2-40B4-BE49-F238E27FC236}">
                        <a16:creationId xmlns:a16="http://schemas.microsoft.com/office/drawing/2014/main" id="{AEF53931-8F36-4002-A428-11CF6EB49F85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46" name="Google Shape;6673;p42">
                      <a:extLst>
                        <a:ext uri="{FF2B5EF4-FFF2-40B4-BE49-F238E27FC236}">
                          <a16:creationId xmlns:a16="http://schemas.microsoft.com/office/drawing/2014/main" id="{78A5180B-F761-494D-B7F9-8D0DF85067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47" name="Google Shape;6674;p42">
                      <a:extLst>
                        <a:ext uri="{FF2B5EF4-FFF2-40B4-BE49-F238E27FC236}">
                          <a16:creationId xmlns:a16="http://schemas.microsoft.com/office/drawing/2014/main" id="{4EA3DABC-FCE7-4D26-8692-8FE61FDD51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48" name="Google Shape;6675;p42">
                      <a:extLst>
                        <a:ext uri="{FF2B5EF4-FFF2-40B4-BE49-F238E27FC236}">
                          <a16:creationId xmlns:a16="http://schemas.microsoft.com/office/drawing/2014/main" id="{8040A9EF-A798-41B0-8A25-4686EE3FA9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42" name="Google Shape;6676;p42">
                    <a:extLst>
                      <a:ext uri="{FF2B5EF4-FFF2-40B4-BE49-F238E27FC236}">
                        <a16:creationId xmlns:a16="http://schemas.microsoft.com/office/drawing/2014/main" id="{5738A5D6-0287-4F4A-9000-4E5CC236A20A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43" name="Google Shape;6677;p42">
                      <a:extLst>
                        <a:ext uri="{FF2B5EF4-FFF2-40B4-BE49-F238E27FC236}">
                          <a16:creationId xmlns:a16="http://schemas.microsoft.com/office/drawing/2014/main" id="{1C8413AA-EE65-4906-85AE-953DA40CF9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44" name="Google Shape;6678;p42">
                      <a:extLst>
                        <a:ext uri="{FF2B5EF4-FFF2-40B4-BE49-F238E27FC236}">
                          <a16:creationId xmlns:a16="http://schemas.microsoft.com/office/drawing/2014/main" id="{F07567A0-BFA6-4438-B308-68D87A210C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45" name="Google Shape;6679;p42">
                      <a:extLst>
                        <a:ext uri="{FF2B5EF4-FFF2-40B4-BE49-F238E27FC236}">
                          <a16:creationId xmlns:a16="http://schemas.microsoft.com/office/drawing/2014/main" id="{5FB643C8-55F7-48B8-8285-C82F5A90E1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51" name="Google Shape;6680;p42">
                  <a:extLst>
                    <a:ext uri="{FF2B5EF4-FFF2-40B4-BE49-F238E27FC236}">
                      <a16:creationId xmlns:a16="http://schemas.microsoft.com/office/drawing/2014/main" id="{6F160D9C-F6F4-476D-A49D-4AB1B6337CD5}"/>
                    </a:ext>
                  </a:extLst>
                </p:cNvPr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252" name="Google Shape;6681;p42">
                    <a:extLst>
                      <a:ext uri="{FF2B5EF4-FFF2-40B4-BE49-F238E27FC236}">
                        <a16:creationId xmlns:a16="http://schemas.microsoft.com/office/drawing/2014/main" id="{526AF306-9F93-43FE-B147-C8F324BC7937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05" name="Google Shape;6682;p42">
                      <a:extLst>
                        <a:ext uri="{FF2B5EF4-FFF2-40B4-BE49-F238E27FC236}">
                          <a16:creationId xmlns:a16="http://schemas.microsoft.com/office/drawing/2014/main" id="{18358A98-1231-42ED-8123-829CD48AE4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23" name="Google Shape;6683;p42">
                        <a:extLst>
                          <a:ext uri="{FF2B5EF4-FFF2-40B4-BE49-F238E27FC236}">
                            <a16:creationId xmlns:a16="http://schemas.microsoft.com/office/drawing/2014/main" id="{F38677D7-EA67-4A0A-BD09-FCBE15288E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6" name="Google Shape;6684;p42">
                          <a:extLst>
                            <a:ext uri="{FF2B5EF4-FFF2-40B4-BE49-F238E27FC236}">
                              <a16:creationId xmlns:a16="http://schemas.microsoft.com/office/drawing/2014/main" id="{BA7C5C46-37D9-4A33-B32A-FF1CA2EC9B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7" name="Google Shape;6685;p42">
                          <a:extLst>
                            <a:ext uri="{FF2B5EF4-FFF2-40B4-BE49-F238E27FC236}">
                              <a16:creationId xmlns:a16="http://schemas.microsoft.com/office/drawing/2014/main" id="{31ACC31E-BF02-4670-B74D-ACEFA69530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8" name="Google Shape;6686;p42">
                          <a:extLst>
                            <a:ext uri="{FF2B5EF4-FFF2-40B4-BE49-F238E27FC236}">
                              <a16:creationId xmlns:a16="http://schemas.microsoft.com/office/drawing/2014/main" id="{83E08422-DC6C-44A8-AF3E-C8F6C272C2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24" name="Google Shape;6687;p42">
                        <a:extLst>
                          <a:ext uri="{FF2B5EF4-FFF2-40B4-BE49-F238E27FC236}">
                            <a16:creationId xmlns:a16="http://schemas.microsoft.com/office/drawing/2014/main" id="{CCD6011C-26D2-4FC0-9542-D10A10AB94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3" name="Google Shape;6688;p42">
                          <a:extLst>
                            <a:ext uri="{FF2B5EF4-FFF2-40B4-BE49-F238E27FC236}">
                              <a16:creationId xmlns:a16="http://schemas.microsoft.com/office/drawing/2014/main" id="{851C5DDE-7075-4E7D-827A-F033ABD4D5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4" name="Google Shape;6689;p42">
                          <a:extLst>
                            <a:ext uri="{FF2B5EF4-FFF2-40B4-BE49-F238E27FC236}">
                              <a16:creationId xmlns:a16="http://schemas.microsoft.com/office/drawing/2014/main" id="{7D194EEF-3314-4964-BEA0-F8A49F94CA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5" name="Google Shape;6690;p42">
                          <a:extLst>
                            <a:ext uri="{FF2B5EF4-FFF2-40B4-BE49-F238E27FC236}">
                              <a16:creationId xmlns:a16="http://schemas.microsoft.com/office/drawing/2014/main" id="{1C926A6D-2C34-4955-9127-EEE80CBEF0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25" name="Google Shape;6691;p42">
                        <a:extLst>
                          <a:ext uri="{FF2B5EF4-FFF2-40B4-BE49-F238E27FC236}">
                            <a16:creationId xmlns:a16="http://schemas.microsoft.com/office/drawing/2014/main" id="{6C2AF65C-5DED-40FC-A1A1-2320D82DC2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0" name="Google Shape;6692;p42">
                          <a:extLst>
                            <a:ext uri="{FF2B5EF4-FFF2-40B4-BE49-F238E27FC236}">
                              <a16:creationId xmlns:a16="http://schemas.microsoft.com/office/drawing/2014/main" id="{22930F73-CFDA-4B01-BCCB-73E10B8F93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1" name="Google Shape;6693;p42">
                          <a:extLst>
                            <a:ext uri="{FF2B5EF4-FFF2-40B4-BE49-F238E27FC236}">
                              <a16:creationId xmlns:a16="http://schemas.microsoft.com/office/drawing/2014/main" id="{1239568E-F80C-40FE-A53F-E778AB2621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2" name="Google Shape;6694;p42">
                          <a:extLst>
                            <a:ext uri="{FF2B5EF4-FFF2-40B4-BE49-F238E27FC236}">
                              <a16:creationId xmlns:a16="http://schemas.microsoft.com/office/drawing/2014/main" id="{1A23A628-A436-46DA-A4E0-7156DF39D0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26" name="Google Shape;6695;p42">
                        <a:extLst>
                          <a:ext uri="{FF2B5EF4-FFF2-40B4-BE49-F238E27FC236}">
                            <a16:creationId xmlns:a16="http://schemas.microsoft.com/office/drawing/2014/main" id="{FF978846-58BD-4134-B9FB-6B58ABA611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27" name="Google Shape;6696;p42">
                          <a:extLst>
                            <a:ext uri="{FF2B5EF4-FFF2-40B4-BE49-F238E27FC236}">
                              <a16:creationId xmlns:a16="http://schemas.microsoft.com/office/drawing/2014/main" id="{837A6A24-C81B-4072-B58F-2A444D6297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8" name="Google Shape;6697;p42">
                          <a:extLst>
                            <a:ext uri="{FF2B5EF4-FFF2-40B4-BE49-F238E27FC236}">
                              <a16:creationId xmlns:a16="http://schemas.microsoft.com/office/drawing/2014/main" id="{0E3836D3-B5AF-4DC0-BFD1-3C8FEC04C5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9" name="Google Shape;6698;p42">
                          <a:extLst>
                            <a:ext uri="{FF2B5EF4-FFF2-40B4-BE49-F238E27FC236}">
                              <a16:creationId xmlns:a16="http://schemas.microsoft.com/office/drawing/2014/main" id="{BCE2FCDC-4A0B-4725-A232-6D3739DF06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06" name="Google Shape;6699;p42">
                      <a:extLst>
                        <a:ext uri="{FF2B5EF4-FFF2-40B4-BE49-F238E27FC236}">
                          <a16:creationId xmlns:a16="http://schemas.microsoft.com/office/drawing/2014/main" id="{BA1E2804-72C0-4700-BF02-439A73D9EE3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07" name="Google Shape;6700;p42">
                        <a:extLst>
                          <a:ext uri="{FF2B5EF4-FFF2-40B4-BE49-F238E27FC236}">
                            <a16:creationId xmlns:a16="http://schemas.microsoft.com/office/drawing/2014/main" id="{7D470AF5-622D-4804-929F-B0E86A90D2B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20" name="Google Shape;6701;p42">
                          <a:extLst>
                            <a:ext uri="{FF2B5EF4-FFF2-40B4-BE49-F238E27FC236}">
                              <a16:creationId xmlns:a16="http://schemas.microsoft.com/office/drawing/2014/main" id="{A06245FE-2AEA-456F-9EED-FFAEE99DFC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1" name="Google Shape;6702;p42">
                          <a:extLst>
                            <a:ext uri="{FF2B5EF4-FFF2-40B4-BE49-F238E27FC236}">
                              <a16:creationId xmlns:a16="http://schemas.microsoft.com/office/drawing/2014/main" id="{C436CCD2-EF5D-48E1-A5CA-4719B43D4D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22" name="Google Shape;6703;p42">
                          <a:extLst>
                            <a:ext uri="{FF2B5EF4-FFF2-40B4-BE49-F238E27FC236}">
                              <a16:creationId xmlns:a16="http://schemas.microsoft.com/office/drawing/2014/main" id="{83CBB801-0C66-4ADD-9B8B-5F7EF4A749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08" name="Google Shape;6704;p42">
                        <a:extLst>
                          <a:ext uri="{FF2B5EF4-FFF2-40B4-BE49-F238E27FC236}">
                            <a16:creationId xmlns:a16="http://schemas.microsoft.com/office/drawing/2014/main" id="{E9730D40-4B2A-4934-95FE-5AF2450DB9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17" name="Google Shape;6705;p42">
                          <a:extLst>
                            <a:ext uri="{FF2B5EF4-FFF2-40B4-BE49-F238E27FC236}">
                              <a16:creationId xmlns:a16="http://schemas.microsoft.com/office/drawing/2014/main" id="{69B310D6-AAFF-4F70-8246-D231EE4FD0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18" name="Google Shape;6706;p42">
                          <a:extLst>
                            <a:ext uri="{FF2B5EF4-FFF2-40B4-BE49-F238E27FC236}">
                              <a16:creationId xmlns:a16="http://schemas.microsoft.com/office/drawing/2014/main" id="{01422FC3-0151-48D4-B137-BCE45131342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19" name="Google Shape;6707;p42">
                          <a:extLst>
                            <a:ext uri="{FF2B5EF4-FFF2-40B4-BE49-F238E27FC236}">
                              <a16:creationId xmlns:a16="http://schemas.microsoft.com/office/drawing/2014/main" id="{14142471-4758-474F-87D1-9D965CFAF9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09" name="Google Shape;6708;p42">
                        <a:extLst>
                          <a:ext uri="{FF2B5EF4-FFF2-40B4-BE49-F238E27FC236}">
                            <a16:creationId xmlns:a16="http://schemas.microsoft.com/office/drawing/2014/main" id="{56015BFE-F64E-46E2-B243-648917577F6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14" name="Google Shape;6709;p42">
                          <a:extLst>
                            <a:ext uri="{FF2B5EF4-FFF2-40B4-BE49-F238E27FC236}">
                              <a16:creationId xmlns:a16="http://schemas.microsoft.com/office/drawing/2014/main" id="{0066D6ED-2B8D-4AF7-8F38-14A1675313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15" name="Google Shape;6710;p42">
                          <a:extLst>
                            <a:ext uri="{FF2B5EF4-FFF2-40B4-BE49-F238E27FC236}">
                              <a16:creationId xmlns:a16="http://schemas.microsoft.com/office/drawing/2014/main" id="{E51B9064-607B-4E86-8932-EC329ADD06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16" name="Google Shape;6711;p42">
                          <a:extLst>
                            <a:ext uri="{FF2B5EF4-FFF2-40B4-BE49-F238E27FC236}">
                              <a16:creationId xmlns:a16="http://schemas.microsoft.com/office/drawing/2014/main" id="{3E6B4F00-3E6E-4A28-B01E-7271F3CA08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10" name="Google Shape;6712;p42">
                        <a:extLst>
                          <a:ext uri="{FF2B5EF4-FFF2-40B4-BE49-F238E27FC236}">
                            <a16:creationId xmlns:a16="http://schemas.microsoft.com/office/drawing/2014/main" id="{386FFD00-8DAC-413A-B616-71C539ED69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11" name="Google Shape;6713;p42">
                          <a:extLst>
                            <a:ext uri="{FF2B5EF4-FFF2-40B4-BE49-F238E27FC236}">
                              <a16:creationId xmlns:a16="http://schemas.microsoft.com/office/drawing/2014/main" id="{DE08A59F-D7E4-4DF8-9F1F-11BD61F815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12" name="Google Shape;6714;p42">
                          <a:extLst>
                            <a:ext uri="{FF2B5EF4-FFF2-40B4-BE49-F238E27FC236}">
                              <a16:creationId xmlns:a16="http://schemas.microsoft.com/office/drawing/2014/main" id="{2B5549A1-6B14-4EFB-868C-BF0412632B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13" name="Google Shape;6715;p42">
                          <a:extLst>
                            <a:ext uri="{FF2B5EF4-FFF2-40B4-BE49-F238E27FC236}">
                              <a16:creationId xmlns:a16="http://schemas.microsoft.com/office/drawing/2014/main" id="{C982179A-A217-4BF2-9AA9-9F96ADF543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253" name="Google Shape;6716;p42">
                    <a:extLst>
                      <a:ext uri="{FF2B5EF4-FFF2-40B4-BE49-F238E27FC236}">
                        <a16:creationId xmlns:a16="http://schemas.microsoft.com/office/drawing/2014/main" id="{06265309-2603-4EB7-AD5C-3D4F082B3D0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271" name="Google Shape;6717;p42">
                      <a:extLst>
                        <a:ext uri="{FF2B5EF4-FFF2-40B4-BE49-F238E27FC236}">
                          <a16:creationId xmlns:a16="http://schemas.microsoft.com/office/drawing/2014/main" id="{55F2C4C9-2E3C-4DDA-95B2-AD0294563A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89" name="Google Shape;6718;p42">
                        <a:extLst>
                          <a:ext uri="{FF2B5EF4-FFF2-40B4-BE49-F238E27FC236}">
                            <a16:creationId xmlns:a16="http://schemas.microsoft.com/office/drawing/2014/main" id="{A1745791-9C87-48EC-A7BB-972A9096E9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02" name="Google Shape;6719;p42">
                          <a:extLst>
                            <a:ext uri="{FF2B5EF4-FFF2-40B4-BE49-F238E27FC236}">
                              <a16:creationId xmlns:a16="http://schemas.microsoft.com/office/drawing/2014/main" id="{D253A2DA-E6DE-4AD9-BA4C-9AE94262E1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3" name="Google Shape;6720;p42">
                          <a:extLst>
                            <a:ext uri="{FF2B5EF4-FFF2-40B4-BE49-F238E27FC236}">
                              <a16:creationId xmlns:a16="http://schemas.microsoft.com/office/drawing/2014/main" id="{53A87700-FC01-41AA-B024-BF1B9150AC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4" name="Google Shape;6721;p42">
                          <a:extLst>
                            <a:ext uri="{FF2B5EF4-FFF2-40B4-BE49-F238E27FC236}">
                              <a16:creationId xmlns:a16="http://schemas.microsoft.com/office/drawing/2014/main" id="{9A5B9D98-1717-4E7D-B17A-423519DD2E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0" name="Google Shape;6722;p42">
                        <a:extLst>
                          <a:ext uri="{FF2B5EF4-FFF2-40B4-BE49-F238E27FC236}">
                            <a16:creationId xmlns:a16="http://schemas.microsoft.com/office/drawing/2014/main" id="{061E0231-51F3-40B1-95FF-A4B8E9C12F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9" name="Google Shape;6723;p42">
                          <a:extLst>
                            <a:ext uri="{FF2B5EF4-FFF2-40B4-BE49-F238E27FC236}">
                              <a16:creationId xmlns:a16="http://schemas.microsoft.com/office/drawing/2014/main" id="{9B7B72BF-4D33-4D4D-ABA2-27980D2964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0" name="Google Shape;6724;p42">
                          <a:extLst>
                            <a:ext uri="{FF2B5EF4-FFF2-40B4-BE49-F238E27FC236}">
                              <a16:creationId xmlns:a16="http://schemas.microsoft.com/office/drawing/2014/main" id="{1F33DD56-75F5-4122-8FC1-3DC5BF76D3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01" name="Google Shape;6725;p42">
                          <a:extLst>
                            <a:ext uri="{FF2B5EF4-FFF2-40B4-BE49-F238E27FC236}">
                              <a16:creationId xmlns:a16="http://schemas.microsoft.com/office/drawing/2014/main" id="{DCFD6B91-F02F-4D75-A5E5-446AD083DA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1" name="Google Shape;6726;p42">
                        <a:extLst>
                          <a:ext uri="{FF2B5EF4-FFF2-40B4-BE49-F238E27FC236}">
                            <a16:creationId xmlns:a16="http://schemas.microsoft.com/office/drawing/2014/main" id="{8C942FBE-291F-42DF-89DD-EAE82E832D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6" name="Google Shape;6727;p42">
                          <a:extLst>
                            <a:ext uri="{FF2B5EF4-FFF2-40B4-BE49-F238E27FC236}">
                              <a16:creationId xmlns:a16="http://schemas.microsoft.com/office/drawing/2014/main" id="{6C391D60-FE92-4061-88AE-5018B12483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7" name="Google Shape;6728;p42">
                          <a:extLst>
                            <a:ext uri="{FF2B5EF4-FFF2-40B4-BE49-F238E27FC236}">
                              <a16:creationId xmlns:a16="http://schemas.microsoft.com/office/drawing/2014/main" id="{04FCD5B8-76C5-49DD-958B-6B53C93C1ED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8" name="Google Shape;6729;p42">
                          <a:extLst>
                            <a:ext uri="{FF2B5EF4-FFF2-40B4-BE49-F238E27FC236}">
                              <a16:creationId xmlns:a16="http://schemas.microsoft.com/office/drawing/2014/main" id="{E2FC8581-6B0C-49E4-98B4-9B291BC5D4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92" name="Google Shape;6730;p42">
                        <a:extLst>
                          <a:ext uri="{FF2B5EF4-FFF2-40B4-BE49-F238E27FC236}">
                            <a16:creationId xmlns:a16="http://schemas.microsoft.com/office/drawing/2014/main" id="{C6557D78-2F20-4F19-B738-B16CFB925E7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93" name="Google Shape;6731;p42">
                          <a:extLst>
                            <a:ext uri="{FF2B5EF4-FFF2-40B4-BE49-F238E27FC236}">
                              <a16:creationId xmlns:a16="http://schemas.microsoft.com/office/drawing/2014/main" id="{7313D23A-03C8-4A95-BFA0-445EC758E4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4" name="Google Shape;6732;p42">
                          <a:extLst>
                            <a:ext uri="{FF2B5EF4-FFF2-40B4-BE49-F238E27FC236}">
                              <a16:creationId xmlns:a16="http://schemas.microsoft.com/office/drawing/2014/main" id="{F255A820-DBBD-44F6-990A-4E82F5391F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95" name="Google Shape;6733;p42">
                          <a:extLst>
                            <a:ext uri="{FF2B5EF4-FFF2-40B4-BE49-F238E27FC236}">
                              <a16:creationId xmlns:a16="http://schemas.microsoft.com/office/drawing/2014/main" id="{8E598EF5-CA43-4F56-A5A2-E0B643D8A5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272" name="Google Shape;6734;p42">
                      <a:extLst>
                        <a:ext uri="{FF2B5EF4-FFF2-40B4-BE49-F238E27FC236}">
                          <a16:creationId xmlns:a16="http://schemas.microsoft.com/office/drawing/2014/main" id="{4CA47711-AA39-40FC-90CE-DBF0B977B60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73" name="Google Shape;6735;p42">
                        <a:extLst>
                          <a:ext uri="{FF2B5EF4-FFF2-40B4-BE49-F238E27FC236}">
                            <a16:creationId xmlns:a16="http://schemas.microsoft.com/office/drawing/2014/main" id="{E6A6678F-4654-44D7-A90C-E71AA1DEEE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6" name="Google Shape;6736;p42">
                          <a:extLst>
                            <a:ext uri="{FF2B5EF4-FFF2-40B4-BE49-F238E27FC236}">
                              <a16:creationId xmlns:a16="http://schemas.microsoft.com/office/drawing/2014/main" id="{CE069C9D-8CC6-4275-AB71-6609CA4601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" name="Google Shape;6737;p42">
                          <a:extLst>
                            <a:ext uri="{FF2B5EF4-FFF2-40B4-BE49-F238E27FC236}">
                              <a16:creationId xmlns:a16="http://schemas.microsoft.com/office/drawing/2014/main" id="{C3BFCE98-101D-4A5B-9004-DDD4ADA10D7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8" name="Google Shape;6738;p42">
                          <a:extLst>
                            <a:ext uri="{FF2B5EF4-FFF2-40B4-BE49-F238E27FC236}">
                              <a16:creationId xmlns:a16="http://schemas.microsoft.com/office/drawing/2014/main" id="{461C04B5-F080-4401-BEBD-E580DB3937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74" name="Google Shape;6739;p42">
                        <a:extLst>
                          <a:ext uri="{FF2B5EF4-FFF2-40B4-BE49-F238E27FC236}">
                            <a16:creationId xmlns:a16="http://schemas.microsoft.com/office/drawing/2014/main" id="{3706826E-5124-4862-A30C-2DE28BB0545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3" name="Google Shape;6740;p42">
                          <a:extLst>
                            <a:ext uri="{FF2B5EF4-FFF2-40B4-BE49-F238E27FC236}">
                              <a16:creationId xmlns:a16="http://schemas.microsoft.com/office/drawing/2014/main" id="{CE986894-FBFF-4760-9101-C7708F3DD0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4" name="Google Shape;6741;p42">
                          <a:extLst>
                            <a:ext uri="{FF2B5EF4-FFF2-40B4-BE49-F238E27FC236}">
                              <a16:creationId xmlns:a16="http://schemas.microsoft.com/office/drawing/2014/main" id="{5AD958CC-91A5-486B-849D-8A99445163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5" name="Google Shape;6742;p42">
                          <a:extLst>
                            <a:ext uri="{FF2B5EF4-FFF2-40B4-BE49-F238E27FC236}">
                              <a16:creationId xmlns:a16="http://schemas.microsoft.com/office/drawing/2014/main" id="{BF6A53A6-F545-4683-B697-E3D8BBBD98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75" name="Google Shape;6743;p42">
                        <a:extLst>
                          <a:ext uri="{FF2B5EF4-FFF2-40B4-BE49-F238E27FC236}">
                            <a16:creationId xmlns:a16="http://schemas.microsoft.com/office/drawing/2014/main" id="{6974EC30-4666-4D55-A14D-1AAD9E6747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80" name="Google Shape;6744;p42">
                          <a:extLst>
                            <a:ext uri="{FF2B5EF4-FFF2-40B4-BE49-F238E27FC236}">
                              <a16:creationId xmlns:a16="http://schemas.microsoft.com/office/drawing/2014/main" id="{D954CC30-8CAD-4EE0-A660-C25897A17BC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1" name="Google Shape;6745;p42">
                          <a:extLst>
                            <a:ext uri="{FF2B5EF4-FFF2-40B4-BE49-F238E27FC236}">
                              <a16:creationId xmlns:a16="http://schemas.microsoft.com/office/drawing/2014/main" id="{1113AD3A-9B49-474D-9223-78170DCF21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2" name="Google Shape;6746;p42">
                          <a:extLst>
                            <a:ext uri="{FF2B5EF4-FFF2-40B4-BE49-F238E27FC236}">
                              <a16:creationId xmlns:a16="http://schemas.microsoft.com/office/drawing/2014/main" id="{48FE2012-996A-40AE-86ED-FF0EB71263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76" name="Google Shape;6747;p42">
                        <a:extLst>
                          <a:ext uri="{FF2B5EF4-FFF2-40B4-BE49-F238E27FC236}">
                            <a16:creationId xmlns:a16="http://schemas.microsoft.com/office/drawing/2014/main" id="{D2A03E38-CFB3-4033-AE5E-7D26A2FC006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77" name="Google Shape;6748;p42">
                          <a:extLst>
                            <a:ext uri="{FF2B5EF4-FFF2-40B4-BE49-F238E27FC236}">
                              <a16:creationId xmlns:a16="http://schemas.microsoft.com/office/drawing/2014/main" id="{86A1A0AF-41ED-4023-9835-C79086B4945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78" name="Google Shape;6749;p42">
                          <a:extLst>
                            <a:ext uri="{FF2B5EF4-FFF2-40B4-BE49-F238E27FC236}">
                              <a16:creationId xmlns:a16="http://schemas.microsoft.com/office/drawing/2014/main" id="{022A5196-0518-4107-A912-57F879B3DBF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79" name="Google Shape;6750;p42">
                          <a:extLst>
                            <a:ext uri="{FF2B5EF4-FFF2-40B4-BE49-F238E27FC236}">
                              <a16:creationId xmlns:a16="http://schemas.microsoft.com/office/drawing/2014/main" id="{53B1F5BD-7A5E-4812-BB13-2BDB0AC1EE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254" name="Google Shape;6751;p42">
                    <a:extLst>
                      <a:ext uri="{FF2B5EF4-FFF2-40B4-BE49-F238E27FC236}">
                        <a16:creationId xmlns:a16="http://schemas.microsoft.com/office/drawing/2014/main" id="{AD113FE7-CDE9-40FA-9433-2F9AC8D81253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55" name="Google Shape;6752;p42">
                      <a:extLst>
                        <a:ext uri="{FF2B5EF4-FFF2-40B4-BE49-F238E27FC236}">
                          <a16:creationId xmlns:a16="http://schemas.microsoft.com/office/drawing/2014/main" id="{D30B5AC1-FCDD-4BF2-9CC0-BE8F861074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8" name="Google Shape;6753;p42">
                        <a:extLst>
                          <a:ext uri="{FF2B5EF4-FFF2-40B4-BE49-F238E27FC236}">
                            <a16:creationId xmlns:a16="http://schemas.microsoft.com/office/drawing/2014/main" id="{4B8939F3-580E-45C3-8747-6B3057C272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9" name="Google Shape;6754;p42">
                        <a:extLst>
                          <a:ext uri="{FF2B5EF4-FFF2-40B4-BE49-F238E27FC236}">
                            <a16:creationId xmlns:a16="http://schemas.microsoft.com/office/drawing/2014/main" id="{5C65ADC1-8F26-4BD7-B22D-FAC03715F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70" name="Google Shape;6755;p42">
                        <a:extLst>
                          <a:ext uri="{FF2B5EF4-FFF2-40B4-BE49-F238E27FC236}">
                            <a16:creationId xmlns:a16="http://schemas.microsoft.com/office/drawing/2014/main" id="{92E8AC01-92D1-4315-8B39-BB44492B8F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56" name="Google Shape;6756;p42">
                      <a:extLst>
                        <a:ext uri="{FF2B5EF4-FFF2-40B4-BE49-F238E27FC236}">
                          <a16:creationId xmlns:a16="http://schemas.microsoft.com/office/drawing/2014/main" id="{576F19E3-3CB7-4002-87B4-EFE61F4EF0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5" name="Google Shape;6757;p42">
                        <a:extLst>
                          <a:ext uri="{FF2B5EF4-FFF2-40B4-BE49-F238E27FC236}">
                            <a16:creationId xmlns:a16="http://schemas.microsoft.com/office/drawing/2014/main" id="{71208A75-A7AB-434F-BD5C-12B37A070C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6" name="Google Shape;6758;p42">
                        <a:extLst>
                          <a:ext uri="{FF2B5EF4-FFF2-40B4-BE49-F238E27FC236}">
                            <a16:creationId xmlns:a16="http://schemas.microsoft.com/office/drawing/2014/main" id="{75ABD2A9-C525-492A-AC1D-C65D625F05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7" name="Google Shape;6759;p42">
                        <a:extLst>
                          <a:ext uri="{FF2B5EF4-FFF2-40B4-BE49-F238E27FC236}">
                            <a16:creationId xmlns:a16="http://schemas.microsoft.com/office/drawing/2014/main" id="{BF89E423-0943-4298-92D2-50167D7D0F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57" name="Google Shape;6760;p42">
                      <a:extLst>
                        <a:ext uri="{FF2B5EF4-FFF2-40B4-BE49-F238E27FC236}">
                          <a16:creationId xmlns:a16="http://schemas.microsoft.com/office/drawing/2014/main" id="{87F6CD88-3110-4C79-A7FA-73BEDD0071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62" name="Google Shape;6761;p42">
                        <a:extLst>
                          <a:ext uri="{FF2B5EF4-FFF2-40B4-BE49-F238E27FC236}">
                            <a16:creationId xmlns:a16="http://schemas.microsoft.com/office/drawing/2014/main" id="{BBC1C02A-3CDF-4A5A-9A05-A394584088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3" name="Google Shape;6762;p42">
                        <a:extLst>
                          <a:ext uri="{FF2B5EF4-FFF2-40B4-BE49-F238E27FC236}">
                            <a16:creationId xmlns:a16="http://schemas.microsoft.com/office/drawing/2014/main" id="{62498DC4-6AFD-4B0B-B2C6-4566487B61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4" name="Google Shape;6763;p42">
                        <a:extLst>
                          <a:ext uri="{FF2B5EF4-FFF2-40B4-BE49-F238E27FC236}">
                            <a16:creationId xmlns:a16="http://schemas.microsoft.com/office/drawing/2014/main" id="{BBF17031-5F81-4560-AFE0-FF6F05115A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58" name="Google Shape;6764;p42">
                      <a:extLst>
                        <a:ext uri="{FF2B5EF4-FFF2-40B4-BE49-F238E27FC236}">
                          <a16:creationId xmlns:a16="http://schemas.microsoft.com/office/drawing/2014/main" id="{360875B8-E9E3-4294-91A1-8954EC6F6A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59" name="Google Shape;6765;p42">
                        <a:extLst>
                          <a:ext uri="{FF2B5EF4-FFF2-40B4-BE49-F238E27FC236}">
                            <a16:creationId xmlns:a16="http://schemas.microsoft.com/office/drawing/2014/main" id="{4C3B1404-A19D-46EE-BAC9-7AE8A7DBF5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0" name="Google Shape;6766;p42">
                        <a:extLst>
                          <a:ext uri="{FF2B5EF4-FFF2-40B4-BE49-F238E27FC236}">
                            <a16:creationId xmlns:a16="http://schemas.microsoft.com/office/drawing/2014/main" id="{7B338B6A-D6A9-4E19-9234-3D8640487E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61" name="Google Shape;6767;p42">
                        <a:extLst>
                          <a:ext uri="{FF2B5EF4-FFF2-40B4-BE49-F238E27FC236}">
                            <a16:creationId xmlns:a16="http://schemas.microsoft.com/office/drawing/2014/main" id="{40313691-CC55-4606-9552-603298C01B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241" name="Google Shape;6768;p42">
                <a:extLst>
                  <a:ext uri="{FF2B5EF4-FFF2-40B4-BE49-F238E27FC236}">
                    <a16:creationId xmlns:a16="http://schemas.microsoft.com/office/drawing/2014/main" id="{C6137290-F6DF-4AC3-BA05-E7A3DC005906}"/>
                  </a:ext>
                </a:extLst>
              </p:cNvPr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242" name="Google Shape;6769;p42">
                  <a:extLst>
                    <a:ext uri="{FF2B5EF4-FFF2-40B4-BE49-F238E27FC236}">
                      <a16:creationId xmlns:a16="http://schemas.microsoft.com/office/drawing/2014/main" id="{64C7C4EF-4B3F-44E1-88E8-0D92150967A5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47" name="Google Shape;6770;p42">
                    <a:extLst>
                      <a:ext uri="{FF2B5EF4-FFF2-40B4-BE49-F238E27FC236}">
                        <a16:creationId xmlns:a16="http://schemas.microsoft.com/office/drawing/2014/main" id="{B1C66165-F749-434B-9FAC-0CDD2D93A869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48" name="Google Shape;6771;p42">
                    <a:extLst>
                      <a:ext uri="{FF2B5EF4-FFF2-40B4-BE49-F238E27FC236}">
                        <a16:creationId xmlns:a16="http://schemas.microsoft.com/office/drawing/2014/main" id="{961B4DCA-95B9-4CA0-95A0-675DBB62153B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49" name="Google Shape;6772;p42">
                    <a:extLst>
                      <a:ext uri="{FF2B5EF4-FFF2-40B4-BE49-F238E27FC236}">
                        <a16:creationId xmlns:a16="http://schemas.microsoft.com/office/drawing/2014/main" id="{4632AF85-B038-471B-9915-150578B3127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43" name="Google Shape;6773;p42">
                  <a:extLst>
                    <a:ext uri="{FF2B5EF4-FFF2-40B4-BE49-F238E27FC236}">
                      <a16:creationId xmlns:a16="http://schemas.microsoft.com/office/drawing/2014/main" id="{451498DF-8BE8-4E05-B861-AEA350784BAA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44" name="Google Shape;6774;p42">
                    <a:extLst>
                      <a:ext uri="{FF2B5EF4-FFF2-40B4-BE49-F238E27FC236}">
                        <a16:creationId xmlns:a16="http://schemas.microsoft.com/office/drawing/2014/main" id="{E38EFD7A-0479-4701-8429-2604A46DFC06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45" name="Google Shape;6775;p42">
                    <a:extLst>
                      <a:ext uri="{FF2B5EF4-FFF2-40B4-BE49-F238E27FC236}">
                        <a16:creationId xmlns:a16="http://schemas.microsoft.com/office/drawing/2014/main" id="{E33329C3-9204-4A61-9A98-313F109F6915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46" name="Google Shape;6776;p42">
                    <a:extLst>
                      <a:ext uri="{FF2B5EF4-FFF2-40B4-BE49-F238E27FC236}">
                        <a16:creationId xmlns:a16="http://schemas.microsoft.com/office/drawing/2014/main" id="{FF49205E-6036-4FB2-928C-336876F978DF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57" name="Google Shape;6777;p42">
              <a:extLst>
                <a:ext uri="{FF2B5EF4-FFF2-40B4-BE49-F238E27FC236}">
                  <a16:creationId xmlns:a16="http://schemas.microsoft.com/office/drawing/2014/main" id="{42960F64-9B83-41F1-BD9A-51D886D49A27}"/>
                </a:ext>
              </a:extLst>
            </p:cNvPr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153" name="Google Shape;6778;p42">
                <a:extLst>
                  <a:ext uri="{FF2B5EF4-FFF2-40B4-BE49-F238E27FC236}">
                    <a16:creationId xmlns:a16="http://schemas.microsoft.com/office/drawing/2014/main" id="{0EC589DA-E956-4EA6-A5F0-E9B64416D44C}"/>
                  </a:ext>
                </a:extLst>
              </p:cNvPr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06" name="Google Shape;6779;p42">
                  <a:extLst>
                    <a:ext uri="{FF2B5EF4-FFF2-40B4-BE49-F238E27FC236}">
                      <a16:creationId xmlns:a16="http://schemas.microsoft.com/office/drawing/2014/main" id="{7B470419-B874-4654-ADBB-0903A8989838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24" name="Google Shape;6780;p42">
                    <a:extLst>
                      <a:ext uri="{FF2B5EF4-FFF2-40B4-BE49-F238E27FC236}">
                        <a16:creationId xmlns:a16="http://schemas.microsoft.com/office/drawing/2014/main" id="{71224DA7-8F0E-4D3A-AC6D-0366FA576688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7" name="Google Shape;6781;p42">
                      <a:extLst>
                        <a:ext uri="{FF2B5EF4-FFF2-40B4-BE49-F238E27FC236}">
                          <a16:creationId xmlns:a16="http://schemas.microsoft.com/office/drawing/2014/main" id="{78184888-03A7-4963-BD1D-52E2AF8357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8" name="Google Shape;6782;p42">
                      <a:extLst>
                        <a:ext uri="{FF2B5EF4-FFF2-40B4-BE49-F238E27FC236}">
                          <a16:creationId xmlns:a16="http://schemas.microsoft.com/office/drawing/2014/main" id="{4A96F915-EFEB-4427-BE78-C12E314170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9" name="Google Shape;6783;p42">
                      <a:extLst>
                        <a:ext uri="{FF2B5EF4-FFF2-40B4-BE49-F238E27FC236}">
                          <a16:creationId xmlns:a16="http://schemas.microsoft.com/office/drawing/2014/main" id="{A05D8051-82D5-431F-BA50-EA320BA347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5" name="Google Shape;6784;p42">
                    <a:extLst>
                      <a:ext uri="{FF2B5EF4-FFF2-40B4-BE49-F238E27FC236}">
                        <a16:creationId xmlns:a16="http://schemas.microsoft.com/office/drawing/2014/main" id="{59B1CBE8-5789-4CB4-801F-E9FD7C5B6533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4" name="Google Shape;6785;p42">
                      <a:extLst>
                        <a:ext uri="{FF2B5EF4-FFF2-40B4-BE49-F238E27FC236}">
                          <a16:creationId xmlns:a16="http://schemas.microsoft.com/office/drawing/2014/main" id="{1A9B9EAC-CBF1-438D-9891-7828166EFA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5" name="Google Shape;6786;p42">
                      <a:extLst>
                        <a:ext uri="{FF2B5EF4-FFF2-40B4-BE49-F238E27FC236}">
                          <a16:creationId xmlns:a16="http://schemas.microsoft.com/office/drawing/2014/main" id="{72CFA857-2063-4DAA-A87D-6646765C51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6" name="Google Shape;6787;p42">
                      <a:extLst>
                        <a:ext uri="{FF2B5EF4-FFF2-40B4-BE49-F238E27FC236}">
                          <a16:creationId xmlns:a16="http://schemas.microsoft.com/office/drawing/2014/main" id="{AB7348FC-B7D1-4861-BC05-4384F0E517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6" name="Google Shape;6788;p42">
                    <a:extLst>
                      <a:ext uri="{FF2B5EF4-FFF2-40B4-BE49-F238E27FC236}">
                        <a16:creationId xmlns:a16="http://schemas.microsoft.com/office/drawing/2014/main" id="{3AA4B0BC-503E-4D57-961B-4156C794D2A4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1" name="Google Shape;6789;p42">
                      <a:extLst>
                        <a:ext uri="{FF2B5EF4-FFF2-40B4-BE49-F238E27FC236}">
                          <a16:creationId xmlns:a16="http://schemas.microsoft.com/office/drawing/2014/main" id="{D68FDF5C-6E24-47F8-9040-E8EF8A9A00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2" name="Google Shape;6790;p42">
                      <a:extLst>
                        <a:ext uri="{FF2B5EF4-FFF2-40B4-BE49-F238E27FC236}">
                          <a16:creationId xmlns:a16="http://schemas.microsoft.com/office/drawing/2014/main" id="{4260D702-EC87-44EF-B852-D84586772A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3" name="Google Shape;6791;p42">
                      <a:extLst>
                        <a:ext uri="{FF2B5EF4-FFF2-40B4-BE49-F238E27FC236}">
                          <a16:creationId xmlns:a16="http://schemas.microsoft.com/office/drawing/2014/main" id="{DD1C0F6A-550B-41DF-85D9-8F50240CA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27" name="Google Shape;6792;p42">
                    <a:extLst>
                      <a:ext uri="{FF2B5EF4-FFF2-40B4-BE49-F238E27FC236}">
                        <a16:creationId xmlns:a16="http://schemas.microsoft.com/office/drawing/2014/main" id="{B251D514-D6CC-4822-A317-307F6AA9C4ED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8" name="Google Shape;6793;p42">
                      <a:extLst>
                        <a:ext uri="{FF2B5EF4-FFF2-40B4-BE49-F238E27FC236}">
                          <a16:creationId xmlns:a16="http://schemas.microsoft.com/office/drawing/2014/main" id="{B0B13CD3-96E7-44D8-90F8-9E9C844BA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9" name="Google Shape;6794;p42">
                      <a:extLst>
                        <a:ext uri="{FF2B5EF4-FFF2-40B4-BE49-F238E27FC236}">
                          <a16:creationId xmlns:a16="http://schemas.microsoft.com/office/drawing/2014/main" id="{2DCE1A10-15CD-47EB-8A53-C96CFB569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0" name="Google Shape;6795;p42">
                      <a:extLst>
                        <a:ext uri="{FF2B5EF4-FFF2-40B4-BE49-F238E27FC236}">
                          <a16:creationId xmlns:a16="http://schemas.microsoft.com/office/drawing/2014/main" id="{3C1A8CC3-E65B-48AB-A4AC-7E938F5247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07" name="Google Shape;6796;p42">
                  <a:extLst>
                    <a:ext uri="{FF2B5EF4-FFF2-40B4-BE49-F238E27FC236}">
                      <a16:creationId xmlns:a16="http://schemas.microsoft.com/office/drawing/2014/main" id="{0E93CAA7-D608-417B-BC99-F21A97714CE8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08" name="Google Shape;6797;p42">
                    <a:extLst>
                      <a:ext uri="{FF2B5EF4-FFF2-40B4-BE49-F238E27FC236}">
                        <a16:creationId xmlns:a16="http://schemas.microsoft.com/office/drawing/2014/main" id="{2CFF6D57-6E89-4822-B513-F9F52764FCEB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21" name="Google Shape;6798;p42">
                      <a:extLst>
                        <a:ext uri="{FF2B5EF4-FFF2-40B4-BE49-F238E27FC236}">
                          <a16:creationId xmlns:a16="http://schemas.microsoft.com/office/drawing/2014/main" id="{A03888D3-FC7E-477C-87CD-BD34AD5CF4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2" name="Google Shape;6799;p42">
                      <a:extLst>
                        <a:ext uri="{FF2B5EF4-FFF2-40B4-BE49-F238E27FC236}">
                          <a16:creationId xmlns:a16="http://schemas.microsoft.com/office/drawing/2014/main" id="{1F192425-30F6-44E1-A1F1-6A28757950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3" name="Google Shape;6800;p42">
                      <a:extLst>
                        <a:ext uri="{FF2B5EF4-FFF2-40B4-BE49-F238E27FC236}">
                          <a16:creationId xmlns:a16="http://schemas.microsoft.com/office/drawing/2014/main" id="{807A2CC5-5900-4F70-A9EE-FB2011EA94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09" name="Google Shape;6801;p42">
                    <a:extLst>
                      <a:ext uri="{FF2B5EF4-FFF2-40B4-BE49-F238E27FC236}">
                        <a16:creationId xmlns:a16="http://schemas.microsoft.com/office/drawing/2014/main" id="{0D579548-2373-40F1-B1CB-CBA032937461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18" name="Google Shape;6802;p42">
                      <a:extLst>
                        <a:ext uri="{FF2B5EF4-FFF2-40B4-BE49-F238E27FC236}">
                          <a16:creationId xmlns:a16="http://schemas.microsoft.com/office/drawing/2014/main" id="{13180298-0796-496D-8DD9-B9647EC002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9" name="Google Shape;6803;p42">
                      <a:extLst>
                        <a:ext uri="{FF2B5EF4-FFF2-40B4-BE49-F238E27FC236}">
                          <a16:creationId xmlns:a16="http://schemas.microsoft.com/office/drawing/2014/main" id="{F07BF037-D685-4AE2-B5DA-F70ADF5D56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20" name="Google Shape;6804;p42">
                      <a:extLst>
                        <a:ext uri="{FF2B5EF4-FFF2-40B4-BE49-F238E27FC236}">
                          <a16:creationId xmlns:a16="http://schemas.microsoft.com/office/drawing/2014/main" id="{CE292A03-D1F5-4DA2-A35A-3CF3E5B68D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10" name="Google Shape;6805;p42">
                    <a:extLst>
                      <a:ext uri="{FF2B5EF4-FFF2-40B4-BE49-F238E27FC236}">
                        <a16:creationId xmlns:a16="http://schemas.microsoft.com/office/drawing/2014/main" id="{EA4B5F71-3EB4-497B-AB60-C5B7C28ED642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15" name="Google Shape;6806;p42">
                      <a:extLst>
                        <a:ext uri="{FF2B5EF4-FFF2-40B4-BE49-F238E27FC236}">
                          <a16:creationId xmlns:a16="http://schemas.microsoft.com/office/drawing/2014/main" id="{3E06B03F-1FC5-4F7C-8D22-808AEF965D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6" name="Google Shape;6807;p42">
                      <a:extLst>
                        <a:ext uri="{FF2B5EF4-FFF2-40B4-BE49-F238E27FC236}">
                          <a16:creationId xmlns:a16="http://schemas.microsoft.com/office/drawing/2014/main" id="{881FA728-8BE6-4C7E-9DDA-F2507567C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7" name="Google Shape;6808;p42">
                      <a:extLst>
                        <a:ext uri="{FF2B5EF4-FFF2-40B4-BE49-F238E27FC236}">
                          <a16:creationId xmlns:a16="http://schemas.microsoft.com/office/drawing/2014/main" id="{E426A94E-7688-4885-89C0-74B1162BE4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11" name="Google Shape;6809;p42">
                    <a:extLst>
                      <a:ext uri="{FF2B5EF4-FFF2-40B4-BE49-F238E27FC236}">
                        <a16:creationId xmlns:a16="http://schemas.microsoft.com/office/drawing/2014/main" id="{00BA9070-4D6E-4E5F-AC2A-FBA6352DC7B5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12" name="Google Shape;6810;p42">
                      <a:extLst>
                        <a:ext uri="{FF2B5EF4-FFF2-40B4-BE49-F238E27FC236}">
                          <a16:creationId xmlns:a16="http://schemas.microsoft.com/office/drawing/2014/main" id="{FCF76CDF-3B5D-482F-B7AD-705E9707B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3" name="Google Shape;6811;p42">
                      <a:extLst>
                        <a:ext uri="{FF2B5EF4-FFF2-40B4-BE49-F238E27FC236}">
                          <a16:creationId xmlns:a16="http://schemas.microsoft.com/office/drawing/2014/main" id="{B492B8BE-4203-4923-8325-C8E8C230B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14" name="Google Shape;6812;p42">
                      <a:extLst>
                        <a:ext uri="{FF2B5EF4-FFF2-40B4-BE49-F238E27FC236}">
                          <a16:creationId xmlns:a16="http://schemas.microsoft.com/office/drawing/2014/main" id="{9A72DCE5-BA32-455F-B829-851C99862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154" name="Google Shape;6813;p42">
                <a:extLst>
                  <a:ext uri="{FF2B5EF4-FFF2-40B4-BE49-F238E27FC236}">
                    <a16:creationId xmlns:a16="http://schemas.microsoft.com/office/drawing/2014/main" id="{88CDDBA1-B838-4F92-814B-6D5E17EF8FA1}"/>
                  </a:ext>
                </a:extLst>
              </p:cNvPr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172" name="Google Shape;6814;p42">
                  <a:extLst>
                    <a:ext uri="{FF2B5EF4-FFF2-40B4-BE49-F238E27FC236}">
                      <a16:creationId xmlns:a16="http://schemas.microsoft.com/office/drawing/2014/main" id="{70F6D9D7-E376-4F97-959C-10E845C2C9CB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90" name="Google Shape;6815;p42">
                    <a:extLst>
                      <a:ext uri="{FF2B5EF4-FFF2-40B4-BE49-F238E27FC236}">
                        <a16:creationId xmlns:a16="http://schemas.microsoft.com/office/drawing/2014/main" id="{808F3BC7-025A-4D4A-9078-52B3D3CE2D7A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3" name="Google Shape;6816;p42">
                      <a:extLst>
                        <a:ext uri="{FF2B5EF4-FFF2-40B4-BE49-F238E27FC236}">
                          <a16:creationId xmlns:a16="http://schemas.microsoft.com/office/drawing/2014/main" id="{630D3838-1863-455E-AF9E-6B9F53D154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4" name="Google Shape;6817;p42">
                      <a:extLst>
                        <a:ext uri="{FF2B5EF4-FFF2-40B4-BE49-F238E27FC236}">
                          <a16:creationId xmlns:a16="http://schemas.microsoft.com/office/drawing/2014/main" id="{B069C7B4-0AB3-4AEB-A9F5-B8AD4EC7C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5" name="Google Shape;6818;p42">
                      <a:extLst>
                        <a:ext uri="{FF2B5EF4-FFF2-40B4-BE49-F238E27FC236}">
                          <a16:creationId xmlns:a16="http://schemas.microsoft.com/office/drawing/2014/main" id="{551B81FF-17FA-4DE2-B63C-EE7EAA741C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1" name="Google Shape;6819;p42">
                    <a:extLst>
                      <a:ext uri="{FF2B5EF4-FFF2-40B4-BE49-F238E27FC236}">
                        <a16:creationId xmlns:a16="http://schemas.microsoft.com/office/drawing/2014/main" id="{9FC30AA4-DB51-4BB3-80F2-CF718A5313D6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0" name="Google Shape;6820;p42">
                      <a:extLst>
                        <a:ext uri="{FF2B5EF4-FFF2-40B4-BE49-F238E27FC236}">
                          <a16:creationId xmlns:a16="http://schemas.microsoft.com/office/drawing/2014/main" id="{B3A01B52-ED26-496E-8A18-403F3FD35C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1" name="Google Shape;6821;p42">
                      <a:extLst>
                        <a:ext uri="{FF2B5EF4-FFF2-40B4-BE49-F238E27FC236}">
                          <a16:creationId xmlns:a16="http://schemas.microsoft.com/office/drawing/2014/main" id="{F3EC16E3-20D2-4C77-B542-24E4E6803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2" name="Google Shape;6822;p42">
                      <a:extLst>
                        <a:ext uri="{FF2B5EF4-FFF2-40B4-BE49-F238E27FC236}">
                          <a16:creationId xmlns:a16="http://schemas.microsoft.com/office/drawing/2014/main" id="{E93A23DB-2766-476D-972E-317AD5BCE4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2" name="Google Shape;6823;p42">
                    <a:extLst>
                      <a:ext uri="{FF2B5EF4-FFF2-40B4-BE49-F238E27FC236}">
                        <a16:creationId xmlns:a16="http://schemas.microsoft.com/office/drawing/2014/main" id="{1B47CC5C-53AF-4B29-95EE-37FEDDE7EE1E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7" name="Google Shape;6824;p42">
                      <a:extLst>
                        <a:ext uri="{FF2B5EF4-FFF2-40B4-BE49-F238E27FC236}">
                          <a16:creationId xmlns:a16="http://schemas.microsoft.com/office/drawing/2014/main" id="{01DFCA87-EEEC-4040-AA20-6057BA2C93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8" name="Google Shape;6825;p42">
                      <a:extLst>
                        <a:ext uri="{FF2B5EF4-FFF2-40B4-BE49-F238E27FC236}">
                          <a16:creationId xmlns:a16="http://schemas.microsoft.com/office/drawing/2014/main" id="{E5C48A7D-7643-44B0-977E-A96D21BAFA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9" name="Google Shape;6826;p42">
                      <a:extLst>
                        <a:ext uri="{FF2B5EF4-FFF2-40B4-BE49-F238E27FC236}">
                          <a16:creationId xmlns:a16="http://schemas.microsoft.com/office/drawing/2014/main" id="{BC0146AE-7309-4405-A7CA-422A28520C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3" name="Google Shape;6827;p42">
                    <a:extLst>
                      <a:ext uri="{FF2B5EF4-FFF2-40B4-BE49-F238E27FC236}">
                        <a16:creationId xmlns:a16="http://schemas.microsoft.com/office/drawing/2014/main" id="{CD79E965-56DD-4140-8F44-7229D40F98FF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4" name="Google Shape;6828;p42">
                      <a:extLst>
                        <a:ext uri="{FF2B5EF4-FFF2-40B4-BE49-F238E27FC236}">
                          <a16:creationId xmlns:a16="http://schemas.microsoft.com/office/drawing/2014/main" id="{6CF40C1A-3BD0-45AC-874D-3A3AA33EB3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5" name="Google Shape;6829;p42">
                      <a:extLst>
                        <a:ext uri="{FF2B5EF4-FFF2-40B4-BE49-F238E27FC236}">
                          <a16:creationId xmlns:a16="http://schemas.microsoft.com/office/drawing/2014/main" id="{DE11CBF9-568C-4EC1-BE9B-EA15E6E04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6" name="Google Shape;6830;p42">
                      <a:extLst>
                        <a:ext uri="{FF2B5EF4-FFF2-40B4-BE49-F238E27FC236}">
                          <a16:creationId xmlns:a16="http://schemas.microsoft.com/office/drawing/2014/main" id="{11CA6F91-D50F-49A9-ACDA-4BF2CF1AF1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173" name="Google Shape;6831;p42">
                  <a:extLst>
                    <a:ext uri="{FF2B5EF4-FFF2-40B4-BE49-F238E27FC236}">
                      <a16:creationId xmlns:a16="http://schemas.microsoft.com/office/drawing/2014/main" id="{2884FC3F-E028-4C2E-8879-5E93921A783D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74" name="Google Shape;6832;p42">
                    <a:extLst>
                      <a:ext uri="{FF2B5EF4-FFF2-40B4-BE49-F238E27FC236}">
                        <a16:creationId xmlns:a16="http://schemas.microsoft.com/office/drawing/2014/main" id="{9C669A12-AD6E-4F9C-BF95-69D7AC9CFE0C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7" name="Google Shape;6833;p42">
                      <a:extLst>
                        <a:ext uri="{FF2B5EF4-FFF2-40B4-BE49-F238E27FC236}">
                          <a16:creationId xmlns:a16="http://schemas.microsoft.com/office/drawing/2014/main" id="{B0DC3E3B-0464-487A-AE3E-2D6DC75BAC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8" name="Google Shape;6834;p42">
                      <a:extLst>
                        <a:ext uri="{FF2B5EF4-FFF2-40B4-BE49-F238E27FC236}">
                          <a16:creationId xmlns:a16="http://schemas.microsoft.com/office/drawing/2014/main" id="{239E67BB-7B7D-4AAC-B52B-75AC849F3B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9" name="Google Shape;6835;p42">
                      <a:extLst>
                        <a:ext uri="{FF2B5EF4-FFF2-40B4-BE49-F238E27FC236}">
                          <a16:creationId xmlns:a16="http://schemas.microsoft.com/office/drawing/2014/main" id="{39891DB4-85A0-4476-8297-796866AF64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5" name="Google Shape;6836;p42">
                    <a:extLst>
                      <a:ext uri="{FF2B5EF4-FFF2-40B4-BE49-F238E27FC236}">
                        <a16:creationId xmlns:a16="http://schemas.microsoft.com/office/drawing/2014/main" id="{BE7C7B91-DCEA-4259-97B1-7FC288979EB8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4" name="Google Shape;6837;p42">
                      <a:extLst>
                        <a:ext uri="{FF2B5EF4-FFF2-40B4-BE49-F238E27FC236}">
                          <a16:creationId xmlns:a16="http://schemas.microsoft.com/office/drawing/2014/main" id="{01E8BF59-C136-436B-A62E-D145E60E6E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5" name="Google Shape;6838;p42">
                      <a:extLst>
                        <a:ext uri="{FF2B5EF4-FFF2-40B4-BE49-F238E27FC236}">
                          <a16:creationId xmlns:a16="http://schemas.microsoft.com/office/drawing/2014/main" id="{8B6C155A-B980-4071-BC5B-BA838C9E61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6" name="Google Shape;6839;p42">
                      <a:extLst>
                        <a:ext uri="{FF2B5EF4-FFF2-40B4-BE49-F238E27FC236}">
                          <a16:creationId xmlns:a16="http://schemas.microsoft.com/office/drawing/2014/main" id="{5B10A214-A9A0-4758-9C99-6960429E5B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6" name="Google Shape;6840;p42">
                    <a:extLst>
                      <a:ext uri="{FF2B5EF4-FFF2-40B4-BE49-F238E27FC236}">
                        <a16:creationId xmlns:a16="http://schemas.microsoft.com/office/drawing/2014/main" id="{579B4142-669D-4BBF-B872-773800549CB0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1" name="Google Shape;6841;p42">
                      <a:extLst>
                        <a:ext uri="{FF2B5EF4-FFF2-40B4-BE49-F238E27FC236}">
                          <a16:creationId xmlns:a16="http://schemas.microsoft.com/office/drawing/2014/main" id="{DC9578F0-6A7F-47CD-919B-CD9A45293B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2" name="Google Shape;6842;p42">
                      <a:extLst>
                        <a:ext uri="{FF2B5EF4-FFF2-40B4-BE49-F238E27FC236}">
                          <a16:creationId xmlns:a16="http://schemas.microsoft.com/office/drawing/2014/main" id="{9232D8B8-2EDC-4856-ADFC-6DCE630F5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3" name="Google Shape;6843;p42">
                      <a:extLst>
                        <a:ext uri="{FF2B5EF4-FFF2-40B4-BE49-F238E27FC236}">
                          <a16:creationId xmlns:a16="http://schemas.microsoft.com/office/drawing/2014/main" id="{0885E675-55F2-40C7-B9F9-54AFFA282B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7" name="Google Shape;6844;p42">
                    <a:extLst>
                      <a:ext uri="{FF2B5EF4-FFF2-40B4-BE49-F238E27FC236}">
                        <a16:creationId xmlns:a16="http://schemas.microsoft.com/office/drawing/2014/main" id="{AC566324-5459-4750-AA22-EEEAC1B29C3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78" name="Google Shape;6845;p42">
                      <a:extLst>
                        <a:ext uri="{FF2B5EF4-FFF2-40B4-BE49-F238E27FC236}">
                          <a16:creationId xmlns:a16="http://schemas.microsoft.com/office/drawing/2014/main" id="{057F9EC1-818D-4118-BB82-18D9D83C7D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9" name="Google Shape;6846;p42">
                      <a:extLst>
                        <a:ext uri="{FF2B5EF4-FFF2-40B4-BE49-F238E27FC236}">
                          <a16:creationId xmlns:a16="http://schemas.microsoft.com/office/drawing/2014/main" id="{27139F02-CFB2-4CEA-85A4-A54E9DB471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0" name="Google Shape;6847;p42">
                      <a:extLst>
                        <a:ext uri="{FF2B5EF4-FFF2-40B4-BE49-F238E27FC236}">
                          <a16:creationId xmlns:a16="http://schemas.microsoft.com/office/drawing/2014/main" id="{FDD41149-50B5-488A-BD03-942765CE59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155" name="Google Shape;6848;p42">
                <a:extLst>
                  <a:ext uri="{FF2B5EF4-FFF2-40B4-BE49-F238E27FC236}">
                    <a16:creationId xmlns:a16="http://schemas.microsoft.com/office/drawing/2014/main" id="{00D53551-D3F6-4696-8428-68848050EDAF}"/>
                  </a:ext>
                </a:extLst>
              </p:cNvPr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56" name="Google Shape;6849;p42">
                  <a:extLst>
                    <a:ext uri="{FF2B5EF4-FFF2-40B4-BE49-F238E27FC236}">
                      <a16:creationId xmlns:a16="http://schemas.microsoft.com/office/drawing/2014/main" id="{0E6E578D-3F6C-47E1-BF34-FCC2392F4BD9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9" name="Google Shape;6850;p42">
                    <a:extLst>
                      <a:ext uri="{FF2B5EF4-FFF2-40B4-BE49-F238E27FC236}">
                        <a16:creationId xmlns:a16="http://schemas.microsoft.com/office/drawing/2014/main" id="{A3531B4B-F6AC-4A35-98EC-95610AC25006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0" name="Google Shape;6851;p42">
                    <a:extLst>
                      <a:ext uri="{FF2B5EF4-FFF2-40B4-BE49-F238E27FC236}">
                        <a16:creationId xmlns:a16="http://schemas.microsoft.com/office/drawing/2014/main" id="{42A76645-5246-4EC0-8194-861082C23167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1" name="Google Shape;6852;p42">
                    <a:extLst>
                      <a:ext uri="{FF2B5EF4-FFF2-40B4-BE49-F238E27FC236}">
                        <a16:creationId xmlns:a16="http://schemas.microsoft.com/office/drawing/2014/main" id="{3864FFB6-6413-455A-90E6-3C93CA2FF656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57" name="Google Shape;6853;p42">
                  <a:extLst>
                    <a:ext uri="{FF2B5EF4-FFF2-40B4-BE49-F238E27FC236}">
                      <a16:creationId xmlns:a16="http://schemas.microsoft.com/office/drawing/2014/main" id="{F268C4D0-C69D-438F-BFF5-968BD935E7FA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6" name="Google Shape;6854;p42">
                    <a:extLst>
                      <a:ext uri="{FF2B5EF4-FFF2-40B4-BE49-F238E27FC236}">
                        <a16:creationId xmlns:a16="http://schemas.microsoft.com/office/drawing/2014/main" id="{3E597E8E-FB7E-48E7-ABE0-CEA74E181F3B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7" name="Google Shape;6855;p42">
                    <a:extLst>
                      <a:ext uri="{FF2B5EF4-FFF2-40B4-BE49-F238E27FC236}">
                        <a16:creationId xmlns:a16="http://schemas.microsoft.com/office/drawing/2014/main" id="{DD1E121B-7094-4663-8766-D2458C01BF04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8" name="Google Shape;6856;p42">
                    <a:extLst>
                      <a:ext uri="{FF2B5EF4-FFF2-40B4-BE49-F238E27FC236}">
                        <a16:creationId xmlns:a16="http://schemas.microsoft.com/office/drawing/2014/main" id="{54735FEE-7F59-434B-ACD3-3DE207883F5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58" name="Google Shape;6857;p42">
                  <a:extLst>
                    <a:ext uri="{FF2B5EF4-FFF2-40B4-BE49-F238E27FC236}">
                      <a16:creationId xmlns:a16="http://schemas.microsoft.com/office/drawing/2014/main" id="{B73D8341-1526-4871-BE0A-4AFAE0C47F73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3" name="Google Shape;6858;p42">
                    <a:extLst>
                      <a:ext uri="{FF2B5EF4-FFF2-40B4-BE49-F238E27FC236}">
                        <a16:creationId xmlns:a16="http://schemas.microsoft.com/office/drawing/2014/main" id="{8C22F31A-BF0B-444B-9260-D7BBE876DCE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4" name="Google Shape;6859;p42">
                    <a:extLst>
                      <a:ext uri="{FF2B5EF4-FFF2-40B4-BE49-F238E27FC236}">
                        <a16:creationId xmlns:a16="http://schemas.microsoft.com/office/drawing/2014/main" id="{7CE6DAC4-8688-418A-B32F-79204B8EB4C0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5" name="Google Shape;6860;p42">
                    <a:extLst>
                      <a:ext uri="{FF2B5EF4-FFF2-40B4-BE49-F238E27FC236}">
                        <a16:creationId xmlns:a16="http://schemas.microsoft.com/office/drawing/2014/main" id="{6F0BEF78-6A5F-489B-A367-70C918A85E6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59" name="Google Shape;6861;p42">
                  <a:extLst>
                    <a:ext uri="{FF2B5EF4-FFF2-40B4-BE49-F238E27FC236}">
                      <a16:creationId xmlns:a16="http://schemas.microsoft.com/office/drawing/2014/main" id="{12B7C9B9-7493-4C72-B158-A180DA4097C1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60" name="Google Shape;6862;p42">
                    <a:extLst>
                      <a:ext uri="{FF2B5EF4-FFF2-40B4-BE49-F238E27FC236}">
                        <a16:creationId xmlns:a16="http://schemas.microsoft.com/office/drawing/2014/main" id="{BD120DC0-5342-4F5E-A9FF-58F1C38B015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1" name="Google Shape;6863;p42">
                    <a:extLst>
                      <a:ext uri="{FF2B5EF4-FFF2-40B4-BE49-F238E27FC236}">
                        <a16:creationId xmlns:a16="http://schemas.microsoft.com/office/drawing/2014/main" id="{06BCF8C0-B3C5-4EFB-83B6-620B8C878E7A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2" name="Google Shape;6864;p42">
                    <a:extLst>
                      <a:ext uri="{FF2B5EF4-FFF2-40B4-BE49-F238E27FC236}">
                        <a16:creationId xmlns:a16="http://schemas.microsoft.com/office/drawing/2014/main" id="{4AC5A332-2C30-4C6F-9FA7-26BE1E5941EC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65" name="Google Shape;6865;p42">
              <a:extLst>
                <a:ext uri="{FF2B5EF4-FFF2-40B4-BE49-F238E27FC236}">
                  <a16:creationId xmlns:a16="http://schemas.microsoft.com/office/drawing/2014/main" id="{D5257407-1010-4289-9715-A42FF16B8512}"/>
                </a:ext>
              </a:extLst>
            </p:cNvPr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66" name="Google Shape;6866;p42">
                <a:extLst>
                  <a:ext uri="{FF2B5EF4-FFF2-40B4-BE49-F238E27FC236}">
                    <a16:creationId xmlns:a16="http://schemas.microsoft.com/office/drawing/2014/main" id="{C3666139-9846-4827-A738-10D49904FF52}"/>
                  </a:ext>
                </a:extLst>
              </p:cNvPr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119" name="Google Shape;6867;p42">
                  <a:extLst>
                    <a:ext uri="{FF2B5EF4-FFF2-40B4-BE49-F238E27FC236}">
                      <a16:creationId xmlns:a16="http://schemas.microsoft.com/office/drawing/2014/main" id="{0B1DAEDF-20B2-402F-8278-3F777F0878E0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37" name="Google Shape;6868;p42">
                    <a:extLst>
                      <a:ext uri="{FF2B5EF4-FFF2-40B4-BE49-F238E27FC236}">
                        <a16:creationId xmlns:a16="http://schemas.microsoft.com/office/drawing/2014/main" id="{9534C28B-98E8-456D-9A4D-2654F14C7507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0" name="Google Shape;6869;p42">
                      <a:extLst>
                        <a:ext uri="{FF2B5EF4-FFF2-40B4-BE49-F238E27FC236}">
                          <a16:creationId xmlns:a16="http://schemas.microsoft.com/office/drawing/2014/main" id="{63AD851B-32B6-45E5-9961-5476C1142C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1" name="Google Shape;6870;p42">
                      <a:extLst>
                        <a:ext uri="{FF2B5EF4-FFF2-40B4-BE49-F238E27FC236}">
                          <a16:creationId xmlns:a16="http://schemas.microsoft.com/office/drawing/2014/main" id="{2DCBB022-80A5-4921-A6BF-F2B6FE96C3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2" name="Google Shape;6871;p42">
                      <a:extLst>
                        <a:ext uri="{FF2B5EF4-FFF2-40B4-BE49-F238E27FC236}">
                          <a16:creationId xmlns:a16="http://schemas.microsoft.com/office/drawing/2014/main" id="{2D82075C-B827-43D3-B04C-B2453239B9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38" name="Google Shape;6872;p42">
                    <a:extLst>
                      <a:ext uri="{FF2B5EF4-FFF2-40B4-BE49-F238E27FC236}">
                        <a16:creationId xmlns:a16="http://schemas.microsoft.com/office/drawing/2014/main" id="{4A576EAD-50F2-41D1-BC48-9A4BD28FB5A3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47" name="Google Shape;6873;p42">
                      <a:extLst>
                        <a:ext uri="{FF2B5EF4-FFF2-40B4-BE49-F238E27FC236}">
                          <a16:creationId xmlns:a16="http://schemas.microsoft.com/office/drawing/2014/main" id="{0AFF75CF-D834-4F83-BFEE-02DA3D75D3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8" name="Google Shape;6874;p42">
                      <a:extLst>
                        <a:ext uri="{FF2B5EF4-FFF2-40B4-BE49-F238E27FC236}">
                          <a16:creationId xmlns:a16="http://schemas.microsoft.com/office/drawing/2014/main" id="{35237CF9-8748-4149-BE60-FE78AAFEBF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9" name="Google Shape;6875;p42">
                      <a:extLst>
                        <a:ext uri="{FF2B5EF4-FFF2-40B4-BE49-F238E27FC236}">
                          <a16:creationId xmlns:a16="http://schemas.microsoft.com/office/drawing/2014/main" id="{17166D79-5479-48E7-B12D-3B7571038A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39" name="Google Shape;6876;p42">
                    <a:extLst>
                      <a:ext uri="{FF2B5EF4-FFF2-40B4-BE49-F238E27FC236}">
                        <a16:creationId xmlns:a16="http://schemas.microsoft.com/office/drawing/2014/main" id="{DA830803-ECAF-4D54-A229-8627FD0C38AD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44" name="Google Shape;6877;p42">
                      <a:extLst>
                        <a:ext uri="{FF2B5EF4-FFF2-40B4-BE49-F238E27FC236}">
                          <a16:creationId xmlns:a16="http://schemas.microsoft.com/office/drawing/2014/main" id="{1A2189AB-6531-4519-8BB3-14B6CE474D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5" name="Google Shape;6878;p42">
                      <a:extLst>
                        <a:ext uri="{FF2B5EF4-FFF2-40B4-BE49-F238E27FC236}">
                          <a16:creationId xmlns:a16="http://schemas.microsoft.com/office/drawing/2014/main" id="{803C8C35-21C6-482B-9384-7C44F3D60A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6" name="Google Shape;6879;p42">
                      <a:extLst>
                        <a:ext uri="{FF2B5EF4-FFF2-40B4-BE49-F238E27FC236}">
                          <a16:creationId xmlns:a16="http://schemas.microsoft.com/office/drawing/2014/main" id="{5786E75E-24C7-4253-80F4-5B07105992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0" name="Google Shape;6880;p42">
                    <a:extLst>
                      <a:ext uri="{FF2B5EF4-FFF2-40B4-BE49-F238E27FC236}">
                        <a16:creationId xmlns:a16="http://schemas.microsoft.com/office/drawing/2014/main" id="{7A17B241-6732-446D-950E-6D89D75784BA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41" name="Google Shape;6881;p42">
                      <a:extLst>
                        <a:ext uri="{FF2B5EF4-FFF2-40B4-BE49-F238E27FC236}">
                          <a16:creationId xmlns:a16="http://schemas.microsoft.com/office/drawing/2014/main" id="{43C33784-58D2-41F3-977E-89AA6A3314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2" name="Google Shape;6882;p42">
                      <a:extLst>
                        <a:ext uri="{FF2B5EF4-FFF2-40B4-BE49-F238E27FC236}">
                          <a16:creationId xmlns:a16="http://schemas.microsoft.com/office/drawing/2014/main" id="{557D3CC7-926F-4C28-98CD-530E69808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3" name="Google Shape;6883;p42">
                      <a:extLst>
                        <a:ext uri="{FF2B5EF4-FFF2-40B4-BE49-F238E27FC236}">
                          <a16:creationId xmlns:a16="http://schemas.microsoft.com/office/drawing/2014/main" id="{543458FA-9271-45A2-9C7A-C0829C45C3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120" name="Google Shape;6884;p42">
                  <a:extLst>
                    <a:ext uri="{FF2B5EF4-FFF2-40B4-BE49-F238E27FC236}">
                      <a16:creationId xmlns:a16="http://schemas.microsoft.com/office/drawing/2014/main" id="{2294A241-67BF-433E-B502-05B2416336A5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21" name="Google Shape;6885;p42">
                    <a:extLst>
                      <a:ext uri="{FF2B5EF4-FFF2-40B4-BE49-F238E27FC236}">
                        <a16:creationId xmlns:a16="http://schemas.microsoft.com/office/drawing/2014/main" id="{6A180E38-C262-4DE9-BC5E-9E1CA2408EF4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34" name="Google Shape;6886;p42">
                      <a:extLst>
                        <a:ext uri="{FF2B5EF4-FFF2-40B4-BE49-F238E27FC236}">
                          <a16:creationId xmlns:a16="http://schemas.microsoft.com/office/drawing/2014/main" id="{376FA80E-4C84-4635-8A89-450B57D2D6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35" name="Google Shape;6887;p42">
                      <a:extLst>
                        <a:ext uri="{FF2B5EF4-FFF2-40B4-BE49-F238E27FC236}">
                          <a16:creationId xmlns:a16="http://schemas.microsoft.com/office/drawing/2014/main" id="{138AC809-8B46-4A7D-B9CB-48849CC32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36" name="Google Shape;6888;p42">
                      <a:extLst>
                        <a:ext uri="{FF2B5EF4-FFF2-40B4-BE49-F238E27FC236}">
                          <a16:creationId xmlns:a16="http://schemas.microsoft.com/office/drawing/2014/main" id="{1F513D00-667B-4419-89FA-49918BCB88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22" name="Google Shape;6889;p42">
                    <a:extLst>
                      <a:ext uri="{FF2B5EF4-FFF2-40B4-BE49-F238E27FC236}">
                        <a16:creationId xmlns:a16="http://schemas.microsoft.com/office/drawing/2014/main" id="{C3EDE3CB-C882-483B-B5F7-47072B3B5AB5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31" name="Google Shape;6890;p42">
                      <a:extLst>
                        <a:ext uri="{FF2B5EF4-FFF2-40B4-BE49-F238E27FC236}">
                          <a16:creationId xmlns:a16="http://schemas.microsoft.com/office/drawing/2014/main" id="{D675CBEA-BF06-429F-BB9B-E86B2F78E0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32" name="Google Shape;6891;p42">
                      <a:extLst>
                        <a:ext uri="{FF2B5EF4-FFF2-40B4-BE49-F238E27FC236}">
                          <a16:creationId xmlns:a16="http://schemas.microsoft.com/office/drawing/2014/main" id="{02047562-8E81-45DB-A3C2-95B80B0039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33" name="Google Shape;6892;p42">
                      <a:extLst>
                        <a:ext uri="{FF2B5EF4-FFF2-40B4-BE49-F238E27FC236}">
                          <a16:creationId xmlns:a16="http://schemas.microsoft.com/office/drawing/2014/main" id="{42D29841-9D59-4256-97D2-7F0C28452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23" name="Google Shape;6893;p42">
                    <a:extLst>
                      <a:ext uri="{FF2B5EF4-FFF2-40B4-BE49-F238E27FC236}">
                        <a16:creationId xmlns:a16="http://schemas.microsoft.com/office/drawing/2014/main" id="{992DAA78-2DC8-4A77-AECE-71FA9E758F6D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28" name="Google Shape;6894;p42">
                      <a:extLst>
                        <a:ext uri="{FF2B5EF4-FFF2-40B4-BE49-F238E27FC236}">
                          <a16:creationId xmlns:a16="http://schemas.microsoft.com/office/drawing/2014/main" id="{77B3897E-CE9A-4C3D-89C7-CE9C847873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9" name="Google Shape;6895;p42">
                      <a:extLst>
                        <a:ext uri="{FF2B5EF4-FFF2-40B4-BE49-F238E27FC236}">
                          <a16:creationId xmlns:a16="http://schemas.microsoft.com/office/drawing/2014/main" id="{6734CD7B-F2E3-4B6A-B801-91658CD3F4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30" name="Google Shape;6896;p42">
                      <a:extLst>
                        <a:ext uri="{FF2B5EF4-FFF2-40B4-BE49-F238E27FC236}">
                          <a16:creationId xmlns:a16="http://schemas.microsoft.com/office/drawing/2014/main" id="{9824A62E-12D0-46AF-A2E3-8BA5BA26E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24" name="Google Shape;6897;p42">
                    <a:extLst>
                      <a:ext uri="{FF2B5EF4-FFF2-40B4-BE49-F238E27FC236}">
                        <a16:creationId xmlns:a16="http://schemas.microsoft.com/office/drawing/2014/main" id="{D76FF70B-0D11-4E1D-AD41-15D3238A8822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25" name="Google Shape;6898;p42">
                      <a:extLst>
                        <a:ext uri="{FF2B5EF4-FFF2-40B4-BE49-F238E27FC236}">
                          <a16:creationId xmlns:a16="http://schemas.microsoft.com/office/drawing/2014/main" id="{13AEA987-8B59-4677-B4C8-E8DF4E4307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6" name="Google Shape;6899;p42">
                      <a:extLst>
                        <a:ext uri="{FF2B5EF4-FFF2-40B4-BE49-F238E27FC236}">
                          <a16:creationId xmlns:a16="http://schemas.microsoft.com/office/drawing/2014/main" id="{C0235A41-DCCA-4FF7-AEF4-3238E3B4BA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27" name="Google Shape;6900;p42">
                      <a:extLst>
                        <a:ext uri="{FF2B5EF4-FFF2-40B4-BE49-F238E27FC236}">
                          <a16:creationId xmlns:a16="http://schemas.microsoft.com/office/drawing/2014/main" id="{C94D9BF4-0A8C-4DDE-85C2-771DDCDCEF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67" name="Google Shape;6901;p42">
                <a:extLst>
                  <a:ext uri="{FF2B5EF4-FFF2-40B4-BE49-F238E27FC236}">
                    <a16:creationId xmlns:a16="http://schemas.microsoft.com/office/drawing/2014/main" id="{D13C7307-67B7-4D9E-878B-067E213FFB36}"/>
                  </a:ext>
                </a:extLst>
              </p:cNvPr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85" name="Google Shape;6902;p42">
                  <a:extLst>
                    <a:ext uri="{FF2B5EF4-FFF2-40B4-BE49-F238E27FC236}">
                      <a16:creationId xmlns:a16="http://schemas.microsoft.com/office/drawing/2014/main" id="{B7DDFD7F-4613-4335-BEB1-768AD8138285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03" name="Google Shape;6903;p42">
                    <a:extLst>
                      <a:ext uri="{FF2B5EF4-FFF2-40B4-BE49-F238E27FC236}">
                        <a16:creationId xmlns:a16="http://schemas.microsoft.com/office/drawing/2014/main" id="{0EB6865A-3D41-49FC-8E86-FAA3E4945D61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16" name="Google Shape;6904;p42">
                      <a:extLst>
                        <a:ext uri="{FF2B5EF4-FFF2-40B4-BE49-F238E27FC236}">
                          <a16:creationId xmlns:a16="http://schemas.microsoft.com/office/drawing/2014/main" id="{EE0733FF-2EEB-46D3-846A-46073EC03C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17" name="Google Shape;6905;p42">
                      <a:extLst>
                        <a:ext uri="{FF2B5EF4-FFF2-40B4-BE49-F238E27FC236}">
                          <a16:creationId xmlns:a16="http://schemas.microsoft.com/office/drawing/2014/main" id="{F92BFE3A-DE08-4C6F-A27C-25565EC09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18" name="Google Shape;6906;p42">
                      <a:extLst>
                        <a:ext uri="{FF2B5EF4-FFF2-40B4-BE49-F238E27FC236}">
                          <a16:creationId xmlns:a16="http://schemas.microsoft.com/office/drawing/2014/main" id="{658AC781-25C0-4350-AE5D-A1DBEAEAC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04" name="Google Shape;6907;p42">
                    <a:extLst>
                      <a:ext uri="{FF2B5EF4-FFF2-40B4-BE49-F238E27FC236}">
                        <a16:creationId xmlns:a16="http://schemas.microsoft.com/office/drawing/2014/main" id="{20DA02D4-BF53-4F89-93D8-D1AF36F0540B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13" name="Google Shape;6908;p42">
                      <a:extLst>
                        <a:ext uri="{FF2B5EF4-FFF2-40B4-BE49-F238E27FC236}">
                          <a16:creationId xmlns:a16="http://schemas.microsoft.com/office/drawing/2014/main" id="{5C1F25F9-3FCF-45DA-B730-3F4D8D4AE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14" name="Google Shape;6909;p42">
                      <a:extLst>
                        <a:ext uri="{FF2B5EF4-FFF2-40B4-BE49-F238E27FC236}">
                          <a16:creationId xmlns:a16="http://schemas.microsoft.com/office/drawing/2014/main" id="{952CE352-F123-4BFA-994D-C277C85ACD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15" name="Google Shape;6910;p42">
                      <a:extLst>
                        <a:ext uri="{FF2B5EF4-FFF2-40B4-BE49-F238E27FC236}">
                          <a16:creationId xmlns:a16="http://schemas.microsoft.com/office/drawing/2014/main" id="{E0A3CB29-D240-4342-A615-A61BEE8ED2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05" name="Google Shape;6911;p42">
                    <a:extLst>
                      <a:ext uri="{FF2B5EF4-FFF2-40B4-BE49-F238E27FC236}">
                        <a16:creationId xmlns:a16="http://schemas.microsoft.com/office/drawing/2014/main" id="{3AA7453B-1DB6-4CBC-9226-9D85ABCC7BA4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10" name="Google Shape;6912;p42">
                      <a:extLst>
                        <a:ext uri="{FF2B5EF4-FFF2-40B4-BE49-F238E27FC236}">
                          <a16:creationId xmlns:a16="http://schemas.microsoft.com/office/drawing/2014/main" id="{41CA0CA1-37C9-42B6-9730-9C31362805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11" name="Google Shape;6913;p42">
                      <a:extLst>
                        <a:ext uri="{FF2B5EF4-FFF2-40B4-BE49-F238E27FC236}">
                          <a16:creationId xmlns:a16="http://schemas.microsoft.com/office/drawing/2014/main" id="{AC8B6BD4-AA90-4323-B2CF-97CFDA2F52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12" name="Google Shape;6914;p42">
                      <a:extLst>
                        <a:ext uri="{FF2B5EF4-FFF2-40B4-BE49-F238E27FC236}">
                          <a16:creationId xmlns:a16="http://schemas.microsoft.com/office/drawing/2014/main" id="{75BF2CBC-DC32-4D7A-9315-E59B3C198F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06" name="Google Shape;6915;p42">
                    <a:extLst>
                      <a:ext uri="{FF2B5EF4-FFF2-40B4-BE49-F238E27FC236}">
                        <a16:creationId xmlns:a16="http://schemas.microsoft.com/office/drawing/2014/main" id="{99B6F7F1-E1D2-410D-B93E-31BC979763A9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07" name="Google Shape;6916;p42">
                      <a:extLst>
                        <a:ext uri="{FF2B5EF4-FFF2-40B4-BE49-F238E27FC236}">
                          <a16:creationId xmlns:a16="http://schemas.microsoft.com/office/drawing/2014/main" id="{C681EFE3-9A70-45DC-9B4E-2CCA94C6B3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08" name="Google Shape;6917;p42">
                      <a:extLst>
                        <a:ext uri="{FF2B5EF4-FFF2-40B4-BE49-F238E27FC236}">
                          <a16:creationId xmlns:a16="http://schemas.microsoft.com/office/drawing/2014/main" id="{53ACF2CB-6417-4518-9B96-B5C95B1464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09" name="Google Shape;6918;p42">
                      <a:extLst>
                        <a:ext uri="{FF2B5EF4-FFF2-40B4-BE49-F238E27FC236}">
                          <a16:creationId xmlns:a16="http://schemas.microsoft.com/office/drawing/2014/main" id="{4A74F694-10A3-4E07-803C-E565CB1A5F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86" name="Google Shape;6919;p42">
                  <a:extLst>
                    <a:ext uri="{FF2B5EF4-FFF2-40B4-BE49-F238E27FC236}">
                      <a16:creationId xmlns:a16="http://schemas.microsoft.com/office/drawing/2014/main" id="{1660D48D-BF00-4837-964C-359CCA06405D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87" name="Google Shape;6920;p42">
                    <a:extLst>
                      <a:ext uri="{FF2B5EF4-FFF2-40B4-BE49-F238E27FC236}">
                        <a16:creationId xmlns:a16="http://schemas.microsoft.com/office/drawing/2014/main" id="{8585ACCE-AC4D-40AD-8676-432EEB0512E3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00" name="Google Shape;6921;p42">
                      <a:extLst>
                        <a:ext uri="{FF2B5EF4-FFF2-40B4-BE49-F238E27FC236}">
                          <a16:creationId xmlns:a16="http://schemas.microsoft.com/office/drawing/2014/main" id="{4F66357B-762B-4D3E-8FE4-7B18E6CFFE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01" name="Google Shape;6922;p42">
                      <a:extLst>
                        <a:ext uri="{FF2B5EF4-FFF2-40B4-BE49-F238E27FC236}">
                          <a16:creationId xmlns:a16="http://schemas.microsoft.com/office/drawing/2014/main" id="{CB31EF07-70F3-494F-9027-65A776CB72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02" name="Google Shape;6923;p42">
                      <a:extLst>
                        <a:ext uri="{FF2B5EF4-FFF2-40B4-BE49-F238E27FC236}">
                          <a16:creationId xmlns:a16="http://schemas.microsoft.com/office/drawing/2014/main" id="{DAB91A31-3101-44B2-88B5-EAE5312FAD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8" name="Google Shape;6924;p42">
                    <a:extLst>
                      <a:ext uri="{FF2B5EF4-FFF2-40B4-BE49-F238E27FC236}">
                        <a16:creationId xmlns:a16="http://schemas.microsoft.com/office/drawing/2014/main" id="{3F44BBEF-656D-4947-9A7B-AEF2BB42A380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7" name="Google Shape;6925;p42">
                      <a:extLst>
                        <a:ext uri="{FF2B5EF4-FFF2-40B4-BE49-F238E27FC236}">
                          <a16:creationId xmlns:a16="http://schemas.microsoft.com/office/drawing/2014/main" id="{45B07851-866B-45A3-A560-C34CEB49F7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8" name="Google Shape;6926;p42">
                      <a:extLst>
                        <a:ext uri="{FF2B5EF4-FFF2-40B4-BE49-F238E27FC236}">
                          <a16:creationId xmlns:a16="http://schemas.microsoft.com/office/drawing/2014/main" id="{87848F90-4E7D-4705-8FA1-1B8E7AFD29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9" name="Google Shape;6927;p42">
                      <a:extLst>
                        <a:ext uri="{FF2B5EF4-FFF2-40B4-BE49-F238E27FC236}">
                          <a16:creationId xmlns:a16="http://schemas.microsoft.com/office/drawing/2014/main" id="{7708088B-ABFE-4540-8126-E5825F1712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89" name="Google Shape;6928;p42">
                    <a:extLst>
                      <a:ext uri="{FF2B5EF4-FFF2-40B4-BE49-F238E27FC236}">
                        <a16:creationId xmlns:a16="http://schemas.microsoft.com/office/drawing/2014/main" id="{E87D370C-A608-4D3A-A143-DD969F9CA48D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4" name="Google Shape;6929;p42">
                      <a:extLst>
                        <a:ext uri="{FF2B5EF4-FFF2-40B4-BE49-F238E27FC236}">
                          <a16:creationId xmlns:a16="http://schemas.microsoft.com/office/drawing/2014/main" id="{8C21A45B-58E5-4CD9-9A90-6A0CCFA8D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5" name="Google Shape;6930;p42">
                      <a:extLst>
                        <a:ext uri="{FF2B5EF4-FFF2-40B4-BE49-F238E27FC236}">
                          <a16:creationId xmlns:a16="http://schemas.microsoft.com/office/drawing/2014/main" id="{72D252BE-C775-4F8C-918E-C18F65915A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6" name="Google Shape;6931;p42">
                      <a:extLst>
                        <a:ext uri="{FF2B5EF4-FFF2-40B4-BE49-F238E27FC236}">
                          <a16:creationId xmlns:a16="http://schemas.microsoft.com/office/drawing/2014/main" id="{ADB8371D-EB50-4302-BFB5-E681F3CA7E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90" name="Google Shape;6932;p42">
                    <a:extLst>
                      <a:ext uri="{FF2B5EF4-FFF2-40B4-BE49-F238E27FC236}">
                        <a16:creationId xmlns:a16="http://schemas.microsoft.com/office/drawing/2014/main" id="{FEA6F6E7-5219-4435-B8B1-4CF409A8B5E2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91" name="Google Shape;6933;p42">
                      <a:extLst>
                        <a:ext uri="{FF2B5EF4-FFF2-40B4-BE49-F238E27FC236}">
                          <a16:creationId xmlns:a16="http://schemas.microsoft.com/office/drawing/2014/main" id="{77D23865-8171-4DAB-B822-172F323247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2" name="Google Shape;6934;p42">
                      <a:extLst>
                        <a:ext uri="{FF2B5EF4-FFF2-40B4-BE49-F238E27FC236}">
                          <a16:creationId xmlns:a16="http://schemas.microsoft.com/office/drawing/2014/main" id="{9D0CA4A4-8FA6-467C-A54B-02013B15C3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3" name="Google Shape;6935;p42">
                      <a:extLst>
                        <a:ext uri="{FF2B5EF4-FFF2-40B4-BE49-F238E27FC236}">
                          <a16:creationId xmlns:a16="http://schemas.microsoft.com/office/drawing/2014/main" id="{A454C59B-1ABF-48A4-9E4B-E74686CDEB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68" name="Google Shape;6936;p42">
                <a:extLst>
                  <a:ext uri="{FF2B5EF4-FFF2-40B4-BE49-F238E27FC236}">
                    <a16:creationId xmlns:a16="http://schemas.microsoft.com/office/drawing/2014/main" id="{6EA1A6C7-9ADF-46A9-8954-082F5CAB3134}"/>
                  </a:ext>
                </a:extLst>
              </p:cNvPr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69" name="Google Shape;6937;p42">
                  <a:extLst>
                    <a:ext uri="{FF2B5EF4-FFF2-40B4-BE49-F238E27FC236}">
                      <a16:creationId xmlns:a16="http://schemas.microsoft.com/office/drawing/2014/main" id="{12C8DAA8-9B1D-4CBA-9210-1F38EAF7CD9D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2" name="Google Shape;6938;p42">
                    <a:extLst>
                      <a:ext uri="{FF2B5EF4-FFF2-40B4-BE49-F238E27FC236}">
                        <a16:creationId xmlns:a16="http://schemas.microsoft.com/office/drawing/2014/main" id="{B8CBD829-CA0C-4ECD-AD0E-A15FD13ED71F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3" name="Google Shape;6939;p42">
                    <a:extLst>
                      <a:ext uri="{FF2B5EF4-FFF2-40B4-BE49-F238E27FC236}">
                        <a16:creationId xmlns:a16="http://schemas.microsoft.com/office/drawing/2014/main" id="{678F799D-5BC9-4122-8134-AD7019AFD9EC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4" name="Google Shape;6940;p42">
                    <a:extLst>
                      <a:ext uri="{FF2B5EF4-FFF2-40B4-BE49-F238E27FC236}">
                        <a16:creationId xmlns:a16="http://schemas.microsoft.com/office/drawing/2014/main" id="{95EDE680-1FF5-416F-9506-D29C08DD3CF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0" name="Google Shape;6941;p42">
                  <a:extLst>
                    <a:ext uri="{FF2B5EF4-FFF2-40B4-BE49-F238E27FC236}">
                      <a16:creationId xmlns:a16="http://schemas.microsoft.com/office/drawing/2014/main" id="{9A74BFA1-95BE-4DB1-9FE4-E5A64AB62C70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9" name="Google Shape;6942;p42">
                    <a:extLst>
                      <a:ext uri="{FF2B5EF4-FFF2-40B4-BE49-F238E27FC236}">
                        <a16:creationId xmlns:a16="http://schemas.microsoft.com/office/drawing/2014/main" id="{C92C0157-19D7-493C-97F5-58F1EA1246CC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0" name="Google Shape;6943;p42">
                    <a:extLst>
                      <a:ext uri="{FF2B5EF4-FFF2-40B4-BE49-F238E27FC236}">
                        <a16:creationId xmlns:a16="http://schemas.microsoft.com/office/drawing/2014/main" id="{781B0640-ED45-4200-B52C-0CE55293978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1" name="Google Shape;6944;p42">
                    <a:extLst>
                      <a:ext uri="{FF2B5EF4-FFF2-40B4-BE49-F238E27FC236}">
                        <a16:creationId xmlns:a16="http://schemas.microsoft.com/office/drawing/2014/main" id="{F47D9D52-4949-49AE-B091-3D3EAEF0081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1" name="Google Shape;6945;p42">
                  <a:extLst>
                    <a:ext uri="{FF2B5EF4-FFF2-40B4-BE49-F238E27FC236}">
                      <a16:creationId xmlns:a16="http://schemas.microsoft.com/office/drawing/2014/main" id="{BC6BF022-DF73-4967-B33A-B865D18DE0CB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6" name="Google Shape;6946;p42">
                    <a:extLst>
                      <a:ext uri="{FF2B5EF4-FFF2-40B4-BE49-F238E27FC236}">
                        <a16:creationId xmlns:a16="http://schemas.microsoft.com/office/drawing/2014/main" id="{351764BD-1224-4C42-98B6-D4E95513E79B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7" name="Google Shape;6947;p42">
                    <a:extLst>
                      <a:ext uri="{FF2B5EF4-FFF2-40B4-BE49-F238E27FC236}">
                        <a16:creationId xmlns:a16="http://schemas.microsoft.com/office/drawing/2014/main" id="{3AA958EE-91B0-4322-ABB4-7A5A213FC80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8" name="Google Shape;6948;p42">
                    <a:extLst>
                      <a:ext uri="{FF2B5EF4-FFF2-40B4-BE49-F238E27FC236}">
                        <a16:creationId xmlns:a16="http://schemas.microsoft.com/office/drawing/2014/main" id="{AD30701D-C72C-4518-809E-35457E7CBDC0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2" name="Google Shape;6949;p42">
                  <a:extLst>
                    <a:ext uri="{FF2B5EF4-FFF2-40B4-BE49-F238E27FC236}">
                      <a16:creationId xmlns:a16="http://schemas.microsoft.com/office/drawing/2014/main" id="{8B0E16EE-332B-4031-A2D2-D3F9A604367B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3" name="Google Shape;6950;p42">
                    <a:extLst>
                      <a:ext uri="{FF2B5EF4-FFF2-40B4-BE49-F238E27FC236}">
                        <a16:creationId xmlns:a16="http://schemas.microsoft.com/office/drawing/2014/main" id="{259389F0-2123-4930-AB56-09BC0BF95480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4" name="Google Shape;6951;p42">
                    <a:extLst>
                      <a:ext uri="{FF2B5EF4-FFF2-40B4-BE49-F238E27FC236}">
                        <a16:creationId xmlns:a16="http://schemas.microsoft.com/office/drawing/2014/main" id="{1C0DCE1E-12FF-47D0-8C79-52E7E361F6D6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5" name="Google Shape;6952;p42">
                    <a:extLst>
                      <a:ext uri="{FF2B5EF4-FFF2-40B4-BE49-F238E27FC236}">
                        <a16:creationId xmlns:a16="http://schemas.microsoft.com/office/drawing/2014/main" id="{ADE1D341-6BCE-436D-8251-89A784F5BC1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sp>
        <p:nvSpPr>
          <p:cNvPr id="2" name="مربع نص 1">
            <a:extLst>
              <a:ext uri="{FF2B5EF4-FFF2-40B4-BE49-F238E27FC236}">
                <a16:creationId xmlns:a16="http://schemas.microsoft.com/office/drawing/2014/main" id="{C7CADF32-DFA4-40E5-A60F-61D40EA97666}"/>
              </a:ext>
            </a:extLst>
          </p:cNvPr>
          <p:cNvSpPr txBox="1"/>
          <p:nvPr/>
        </p:nvSpPr>
        <p:spPr>
          <a:xfrm>
            <a:off x="232361" y="984593"/>
            <a:ext cx="1008973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أستطيع أن أُبسِّط العبارات الجبرية التي تتضمَّن حدوداً متشابهة</a:t>
            </a:r>
          </a:p>
          <a:p>
            <a:pPr algn="ctr"/>
            <a:r>
              <a:rPr lang="ar-OM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مثال :  </a:t>
            </a:r>
            <a:r>
              <a:rPr lang="ar-OM" sz="36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( 2 أ + 4 ب +  أ  )</a:t>
            </a:r>
            <a:endParaRPr lang="en-US" sz="3600" b="1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2" name="صورة 11">
            <a:extLst>
              <a:ext uri="{FF2B5EF4-FFF2-40B4-BE49-F238E27FC236}">
                <a16:creationId xmlns:a16="http://schemas.microsoft.com/office/drawing/2014/main" id="{C20F21D6-9704-49A0-B997-D78F33C5EB4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0721" t="28470" b="46065"/>
          <a:stretch/>
        </p:blipFill>
        <p:spPr>
          <a:xfrm>
            <a:off x="649547" y="2187235"/>
            <a:ext cx="3808091" cy="4263581"/>
          </a:xfrm>
          <a:prstGeom prst="rect">
            <a:avLst/>
          </a:prstGeom>
        </p:spPr>
      </p:pic>
      <p:sp>
        <p:nvSpPr>
          <p:cNvPr id="470" name="مربع نص 469">
            <a:extLst>
              <a:ext uri="{FF2B5EF4-FFF2-40B4-BE49-F238E27FC236}">
                <a16:creationId xmlns:a16="http://schemas.microsoft.com/office/drawing/2014/main" id="{F2221F8F-DE32-47DA-8CF7-2D31D5BDACF1}"/>
              </a:ext>
            </a:extLst>
          </p:cNvPr>
          <p:cNvSpPr txBox="1"/>
          <p:nvPr/>
        </p:nvSpPr>
        <p:spPr>
          <a:xfrm>
            <a:off x="2940827" y="2564286"/>
            <a:ext cx="198446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5400" b="1" dirty="0">
                <a:solidFill>
                  <a:schemeClr val="accent4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أنا </a:t>
            </a:r>
            <a:endParaRPr lang="en-US" sz="5400" b="1" dirty="0">
              <a:solidFill>
                <a:schemeClr val="accent4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471" name="مجموعة 470">
            <a:extLst>
              <a:ext uri="{FF2B5EF4-FFF2-40B4-BE49-F238E27FC236}">
                <a16:creationId xmlns:a16="http://schemas.microsoft.com/office/drawing/2014/main" id="{6D3E65E1-70B5-49A6-83D0-FA86B551574C}"/>
              </a:ext>
            </a:extLst>
          </p:cNvPr>
          <p:cNvGrpSpPr/>
          <p:nvPr/>
        </p:nvGrpSpPr>
        <p:grpSpPr>
          <a:xfrm>
            <a:off x="4155597" y="4401116"/>
            <a:ext cx="5629875" cy="1812422"/>
            <a:chOff x="1538287" y="2400300"/>
            <a:chExt cx="5667374" cy="1752281"/>
          </a:xfrm>
        </p:grpSpPr>
        <p:pic>
          <p:nvPicPr>
            <p:cNvPr id="472" name="Picture 2" descr="وجه حزين كرتون Png">
              <a:extLst>
                <a:ext uri="{FF2B5EF4-FFF2-40B4-BE49-F238E27FC236}">
                  <a16:creationId xmlns:a16="http://schemas.microsoft.com/office/drawing/2014/main" id="{3D022A23-082F-4C89-81A1-1EEE7F9D0B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38287" y="2400300"/>
              <a:ext cx="1666875" cy="17145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73" name="مجموعة 472">
              <a:extLst>
                <a:ext uri="{FF2B5EF4-FFF2-40B4-BE49-F238E27FC236}">
                  <a16:creationId xmlns:a16="http://schemas.microsoft.com/office/drawing/2014/main" id="{CA21AFB0-8F6E-423B-885B-1E362F529D91}"/>
                </a:ext>
              </a:extLst>
            </p:cNvPr>
            <p:cNvGrpSpPr/>
            <p:nvPr/>
          </p:nvGrpSpPr>
          <p:grpSpPr>
            <a:xfrm>
              <a:off x="3557192" y="2433619"/>
              <a:ext cx="3648469" cy="1718962"/>
              <a:chOff x="3557192" y="2433619"/>
              <a:chExt cx="3648469" cy="1718962"/>
            </a:xfrm>
          </p:grpSpPr>
          <p:pic>
            <p:nvPicPr>
              <p:cNvPr id="474" name="صورة 473">
                <a:extLst>
                  <a:ext uri="{FF2B5EF4-FFF2-40B4-BE49-F238E27FC236}">
                    <a16:creationId xmlns:a16="http://schemas.microsoft.com/office/drawing/2014/main" id="{6525D128-29FB-4A9A-ABCD-39E97F7345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538787" y="2433619"/>
                <a:ext cx="1666874" cy="1718962"/>
              </a:xfrm>
              <a:prstGeom prst="rect">
                <a:avLst/>
              </a:prstGeom>
            </p:spPr>
          </p:pic>
          <p:pic>
            <p:nvPicPr>
              <p:cNvPr id="475" name="صورة 474">
                <a:extLst>
                  <a:ext uri="{FF2B5EF4-FFF2-40B4-BE49-F238E27FC236}">
                    <a16:creationId xmlns:a16="http://schemas.microsoft.com/office/drawing/2014/main" id="{88CD5605-43FE-4ECB-88A0-D94CDFDC8A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clrChange>
                  <a:clrFrom>
                    <a:srgbClr val="FDFDFD"/>
                  </a:clrFrom>
                  <a:clrTo>
                    <a:srgbClr val="FDFDFD">
                      <a:alpha val="0"/>
                    </a:srgbClr>
                  </a:clrTo>
                </a:clrChange>
              </a:blip>
              <a:stretch>
                <a:fillRect/>
              </a:stretch>
            </p:blipFill>
            <p:spPr>
              <a:xfrm>
                <a:off x="3557192" y="2433619"/>
                <a:ext cx="1629565" cy="168118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D4F576C2-D587-44AF-B395-FBAFA3783E09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-265822" y="1701652"/>
            <a:ext cx="5372100" cy="5372100"/>
          </a:xfrm>
          <a:prstGeom prst="rect">
            <a:avLst/>
          </a:prstGeom>
        </p:spPr>
      </p:pic>
      <p:grpSp>
        <p:nvGrpSpPr>
          <p:cNvPr id="28" name="Google Shape;9163;p55">
            <a:extLst>
              <a:ext uri="{FF2B5EF4-FFF2-40B4-BE49-F238E27FC236}">
                <a16:creationId xmlns:a16="http://schemas.microsoft.com/office/drawing/2014/main" id="{73E3CA3C-58C6-4CD0-8E3E-D487B2E67CCA}"/>
              </a:ext>
            </a:extLst>
          </p:cNvPr>
          <p:cNvGrpSpPr/>
          <p:nvPr/>
        </p:nvGrpSpPr>
        <p:grpSpPr>
          <a:xfrm rot="8556069" flipH="1">
            <a:off x="3237522" y="5940194"/>
            <a:ext cx="1530782" cy="761515"/>
            <a:chOff x="1270725" y="4178700"/>
            <a:chExt cx="1738143" cy="864768"/>
          </a:xfrm>
        </p:grpSpPr>
        <p:sp>
          <p:nvSpPr>
            <p:cNvPr id="29" name="Google Shape;9164;p55">
              <a:extLst>
                <a:ext uri="{FF2B5EF4-FFF2-40B4-BE49-F238E27FC236}">
                  <a16:creationId xmlns:a16="http://schemas.microsoft.com/office/drawing/2014/main" id="{089B1727-2300-4AB7-BAD7-0F89BA44EF08}"/>
                </a:ext>
              </a:extLst>
            </p:cNvPr>
            <p:cNvSpPr/>
            <p:nvPr/>
          </p:nvSpPr>
          <p:spPr>
            <a:xfrm>
              <a:off x="1270725" y="4178700"/>
              <a:ext cx="1738143" cy="864768"/>
            </a:xfrm>
            <a:custGeom>
              <a:avLst/>
              <a:gdLst/>
              <a:ahLst/>
              <a:cxnLst/>
              <a:rect l="l" t="t" r="r" b="b"/>
              <a:pathLst>
                <a:path w="29689" h="14771" extrusionOk="0">
                  <a:moveTo>
                    <a:pt x="18814" y="0"/>
                  </a:moveTo>
                  <a:lnTo>
                    <a:pt x="20882" y="4036"/>
                  </a:lnTo>
                  <a:cubicBezTo>
                    <a:pt x="17937" y="4774"/>
                    <a:pt x="15257" y="5060"/>
                    <a:pt x="12873" y="5060"/>
                  </a:cubicBezTo>
                  <a:cubicBezTo>
                    <a:pt x="4700" y="5060"/>
                    <a:pt x="1" y="1702"/>
                    <a:pt x="1" y="1701"/>
                  </a:cubicBezTo>
                  <a:lnTo>
                    <a:pt x="1" y="1701"/>
                  </a:lnTo>
                  <a:cubicBezTo>
                    <a:pt x="2981" y="7532"/>
                    <a:pt x="5332" y="8518"/>
                    <a:pt x="5404" y="8540"/>
                  </a:cubicBezTo>
                  <a:lnTo>
                    <a:pt x="5404" y="8540"/>
                  </a:lnTo>
                  <a:lnTo>
                    <a:pt x="1835" y="13643"/>
                  </a:lnTo>
                  <a:cubicBezTo>
                    <a:pt x="4449" y="14444"/>
                    <a:pt x="6881" y="14770"/>
                    <a:pt x="9107" y="14770"/>
                  </a:cubicBezTo>
                  <a:cubicBezTo>
                    <a:pt x="18841" y="14770"/>
                    <a:pt x="24652" y="8539"/>
                    <a:pt x="24652" y="8539"/>
                  </a:cubicBezTo>
                  <a:lnTo>
                    <a:pt x="26753" y="12342"/>
                  </a:lnTo>
                  <a:lnTo>
                    <a:pt x="29689" y="3169"/>
                  </a:lnTo>
                  <a:lnTo>
                    <a:pt x="188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9165;p55">
              <a:extLst>
                <a:ext uri="{FF2B5EF4-FFF2-40B4-BE49-F238E27FC236}">
                  <a16:creationId xmlns:a16="http://schemas.microsoft.com/office/drawing/2014/main" id="{EB898D58-219B-4453-BA65-EAFA8B65C7B5}"/>
                </a:ext>
              </a:extLst>
            </p:cNvPr>
            <p:cNvSpPr/>
            <p:nvPr/>
          </p:nvSpPr>
          <p:spPr>
            <a:xfrm>
              <a:off x="1647641" y="4318975"/>
              <a:ext cx="1285063" cy="430013"/>
            </a:xfrm>
            <a:custGeom>
              <a:avLst/>
              <a:gdLst/>
              <a:ahLst/>
              <a:cxnLst/>
              <a:rect l="l" t="t" r="r" b="b"/>
              <a:pathLst>
                <a:path w="21950" h="7345" extrusionOk="0">
                  <a:moveTo>
                    <a:pt x="15750" y="1"/>
                  </a:moveTo>
                  <a:cubicBezTo>
                    <a:pt x="15572" y="1"/>
                    <a:pt x="15405" y="126"/>
                    <a:pt x="15345" y="306"/>
                  </a:cubicBezTo>
                  <a:cubicBezTo>
                    <a:pt x="15312" y="506"/>
                    <a:pt x="15445" y="740"/>
                    <a:pt x="15645" y="773"/>
                  </a:cubicBezTo>
                  <a:lnTo>
                    <a:pt x="20515" y="1807"/>
                  </a:lnTo>
                  <a:cubicBezTo>
                    <a:pt x="16441" y="4434"/>
                    <a:pt x="9975" y="6587"/>
                    <a:pt x="4390" y="6587"/>
                  </a:cubicBezTo>
                  <a:cubicBezTo>
                    <a:pt x="3025" y="6587"/>
                    <a:pt x="1713" y="6459"/>
                    <a:pt x="501" y="6177"/>
                  </a:cubicBezTo>
                  <a:cubicBezTo>
                    <a:pt x="480" y="6173"/>
                    <a:pt x="460" y="6172"/>
                    <a:pt x="439" y="6172"/>
                  </a:cubicBezTo>
                  <a:cubicBezTo>
                    <a:pt x="261" y="6172"/>
                    <a:pt x="97" y="6298"/>
                    <a:pt x="67" y="6477"/>
                  </a:cubicBezTo>
                  <a:cubicBezTo>
                    <a:pt x="1" y="6677"/>
                    <a:pt x="134" y="6911"/>
                    <a:pt x="334" y="6944"/>
                  </a:cubicBezTo>
                  <a:cubicBezTo>
                    <a:pt x="1602" y="7244"/>
                    <a:pt x="2936" y="7344"/>
                    <a:pt x="4337" y="7344"/>
                  </a:cubicBezTo>
                  <a:cubicBezTo>
                    <a:pt x="10074" y="7344"/>
                    <a:pt x="16646" y="5176"/>
                    <a:pt x="20849" y="2508"/>
                  </a:cubicBezTo>
                  <a:lnTo>
                    <a:pt x="20849" y="2508"/>
                  </a:lnTo>
                  <a:lnTo>
                    <a:pt x="19948" y="5777"/>
                  </a:lnTo>
                  <a:cubicBezTo>
                    <a:pt x="19915" y="5977"/>
                    <a:pt x="19982" y="6177"/>
                    <a:pt x="20248" y="6277"/>
                  </a:cubicBezTo>
                  <a:lnTo>
                    <a:pt x="20348" y="6277"/>
                  </a:lnTo>
                  <a:cubicBezTo>
                    <a:pt x="20515" y="6277"/>
                    <a:pt x="20682" y="6143"/>
                    <a:pt x="20749" y="5977"/>
                  </a:cubicBezTo>
                  <a:lnTo>
                    <a:pt x="21950" y="1674"/>
                  </a:lnTo>
                  <a:lnTo>
                    <a:pt x="21950" y="1640"/>
                  </a:lnTo>
                  <a:cubicBezTo>
                    <a:pt x="21920" y="1685"/>
                    <a:pt x="21903" y="1703"/>
                    <a:pt x="21894" y="1703"/>
                  </a:cubicBezTo>
                  <a:cubicBezTo>
                    <a:pt x="21883" y="1703"/>
                    <a:pt x="21883" y="1677"/>
                    <a:pt x="21883" y="1640"/>
                  </a:cubicBezTo>
                  <a:lnTo>
                    <a:pt x="21883" y="1574"/>
                  </a:lnTo>
                  <a:cubicBezTo>
                    <a:pt x="21883" y="1540"/>
                    <a:pt x="21883" y="1540"/>
                    <a:pt x="21816" y="1473"/>
                  </a:cubicBezTo>
                  <a:lnTo>
                    <a:pt x="21816" y="1440"/>
                  </a:lnTo>
                  <a:lnTo>
                    <a:pt x="21783" y="1407"/>
                  </a:lnTo>
                  <a:lnTo>
                    <a:pt x="21749" y="1340"/>
                  </a:lnTo>
                  <a:cubicBezTo>
                    <a:pt x="21683" y="1340"/>
                    <a:pt x="21683" y="1307"/>
                    <a:pt x="21649" y="1307"/>
                  </a:cubicBezTo>
                  <a:cubicBezTo>
                    <a:pt x="21649" y="1307"/>
                    <a:pt x="21616" y="1307"/>
                    <a:pt x="21616" y="1273"/>
                  </a:cubicBezTo>
                  <a:lnTo>
                    <a:pt x="15812" y="6"/>
                  </a:lnTo>
                  <a:cubicBezTo>
                    <a:pt x="15791" y="2"/>
                    <a:pt x="15771" y="1"/>
                    <a:pt x="157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9166;p55">
              <a:extLst>
                <a:ext uri="{FF2B5EF4-FFF2-40B4-BE49-F238E27FC236}">
                  <a16:creationId xmlns:a16="http://schemas.microsoft.com/office/drawing/2014/main" id="{511734F1-4824-421E-9D74-A54DF9744CE7}"/>
                </a:ext>
              </a:extLst>
            </p:cNvPr>
            <p:cNvSpPr/>
            <p:nvPr/>
          </p:nvSpPr>
          <p:spPr>
            <a:xfrm>
              <a:off x="1510234" y="4917954"/>
              <a:ext cx="543356" cy="70078"/>
            </a:xfrm>
            <a:custGeom>
              <a:avLst/>
              <a:gdLst/>
              <a:ahLst/>
              <a:cxnLst/>
              <a:rect l="l" t="t" r="r" b="b"/>
              <a:pathLst>
                <a:path w="9281" h="1197" extrusionOk="0">
                  <a:moveTo>
                    <a:pt x="8728" y="0"/>
                  </a:moveTo>
                  <a:cubicBezTo>
                    <a:pt x="8694" y="0"/>
                    <a:pt x="8657" y="5"/>
                    <a:pt x="8619" y="15"/>
                  </a:cubicBezTo>
                  <a:cubicBezTo>
                    <a:pt x="7280" y="287"/>
                    <a:pt x="5941" y="420"/>
                    <a:pt x="4598" y="420"/>
                  </a:cubicBezTo>
                  <a:cubicBezTo>
                    <a:pt x="3297" y="420"/>
                    <a:pt x="1993" y="295"/>
                    <a:pt x="680" y="49"/>
                  </a:cubicBezTo>
                  <a:cubicBezTo>
                    <a:pt x="660" y="46"/>
                    <a:pt x="640" y="45"/>
                    <a:pt x="620" y="45"/>
                  </a:cubicBezTo>
                  <a:cubicBezTo>
                    <a:pt x="194" y="45"/>
                    <a:pt x="1" y="720"/>
                    <a:pt x="480" y="816"/>
                  </a:cubicBezTo>
                  <a:cubicBezTo>
                    <a:pt x="1817" y="1071"/>
                    <a:pt x="3147" y="1196"/>
                    <a:pt x="4473" y="1196"/>
                  </a:cubicBezTo>
                  <a:cubicBezTo>
                    <a:pt x="5925" y="1196"/>
                    <a:pt x="7372" y="1046"/>
                    <a:pt x="8819" y="749"/>
                  </a:cubicBezTo>
                  <a:cubicBezTo>
                    <a:pt x="9281" y="688"/>
                    <a:pt x="9146" y="0"/>
                    <a:pt x="87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9167;p55">
              <a:extLst>
                <a:ext uri="{FF2B5EF4-FFF2-40B4-BE49-F238E27FC236}">
                  <a16:creationId xmlns:a16="http://schemas.microsoft.com/office/drawing/2014/main" id="{0E380827-60AE-4307-95F4-BC5ED463D8A2}"/>
                </a:ext>
              </a:extLst>
            </p:cNvPr>
            <p:cNvSpPr/>
            <p:nvPr/>
          </p:nvSpPr>
          <p:spPr>
            <a:xfrm>
              <a:off x="2083160" y="4901268"/>
              <a:ext cx="58604" cy="46895"/>
            </a:xfrm>
            <a:custGeom>
              <a:avLst/>
              <a:gdLst/>
              <a:ahLst/>
              <a:cxnLst/>
              <a:rect l="l" t="t" r="r" b="b"/>
              <a:pathLst>
                <a:path w="1001" h="801" extrusionOk="0">
                  <a:moveTo>
                    <a:pt x="501" y="0"/>
                  </a:moveTo>
                  <a:cubicBezTo>
                    <a:pt x="0" y="0"/>
                    <a:pt x="0" y="801"/>
                    <a:pt x="501" y="801"/>
                  </a:cubicBezTo>
                  <a:cubicBezTo>
                    <a:pt x="1001" y="767"/>
                    <a:pt x="1001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" name="Google Shape;9163;p55">
            <a:extLst>
              <a:ext uri="{FF2B5EF4-FFF2-40B4-BE49-F238E27FC236}">
                <a16:creationId xmlns:a16="http://schemas.microsoft.com/office/drawing/2014/main" id="{A085DEFC-215B-407B-AAE0-8F4001B4B158}"/>
              </a:ext>
            </a:extLst>
          </p:cNvPr>
          <p:cNvGrpSpPr/>
          <p:nvPr/>
        </p:nvGrpSpPr>
        <p:grpSpPr>
          <a:xfrm rot="9951713">
            <a:off x="8391555" y="3057773"/>
            <a:ext cx="1530782" cy="761515"/>
            <a:chOff x="1270725" y="4178700"/>
            <a:chExt cx="1738143" cy="864768"/>
          </a:xfrm>
        </p:grpSpPr>
        <p:sp>
          <p:nvSpPr>
            <p:cNvPr id="36" name="Google Shape;9164;p55">
              <a:extLst>
                <a:ext uri="{FF2B5EF4-FFF2-40B4-BE49-F238E27FC236}">
                  <a16:creationId xmlns:a16="http://schemas.microsoft.com/office/drawing/2014/main" id="{98CF632D-6DC8-449A-8F0E-3AE4D3B96E2A}"/>
                </a:ext>
              </a:extLst>
            </p:cNvPr>
            <p:cNvSpPr/>
            <p:nvPr/>
          </p:nvSpPr>
          <p:spPr>
            <a:xfrm>
              <a:off x="1270725" y="4178700"/>
              <a:ext cx="1738143" cy="864768"/>
            </a:xfrm>
            <a:custGeom>
              <a:avLst/>
              <a:gdLst/>
              <a:ahLst/>
              <a:cxnLst/>
              <a:rect l="l" t="t" r="r" b="b"/>
              <a:pathLst>
                <a:path w="29689" h="14771" extrusionOk="0">
                  <a:moveTo>
                    <a:pt x="18814" y="0"/>
                  </a:moveTo>
                  <a:lnTo>
                    <a:pt x="20882" y="4036"/>
                  </a:lnTo>
                  <a:cubicBezTo>
                    <a:pt x="17937" y="4774"/>
                    <a:pt x="15257" y="5060"/>
                    <a:pt x="12873" y="5060"/>
                  </a:cubicBezTo>
                  <a:cubicBezTo>
                    <a:pt x="4700" y="5060"/>
                    <a:pt x="1" y="1702"/>
                    <a:pt x="1" y="1701"/>
                  </a:cubicBezTo>
                  <a:lnTo>
                    <a:pt x="1" y="1701"/>
                  </a:lnTo>
                  <a:cubicBezTo>
                    <a:pt x="2981" y="7532"/>
                    <a:pt x="5332" y="8518"/>
                    <a:pt x="5404" y="8540"/>
                  </a:cubicBezTo>
                  <a:lnTo>
                    <a:pt x="5404" y="8540"/>
                  </a:lnTo>
                  <a:lnTo>
                    <a:pt x="1835" y="13643"/>
                  </a:lnTo>
                  <a:cubicBezTo>
                    <a:pt x="4449" y="14444"/>
                    <a:pt x="6881" y="14770"/>
                    <a:pt x="9107" y="14770"/>
                  </a:cubicBezTo>
                  <a:cubicBezTo>
                    <a:pt x="18841" y="14770"/>
                    <a:pt x="24652" y="8539"/>
                    <a:pt x="24652" y="8539"/>
                  </a:cubicBezTo>
                  <a:lnTo>
                    <a:pt x="26753" y="12342"/>
                  </a:lnTo>
                  <a:lnTo>
                    <a:pt x="29689" y="3169"/>
                  </a:lnTo>
                  <a:lnTo>
                    <a:pt x="188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9165;p55">
              <a:extLst>
                <a:ext uri="{FF2B5EF4-FFF2-40B4-BE49-F238E27FC236}">
                  <a16:creationId xmlns:a16="http://schemas.microsoft.com/office/drawing/2014/main" id="{2AB87905-AD90-4308-A182-E0178F33CA9D}"/>
                </a:ext>
              </a:extLst>
            </p:cNvPr>
            <p:cNvSpPr/>
            <p:nvPr/>
          </p:nvSpPr>
          <p:spPr>
            <a:xfrm>
              <a:off x="1647641" y="4318975"/>
              <a:ext cx="1285063" cy="430013"/>
            </a:xfrm>
            <a:custGeom>
              <a:avLst/>
              <a:gdLst/>
              <a:ahLst/>
              <a:cxnLst/>
              <a:rect l="l" t="t" r="r" b="b"/>
              <a:pathLst>
                <a:path w="21950" h="7345" extrusionOk="0">
                  <a:moveTo>
                    <a:pt x="15750" y="1"/>
                  </a:moveTo>
                  <a:cubicBezTo>
                    <a:pt x="15572" y="1"/>
                    <a:pt x="15405" y="126"/>
                    <a:pt x="15345" y="306"/>
                  </a:cubicBezTo>
                  <a:cubicBezTo>
                    <a:pt x="15312" y="506"/>
                    <a:pt x="15445" y="740"/>
                    <a:pt x="15645" y="773"/>
                  </a:cubicBezTo>
                  <a:lnTo>
                    <a:pt x="20515" y="1807"/>
                  </a:lnTo>
                  <a:cubicBezTo>
                    <a:pt x="16441" y="4434"/>
                    <a:pt x="9975" y="6587"/>
                    <a:pt x="4390" y="6587"/>
                  </a:cubicBezTo>
                  <a:cubicBezTo>
                    <a:pt x="3025" y="6587"/>
                    <a:pt x="1713" y="6459"/>
                    <a:pt x="501" y="6177"/>
                  </a:cubicBezTo>
                  <a:cubicBezTo>
                    <a:pt x="480" y="6173"/>
                    <a:pt x="460" y="6172"/>
                    <a:pt x="439" y="6172"/>
                  </a:cubicBezTo>
                  <a:cubicBezTo>
                    <a:pt x="261" y="6172"/>
                    <a:pt x="97" y="6298"/>
                    <a:pt x="67" y="6477"/>
                  </a:cubicBezTo>
                  <a:cubicBezTo>
                    <a:pt x="1" y="6677"/>
                    <a:pt x="134" y="6911"/>
                    <a:pt x="334" y="6944"/>
                  </a:cubicBezTo>
                  <a:cubicBezTo>
                    <a:pt x="1602" y="7244"/>
                    <a:pt x="2936" y="7344"/>
                    <a:pt x="4337" y="7344"/>
                  </a:cubicBezTo>
                  <a:cubicBezTo>
                    <a:pt x="10074" y="7344"/>
                    <a:pt x="16646" y="5176"/>
                    <a:pt x="20849" y="2508"/>
                  </a:cubicBezTo>
                  <a:lnTo>
                    <a:pt x="20849" y="2508"/>
                  </a:lnTo>
                  <a:lnTo>
                    <a:pt x="19948" y="5777"/>
                  </a:lnTo>
                  <a:cubicBezTo>
                    <a:pt x="19915" y="5977"/>
                    <a:pt x="19982" y="6177"/>
                    <a:pt x="20248" y="6277"/>
                  </a:cubicBezTo>
                  <a:lnTo>
                    <a:pt x="20348" y="6277"/>
                  </a:lnTo>
                  <a:cubicBezTo>
                    <a:pt x="20515" y="6277"/>
                    <a:pt x="20682" y="6143"/>
                    <a:pt x="20749" y="5977"/>
                  </a:cubicBezTo>
                  <a:lnTo>
                    <a:pt x="21950" y="1674"/>
                  </a:lnTo>
                  <a:lnTo>
                    <a:pt x="21950" y="1640"/>
                  </a:lnTo>
                  <a:cubicBezTo>
                    <a:pt x="21920" y="1685"/>
                    <a:pt x="21903" y="1703"/>
                    <a:pt x="21894" y="1703"/>
                  </a:cubicBezTo>
                  <a:cubicBezTo>
                    <a:pt x="21883" y="1703"/>
                    <a:pt x="21883" y="1677"/>
                    <a:pt x="21883" y="1640"/>
                  </a:cubicBezTo>
                  <a:lnTo>
                    <a:pt x="21883" y="1574"/>
                  </a:lnTo>
                  <a:cubicBezTo>
                    <a:pt x="21883" y="1540"/>
                    <a:pt x="21883" y="1540"/>
                    <a:pt x="21816" y="1473"/>
                  </a:cubicBezTo>
                  <a:lnTo>
                    <a:pt x="21816" y="1440"/>
                  </a:lnTo>
                  <a:lnTo>
                    <a:pt x="21783" y="1407"/>
                  </a:lnTo>
                  <a:lnTo>
                    <a:pt x="21749" y="1340"/>
                  </a:lnTo>
                  <a:cubicBezTo>
                    <a:pt x="21683" y="1340"/>
                    <a:pt x="21683" y="1307"/>
                    <a:pt x="21649" y="1307"/>
                  </a:cubicBezTo>
                  <a:cubicBezTo>
                    <a:pt x="21649" y="1307"/>
                    <a:pt x="21616" y="1307"/>
                    <a:pt x="21616" y="1273"/>
                  </a:cubicBezTo>
                  <a:lnTo>
                    <a:pt x="15812" y="6"/>
                  </a:lnTo>
                  <a:cubicBezTo>
                    <a:pt x="15791" y="2"/>
                    <a:pt x="15771" y="1"/>
                    <a:pt x="157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9166;p55">
              <a:extLst>
                <a:ext uri="{FF2B5EF4-FFF2-40B4-BE49-F238E27FC236}">
                  <a16:creationId xmlns:a16="http://schemas.microsoft.com/office/drawing/2014/main" id="{53115D8D-1456-408D-8E8D-D4881F783B1B}"/>
                </a:ext>
              </a:extLst>
            </p:cNvPr>
            <p:cNvSpPr/>
            <p:nvPr/>
          </p:nvSpPr>
          <p:spPr>
            <a:xfrm>
              <a:off x="1510234" y="4917954"/>
              <a:ext cx="543356" cy="70078"/>
            </a:xfrm>
            <a:custGeom>
              <a:avLst/>
              <a:gdLst/>
              <a:ahLst/>
              <a:cxnLst/>
              <a:rect l="l" t="t" r="r" b="b"/>
              <a:pathLst>
                <a:path w="9281" h="1197" extrusionOk="0">
                  <a:moveTo>
                    <a:pt x="8728" y="0"/>
                  </a:moveTo>
                  <a:cubicBezTo>
                    <a:pt x="8694" y="0"/>
                    <a:pt x="8657" y="5"/>
                    <a:pt x="8619" y="15"/>
                  </a:cubicBezTo>
                  <a:cubicBezTo>
                    <a:pt x="7280" y="287"/>
                    <a:pt x="5941" y="420"/>
                    <a:pt x="4598" y="420"/>
                  </a:cubicBezTo>
                  <a:cubicBezTo>
                    <a:pt x="3297" y="420"/>
                    <a:pt x="1993" y="295"/>
                    <a:pt x="680" y="49"/>
                  </a:cubicBezTo>
                  <a:cubicBezTo>
                    <a:pt x="660" y="46"/>
                    <a:pt x="640" y="45"/>
                    <a:pt x="620" y="45"/>
                  </a:cubicBezTo>
                  <a:cubicBezTo>
                    <a:pt x="194" y="45"/>
                    <a:pt x="1" y="720"/>
                    <a:pt x="480" y="816"/>
                  </a:cubicBezTo>
                  <a:cubicBezTo>
                    <a:pt x="1817" y="1071"/>
                    <a:pt x="3147" y="1196"/>
                    <a:pt x="4473" y="1196"/>
                  </a:cubicBezTo>
                  <a:cubicBezTo>
                    <a:pt x="5925" y="1196"/>
                    <a:pt x="7372" y="1046"/>
                    <a:pt x="8819" y="749"/>
                  </a:cubicBezTo>
                  <a:cubicBezTo>
                    <a:pt x="9281" y="688"/>
                    <a:pt x="9146" y="0"/>
                    <a:pt x="87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9167;p55">
              <a:extLst>
                <a:ext uri="{FF2B5EF4-FFF2-40B4-BE49-F238E27FC236}">
                  <a16:creationId xmlns:a16="http://schemas.microsoft.com/office/drawing/2014/main" id="{04CBBA84-F25E-4039-A882-25F45C7CBF2E}"/>
                </a:ext>
              </a:extLst>
            </p:cNvPr>
            <p:cNvSpPr/>
            <p:nvPr/>
          </p:nvSpPr>
          <p:spPr>
            <a:xfrm>
              <a:off x="2083160" y="4901268"/>
              <a:ext cx="58604" cy="46895"/>
            </a:xfrm>
            <a:custGeom>
              <a:avLst/>
              <a:gdLst/>
              <a:ahLst/>
              <a:cxnLst/>
              <a:rect l="l" t="t" r="r" b="b"/>
              <a:pathLst>
                <a:path w="1001" h="801" extrusionOk="0">
                  <a:moveTo>
                    <a:pt x="501" y="0"/>
                  </a:moveTo>
                  <a:cubicBezTo>
                    <a:pt x="0" y="0"/>
                    <a:pt x="0" y="801"/>
                    <a:pt x="501" y="801"/>
                  </a:cubicBezTo>
                  <a:cubicBezTo>
                    <a:pt x="1001" y="767"/>
                    <a:pt x="1001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مربع نص 2">
            <a:extLst>
              <a:ext uri="{FF2B5EF4-FFF2-40B4-BE49-F238E27FC236}">
                <a16:creationId xmlns:a16="http://schemas.microsoft.com/office/drawing/2014/main" id="{6135D31A-00C9-49CA-A1F6-227239AB9297}"/>
              </a:ext>
            </a:extLst>
          </p:cNvPr>
          <p:cNvSpPr txBox="1"/>
          <p:nvPr/>
        </p:nvSpPr>
        <p:spPr>
          <a:xfrm rot="20698621">
            <a:off x="1127013" y="2555598"/>
            <a:ext cx="198446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4000" b="1" dirty="0">
                <a:solidFill>
                  <a:schemeClr val="accent4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مفردات الدرس</a:t>
            </a:r>
            <a:endParaRPr lang="en-US" sz="4000" b="1" dirty="0">
              <a:solidFill>
                <a:schemeClr val="accent4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14" name="Google Shape;9163;p55">
            <a:extLst>
              <a:ext uri="{FF2B5EF4-FFF2-40B4-BE49-F238E27FC236}">
                <a16:creationId xmlns:a16="http://schemas.microsoft.com/office/drawing/2014/main" id="{FCDC4D37-4951-42DD-8D84-C341C78DB6A2}"/>
              </a:ext>
            </a:extLst>
          </p:cNvPr>
          <p:cNvGrpSpPr/>
          <p:nvPr/>
        </p:nvGrpSpPr>
        <p:grpSpPr>
          <a:xfrm rot="10800000" flipH="1">
            <a:off x="3773051" y="1429159"/>
            <a:ext cx="1530782" cy="761515"/>
            <a:chOff x="1270725" y="4178700"/>
            <a:chExt cx="1738143" cy="864768"/>
          </a:xfrm>
        </p:grpSpPr>
        <p:sp>
          <p:nvSpPr>
            <p:cNvPr id="15" name="Google Shape;9164;p55">
              <a:extLst>
                <a:ext uri="{FF2B5EF4-FFF2-40B4-BE49-F238E27FC236}">
                  <a16:creationId xmlns:a16="http://schemas.microsoft.com/office/drawing/2014/main" id="{FA9689FC-CE74-41EB-A287-F056D83BD7CF}"/>
                </a:ext>
              </a:extLst>
            </p:cNvPr>
            <p:cNvSpPr/>
            <p:nvPr/>
          </p:nvSpPr>
          <p:spPr>
            <a:xfrm>
              <a:off x="1270725" y="4178700"/>
              <a:ext cx="1738143" cy="864768"/>
            </a:xfrm>
            <a:custGeom>
              <a:avLst/>
              <a:gdLst/>
              <a:ahLst/>
              <a:cxnLst/>
              <a:rect l="l" t="t" r="r" b="b"/>
              <a:pathLst>
                <a:path w="29689" h="14771" extrusionOk="0">
                  <a:moveTo>
                    <a:pt x="18814" y="0"/>
                  </a:moveTo>
                  <a:lnTo>
                    <a:pt x="20882" y="4036"/>
                  </a:lnTo>
                  <a:cubicBezTo>
                    <a:pt x="17937" y="4774"/>
                    <a:pt x="15257" y="5060"/>
                    <a:pt x="12873" y="5060"/>
                  </a:cubicBezTo>
                  <a:cubicBezTo>
                    <a:pt x="4700" y="5060"/>
                    <a:pt x="1" y="1702"/>
                    <a:pt x="1" y="1701"/>
                  </a:cubicBezTo>
                  <a:lnTo>
                    <a:pt x="1" y="1701"/>
                  </a:lnTo>
                  <a:cubicBezTo>
                    <a:pt x="2981" y="7532"/>
                    <a:pt x="5332" y="8518"/>
                    <a:pt x="5404" y="8540"/>
                  </a:cubicBezTo>
                  <a:lnTo>
                    <a:pt x="5404" y="8540"/>
                  </a:lnTo>
                  <a:lnTo>
                    <a:pt x="1835" y="13643"/>
                  </a:lnTo>
                  <a:cubicBezTo>
                    <a:pt x="4449" y="14444"/>
                    <a:pt x="6881" y="14770"/>
                    <a:pt x="9107" y="14770"/>
                  </a:cubicBezTo>
                  <a:cubicBezTo>
                    <a:pt x="18841" y="14770"/>
                    <a:pt x="24652" y="8539"/>
                    <a:pt x="24652" y="8539"/>
                  </a:cubicBezTo>
                  <a:lnTo>
                    <a:pt x="26753" y="12342"/>
                  </a:lnTo>
                  <a:lnTo>
                    <a:pt x="29689" y="3169"/>
                  </a:lnTo>
                  <a:lnTo>
                    <a:pt x="188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9165;p55">
              <a:extLst>
                <a:ext uri="{FF2B5EF4-FFF2-40B4-BE49-F238E27FC236}">
                  <a16:creationId xmlns:a16="http://schemas.microsoft.com/office/drawing/2014/main" id="{4AEA3A4C-EF0E-43BC-B715-526A2AC78C15}"/>
                </a:ext>
              </a:extLst>
            </p:cNvPr>
            <p:cNvSpPr/>
            <p:nvPr/>
          </p:nvSpPr>
          <p:spPr>
            <a:xfrm>
              <a:off x="1647641" y="4318975"/>
              <a:ext cx="1285063" cy="430013"/>
            </a:xfrm>
            <a:custGeom>
              <a:avLst/>
              <a:gdLst/>
              <a:ahLst/>
              <a:cxnLst/>
              <a:rect l="l" t="t" r="r" b="b"/>
              <a:pathLst>
                <a:path w="21950" h="7345" extrusionOk="0">
                  <a:moveTo>
                    <a:pt x="15750" y="1"/>
                  </a:moveTo>
                  <a:cubicBezTo>
                    <a:pt x="15572" y="1"/>
                    <a:pt x="15405" y="126"/>
                    <a:pt x="15345" y="306"/>
                  </a:cubicBezTo>
                  <a:cubicBezTo>
                    <a:pt x="15312" y="506"/>
                    <a:pt x="15445" y="740"/>
                    <a:pt x="15645" y="773"/>
                  </a:cubicBezTo>
                  <a:lnTo>
                    <a:pt x="20515" y="1807"/>
                  </a:lnTo>
                  <a:cubicBezTo>
                    <a:pt x="16441" y="4434"/>
                    <a:pt x="9975" y="6587"/>
                    <a:pt x="4390" y="6587"/>
                  </a:cubicBezTo>
                  <a:cubicBezTo>
                    <a:pt x="3025" y="6587"/>
                    <a:pt x="1713" y="6459"/>
                    <a:pt x="501" y="6177"/>
                  </a:cubicBezTo>
                  <a:cubicBezTo>
                    <a:pt x="480" y="6173"/>
                    <a:pt x="460" y="6172"/>
                    <a:pt x="439" y="6172"/>
                  </a:cubicBezTo>
                  <a:cubicBezTo>
                    <a:pt x="261" y="6172"/>
                    <a:pt x="97" y="6298"/>
                    <a:pt x="67" y="6477"/>
                  </a:cubicBezTo>
                  <a:cubicBezTo>
                    <a:pt x="1" y="6677"/>
                    <a:pt x="134" y="6911"/>
                    <a:pt x="334" y="6944"/>
                  </a:cubicBezTo>
                  <a:cubicBezTo>
                    <a:pt x="1602" y="7244"/>
                    <a:pt x="2936" y="7344"/>
                    <a:pt x="4337" y="7344"/>
                  </a:cubicBezTo>
                  <a:cubicBezTo>
                    <a:pt x="10074" y="7344"/>
                    <a:pt x="16646" y="5176"/>
                    <a:pt x="20849" y="2508"/>
                  </a:cubicBezTo>
                  <a:lnTo>
                    <a:pt x="20849" y="2508"/>
                  </a:lnTo>
                  <a:lnTo>
                    <a:pt x="19948" y="5777"/>
                  </a:lnTo>
                  <a:cubicBezTo>
                    <a:pt x="19915" y="5977"/>
                    <a:pt x="19982" y="6177"/>
                    <a:pt x="20248" y="6277"/>
                  </a:cubicBezTo>
                  <a:lnTo>
                    <a:pt x="20348" y="6277"/>
                  </a:lnTo>
                  <a:cubicBezTo>
                    <a:pt x="20515" y="6277"/>
                    <a:pt x="20682" y="6143"/>
                    <a:pt x="20749" y="5977"/>
                  </a:cubicBezTo>
                  <a:lnTo>
                    <a:pt x="21950" y="1674"/>
                  </a:lnTo>
                  <a:lnTo>
                    <a:pt x="21950" y="1640"/>
                  </a:lnTo>
                  <a:cubicBezTo>
                    <a:pt x="21920" y="1685"/>
                    <a:pt x="21903" y="1703"/>
                    <a:pt x="21894" y="1703"/>
                  </a:cubicBezTo>
                  <a:cubicBezTo>
                    <a:pt x="21883" y="1703"/>
                    <a:pt x="21883" y="1677"/>
                    <a:pt x="21883" y="1640"/>
                  </a:cubicBezTo>
                  <a:lnTo>
                    <a:pt x="21883" y="1574"/>
                  </a:lnTo>
                  <a:cubicBezTo>
                    <a:pt x="21883" y="1540"/>
                    <a:pt x="21883" y="1540"/>
                    <a:pt x="21816" y="1473"/>
                  </a:cubicBezTo>
                  <a:lnTo>
                    <a:pt x="21816" y="1440"/>
                  </a:lnTo>
                  <a:lnTo>
                    <a:pt x="21783" y="1407"/>
                  </a:lnTo>
                  <a:lnTo>
                    <a:pt x="21749" y="1340"/>
                  </a:lnTo>
                  <a:cubicBezTo>
                    <a:pt x="21683" y="1340"/>
                    <a:pt x="21683" y="1307"/>
                    <a:pt x="21649" y="1307"/>
                  </a:cubicBezTo>
                  <a:cubicBezTo>
                    <a:pt x="21649" y="1307"/>
                    <a:pt x="21616" y="1307"/>
                    <a:pt x="21616" y="1273"/>
                  </a:cubicBezTo>
                  <a:lnTo>
                    <a:pt x="15812" y="6"/>
                  </a:lnTo>
                  <a:cubicBezTo>
                    <a:pt x="15791" y="2"/>
                    <a:pt x="15771" y="1"/>
                    <a:pt x="157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9166;p55">
              <a:extLst>
                <a:ext uri="{FF2B5EF4-FFF2-40B4-BE49-F238E27FC236}">
                  <a16:creationId xmlns:a16="http://schemas.microsoft.com/office/drawing/2014/main" id="{345FE6DA-CB7B-4C07-B67E-C823B8BD2CE6}"/>
                </a:ext>
              </a:extLst>
            </p:cNvPr>
            <p:cNvSpPr/>
            <p:nvPr/>
          </p:nvSpPr>
          <p:spPr>
            <a:xfrm>
              <a:off x="1510234" y="4917954"/>
              <a:ext cx="543356" cy="70078"/>
            </a:xfrm>
            <a:custGeom>
              <a:avLst/>
              <a:gdLst/>
              <a:ahLst/>
              <a:cxnLst/>
              <a:rect l="l" t="t" r="r" b="b"/>
              <a:pathLst>
                <a:path w="9281" h="1197" extrusionOk="0">
                  <a:moveTo>
                    <a:pt x="8728" y="0"/>
                  </a:moveTo>
                  <a:cubicBezTo>
                    <a:pt x="8694" y="0"/>
                    <a:pt x="8657" y="5"/>
                    <a:pt x="8619" y="15"/>
                  </a:cubicBezTo>
                  <a:cubicBezTo>
                    <a:pt x="7280" y="287"/>
                    <a:pt x="5941" y="420"/>
                    <a:pt x="4598" y="420"/>
                  </a:cubicBezTo>
                  <a:cubicBezTo>
                    <a:pt x="3297" y="420"/>
                    <a:pt x="1993" y="295"/>
                    <a:pt x="680" y="49"/>
                  </a:cubicBezTo>
                  <a:cubicBezTo>
                    <a:pt x="660" y="46"/>
                    <a:pt x="640" y="45"/>
                    <a:pt x="620" y="45"/>
                  </a:cubicBezTo>
                  <a:cubicBezTo>
                    <a:pt x="194" y="45"/>
                    <a:pt x="1" y="720"/>
                    <a:pt x="480" y="816"/>
                  </a:cubicBezTo>
                  <a:cubicBezTo>
                    <a:pt x="1817" y="1071"/>
                    <a:pt x="3147" y="1196"/>
                    <a:pt x="4473" y="1196"/>
                  </a:cubicBezTo>
                  <a:cubicBezTo>
                    <a:pt x="5925" y="1196"/>
                    <a:pt x="7372" y="1046"/>
                    <a:pt x="8819" y="749"/>
                  </a:cubicBezTo>
                  <a:cubicBezTo>
                    <a:pt x="9281" y="688"/>
                    <a:pt x="9146" y="0"/>
                    <a:pt x="87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9167;p55">
              <a:extLst>
                <a:ext uri="{FF2B5EF4-FFF2-40B4-BE49-F238E27FC236}">
                  <a16:creationId xmlns:a16="http://schemas.microsoft.com/office/drawing/2014/main" id="{9A6A67A7-C790-4C24-B2F7-154C894F7FC9}"/>
                </a:ext>
              </a:extLst>
            </p:cNvPr>
            <p:cNvSpPr/>
            <p:nvPr/>
          </p:nvSpPr>
          <p:spPr>
            <a:xfrm>
              <a:off x="2083160" y="4901268"/>
              <a:ext cx="58604" cy="46895"/>
            </a:xfrm>
            <a:custGeom>
              <a:avLst/>
              <a:gdLst/>
              <a:ahLst/>
              <a:cxnLst/>
              <a:rect l="l" t="t" r="r" b="b"/>
              <a:pathLst>
                <a:path w="1001" h="801" extrusionOk="0">
                  <a:moveTo>
                    <a:pt x="501" y="0"/>
                  </a:moveTo>
                  <a:cubicBezTo>
                    <a:pt x="0" y="0"/>
                    <a:pt x="0" y="801"/>
                    <a:pt x="501" y="801"/>
                  </a:cubicBezTo>
                  <a:cubicBezTo>
                    <a:pt x="1001" y="767"/>
                    <a:pt x="1001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مستطيل: زوايا مستديرة 3">
            <a:extLst>
              <a:ext uri="{FF2B5EF4-FFF2-40B4-BE49-F238E27FC236}">
                <a16:creationId xmlns:a16="http://schemas.microsoft.com/office/drawing/2014/main" id="{A6B6B0D6-033E-4589-B146-2A4CF073E4FB}"/>
              </a:ext>
            </a:extLst>
          </p:cNvPr>
          <p:cNvSpPr/>
          <p:nvPr/>
        </p:nvSpPr>
        <p:spPr>
          <a:xfrm>
            <a:off x="5357087" y="1437449"/>
            <a:ext cx="2063522" cy="942001"/>
          </a:xfrm>
          <a:prstGeom prst="roundRect">
            <a:avLst/>
          </a:prstGeom>
          <a:solidFill>
            <a:srgbClr val="FE5C6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الحد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0" name="مستطيل: زوايا مستديرة 19">
            <a:extLst>
              <a:ext uri="{FF2B5EF4-FFF2-40B4-BE49-F238E27FC236}">
                <a16:creationId xmlns:a16="http://schemas.microsoft.com/office/drawing/2014/main" id="{45A355F8-FC47-45D7-B008-C39FBC3F3DD4}"/>
              </a:ext>
            </a:extLst>
          </p:cNvPr>
          <p:cNvSpPr/>
          <p:nvPr/>
        </p:nvSpPr>
        <p:spPr>
          <a:xfrm>
            <a:off x="3833243" y="3290772"/>
            <a:ext cx="4504798" cy="942001"/>
          </a:xfrm>
          <a:prstGeom prst="roundRect">
            <a:avLst/>
          </a:prstGeom>
          <a:solidFill>
            <a:srgbClr val="4CB5F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الحدود المتشابهة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1" name="مستطيل: زوايا مستديرة 20">
            <a:extLst>
              <a:ext uri="{FF2B5EF4-FFF2-40B4-BE49-F238E27FC236}">
                <a16:creationId xmlns:a16="http://schemas.microsoft.com/office/drawing/2014/main" id="{29EE3169-7B33-4497-83B1-344B79DDD0DD}"/>
              </a:ext>
            </a:extLst>
          </p:cNvPr>
          <p:cNvSpPr/>
          <p:nvPr/>
        </p:nvSpPr>
        <p:spPr>
          <a:xfrm>
            <a:off x="4842217" y="5553600"/>
            <a:ext cx="5158291" cy="942001"/>
          </a:xfrm>
          <a:prstGeom prst="roundRect">
            <a:avLst/>
          </a:prstGeom>
          <a:solidFill>
            <a:srgbClr val="FF9CB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تجميع الحدود المتشابهة</a:t>
            </a:r>
            <a:endParaRPr lang="en-US" sz="4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مستطيل: زوايا مستديرة 10">
            <a:extLst>
              <a:ext uri="{FF2B5EF4-FFF2-40B4-BE49-F238E27FC236}">
                <a16:creationId xmlns:a16="http://schemas.microsoft.com/office/drawing/2014/main" id="{E6D5BF0E-2DD3-4AD7-951D-11467A6B5B8F}"/>
              </a:ext>
            </a:extLst>
          </p:cNvPr>
          <p:cNvSpPr/>
          <p:nvPr/>
        </p:nvSpPr>
        <p:spPr>
          <a:xfrm>
            <a:off x="1160523" y="1545759"/>
            <a:ext cx="5213616" cy="988065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32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الحــــــــــــــــــــــــــــــــــــــــــــــــــــــــــــــد :</a:t>
            </a:r>
            <a:r>
              <a:rPr lang="ar-OM" sz="3200" b="1" dirty="0">
                <a:solidFill>
                  <a:schemeClr val="tx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 هو حاصل ضرب </a:t>
            </a:r>
          </a:p>
          <a:p>
            <a:pPr algn="ctr"/>
            <a:r>
              <a:rPr lang="ar-OM" sz="3200" b="1" dirty="0">
                <a:solidFill>
                  <a:schemeClr val="tx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عدد ثابت (معامل) في متغير أو أكثر.</a:t>
            </a:r>
            <a:endParaRPr lang="en-US" sz="3200" b="1" dirty="0">
              <a:solidFill>
                <a:schemeClr val="tx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75" name="Google Shape;5501;p29">
            <a:extLst>
              <a:ext uri="{FF2B5EF4-FFF2-40B4-BE49-F238E27FC236}">
                <a16:creationId xmlns:a16="http://schemas.microsoft.com/office/drawing/2014/main" id="{9A04C7DD-1E95-456F-8D03-0B599D71E015}"/>
              </a:ext>
            </a:extLst>
          </p:cNvPr>
          <p:cNvGrpSpPr/>
          <p:nvPr/>
        </p:nvGrpSpPr>
        <p:grpSpPr>
          <a:xfrm>
            <a:off x="562879" y="6640637"/>
            <a:ext cx="404619" cy="372596"/>
            <a:chOff x="732600" y="1890325"/>
            <a:chExt cx="138100" cy="128300"/>
          </a:xfrm>
        </p:grpSpPr>
        <p:sp>
          <p:nvSpPr>
            <p:cNvPr id="80" name="Google Shape;5502;p29">
              <a:extLst>
                <a:ext uri="{FF2B5EF4-FFF2-40B4-BE49-F238E27FC236}">
                  <a16:creationId xmlns:a16="http://schemas.microsoft.com/office/drawing/2014/main" id="{35E17F9C-F2DE-403F-ABD2-DBEE2DB7BD53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5503;p29">
              <a:extLst>
                <a:ext uri="{FF2B5EF4-FFF2-40B4-BE49-F238E27FC236}">
                  <a16:creationId xmlns:a16="http://schemas.microsoft.com/office/drawing/2014/main" id="{328E104E-32E4-474A-9C99-699C039E4C99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5504;p29">
              <a:extLst>
                <a:ext uri="{FF2B5EF4-FFF2-40B4-BE49-F238E27FC236}">
                  <a16:creationId xmlns:a16="http://schemas.microsoft.com/office/drawing/2014/main" id="{7F3CA982-32A3-40C9-B845-1D09761C2FDC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" name="Google Shape;5501;p29">
            <a:extLst>
              <a:ext uri="{FF2B5EF4-FFF2-40B4-BE49-F238E27FC236}">
                <a16:creationId xmlns:a16="http://schemas.microsoft.com/office/drawing/2014/main" id="{BEE5A148-41A1-4FF1-B96A-966B57596434}"/>
              </a:ext>
            </a:extLst>
          </p:cNvPr>
          <p:cNvGrpSpPr/>
          <p:nvPr/>
        </p:nvGrpSpPr>
        <p:grpSpPr>
          <a:xfrm>
            <a:off x="9651654" y="6525713"/>
            <a:ext cx="404619" cy="372596"/>
            <a:chOff x="732600" y="1890325"/>
            <a:chExt cx="138100" cy="128300"/>
          </a:xfrm>
        </p:grpSpPr>
        <p:sp>
          <p:nvSpPr>
            <p:cNvPr id="94" name="Google Shape;5502;p29">
              <a:extLst>
                <a:ext uri="{FF2B5EF4-FFF2-40B4-BE49-F238E27FC236}">
                  <a16:creationId xmlns:a16="http://schemas.microsoft.com/office/drawing/2014/main" id="{AB4815A8-F204-472F-89DB-B5F0CED905CD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5503;p29">
              <a:extLst>
                <a:ext uri="{FF2B5EF4-FFF2-40B4-BE49-F238E27FC236}">
                  <a16:creationId xmlns:a16="http://schemas.microsoft.com/office/drawing/2014/main" id="{C8DE7590-ADB5-4939-98A6-CE3D59141C58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5504;p29">
              <a:extLst>
                <a:ext uri="{FF2B5EF4-FFF2-40B4-BE49-F238E27FC236}">
                  <a16:creationId xmlns:a16="http://schemas.microsoft.com/office/drawing/2014/main" id="{5B53DDA5-965A-47D7-8615-CA4234101D09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" name="Google Shape;5511;p29">
            <a:extLst>
              <a:ext uri="{FF2B5EF4-FFF2-40B4-BE49-F238E27FC236}">
                <a16:creationId xmlns:a16="http://schemas.microsoft.com/office/drawing/2014/main" id="{FA070443-DBCA-4639-A7A4-EBADCAFD825D}"/>
              </a:ext>
            </a:extLst>
          </p:cNvPr>
          <p:cNvGrpSpPr/>
          <p:nvPr/>
        </p:nvGrpSpPr>
        <p:grpSpPr>
          <a:xfrm rot="-1183563">
            <a:off x="8777898" y="511610"/>
            <a:ext cx="1338922" cy="1025856"/>
            <a:chOff x="6015800" y="923575"/>
            <a:chExt cx="1212225" cy="937075"/>
          </a:xfrm>
        </p:grpSpPr>
        <p:sp>
          <p:nvSpPr>
            <p:cNvPr id="100" name="Google Shape;5512;p29">
              <a:extLst>
                <a:ext uri="{FF2B5EF4-FFF2-40B4-BE49-F238E27FC236}">
                  <a16:creationId xmlns:a16="http://schemas.microsoft.com/office/drawing/2014/main" id="{864C79C6-5F41-424B-82A3-763BB0C522E3}"/>
                </a:ext>
              </a:extLst>
            </p:cNvPr>
            <p:cNvSpPr/>
            <p:nvPr/>
          </p:nvSpPr>
          <p:spPr>
            <a:xfrm>
              <a:off x="6015800" y="923575"/>
              <a:ext cx="375800" cy="361850"/>
            </a:xfrm>
            <a:custGeom>
              <a:avLst/>
              <a:gdLst/>
              <a:ahLst/>
              <a:cxnLst/>
              <a:rect l="l" t="t" r="r" b="b"/>
              <a:pathLst>
                <a:path w="15032" h="14474" extrusionOk="0">
                  <a:moveTo>
                    <a:pt x="8300" y="0"/>
                  </a:moveTo>
                  <a:cubicBezTo>
                    <a:pt x="7968" y="0"/>
                    <a:pt x="7628" y="165"/>
                    <a:pt x="7404" y="501"/>
                  </a:cubicBezTo>
                  <a:lnTo>
                    <a:pt x="5352" y="3815"/>
                  </a:lnTo>
                  <a:lnTo>
                    <a:pt x="1459" y="3447"/>
                  </a:lnTo>
                  <a:cubicBezTo>
                    <a:pt x="1438" y="3446"/>
                    <a:pt x="1416" y="3445"/>
                    <a:pt x="1395" y="3445"/>
                  </a:cubicBezTo>
                  <a:cubicBezTo>
                    <a:pt x="538" y="3445"/>
                    <a:pt x="0" y="4463"/>
                    <a:pt x="565" y="5131"/>
                  </a:cubicBezTo>
                  <a:lnTo>
                    <a:pt x="3038" y="8129"/>
                  </a:lnTo>
                  <a:lnTo>
                    <a:pt x="1459" y="11706"/>
                  </a:lnTo>
                  <a:cubicBezTo>
                    <a:pt x="1145" y="12469"/>
                    <a:pt x="1712" y="13194"/>
                    <a:pt x="2474" y="13194"/>
                  </a:cubicBezTo>
                  <a:cubicBezTo>
                    <a:pt x="2604" y="13194"/>
                    <a:pt x="2741" y="13173"/>
                    <a:pt x="2880" y="13126"/>
                  </a:cubicBezTo>
                  <a:lnTo>
                    <a:pt x="6457" y="11654"/>
                  </a:lnTo>
                  <a:lnTo>
                    <a:pt x="9455" y="14231"/>
                  </a:lnTo>
                  <a:cubicBezTo>
                    <a:pt x="9654" y="14399"/>
                    <a:pt x="9883" y="14474"/>
                    <a:pt x="10107" y="14474"/>
                  </a:cubicBezTo>
                  <a:cubicBezTo>
                    <a:pt x="10656" y="14474"/>
                    <a:pt x="11176" y="14025"/>
                    <a:pt x="11139" y="13390"/>
                  </a:cubicBezTo>
                  <a:lnTo>
                    <a:pt x="10876" y="9497"/>
                  </a:lnTo>
                  <a:lnTo>
                    <a:pt x="14242" y="7498"/>
                  </a:lnTo>
                  <a:cubicBezTo>
                    <a:pt x="15031" y="7077"/>
                    <a:pt x="14874" y="5814"/>
                    <a:pt x="13979" y="5604"/>
                  </a:cubicBezTo>
                  <a:lnTo>
                    <a:pt x="10139" y="4710"/>
                  </a:lnTo>
                  <a:lnTo>
                    <a:pt x="9298" y="870"/>
                  </a:lnTo>
                  <a:cubicBezTo>
                    <a:pt x="9177" y="297"/>
                    <a:pt x="8745" y="0"/>
                    <a:pt x="8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5513;p29">
              <a:extLst>
                <a:ext uri="{FF2B5EF4-FFF2-40B4-BE49-F238E27FC236}">
                  <a16:creationId xmlns:a16="http://schemas.microsoft.com/office/drawing/2014/main" id="{3215C50C-F215-4252-9626-D78248D64D81}"/>
                </a:ext>
              </a:extLst>
            </p:cNvPr>
            <p:cNvSpPr/>
            <p:nvPr/>
          </p:nvSpPr>
          <p:spPr>
            <a:xfrm>
              <a:off x="6024650" y="1009625"/>
              <a:ext cx="124975" cy="27750"/>
            </a:xfrm>
            <a:custGeom>
              <a:avLst/>
              <a:gdLst/>
              <a:ahLst/>
              <a:cxnLst/>
              <a:rect l="l" t="t" r="r" b="b"/>
              <a:pathLst>
                <a:path w="4999" h="1110" extrusionOk="0">
                  <a:moveTo>
                    <a:pt x="1005" y="0"/>
                  </a:moveTo>
                  <a:cubicBezTo>
                    <a:pt x="526" y="0"/>
                    <a:pt x="148" y="348"/>
                    <a:pt x="1" y="742"/>
                  </a:cubicBezTo>
                  <a:lnTo>
                    <a:pt x="4472" y="1110"/>
                  </a:lnTo>
                  <a:lnTo>
                    <a:pt x="4998" y="373"/>
                  </a:lnTo>
                  <a:lnTo>
                    <a:pt x="1105" y="5"/>
                  </a:lnTo>
                  <a:cubicBezTo>
                    <a:pt x="1072" y="2"/>
                    <a:pt x="1038" y="0"/>
                    <a:pt x="1005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5514;p29">
              <a:extLst>
                <a:ext uri="{FF2B5EF4-FFF2-40B4-BE49-F238E27FC236}">
                  <a16:creationId xmlns:a16="http://schemas.microsoft.com/office/drawing/2014/main" id="{0C70A037-32AD-413A-91CD-F414B70599D0}"/>
                </a:ext>
              </a:extLst>
            </p:cNvPr>
            <p:cNvSpPr/>
            <p:nvPr/>
          </p:nvSpPr>
          <p:spPr>
            <a:xfrm>
              <a:off x="6195625" y="926500"/>
              <a:ext cx="195975" cy="361150"/>
            </a:xfrm>
            <a:custGeom>
              <a:avLst/>
              <a:gdLst/>
              <a:ahLst/>
              <a:cxnLst/>
              <a:rect l="l" t="t" r="r" b="b"/>
              <a:pathLst>
                <a:path w="7839" h="14446" extrusionOk="0">
                  <a:moveTo>
                    <a:pt x="1045" y="1"/>
                  </a:moveTo>
                  <a:cubicBezTo>
                    <a:pt x="716" y="1"/>
                    <a:pt x="381" y="156"/>
                    <a:pt x="158" y="490"/>
                  </a:cubicBezTo>
                  <a:lnTo>
                    <a:pt x="0" y="753"/>
                  </a:lnTo>
                  <a:cubicBezTo>
                    <a:pt x="316" y="805"/>
                    <a:pt x="579" y="1068"/>
                    <a:pt x="684" y="1489"/>
                  </a:cubicBezTo>
                  <a:lnTo>
                    <a:pt x="1526" y="5277"/>
                  </a:lnTo>
                  <a:lnTo>
                    <a:pt x="5313" y="6223"/>
                  </a:lnTo>
                  <a:cubicBezTo>
                    <a:pt x="6260" y="6434"/>
                    <a:pt x="6366" y="7644"/>
                    <a:pt x="5576" y="8117"/>
                  </a:cubicBezTo>
                  <a:lnTo>
                    <a:pt x="2262" y="10116"/>
                  </a:lnTo>
                  <a:lnTo>
                    <a:pt x="2525" y="13956"/>
                  </a:lnTo>
                  <a:cubicBezTo>
                    <a:pt x="2578" y="14114"/>
                    <a:pt x="2525" y="14167"/>
                    <a:pt x="2420" y="14377"/>
                  </a:cubicBezTo>
                  <a:cubicBezTo>
                    <a:pt x="2541" y="14424"/>
                    <a:pt x="2667" y="14446"/>
                    <a:pt x="2793" y="14446"/>
                  </a:cubicBezTo>
                  <a:cubicBezTo>
                    <a:pt x="3374" y="14446"/>
                    <a:pt x="3936" y="13974"/>
                    <a:pt x="3893" y="13325"/>
                  </a:cubicBezTo>
                  <a:lnTo>
                    <a:pt x="3630" y="9432"/>
                  </a:lnTo>
                  <a:lnTo>
                    <a:pt x="6997" y="7486"/>
                  </a:lnTo>
                  <a:cubicBezTo>
                    <a:pt x="7838" y="7013"/>
                    <a:pt x="7628" y="5750"/>
                    <a:pt x="6734" y="5540"/>
                  </a:cubicBezTo>
                  <a:lnTo>
                    <a:pt x="2894" y="4645"/>
                  </a:lnTo>
                  <a:lnTo>
                    <a:pt x="2052" y="805"/>
                  </a:lnTo>
                  <a:cubicBezTo>
                    <a:pt x="1931" y="289"/>
                    <a:pt x="1494" y="1"/>
                    <a:pt x="1045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5515;p29">
              <a:extLst>
                <a:ext uri="{FF2B5EF4-FFF2-40B4-BE49-F238E27FC236}">
                  <a16:creationId xmlns:a16="http://schemas.microsoft.com/office/drawing/2014/main" id="{D0A1C53B-7CFE-43FA-8805-B6A150AB5E98}"/>
                </a:ext>
              </a:extLst>
            </p:cNvPr>
            <p:cNvSpPr/>
            <p:nvPr/>
          </p:nvSpPr>
          <p:spPr>
            <a:xfrm>
              <a:off x="6473100" y="1159675"/>
              <a:ext cx="701000" cy="453725"/>
            </a:xfrm>
            <a:custGeom>
              <a:avLst/>
              <a:gdLst/>
              <a:ahLst/>
              <a:cxnLst/>
              <a:rect l="l" t="t" r="r" b="b"/>
              <a:pathLst>
                <a:path w="28040" h="18149" fill="none" extrusionOk="0">
                  <a:moveTo>
                    <a:pt x="1" y="0"/>
                  </a:moveTo>
                  <a:cubicBezTo>
                    <a:pt x="11785" y="0"/>
                    <a:pt x="23252" y="7417"/>
                    <a:pt x="28039" y="1814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5516;p29">
              <a:extLst>
                <a:ext uri="{FF2B5EF4-FFF2-40B4-BE49-F238E27FC236}">
                  <a16:creationId xmlns:a16="http://schemas.microsoft.com/office/drawing/2014/main" id="{AFEBA7FB-E88B-42E4-8DB3-B95CBC371929}"/>
                </a:ext>
              </a:extLst>
            </p:cNvPr>
            <p:cNvSpPr/>
            <p:nvPr/>
          </p:nvSpPr>
          <p:spPr>
            <a:xfrm>
              <a:off x="6475750" y="1233325"/>
              <a:ext cx="309075" cy="140725"/>
            </a:xfrm>
            <a:custGeom>
              <a:avLst/>
              <a:gdLst/>
              <a:ahLst/>
              <a:cxnLst/>
              <a:rect l="l" t="t" r="r" b="b"/>
              <a:pathLst>
                <a:path w="12363" h="5629" fill="none" extrusionOk="0">
                  <a:moveTo>
                    <a:pt x="0" y="0"/>
                  </a:moveTo>
                  <a:cubicBezTo>
                    <a:pt x="4366" y="1157"/>
                    <a:pt x="8522" y="3051"/>
                    <a:pt x="12362" y="562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5517;p29">
              <a:extLst>
                <a:ext uri="{FF2B5EF4-FFF2-40B4-BE49-F238E27FC236}">
                  <a16:creationId xmlns:a16="http://schemas.microsoft.com/office/drawing/2014/main" id="{251B63E5-C364-411D-B925-0B6D721706CE}"/>
                </a:ext>
              </a:extLst>
            </p:cNvPr>
            <p:cNvSpPr/>
            <p:nvPr/>
          </p:nvSpPr>
          <p:spPr>
            <a:xfrm>
              <a:off x="6858450" y="1473975"/>
              <a:ext cx="84175" cy="90775"/>
            </a:xfrm>
            <a:custGeom>
              <a:avLst/>
              <a:gdLst/>
              <a:ahLst/>
              <a:cxnLst/>
              <a:rect l="l" t="t" r="r" b="b"/>
              <a:pathLst>
                <a:path w="3367" h="3631" fill="none" extrusionOk="0">
                  <a:moveTo>
                    <a:pt x="0" y="1"/>
                  </a:moveTo>
                  <a:cubicBezTo>
                    <a:pt x="1368" y="948"/>
                    <a:pt x="2473" y="2210"/>
                    <a:pt x="3367" y="3630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5518;p29">
              <a:extLst>
                <a:ext uri="{FF2B5EF4-FFF2-40B4-BE49-F238E27FC236}">
                  <a16:creationId xmlns:a16="http://schemas.microsoft.com/office/drawing/2014/main" id="{220F94EF-6CE8-4977-82CF-11E32BDE15E1}"/>
                </a:ext>
              </a:extLst>
            </p:cNvPr>
            <p:cNvSpPr/>
            <p:nvPr/>
          </p:nvSpPr>
          <p:spPr>
            <a:xfrm>
              <a:off x="6462600" y="1304325"/>
              <a:ext cx="303800" cy="409025"/>
            </a:xfrm>
            <a:custGeom>
              <a:avLst/>
              <a:gdLst/>
              <a:ahLst/>
              <a:cxnLst/>
              <a:rect l="l" t="t" r="r" b="b"/>
              <a:pathLst>
                <a:path w="12152" h="16361" fill="none" extrusionOk="0">
                  <a:moveTo>
                    <a:pt x="0" y="1"/>
                  </a:moveTo>
                  <a:cubicBezTo>
                    <a:pt x="6155" y="3315"/>
                    <a:pt x="10679" y="9522"/>
                    <a:pt x="12152" y="1636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5519;p29">
              <a:extLst>
                <a:ext uri="{FF2B5EF4-FFF2-40B4-BE49-F238E27FC236}">
                  <a16:creationId xmlns:a16="http://schemas.microsoft.com/office/drawing/2014/main" id="{440549DE-2AD9-4468-8454-04BD8A5E343D}"/>
                </a:ext>
              </a:extLst>
            </p:cNvPr>
            <p:cNvSpPr/>
            <p:nvPr/>
          </p:nvSpPr>
          <p:spPr>
            <a:xfrm>
              <a:off x="6799275" y="1797500"/>
              <a:ext cx="15800" cy="63150"/>
            </a:xfrm>
            <a:custGeom>
              <a:avLst/>
              <a:gdLst/>
              <a:ahLst/>
              <a:cxnLst/>
              <a:rect l="l" t="t" r="r" b="b"/>
              <a:pathLst>
                <a:path w="632" h="2526" fill="none" extrusionOk="0">
                  <a:moveTo>
                    <a:pt x="0" y="1"/>
                  </a:moveTo>
                  <a:cubicBezTo>
                    <a:pt x="210" y="842"/>
                    <a:pt x="368" y="1684"/>
                    <a:pt x="631" y="2526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5520;p29">
              <a:extLst>
                <a:ext uri="{FF2B5EF4-FFF2-40B4-BE49-F238E27FC236}">
                  <a16:creationId xmlns:a16="http://schemas.microsoft.com/office/drawing/2014/main" id="{0477ACF0-5A24-4CFF-9EBA-5F6DF999BB6F}"/>
                </a:ext>
              </a:extLst>
            </p:cNvPr>
            <p:cNvSpPr/>
            <p:nvPr/>
          </p:nvSpPr>
          <p:spPr>
            <a:xfrm>
              <a:off x="6486275" y="1049200"/>
              <a:ext cx="498450" cy="86825"/>
            </a:xfrm>
            <a:custGeom>
              <a:avLst/>
              <a:gdLst/>
              <a:ahLst/>
              <a:cxnLst/>
              <a:rect l="l" t="t" r="r" b="b"/>
              <a:pathLst>
                <a:path w="19938" h="3473" fill="none" extrusionOk="0">
                  <a:moveTo>
                    <a:pt x="0" y="1052"/>
                  </a:moveTo>
                  <a:cubicBezTo>
                    <a:pt x="6733" y="0"/>
                    <a:pt x="13677" y="842"/>
                    <a:pt x="19937" y="3472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5521;p29">
              <a:extLst>
                <a:ext uri="{FF2B5EF4-FFF2-40B4-BE49-F238E27FC236}">
                  <a16:creationId xmlns:a16="http://schemas.microsoft.com/office/drawing/2014/main" id="{F2C05054-EBD6-47DC-9465-3049DF749EFA}"/>
                </a:ext>
              </a:extLst>
            </p:cNvPr>
            <p:cNvSpPr/>
            <p:nvPr/>
          </p:nvSpPr>
          <p:spPr>
            <a:xfrm>
              <a:off x="7089900" y="1205700"/>
              <a:ext cx="59200" cy="35525"/>
            </a:xfrm>
            <a:custGeom>
              <a:avLst/>
              <a:gdLst/>
              <a:ahLst/>
              <a:cxnLst/>
              <a:rect l="l" t="t" r="r" b="b"/>
              <a:pathLst>
                <a:path w="2368" h="1421" fill="none" extrusionOk="0">
                  <a:moveTo>
                    <a:pt x="1" y="0"/>
                  </a:moveTo>
                  <a:cubicBezTo>
                    <a:pt x="790" y="421"/>
                    <a:pt x="1579" y="895"/>
                    <a:pt x="2368" y="142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5522;p29">
              <a:extLst>
                <a:ext uri="{FF2B5EF4-FFF2-40B4-BE49-F238E27FC236}">
                  <a16:creationId xmlns:a16="http://schemas.microsoft.com/office/drawing/2014/main" id="{CF249BCF-1E98-43B2-88BA-E85D97E871D4}"/>
                </a:ext>
              </a:extLst>
            </p:cNvPr>
            <p:cNvSpPr/>
            <p:nvPr/>
          </p:nvSpPr>
          <p:spPr>
            <a:xfrm>
              <a:off x="7216150" y="1312225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fill="none" extrusionOk="0">
                  <a:moveTo>
                    <a:pt x="1" y="0"/>
                  </a:moveTo>
                  <a:cubicBezTo>
                    <a:pt x="159" y="106"/>
                    <a:pt x="264" y="263"/>
                    <a:pt x="474" y="369"/>
                  </a:cubicBezTo>
                </a:path>
              </a:pathLst>
            </a:custGeom>
            <a:noFill/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5523;p29">
              <a:extLst>
                <a:ext uri="{FF2B5EF4-FFF2-40B4-BE49-F238E27FC236}">
                  <a16:creationId xmlns:a16="http://schemas.microsoft.com/office/drawing/2014/main" id="{E1B5CBB0-1E73-4251-8D31-386D4B36CCE0}"/>
                </a:ext>
              </a:extLst>
            </p:cNvPr>
            <p:cNvSpPr/>
            <p:nvPr/>
          </p:nvSpPr>
          <p:spPr>
            <a:xfrm>
              <a:off x="6989950" y="1652825"/>
              <a:ext cx="11875" cy="23700"/>
            </a:xfrm>
            <a:custGeom>
              <a:avLst/>
              <a:gdLst/>
              <a:ahLst/>
              <a:cxnLst/>
              <a:rect l="l" t="t" r="r" b="b"/>
              <a:pathLst>
                <a:path w="475" h="948" fill="none" extrusionOk="0">
                  <a:moveTo>
                    <a:pt x="1" y="1"/>
                  </a:moveTo>
                  <a:cubicBezTo>
                    <a:pt x="106" y="317"/>
                    <a:pt x="316" y="632"/>
                    <a:pt x="474" y="948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" name="Google Shape;59;p2">
            <a:extLst>
              <a:ext uri="{FF2B5EF4-FFF2-40B4-BE49-F238E27FC236}">
                <a16:creationId xmlns:a16="http://schemas.microsoft.com/office/drawing/2014/main" id="{4A30C64E-D498-48AF-9AC9-536ACA805913}"/>
              </a:ext>
            </a:extLst>
          </p:cNvPr>
          <p:cNvSpPr/>
          <p:nvPr/>
        </p:nvSpPr>
        <p:spPr>
          <a:xfrm>
            <a:off x="1740" y="-31216"/>
            <a:ext cx="10692000" cy="7589400"/>
          </a:xfrm>
          <a:prstGeom prst="frame">
            <a:avLst>
              <a:gd name="adj1" fmla="val 5431"/>
            </a:avLst>
          </a:prstGeom>
          <a:solidFill>
            <a:srgbClr val="FDB1C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6" name="Google Shape;60;p2">
            <a:extLst>
              <a:ext uri="{FF2B5EF4-FFF2-40B4-BE49-F238E27FC236}">
                <a16:creationId xmlns:a16="http://schemas.microsoft.com/office/drawing/2014/main" id="{97AD4D48-35C3-4F8B-B44D-3F2FC6F91CC8}"/>
              </a:ext>
            </a:extLst>
          </p:cNvPr>
          <p:cNvGrpSpPr/>
          <p:nvPr/>
        </p:nvGrpSpPr>
        <p:grpSpPr>
          <a:xfrm>
            <a:off x="75658" y="60746"/>
            <a:ext cx="10544304" cy="7425379"/>
            <a:chOff x="73845" y="61396"/>
            <a:chExt cx="10544304" cy="7425379"/>
          </a:xfrm>
        </p:grpSpPr>
        <p:grpSp>
          <p:nvGrpSpPr>
            <p:cNvPr id="117" name="Google Shape;61;p2">
              <a:extLst>
                <a:ext uri="{FF2B5EF4-FFF2-40B4-BE49-F238E27FC236}">
                  <a16:creationId xmlns:a16="http://schemas.microsoft.com/office/drawing/2014/main" id="{EC6819C0-D033-458A-AA84-980AB3B893FA}"/>
                </a:ext>
              </a:extLst>
            </p:cNvPr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410" name="Google Shape;62;p2">
                <a:extLst>
                  <a:ext uri="{FF2B5EF4-FFF2-40B4-BE49-F238E27FC236}">
                    <a16:creationId xmlns:a16="http://schemas.microsoft.com/office/drawing/2014/main" id="{26C3A0D9-EC7D-4137-85D8-1B8243CDA82D}"/>
                  </a:ext>
                </a:extLst>
              </p:cNvPr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420" name="Google Shape;63;p2">
                  <a:extLst>
                    <a:ext uri="{FF2B5EF4-FFF2-40B4-BE49-F238E27FC236}">
                      <a16:creationId xmlns:a16="http://schemas.microsoft.com/office/drawing/2014/main" id="{CA9951F0-C50F-4EE6-856F-7B8E128F777A}"/>
                    </a:ext>
                  </a:extLst>
                </p:cNvPr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509" name="Google Shape;64;p2">
                    <a:extLst>
                      <a:ext uri="{FF2B5EF4-FFF2-40B4-BE49-F238E27FC236}">
                        <a16:creationId xmlns:a16="http://schemas.microsoft.com/office/drawing/2014/main" id="{F2AC3D58-C83F-4FA8-B57F-DF682A0F3BBC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22" name="Google Shape;65;p2">
                      <a:extLst>
                        <a:ext uri="{FF2B5EF4-FFF2-40B4-BE49-F238E27FC236}">
                          <a16:creationId xmlns:a16="http://schemas.microsoft.com/office/drawing/2014/main" id="{05AA1C1F-AF52-4C13-A732-48E9FE337F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3" name="Google Shape;66;p2">
                      <a:extLst>
                        <a:ext uri="{FF2B5EF4-FFF2-40B4-BE49-F238E27FC236}">
                          <a16:creationId xmlns:a16="http://schemas.microsoft.com/office/drawing/2014/main" id="{6CB44149-0093-4423-AD4B-EFB1098EB9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4" name="Google Shape;67;p2">
                      <a:extLst>
                        <a:ext uri="{FF2B5EF4-FFF2-40B4-BE49-F238E27FC236}">
                          <a16:creationId xmlns:a16="http://schemas.microsoft.com/office/drawing/2014/main" id="{2C8FCE41-D83B-4249-BE82-62F61A7653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510" name="Google Shape;68;p2">
                    <a:extLst>
                      <a:ext uri="{FF2B5EF4-FFF2-40B4-BE49-F238E27FC236}">
                        <a16:creationId xmlns:a16="http://schemas.microsoft.com/office/drawing/2014/main" id="{7ACAF07F-EE65-4218-9AA3-E78366138F50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19" name="Google Shape;69;p2">
                      <a:extLst>
                        <a:ext uri="{FF2B5EF4-FFF2-40B4-BE49-F238E27FC236}">
                          <a16:creationId xmlns:a16="http://schemas.microsoft.com/office/drawing/2014/main" id="{D493EC64-45F5-496C-9CA3-1467756639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0" name="Google Shape;70;p2">
                      <a:extLst>
                        <a:ext uri="{FF2B5EF4-FFF2-40B4-BE49-F238E27FC236}">
                          <a16:creationId xmlns:a16="http://schemas.microsoft.com/office/drawing/2014/main" id="{F7E3831E-5BEF-4D17-BC38-9167C2980E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1" name="Google Shape;71;p2">
                      <a:extLst>
                        <a:ext uri="{FF2B5EF4-FFF2-40B4-BE49-F238E27FC236}">
                          <a16:creationId xmlns:a16="http://schemas.microsoft.com/office/drawing/2014/main" id="{84EFA3FF-04C1-4E9D-A179-E26D101BA8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511" name="Google Shape;72;p2">
                    <a:extLst>
                      <a:ext uri="{FF2B5EF4-FFF2-40B4-BE49-F238E27FC236}">
                        <a16:creationId xmlns:a16="http://schemas.microsoft.com/office/drawing/2014/main" id="{90A6FAD2-CF84-4670-947C-891A45C10247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16" name="Google Shape;73;p2">
                      <a:extLst>
                        <a:ext uri="{FF2B5EF4-FFF2-40B4-BE49-F238E27FC236}">
                          <a16:creationId xmlns:a16="http://schemas.microsoft.com/office/drawing/2014/main" id="{6C959927-4152-488F-BBEE-D3B6B0382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7" name="Google Shape;74;p2">
                      <a:extLst>
                        <a:ext uri="{FF2B5EF4-FFF2-40B4-BE49-F238E27FC236}">
                          <a16:creationId xmlns:a16="http://schemas.microsoft.com/office/drawing/2014/main" id="{D9B28505-9E1A-4185-BD45-40FA2C10F8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8" name="Google Shape;75;p2">
                      <a:extLst>
                        <a:ext uri="{FF2B5EF4-FFF2-40B4-BE49-F238E27FC236}">
                          <a16:creationId xmlns:a16="http://schemas.microsoft.com/office/drawing/2014/main" id="{402EED7D-7907-4329-828B-64F6F30580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512" name="Google Shape;76;p2">
                    <a:extLst>
                      <a:ext uri="{FF2B5EF4-FFF2-40B4-BE49-F238E27FC236}">
                        <a16:creationId xmlns:a16="http://schemas.microsoft.com/office/drawing/2014/main" id="{603D76A8-ECD3-4B9C-91D2-DD872A787199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13" name="Google Shape;77;p2">
                      <a:extLst>
                        <a:ext uri="{FF2B5EF4-FFF2-40B4-BE49-F238E27FC236}">
                          <a16:creationId xmlns:a16="http://schemas.microsoft.com/office/drawing/2014/main" id="{80F4F2C6-D332-471A-9DD7-09E6CEC9E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4" name="Google Shape;78;p2">
                      <a:extLst>
                        <a:ext uri="{FF2B5EF4-FFF2-40B4-BE49-F238E27FC236}">
                          <a16:creationId xmlns:a16="http://schemas.microsoft.com/office/drawing/2014/main" id="{5904BA8E-8616-4790-8934-A355FFADB1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5" name="Google Shape;79;p2">
                      <a:extLst>
                        <a:ext uri="{FF2B5EF4-FFF2-40B4-BE49-F238E27FC236}">
                          <a16:creationId xmlns:a16="http://schemas.microsoft.com/office/drawing/2014/main" id="{135B8885-951A-404A-99C1-129058B5C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421" name="Google Shape;80;p2">
                  <a:extLst>
                    <a:ext uri="{FF2B5EF4-FFF2-40B4-BE49-F238E27FC236}">
                      <a16:creationId xmlns:a16="http://schemas.microsoft.com/office/drawing/2014/main" id="{93660249-CB9B-461A-9F27-609FAF45AB28}"/>
                    </a:ext>
                  </a:extLst>
                </p:cNvPr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422" name="Google Shape;81;p2">
                    <a:extLst>
                      <a:ext uri="{FF2B5EF4-FFF2-40B4-BE49-F238E27FC236}">
                        <a16:creationId xmlns:a16="http://schemas.microsoft.com/office/drawing/2014/main" id="{D242FC84-EEC1-4F26-A6BA-4AF1A9535F18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475" name="Google Shape;82;p2">
                      <a:extLst>
                        <a:ext uri="{FF2B5EF4-FFF2-40B4-BE49-F238E27FC236}">
                          <a16:creationId xmlns:a16="http://schemas.microsoft.com/office/drawing/2014/main" id="{AE2C2C30-D3A3-48EA-A815-A683ACEA68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93" name="Google Shape;83;p2">
                        <a:extLst>
                          <a:ext uri="{FF2B5EF4-FFF2-40B4-BE49-F238E27FC236}">
                            <a16:creationId xmlns:a16="http://schemas.microsoft.com/office/drawing/2014/main" id="{D1E556EF-7CB7-466C-9213-ED9423166E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506" name="Google Shape;84;p2">
                          <a:extLst>
                            <a:ext uri="{FF2B5EF4-FFF2-40B4-BE49-F238E27FC236}">
                              <a16:creationId xmlns:a16="http://schemas.microsoft.com/office/drawing/2014/main" id="{ECEDBFB6-EC16-4AE8-A9C7-626BB0DA8C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7" name="Google Shape;85;p2">
                          <a:extLst>
                            <a:ext uri="{FF2B5EF4-FFF2-40B4-BE49-F238E27FC236}">
                              <a16:creationId xmlns:a16="http://schemas.microsoft.com/office/drawing/2014/main" id="{5DD0BDD9-718B-4358-B556-0796B9CBF5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8" name="Google Shape;86;p2">
                          <a:extLst>
                            <a:ext uri="{FF2B5EF4-FFF2-40B4-BE49-F238E27FC236}">
                              <a16:creationId xmlns:a16="http://schemas.microsoft.com/office/drawing/2014/main" id="{95E6A848-565E-40A4-A525-3B9AD8C8E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94" name="Google Shape;87;p2">
                        <a:extLst>
                          <a:ext uri="{FF2B5EF4-FFF2-40B4-BE49-F238E27FC236}">
                            <a16:creationId xmlns:a16="http://schemas.microsoft.com/office/drawing/2014/main" id="{48A4C138-1DC7-4DD5-90B1-59A0832638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503" name="Google Shape;88;p2">
                          <a:extLst>
                            <a:ext uri="{FF2B5EF4-FFF2-40B4-BE49-F238E27FC236}">
                              <a16:creationId xmlns:a16="http://schemas.microsoft.com/office/drawing/2014/main" id="{5ED0CFA2-DA50-415A-B400-D6DC868FB8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4" name="Google Shape;89;p2">
                          <a:extLst>
                            <a:ext uri="{FF2B5EF4-FFF2-40B4-BE49-F238E27FC236}">
                              <a16:creationId xmlns:a16="http://schemas.microsoft.com/office/drawing/2014/main" id="{1F702264-0BA2-4125-8DD4-9ABFDD9354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5" name="Google Shape;90;p2">
                          <a:extLst>
                            <a:ext uri="{FF2B5EF4-FFF2-40B4-BE49-F238E27FC236}">
                              <a16:creationId xmlns:a16="http://schemas.microsoft.com/office/drawing/2014/main" id="{550A6C55-8168-492E-A9F3-03F6674833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95" name="Google Shape;91;p2">
                        <a:extLst>
                          <a:ext uri="{FF2B5EF4-FFF2-40B4-BE49-F238E27FC236}">
                            <a16:creationId xmlns:a16="http://schemas.microsoft.com/office/drawing/2014/main" id="{8881C1BF-AFD4-42D7-AA69-6C8489D31C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500" name="Google Shape;92;p2">
                          <a:extLst>
                            <a:ext uri="{FF2B5EF4-FFF2-40B4-BE49-F238E27FC236}">
                              <a16:creationId xmlns:a16="http://schemas.microsoft.com/office/drawing/2014/main" id="{BEEDE88A-B65C-43B7-8558-71D68E7E5E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1" name="Google Shape;93;p2">
                          <a:extLst>
                            <a:ext uri="{FF2B5EF4-FFF2-40B4-BE49-F238E27FC236}">
                              <a16:creationId xmlns:a16="http://schemas.microsoft.com/office/drawing/2014/main" id="{0E263E48-666E-4B3B-B07F-DF631F568E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2" name="Google Shape;94;p2">
                          <a:extLst>
                            <a:ext uri="{FF2B5EF4-FFF2-40B4-BE49-F238E27FC236}">
                              <a16:creationId xmlns:a16="http://schemas.microsoft.com/office/drawing/2014/main" id="{EA104EBD-FD75-47AB-A32F-4F7C024F9B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96" name="Google Shape;95;p2">
                        <a:extLst>
                          <a:ext uri="{FF2B5EF4-FFF2-40B4-BE49-F238E27FC236}">
                            <a16:creationId xmlns:a16="http://schemas.microsoft.com/office/drawing/2014/main" id="{9EA634C0-AB0A-4EB6-A8AF-CABEB26317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97" name="Google Shape;96;p2">
                          <a:extLst>
                            <a:ext uri="{FF2B5EF4-FFF2-40B4-BE49-F238E27FC236}">
                              <a16:creationId xmlns:a16="http://schemas.microsoft.com/office/drawing/2014/main" id="{EBF2BDD7-8B76-47EB-ADDC-192446260D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8" name="Google Shape;97;p2">
                          <a:extLst>
                            <a:ext uri="{FF2B5EF4-FFF2-40B4-BE49-F238E27FC236}">
                              <a16:creationId xmlns:a16="http://schemas.microsoft.com/office/drawing/2014/main" id="{66888DF1-0DFC-464C-828B-D11718FA4D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9" name="Google Shape;98;p2">
                          <a:extLst>
                            <a:ext uri="{FF2B5EF4-FFF2-40B4-BE49-F238E27FC236}">
                              <a16:creationId xmlns:a16="http://schemas.microsoft.com/office/drawing/2014/main" id="{05421106-D119-4B6F-BD5E-85A859EBEB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476" name="Google Shape;99;p2">
                      <a:extLst>
                        <a:ext uri="{FF2B5EF4-FFF2-40B4-BE49-F238E27FC236}">
                          <a16:creationId xmlns:a16="http://schemas.microsoft.com/office/drawing/2014/main" id="{70328F7D-0ABC-490E-9736-84E6402BD3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77" name="Google Shape;100;p2">
                        <a:extLst>
                          <a:ext uri="{FF2B5EF4-FFF2-40B4-BE49-F238E27FC236}">
                            <a16:creationId xmlns:a16="http://schemas.microsoft.com/office/drawing/2014/main" id="{5A350D5E-C16E-47D9-9666-4F697C0229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90" name="Google Shape;101;p2">
                          <a:extLst>
                            <a:ext uri="{FF2B5EF4-FFF2-40B4-BE49-F238E27FC236}">
                              <a16:creationId xmlns:a16="http://schemas.microsoft.com/office/drawing/2014/main" id="{F2CB41C8-52B3-4642-BDE6-3F9E281B7C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1" name="Google Shape;102;p2">
                          <a:extLst>
                            <a:ext uri="{FF2B5EF4-FFF2-40B4-BE49-F238E27FC236}">
                              <a16:creationId xmlns:a16="http://schemas.microsoft.com/office/drawing/2014/main" id="{6C7DDF52-5BAD-49E3-B97D-AD30F00E08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2" name="Google Shape;103;p2">
                          <a:extLst>
                            <a:ext uri="{FF2B5EF4-FFF2-40B4-BE49-F238E27FC236}">
                              <a16:creationId xmlns:a16="http://schemas.microsoft.com/office/drawing/2014/main" id="{80A9FF1D-7DB0-4A42-90C1-188D2B27E3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78" name="Google Shape;104;p2">
                        <a:extLst>
                          <a:ext uri="{FF2B5EF4-FFF2-40B4-BE49-F238E27FC236}">
                            <a16:creationId xmlns:a16="http://schemas.microsoft.com/office/drawing/2014/main" id="{ADC6A66C-48FA-4505-B01C-5CAD671B44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87" name="Google Shape;105;p2">
                          <a:extLst>
                            <a:ext uri="{FF2B5EF4-FFF2-40B4-BE49-F238E27FC236}">
                              <a16:creationId xmlns:a16="http://schemas.microsoft.com/office/drawing/2014/main" id="{B334F9B2-4BD5-409B-95E2-FBDC078E61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8" name="Google Shape;106;p2">
                          <a:extLst>
                            <a:ext uri="{FF2B5EF4-FFF2-40B4-BE49-F238E27FC236}">
                              <a16:creationId xmlns:a16="http://schemas.microsoft.com/office/drawing/2014/main" id="{CC424B3F-FECD-4B10-8E62-25F704C079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9" name="Google Shape;107;p2">
                          <a:extLst>
                            <a:ext uri="{FF2B5EF4-FFF2-40B4-BE49-F238E27FC236}">
                              <a16:creationId xmlns:a16="http://schemas.microsoft.com/office/drawing/2014/main" id="{B22C9076-21A9-4311-AAE5-ED927DCD07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79" name="Google Shape;108;p2">
                        <a:extLst>
                          <a:ext uri="{FF2B5EF4-FFF2-40B4-BE49-F238E27FC236}">
                            <a16:creationId xmlns:a16="http://schemas.microsoft.com/office/drawing/2014/main" id="{9816B0DB-E5C0-4569-95C0-EDA14824CA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84" name="Google Shape;109;p2">
                          <a:extLst>
                            <a:ext uri="{FF2B5EF4-FFF2-40B4-BE49-F238E27FC236}">
                              <a16:creationId xmlns:a16="http://schemas.microsoft.com/office/drawing/2014/main" id="{6489513E-CDD4-4F11-88B2-D0560B3E40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" name="Google Shape;110;p2">
                          <a:extLst>
                            <a:ext uri="{FF2B5EF4-FFF2-40B4-BE49-F238E27FC236}">
                              <a16:creationId xmlns:a16="http://schemas.microsoft.com/office/drawing/2014/main" id="{EE34D220-297C-4BF6-9116-F3D693972F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6" name="Google Shape;111;p2">
                          <a:extLst>
                            <a:ext uri="{FF2B5EF4-FFF2-40B4-BE49-F238E27FC236}">
                              <a16:creationId xmlns:a16="http://schemas.microsoft.com/office/drawing/2014/main" id="{77DC245D-9AE5-4328-9D4D-4B6212A3F3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80" name="Google Shape;112;p2">
                        <a:extLst>
                          <a:ext uri="{FF2B5EF4-FFF2-40B4-BE49-F238E27FC236}">
                            <a16:creationId xmlns:a16="http://schemas.microsoft.com/office/drawing/2014/main" id="{833F0211-FE63-440D-8C5A-D392D86C47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81" name="Google Shape;113;p2">
                          <a:extLst>
                            <a:ext uri="{FF2B5EF4-FFF2-40B4-BE49-F238E27FC236}">
                              <a16:creationId xmlns:a16="http://schemas.microsoft.com/office/drawing/2014/main" id="{CA74CA34-B531-49C5-927B-2DD68B9CA3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2" name="Google Shape;114;p2">
                          <a:extLst>
                            <a:ext uri="{FF2B5EF4-FFF2-40B4-BE49-F238E27FC236}">
                              <a16:creationId xmlns:a16="http://schemas.microsoft.com/office/drawing/2014/main" id="{C7D9153B-EE01-427C-9181-47BC1D4DE3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3" name="Google Shape;115;p2">
                          <a:extLst>
                            <a:ext uri="{FF2B5EF4-FFF2-40B4-BE49-F238E27FC236}">
                              <a16:creationId xmlns:a16="http://schemas.microsoft.com/office/drawing/2014/main" id="{4F31CDE9-2DF2-411D-96AE-DBE4BA88B5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423" name="Google Shape;116;p2">
                    <a:extLst>
                      <a:ext uri="{FF2B5EF4-FFF2-40B4-BE49-F238E27FC236}">
                        <a16:creationId xmlns:a16="http://schemas.microsoft.com/office/drawing/2014/main" id="{D35A4699-1567-4BEB-96A3-5C7B2A4E0704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441" name="Google Shape;117;p2">
                      <a:extLst>
                        <a:ext uri="{FF2B5EF4-FFF2-40B4-BE49-F238E27FC236}">
                          <a16:creationId xmlns:a16="http://schemas.microsoft.com/office/drawing/2014/main" id="{BD715B90-FC43-4E07-9D2A-1EB09A22BF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59" name="Google Shape;118;p2">
                        <a:extLst>
                          <a:ext uri="{FF2B5EF4-FFF2-40B4-BE49-F238E27FC236}">
                            <a16:creationId xmlns:a16="http://schemas.microsoft.com/office/drawing/2014/main" id="{6D4F5F6C-21D0-41B1-9FD9-51DD0B1A5A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72" name="Google Shape;119;p2">
                          <a:extLst>
                            <a:ext uri="{FF2B5EF4-FFF2-40B4-BE49-F238E27FC236}">
                              <a16:creationId xmlns:a16="http://schemas.microsoft.com/office/drawing/2014/main" id="{BBB7CE03-C0A0-47AA-8427-B66003CD48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3" name="Google Shape;120;p2">
                          <a:extLst>
                            <a:ext uri="{FF2B5EF4-FFF2-40B4-BE49-F238E27FC236}">
                              <a16:creationId xmlns:a16="http://schemas.microsoft.com/office/drawing/2014/main" id="{31C9406C-BDC7-4A03-8BF0-04E5D02CF0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4" name="Google Shape;121;p2">
                          <a:extLst>
                            <a:ext uri="{FF2B5EF4-FFF2-40B4-BE49-F238E27FC236}">
                              <a16:creationId xmlns:a16="http://schemas.microsoft.com/office/drawing/2014/main" id="{21535735-30AE-4B1C-A9F6-5F91ACA3CC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60" name="Google Shape;122;p2">
                        <a:extLst>
                          <a:ext uri="{FF2B5EF4-FFF2-40B4-BE49-F238E27FC236}">
                            <a16:creationId xmlns:a16="http://schemas.microsoft.com/office/drawing/2014/main" id="{FF55C531-7B8B-4846-9CFE-A266D5AF74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69" name="Google Shape;123;p2">
                          <a:extLst>
                            <a:ext uri="{FF2B5EF4-FFF2-40B4-BE49-F238E27FC236}">
                              <a16:creationId xmlns:a16="http://schemas.microsoft.com/office/drawing/2014/main" id="{E0D5C252-B637-4495-8CB2-4C6394410F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0" name="Google Shape;124;p2">
                          <a:extLst>
                            <a:ext uri="{FF2B5EF4-FFF2-40B4-BE49-F238E27FC236}">
                              <a16:creationId xmlns:a16="http://schemas.microsoft.com/office/drawing/2014/main" id="{D049F1DD-5B21-4D9E-99BA-7CE210D734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1" name="Google Shape;125;p2">
                          <a:extLst>
                            <a:ext uri="{FF2B5EF4-FFF2-40B4-BE49-F238E27FC236}">
                              <a16:creationId xmlns:a16="http://schemas.microsoft.com/office/drawing/2014/main" id="{64C910DC-5C95-4FF7-9706-19DEED8396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61" name="Google Shape;126;p2">
                        <a:extLst>
                          <a:ext uri="{FF2B5EF4-FFF2-40B4-BE49-F238E27FC236}">
                            <a16:creationId xmlns:a16="http://schemas.microsoft.com/office/drawing/2014/main" id="{E4A3CC94-DD2D-414D-83BA-A8F18BADAF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66" name="Google Shape;127;p2">
                          <a:extLst>
                            <a:ext uri="{FF2B5EF4-FFF2-40B4-BE49-F238E27FC236}">
                              <a16:creationId xmlns:a16="http://schemas.microsoft.com/office/drawing/2014/main" id="{1ADA9F2D-FF71-4372-9397-F16A261FA0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7" name="Google Shape;128;p2">
                          <a:extLst>
                            <a:ext uri="{FF2B5EF4-FFF2-40B4-BE49-F238E27FC236}">
                              <a16:creationId xmlns:a16="http://schemas.microsoft.com/office/drawing/2014/main" id="{D9AAD42B-1DB2-4D02-B338-2C8CDE8B9D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8" name="Google Shape;129;p2">
                          <a:extLst>
                            <a:ext uri="{FF2B5EF4-FFF2-40B4-BE49-F238E27FC236}">
                              <a16:creationId xmlns:a16="http://schemas.microsoft.com/office/drawing/2014/main" id="{11794BB8-FB20-4563-97EA-2AE8B08166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62" name="Google Shape;130;p2">
                        <a:extLst>
                          <a:ext uri="{FF2B5EF4-FFF2-40B4-BE49-F238E27FC236}">
                            <a16:creationId xmlns:a16="http://schemas.microsoft.com/office/drawing/2014/main" id="{32F92159-03CE-4090-91D3-D9833363A3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63" name="Google Shape;131;p2">
                          <a:extLst>
                            <a:ext uri="{FF2B5EF4-FFF2-40B4-BE49-F238E27FC236}">
                              <a16:creationId xmlns:a16="http://schemas.microsoft.com/office/drawing/2014/main" id="{AB08558A-4C02-4BAA-84FC-B8C4E07AD6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4" name="Google Shape;132;p2">
                          <a:extLst>
                            <a:ext uri="{FF2B5EF4-FFF2-40B4-BE49-F238E27FC236}">
                              <a16:creationId xmlns:a16="http://schemas.microsoft.com/office/drawing/2014/main" id="{AB188F32-D107-4BCE-A81E-51FADDFFAD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5" name="Google Shape;133;p2">
                          <a:extLst>
                            <a:ext uri="{FF2B5EF4-FFF2-40B4-BE49-F238E27FC236}">
                              <a16:creationId xmlns:a16="http://schemas.microsoft.com/office/drawing/2014/main" id="{870587B4-4BEE-467C-8E5B-F2FCD11BBA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442" name="Google Shape;134;p2">
                      <a:extLst>
                        <a:ext uri="{FF2B5EF4-FFF2-40B4-BE49-F238E27FC236}">
                          <a16:creationId xmlns:a16="http://schemas.microsoft.com/office/drawing/2014/main" id="{AD0BF052-AB90-4AF8-9097-3BC8E37C77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43" name="Google Shape;135;p2">
                        <a:extLst>
                          <a:ext uri="{FF2B5EF4-FFF2-40B4-BE49-F238E27FC236}">
                            <a16:creationId xmlns:a16="http://schemas.microsoft.com/office/drawing/2014/main" id="{905B8E12-B76F-44CE-9AFA-4717A3CFB5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56" name="Google Shape;136;p2">
                          <a:extLst>
                            <a:ext uri="{FF2B5EF4-FFF2-40B4-BE49-F238E27FC236}">
                              <a16:creationId xmlns:a16="http://schemas.microsoft.com/office/drawing/2014/main" id="{E0070988-A827-404A-B258-F84F353288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7" name="Google Shape;137;p2">
                          <a:extLst>
                            <a:ext uri="{FF2B5EF4-FFF2-40B4-BE49-F238E27FC236}">
                              <a16:creationId xmlns:a16="http://schemas.microsoft.com/office/drawing/2014/main" id="{3C80B363-E636-48BE-8AEA-F90159450A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8" name="Google Shape;138;p2">
                          <a:extLst>
                            <a:ext uri="{FF2B5EF4-FFF2-40B4-BE49-F238E27FC236}">
                              <a16:creationId xmlns:a16="http://schemas.microsoft.com/office/drawing/2014/main" id="{370B8750-82F3-408F-8EC0-3A370465A9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4" name="Google Shape;139;p2">
                        <a:extLst>
                          <a:ext uri="{FF2B5EF4-FFF2-40B4-BE49-F238E27FC236}">
                            <a16:creationId xmlns:a16="http://schemas.microsoft.com/office/drawing/2014/main" id="{BF6BC9FD-013A-4E00-9911-F09B736524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53" name="Google Shape;140;p2">
                          <a:extLst>
                            <a:ext uri="{FF2B5EF4-FFF2-40B4-BE49-F238E27FC236}">
                              <a16:creationId xmlns:a16="http://schemas.microsoft.com/office/drawing/2014/main" id="{5B7E4965-CFF0-4935-A3DD-6795326D9B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4" name="Google Shape;141;p2">
                          <a:extLst>
                            <a:ext uri="{FF2B5EF4-FFF2-40B4-BE49-F238E27FC236}">
                              <a16:creationId xmlns:a16="http://schemas.microsoft.com/office/drawing/2014/main" id="{2E00299A-3A04-4E09-88D4-465636B21C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5" name="Google Shape;142;p2">
                          <a:extLst>
                            <a:ext uri="{FF2B5EF4-FFF2-40B4-BE49-F238E27FC236}">
                              <a16:creationId xmlns:a16="http://schemas.microsoft.com/office/drawing/2014/main" id="{99A55AAA-7AD4-48C7-92F5-0D346DE11F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5" name="Google Shape;143;p2">
                        <a:extLst>
                          <a:ext uri="{FF2B5EF4-FFF2-40B4-BE49-F238E27FC236}">
                            <a16:creationId xmlns:a16="http://schemas.microsoft.com/office/drawing/2014/main" id="{D7FA1FB7-AFC7-452D-B8BC-3C4331BE6E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50" name="Google Shape;144;p2">
                          <a:extLst>
                            <a:ext uri="{FF2B5EF4-FFF2-40B4-BE49-F238E27FC236}">
                              <a16:creationId xmlns:a16="http://schemas.microsoft.com/office/drawing/2014/main" id="{BF91E7B1-59F0-4E86-98EF-CBE7D3B00E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1" name="Google Shape;145;p2">
                          <a:extLst>
                            <a:ext uri="{FF2B5EF4-FFF2-40B4-BE49-F238E27FC236}">
                              <a16:creationId xmlns:a16="http://schemas.microsoft.com/office/drawing/2014/main" id="{D0108690-18C2-48BE-9477-F520B29A9A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2" name="Google Shape;146;p2">
                          <a:extLst>
                            <a:ext uri="{FF2B5EF4-FFF2-40B4-BE49-F238E27FC236}">
                              <a16:creationId xmlns:a16="http://schemas.microsoft.com/office/drawing/2014/main" id="{D281F446-0CF5-4BB8-BC8E-AE2456169E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6" name="Google Shape;147;p2">
                        <a:extLst>
                          <a:ext uri="{FF2B5EF4-FFF2-40B4-BE49-F238E27FC236}">
                            <a16:creationId xmlns:a16="http://schemas.microsoft.com/office/drawing/2014/main" id="{4FB4C58F-D0E5-49B4-99F3-1F6B69DC69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47" name="Google Shape;148;p2">
                          <a:extLst>
                            <a:ext uri="{FF2B5EF4-FFF2-40B4-BE49-F238E27FC236}">
                              <a16:creationId xmlns:a16="http://schemas.microsoft.com/office/drawing/2014/main" id="{56A737E6-E665-42CE-BDC9-3B3C30673A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8" name="Google Shape;149;p2">
                          <a:extLst>
                            <a:ext uri="{FF2B5EF4-FFF2-40B4-BE49-F238E27FC236}">
                              <a16:creationId xmlns:a16="http://schemas.microsoft.com/office/drawing/2014/main" id="{5F9D985B-7BED-4403-B348-9786C76505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9" name="Google Shape;150;p2">
                          <a:extLst>
                            <a:ext uri="{FF2B5EF4-FFF2-40B4-BE49-F238E27FC236}">
                              <a16:creationId xmlns:a16="http://schemas.microsoft.com/office/drawing/2014/main" id="{E835C7AC-E908-4D2B-A281-13E4A5E603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424" name="Google Shape;151;p2">
                    <a:extLst>
                      <a:ext uri="{FF2B5EF4-FFF2-40B4-BE49-F238E27FC236}">
                        <a16:creationId xmlns:a16="http://schemas.microsoft.com/office/drawing/2014/main" id="{479EB258-14EB-43FE-BE3E-7953977B46D8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25" name="Google Shape;152;p2">
                      <a:extLst>
                        <a:ext uri="{FF2B5EF4-FFF2-40B4-BE49-F238E27FC236}">
                          <a16:creationId xmlns:a16="http://schemas.microsoft.com/office/drawing/2014/main" id="{51D1BA83-0B77-4189-9283-F9A8F147A1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8" name="Google Shape;153;p2">
                        <a:extLst>
                          <a:ext uri="{FF2B5EF4-FFF2-40B4-BE49-F238E27FC236}">
                            <a16:creationId xmlns:a16="http://schemas.microsoft.com/office/drawing/2014/main" id="{8E999274-37CA-4F16-BA63-DF410234CA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9" name="Google Shape;154;p2">
                        <a:extLst>
                          <a:ext uri="{FF2B5EF4-FFF2-40B4-BE49-F238E27FC236}">
                            <a16:creationId xmlns:a16="http://schemas.microsoft.com/office/drawing/2014/main" id="{A7C86999-747C-49F2-867C-35D9BDFD49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0" name="Google Shape;155;p2">
                        <a:extLst>
                          <a:ext uri="{FF2B5EF4-FFF2-40B4-BE49-F238E27FC236}">
                            <a16:creationId xmlns:a16="http://schemas.microsoft.com/office/drawing/2014/main" id="{8C54D8C1-5251-4FBC-BF95-808AD1E90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6" name="Google Shape;156;p2">
                      <a:extLst>
                        <a:ext uri="{FF2B5EF4-FFF2-40B4-BE49-F238E27FC236}">
                          <a16:creationId xmlns:a16="http://schemas.microsoft.com/office/drawing/2014/main" id="{3FA8A096-4358-45D1-9C2E-B55F4B31AA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5" name="Google Shape;157;p2">
                        <a:extLst>
                          <a:ext uri="{FF2B5EF4-FFF2-40B4-BE49-F238E27FC236}">
                            <a16:creationId xmlns:a16="http://schemas.microsoft.com/office/drawing/2014/main" id="{107639D4-EC11-44D7-886C-28E8264551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6" name="Google Shape;158;p2">
                        <a:extLst>
                          <a:ext uri="{FF2B5EF4-FFF2-40B4-BE49-F238E27FC236}">
                            <a16:creationId xmlns:a16="http://schemas.microsoft.com/office/drawing/2014/main" id="{27961440-D067-49D9-B537-4E2913B56A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7" name="Google Shape;159;p2">
                        <a:extLst>
                          <a:ext uri="{FF2B5EF4-FFF2-40B4-BE49-F238E27FC236}">
                            <a16:creationId xmlns:a16="http://schemas.microsoft.com/office/drawing/2014/main" id="{118EEB7C-AB6B-4B2A-A4E4-C579B83085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7" name="Google Shape;160;p2">
                      <a:extLst>
                        <a:ext uri="{FF2B5EF4-FFF2-40B4-BE49-F238E27FC236}">
                          <a16:creationId xmlns:a16="http://schemas.microsoft.com/office/drawing/2014/main" id="{EB747968-F874-4FEF-B2CD-D436CB5FED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2" name="Google Shape;161;p2">
                        <a:extLst>
                          <a:ext uri="{FF2B5EF4-FFF2-40B4-BE49-F238E27FC236}">
                            <a16:creationId xmlns:a16="http://schemas.microsoft.com/office/drawing/2014/main" id="{7516224B-EA29-4113-970E-0817C0EF52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3" name="Google Shape;162;p2">
                        <a:extLst>
                          <a:ext uri="{FF2B5EF4-FFF2-40B4-BE49-F238E27FC236}">
                            <a16:creationId xmlns:a16="http://schemas.microsoft.com/office/drawing/2014/main" id="{BE17A9F0-B41A-40BC-9128-467F127B3B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4" name="Google Shape;163;p2">
                        <a:extLst>
                          <a:ext uri="{FF2B5EF4-FFF2-40B4-BE49-F238E27FC236}">
                            <a16:creationId xmlns:a16="http://schemas.microsoft.com/office/drawing/2014/main" id="{135F6F38-1BF0-4E9E-B8C7-CE5E3423B2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8" name="Google Shape;164;p2">
                      <a:extLst>
                        <a:ext uri="{FF2B5EF4-FFF2-40B4-BE49-F238E27FC236}">
                          <a16:creationId xmlns:a16="http://schemas.microsoft.com/office/drawing/2014/main" id="{EB15EEAF-7900-458A-8379-6D1D3C231E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29" name="Google Shape;165;p2">
                        <a:extLst>
                          <a:ext uri="{FF2B5EF4-FFF2-40B4-BE49-F238E27FC236}">
                            <a16:creationId xmlns:a16="http://schemas.microsoft.com/office/drawing/2014/main" id="{41AA21D9-986B-494F-ACE6-05CEA3AC9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0" name="Google Shape;166;p2">
                        <a:extLst>
                          <a:ext uri="{FF2B5EF4-FFF2-40B4-BE49-F238E27FC236}">
                            <a16:creationId xmlns:a16="http://schemas.microsoft.com/office/drawing/2014/main" id="{CF8B9C22-B027-4E59-810C-C105C8FCD6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1" name="Google Shape;167;p2">
                        <a:extLst>
                          <a:ext uri="{FF2B5EF4-FFF2-40B4-BE49-F238E27FC236}">
                            <a16:creationId xmlns:a16="http://schemas.microsoft.com/office/drawing/2014/main" id="{03F66A98-4E67-482C-8E69-2F3D9156AF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411" name="Google Shape;168;p2">
                <a:extLst>
                  <a:ext uri="{FF2B5EF4-FFF2-40B4-BE49-F238E27FC236}">
                    <a16:creationId xmlns:a16="http://schemas.microsoft.com/office/drawing/2014/main" id="{7D09AF5B-2E80-4F78-B4A3-6792E7AABFAD}"/>
                  </a:ext>
                </a:extLst>
              </p:cNvPr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412" name="Google Shape;169;p2">
                  <a:extLst>
                    <a:ext uri="{FF2B5EF4-FFF2-40B4-BE49-F238E27FC236}">
                      <a16:creationId xmlns:a16="http://schemas.microsoft.com/office/drawing/2014/main" id="{6B1D0B5B-5AB4-4CB1-AC9C-6F2D6650FF6B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417" name="Google Shape;170;p2">
                    <a:extLst>
                      <a:ext uri="{FF2B5EF4-FFF2-40B4-BE49-F238E27FC236}">
                        <a16:creationId xmlns:a16="http://schemas.microsoft.com/office/drawing/2014/main" id="{82B691AE-88AE-4928-BD77-7D3178B5405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8" name="Google Shape;171;p2">
                    <a:extLst>
                      <a:ext uri="{FF2B5EF4-FFF2-40B4-BE49-F238E27FC236}">
                        <a16:creationId xmlns:a16="http://schemas.microsoft.com/office/drawing/2014/main" id="{682AD7DD-FEE0-4037-B5ED-225957D9939A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9" name="Google Shape;172;p2">
                    <a:extLst>
                      <a:ext uri="{FF2B5EF4-FFF2-40B4-BE49-F238E27FC236}">
                        <a16:creationId xmlns:a16="http://schemas.microsoft.com/office/drawing/2014/main" id="{1F1C788A-B60C-4FD2-A8EB-6B804FF59B6B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413" name="Google Shape;173;p2">
                  <a:extLst>
                    <a:ext uri="{FF2B5EF4-FFF2-40B4-BE49-F238E27FC236}">
                      <a16:creationId xmlns:a16="http://schemas.microsoft.com/office/drawing/2014/main" id="{A23D6F9E-5559-420D-ADE9-16C3B1F07FB4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414" name="Google Shape;174;p2">
                    <a:extLst>
                      <a:ext uri="{FF2B5EF4-FFF2-40B4-BE49-F238E27FC236}">
                        <a16:creationId xmlns:a16="http://schemas.microsoft.com/office/drawing/2014/main" id="{6767D989-E14F-4ED9-83D0-8BB1F67C112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5" name="Google Shape;175;p2">
                    <a:extLst>
                      <a:ext uri="{FF2B5EF4-FFF2-40B4-BE49-F238E27FC236}">
                        <a16:creationId xmlns:a16="http://schemas.microsoft.com/office/drawing/2014/main" id="{153554F4-1361-40EE-9F0F-6772C7315120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6" name="Google Shape;176;p2">
                    <a:extLst>
                      <a:ext uri="{FF2B5EF4-FFF2-40B4-BE49-F238E27FC236}">
                        <a16:creationId xmlns:a16="http://schemas.microsoft.com/office/drawing/2014/main" id="{0D7E6D33-5F8B-4AED-B8B8-F32214356EB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18" name="Google Shape;177;p2">
              <a:extLst>
                <a:ext uri="{FF2B5EF4-FFF2-40B4-BE49-F238E27FC236}">
                  <a16:creationId xmlns:a16="http://schemas.microsoft.com/office/drawing/2014/main" id="{D12514A8-91EC-4BEE-B0D8-8A382BF4FBC9}"/>
                </a:ext>
              </a:extLst>
            </p:cNvPr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295" name="Google Shape;178;p2">
                <a:extLst>
                  <a:ext uri="{FF2B5EF4-FFF2-40B4-BE49-F238E27FC236}">
                    <a16:creationId xmlns:a16="http://schemas.microsoft.com/office/drawing/2014/main" id="{203D19AF-DDC2-4071-98FD-4A1AEB6FA5A4}"/>
                  </a:ext>
                </a:extLst>
              </p:cNvPr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305" name="Google Shape;179;p2">
                  <a:extLst>
                    <a:ext uri="{FF2B5EF4-FFF2-40B4-BE49-F238E27FC236}">
                      <a16:creationId xmlns:a16="http://schemas.microsoft.com/office/drawing/2014/main" id="{22BEBA60-10E2-4E9C-9B5B-6F885E04EC3F}"/>
                    </a:ext>
                  </a:extLst>
                </p:cNvPr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94" name="Google Shape;180;p2">
                    <a:extLst>
                      <a:ext uri="{FF2B5EF4-FFF2-40B4-BE49-F238E27FC236}">
                        <a16:creationId xmlns:a16="http://schemas.microsoft.com/office/drawing/2014/main" id="{59421385-37CB-43C3-8FFF-1DD1E43A9477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7" name="Google Shape;181;p2">
                      <a:extLst>
                        <a:ext uri="{FF2B5EF4-FFF2-40B4-BE49-F238E27FC236}">
                          <a16:creationId xmlns:a16="http://schemas.microsoft.com/office/drawing/2014/main" id="{3A3D29CF-9434-48DA-9BC5-48BAC8586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8" name="Google Shape;182;p2">
                      <a:extLst>
                        <a:ext uri="{FF2B5EF4-FFF2-40B4-BE49-F238E27FC236}">
                          <a16:creationId xmlns:a16="http://schemas.microsoft.com/office/drawing/2014/main" id="{4B7343EE-4B0B-4726-BFA3-BB99622EAA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9" name="Google Shape;183;p2">
                      <a:extLst>
                        <a:ext uri="{FF2B5EF4-FFF2-40B4-BE49-F238E27FC236}">
                          <a16:creationId xmlns:a16="http://schemas.microsoft.com/office/drawing/2014/main" id="{8C212E73-F836-489E-A8F0-4EA6F71EF4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95" name="Google Shape;184;p2">
                    <a:extLst>
                      <a:ext uri="{FF2B5EF4-FFF2-40B4-BE49-F238E27FC236}">
                        <a16:creationId xmlns:a16="http://schemas.microsoft.com/office/drawing/2014/main" id="{53B992E5-D18B-4DA9-85FC-9A286F943871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4" name="Google Shape;185;p2">
                      <a:extLst>
                        <a:ext uri="{FF2B5EF4-FFF2-40B4-BE49-F238E27FC236}">
                          <a16:creationId xmlns:a16="http://schemas.microsoft.com/office/drawing/2014/main" id="{92A5AF71-DABF-41CB-9CE3-A3F8B24CEC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5" name="Google Shape;186;p2">
                      <a:extLst>
                        <a:ext uri="{FF2B5EF4-FFF2-40B4-BE49-F238E27FC236}">
                          <a16:creationId xmlns:a16="http://schemas.microsoft.com/office/drawing/2014/main" id="{8B6F05BB-BFCE-4BC1-B856-030EFEAF3A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6" name="Google Shape;187;p2">
                      <a:extLst>
                        <a:ext uri="{FF2B5EF4-FFF2-40B4-BE49-F238E27FC236}">
                          <a16:creationId xmlns:a16="http://schemas.microsoft.com/office/drawing/2014/main" id="{48AEB7A2-A58A-4D98-8B87-2B4B873A46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96" name="Google Shape;188;p2">
                    <a:extLst>
                      <a:ext uri="{FF2B5EF4-FFF2-40B4-BE49-F238E27FC236}">
                        <a16:creationId xmlns:a16="http://schemas.microsoft.com/office/drawing/2014/main" id="{7D31D271-B93F-41CF-8155-8A123A39125E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1" name="Google Shape;189;p2">
                      <a:extLst>
                        <a:ext uri="{FF2B5EF4-FFF2-40B4-BE49-F238E27FC236}">
                          <a16:creationId xmlns:a16="http://schemas.microsoft.com/office/drawing/2014/main" id="{D86FE002-684A-40D3-B8AA-06BEF42CBA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2" name="Google Shape;190;p2">
                      <a:extLst>
                        <a:ext uri="{FF2B5EF4-FFF2-40B4-BE49-F238E27FC236}">
                          <a16:creationId xmlns:a16="http://schemas.microsoft.com/office/drawing/2014/main" id="{667B97CE-18F9-4186-9208-4AF4F0C7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3" name="Google Shape;191;p2">
                      <a:extLst>
                        <a:ext uri="{FF2B5EF4-FFF2-40B4-BE49-F238E27FC236}">
                          <a16:creationId xmlns:a16="http://schemas.microsoft.com/office/drawing/2014/main" id="{BA6A5D07-1E85-4596-B0BF-E513218C1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97" name="Google Shape;192;p2">
                    <a:extLst>
                      <a:ext uri="{FF2B5EF4-FFF2-40B4-BE49-F238E27FC236}">
                        <a16:creationId xmlns:a16="http://schemas.microsoft.com/office/drawing/2014/main" id="{28ABFEEC-51D5-4FC0-86A9-C35E78F73C78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98" name="Google Shape;193;p2">
                      <a:extLst>
                        <a:ext uri="{FF2B5EF4-FFF2-40B4-BE49-F238E27FC236}">
                          <a16:creationId xmlns:a16="http://schemas.microsoft.com/office/drawing/2014/main" id="{F3869805-B278-4633-B49D-6FACB43E07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99" name="Google Shape;194;p2">
                      <a:extLst>
                        <a:ext uri="{FF2B5EF4-FFF2-40B4-BE49-F238E27FC236}">
                          <a16:creationId xmlns:a16="http://schemas.microsoft.com/office/drawing/2014/main" id="{0A9B7E6A-03FF-490D-AE23-CB254FF68C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0" name="Google Shape;195;p2">
                      <a:extLst>
                        <a:ext uri="{FF2B5EF4-FFF2-40B4-BE49-F238E27FC236}">
                          <a16:creationId xmlns:a16="http://schemas.microsoft.com/office/drawing/2014/main" id="{46B7339B-5D60-427F-AC44-3BB1D4E53C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06" name="Google Shape;196;p2">
                  <a:extLst>
                    <a:ext uri="{FF2B5EF4-FFF2-40B4-BE49-F238E27FC236}">
                      <a16:creationId xmlns:a16="http://schemas.microsoft.com/office/drawing/2014/main" id="{9EAA3028-2B22-444B-A574-B8BF158EB3D4}"/>
                    </a:ext>
                  </a:extLst>
                </p:cNvPr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307" name="Google Shape;197;p2">
                    <a:extLst>
                      <a:ext uri="{FF2B5EF4-FFF2-40B4-BE49-F238E27FC236}">
                        <a16:creationId xmlns:a16="http://schemas.microsoft.com/office/drawing/2014/main" id="{5FE2E2AA-9C82-444C-897F-0A654BAF6C6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60" name="Google Shape;198;p2">
                      <a:extLst>
                        <a:ext uri="{FF2B5EF4-FFF2-40B4-BE49-F238E27FC236}">
                          <a16:creationId xmlns:a16="http://schemas.microsoft.com/office/drawing/2014/main" id="{BE0A444A-AD60-470A-873F-632B1B01EC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78" name="Google Shape;199;p2">
                        <a:extLst>
                          <a:ext uri="{FF2B5EF4-FFF2-40B4-BE49-F238E27FC236}">
                            <a16:creationId xmlns:a16="http://schemas.microsoft.com/office/drawing/2014/main" id="{AADEA379-BDB6-49FF-A1BC-2C53BF3757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91" name="Google Shape;200;p2">
                          <a:extLst>
                            <a:ext uri="{FF2B5EF4-FFF2-40B4-BE49-F238E27FC236}">
                              <a16:creationId xmlns:a16="http://schemas.microsoft.com/office/drawing/2014/main" id="{D8E88745-4224-4250-A446-A70B6E03D2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2" name="Google Shape;201;p2">
                          <a:extLst>
                            <a:ext uri="{FF2B5EF4-FFF2-40B4-BE49-F238E27FC236}">
                              <a16:creationId xmlns:a16="http://schemas.microsoft.com/office/drawing/2014/main" id="{8E26C0F4-B73C-4920-9EAF-7A856F9340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3" name="Google Shape;202;p2">
                          <a:extLst>
                            <a:ext uri="{FF2B5EF4-FFF2-40B4-BE49-F238E27FC236}">
                              <a16:creationId xmlns:a16="http://schemas.microsoft.com/office/drawing/2014/main" id="{B761155E-1FE4-41C4-B56A-689CBF69A0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79" name="Google Shape;203;p2">
                        <a:extLst>
                          <a:ext uri="{FF2B5EF4-FFF2-40B4-BE49-F238E27FC236}">
                            <a16:creationId xmlns:a16="http://schemas.microsoft.com/office/drawing/2014/main" id="{0CD347AF-10B6-4EB0-B93E-3D8552E6E4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8" name="Google Shape;204;p2">
                          <a:extLst>
                            <a:ext uri="{FF2B5EF4-FFF2-40B4-BE49-F238E27FC236}">
                              <a16:creationId xmlns:a16="http://schemas.microsoft.com/office/drawing/2014/main" id="{85346FF3-762C-4C5B-B291-A58CC67801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9" name="Google Shape;205;p2">
                          <a:extLst>
                            <a:ext uri="{FF2B5EF4-FFF2-40B4-BE49-F238E27FC236}">
                              <a16:creationId xmlns:a16="http://schemas.microsoft.com/office/drawing/2014/main" id="{CD765248-004F-4D95-9086-ACD0D91BC0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0" name="Google Shape;206;p2">
                          <a:extLst>
                            <a:ext uri="{FF2B5EF4-FFF2-40B4-BE49-F238E27FC236}">
                              <a16:creationId xmlns:a16="http://schemas.microsoft.com/office/drawing/2014/main" id="{40B1FB43-410C-4813-A11D-5814050196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80" name="Google Shape;207;p2">
                        <a:extLst>
                          <a:ext uri="{FF2B5EF4-FFF2-40B4-BE49-F238E27FC236}">
                            <a16:creationId xmlns:a16="http://schemas.microsoft.com/office/drawing/2014/main" id="{C0B40E96-E302-4560-9435-2CA6BFBA6E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5" name="Google Shape;208;p2">
                          <a:extLst>
                            <a:ext uri="{FF2B5EF4-FFF2-40B4-BE49-F238E27FC236}">
                              <a16:creationId xmlns:a16="http://schemas.microsoft.com/office/drawing/2014/main" id="{68C6DD12-8056-490E-BCED-D9ACC1C789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6" name="Google Shape;209;p2">
                          <a:extLst>
                            <a:ext uri="{FF2B5EF4-FFF2-40B4-BE49-F238E27FC236}">
                              <a16:creationId xmlns:a16="http://schemas.microsoft.com/office/drawing/2014/main" id="{684623AA-37F5-4818-BF29-518DF20B21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7" name="Google Shape;210;p2">
                          <a:extLst>
                            <a:ext uri="{FF2B5EF4-FFF2-40B4-BE49-F238E27FC236}">
                              <a16:creationId xmlns:a16="http://schemas.microsoft.com/office/drawing/2014/main" id="{7664466F-3D72-4C5D-92DB-AAD8B765AC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81" name="Google Shape;211;p2">
                        <a:extLst>
                          <a:ext uri="{FF2B5EF4-FFF2-40B4-BE49-F238E27FC236}">
                            <a16:creationId xmlns:a16="http://schemas.microsoft.com/office/drawing/2014/main" id="{4CC1AE4F-9732-4E39-BEC8-46E1555F4A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2" name="Google Shape;212;p2">
                          <a:extLst>
                            <a:ext uri="{FF2B5EF4-FFF2-40B4-BE49-F238E27FC236}">
                              <a16:creationId xmlns:a16="http://schemas.microsoft.com/office/drawing/2014/main" id="{F585A9FE-28E6-4DA9-B53B-4370DCC4EE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3" name="Google Shape;213;p2">
                          <a:extLst>
                            <a:ext uri="{FF2B5EF4-FFF2-40B4-BE49-F238E27FC236}">
                              <a16:creationId xmlns:a16="http://schemas.microsoft.com/office/drawing/2014/main" id="{591DB4A9-796D-4BA1-8A32-78790DEB77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4" name="Google Shape;214;p2">
                          <a:extLst>
                            <a:ext uri="{FF2B5EF4-FFF2-40B4-BE49-F238E27FC236}">
                              <a16:creationId xmlns:a16="http://schemas.microsoft.com/office/drawing/2014/main" id="{4AFBD1A9-D2D7-43D1-A28E-586EA5F6CA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61" name="Google Shape;215;p2">
                      <a:extLst>
                        <a:ext uri="{FF2B5EF4-FFF2-40B4-BE49-F238E27FC236}">
                          <a16:creationId xmlns:a16="http://schemas.microsoft.com/office/drawing/2014/main" id="{8C60D48A-3335-44DA-9C1B-072F781EA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62" name="Google Shape;216;p2">
                        <a:extLst>
                          <a:ext uri="{FF2B5EF4-FFF2-40B4-BE49-F238E27FC236}">
                            <a16:creationId xmlns:a16="http://schemas.microsoft.com/office/drawing/2014/main" id="{F3867770-0937-486F-9C46-ABEDF986FE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75" name="Google Shape;217;p2">
                          <a:extLst>
                            <a:ext uri="{FF2B5EF4-FFF2-40B4-BE49-F238E27FC236}">
                              <a16:creationId xmlns:a16="http://schemas.microsoft.com/office/drawing/2014/main" id="{1E70DD19-E86B-4D56-8009-B2D5E91A83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6" name="Google Shape;218;p2">
                          <a:extLst>
                            <a:ext uri="{FF2B5EF4-FFF2-40B4-BE49-F238E27FC236}">
                              <a16:creationId xmlns:a16="http://schemas.microsoft.com/office/drawing/2014/main" id="{6E7D34BE-BEB7-4330-9700-86D0A916A6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7" name="Google Shape;219;p2">
                          <a:extLst>
                            <a:ext uri="{FF2B5EF4-FFF2-40B4-BE49-F238E27FC236}">
                              <a16:creationId xmlns:a16="http://schemas.microsoft.com/office/drawing/2014/main" id="{F61B901E-FF7E-4AA1-897C-5D6B834989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3" name="Google Shape;220;p2">
                        <a:extLst>
                          <a:ext uri="{FF2B5EF4-FFF2-40B4-BE49-F238E27FC236}">
                            <a16:creationId xmlns:a16="http://schemas.microsoft.com/office/drawing/2014/main" id="{10A3F628-D345-44F4-B416-F3EA1D49FB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72" name="Google Shape;221;p2">
                          <a:extLst>
                            <a:ext uri="{FF2B5EF4-FFF2-40B4-BE49-F238E27FC236}">
                              <a16:creationId xmlns:a16="http://schemas.microsoft.com/office/drawing/2014/main" id="{A10B2BEB-569E-484E-A3CB-47D2A37D2D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3" name="Google Shape;222;p2">
                          <a:extLst>
                            <a:ext uri="{FF2B5EF4-FFF2-40B4-BE49-F238E27FC236}">
                              <a16:creationId xmlns:a16="http://schemas.microsoft.com/office/drawing/2014/main" id="{F34C8BDB-4007-4D05-879D-AB91D8BB31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4" name="Google Shape;223;p2">
                          <a:extLst>
                            <a:ext uri="{FF2B5EF4-FFF2-40B4-BE49-F238E27FC236}">
                              <a16:creationId xmlns:a16="http://schemas.microsoft.com/office/drawing/2014/main" id="{5BD29DD5-D4F3-407D-A8FB-5242C23E55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4" name="Google Shape;224;p2">
                        <a:extLst>
                          <a:ext uri="{FF2B5EF4-FFF2-40B4-BE49-F238E27FC236}">
                            <a16:creationId xmlns:a16="http://schemas.microsoft.com/office/drawing/2014/main" id="{E5EAE97D-3545-436B-8588-0375C221A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69" name="Google Shape;225;p2">
                          <a:extLst>
                            <a:ext uri="{FF2B5EF4-FFF2-40B4-BE49-F238E27FC236}">
                              <a16:creationId xmlns:a16="http://schemas.microsoft.com/office/drawing/2014/main" id="{502508AF-03E4-4A96-BB8C-75EA84A4C9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0" name="Google Shape;226;p2">
                          <a:extLst>
                            <a:ext uri="{FF2B5EF4-FFF2-40B4-BE49-F238E27FC236}">
                              <a16:creationId xmlns:a16="http://schemas.microsoft.com/office/drawing/2014/main" id="{D5E612AC-3EB1-4BAA-8DAB-1F5281B524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1" name="Google Shape;227;p2">
                          <a:extLst>
                            <a:ext uri="{FF2B5EF4-FFF2-40B4-BE49-F238E27FC236}">
                              <a16:creationId xmlns:a16="http://schemas.microsoft.com/office/drawing/2014/main" id="{7C63056B-A69C-4E77-8EF9-774FB83CA3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5" name="Google Shape;228;p2">
                        <a:extLst>
                          <a:ext uri="{FF2B5EF4-FFF2-40B4-BE49-F238E27FC236}">
                            <a16:creationId xmlns:a16="http://schemas.microsoft.com/office/drawing/2014/main" id="{F081DFB8-7501-4EA4-97EE-867A5203A5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66" name="Google Shape;229;p2">
                          <a:extLst>
                            <a:ext uri="{FF2B5EF4-FFF2-40B4-BE49-F238E27FC236}">
                              <a16:creationId xmlns:a16="http://schemas.microsoft.com/office/drawing/2014/main" id="{0909D2C4-DAA8-4DF5-AF40-AD37DC1863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67" name="Google Shape;230;p2">
                          <a:extLst>
                            <a:ext uri="{FF2B5EF4-FFF2-40B4-BE49-F238E27FC236}">
                              <a16:creationId xmlns:a16="http://schemas.microsoft.com/office/drawing/2014/main" id="{E4F71E09-A2BB-467B-8C0F-14EAFCEA23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68" name="Google Shape;231;p2">
                          <a:extLst>
                            <a:ext uri="{FF2B5EF4-FFF2-40B4-BE49-F238E27FC236}">
                              <a16:creationId xmlns:a16="http://schemas.microsoft.com/office/drawing/2014/main" id="{55615683-682F-4D08-ACD3-BC8AF64352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08" name="Google Shape;232;p2">
                    <a:extLst>
                      <a:ext uri="{FF2B5EF4-FFF2-40B4-BE49-F238E27FC236}">
                        <a16:creationId xmlns:a16="http://schemas.microsoft.com/office/drawing/2014/main" id="{FDFCBBCD-1A45-4B40-BB7F-419A7D3C965E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26" name="Google Shape;233;p2">
                      <a:extLst>
                        <a:ext uri="{FF2B5EF4-FFF2-40B4-BE49-F238E27FC236}">
                          <a16:creationId xmlns:a16="http://schemas.microsoft.com/office/drawing/2014/main" id="{EF734EE4-326A-4CCE-B377-C2500B8678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44" name="Google Shape;234;p2">
                        <a:extLst>
                          <a:ext uri="{FF2B5EF4-FFF2-40B4-BE49-F238E27FC236}">
                            <a16:creationId xmlns:a16="http://schemas.microsoft.com/office/drawing/2014/main" id="{04AF662F-B60E-4BC9-A4CF-21045FE557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57" name="Google Shape;235;p2">
                          <a:extLst>
                            <a:ext uri="{FF2B5EF4-FFF2-40B4-BE49-F238E27FC236}">
                              <a16:creationId xmlns:a16="http://schemas.microsoft.com/office/drawing/2014/main" id="{02832C96-3311-432D-B576-FEE407A3E8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8" name="Google Shape;236;p2">
                          <a:extLst>
                            <a:ext uri="{FF2B5EF4-FFF2-40B4-BE49-F238E27FC236}">
                              <a16:creationId xmlns:a16="http://schemas.microsoft.com/office/drawing/2014/main" id="{F3D8AFFA-D272-4BB0-9038-E8E6D95126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9" name="Google Shape;237;p2">
                          <a:extLst>
                            <a:ext uri="{FF2B5EF4-FFF2-40B4-BE49-F238E27FC236}">
                              <a16:creationId xmlns:a16="http://schemas.microsoft.com/office/drawing/2014/main" id="{05286DA2-10CC-482B-AB46-6B36D0DF11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5" name="Google Shape;238;p2">
                        <a:extLst>
                          <a:ext uri="{FF2B5EF4-FFF2-40B4-BE49-F238E27FC236}">
                            <a16:creationId xmlns:a16="http://schemas.microsoft.com/office/drawing/2014/main" id="{75149CA1-BACF-4251-8DD2-692974746A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54" name="Google Shape;239;p2">
                          <a:extLst>
                            <a:ext uri="{FF2B5EF4-FFF2-40B4-BE49-F238E27FC236}">
                              <a16:creationId xmlns:a16="http://schemas.microsoft.com/office/drawing/2014/main" id="{06423819-D213-4B84-B71F-63B01FD1A7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5" name="Google Shape;240;p2">
                          <a:extLst>
                            <a:ext uri="{FF2B5EF4-FFF2-40B4-BE49-F238E27FC236}">
                              <a16:creationId xmlns:a16="http://schemas.microsoft.com/office/drawing/2014/main" id="{60104A50-681F-4433-AD57-E7CC1083B1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6" name="Google Shape;241;p2">
                          <a:extLst>
                            <a:ext uri="{FF2B5EF4-FFF2-40B4-BE49-F238E27FC236}">
                              <a16:creationId xmlns:a16="http://schemas.microsoft.com/office/drawing/2014/main" id="{7EFA3BD4-E719-4836-90E2-C3F8E51DBD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6" name="Google Shape;242;p2">
                        <a:extLst>
                          <a:ext uri="{FF2B5EF4-FFF2-40B4-BE49-F238E27FC236}">
                            <a16:creationId xmlns:a16="http://schemas.microsoft.com/office/drawing/2014/main" id="{013E93BA-3C75-4DB8-8ACB-D89F66FD66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51" name="Google Shape;243;p2">
                          <a:extLst>
                            <a:ext uri="{FF2B5EF4-FFF2-40B4-BE49-F238E27FC236}">
                              <a16:creationId xmlns:a16="http://schemas.microsoft.com/office/drawing/2014/main" id="{570C6E4D-B15F-490D-9B1B-95F3B9E48F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2" name="Google Shape;244;p2">
                          <a:extLst>
                            <a:ext uri="{FF2B5EF4-FFF2-40B4-BE49-F238E27FC236}">
                              <a16:creationId xmlns:a16="http://schemas.microsoft.com/office/drawing/2014/main" id="{E733B6EB-B7B9-494B-89F5-6A35F9E154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3" name="Google Shape;245;p2">
                          <a:extLst>
                            <a:ext uri="{FF2B5EF4-FFF2-40B4-BE49-F238E27FC236}">
                              <a16:creationId xmlns:a16="http://schemas.microsoft.com/office/drawing/2014/main" id="{56263F07-A1E6-4BDC-8B03-9AF6A57CD0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7" name="Google Shape;246;p2">
                        <a:extLst>
                          <a:ext uri="{FF2B5EF4-FFF2-40B4-BE49-F238E27FC236}">
                            <a16:creationId xmlns:a16="http://schemas.microsoft.com/office/drawing/2014/main" id="{74900556-F8CE-46B0-90C3-B3448DBDD6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8" name="Google Shape;247;p2">
                          <a:extLst>
                            <a:ext uri="{FF2B5EF4-FFF2-40B4-BE49-F238E27FC236}">
                              <a16:creationId xmlns:a16="http://schemas.microsoft.com/office/drawing/2014/main" id="{E67781DD-311C-4A7C-866E-DAEBAFE2E2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9" name="Google Shape;248;p2">
                          <a:extLst>
                            <a:ext uri="{FF2B5EF4-FFF2-40B4-BE49-F238E27FC236}">
                              <a16:creationId xmlns:a16="http://schemas.microsoft.com/office/drawing/2014/main" id="{A49B51E6-E977-4189-A73C-BB50F74C87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0" name="Google Shape;249;p2">
                          <a:extLst>
                            <a:ext uri="{FF2B5EF4-FFF2-40B4-BE49-F238E27FC236}">
                              <a16:creationId xmlns:a16="http://schemas.microsoft.com/office/drawing/2014/main" id="{3442708C-5554-4764-82D8-9C68E5CBEF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27" name="Google Shape;250;p2">
                      <a:extLst>
                        <a:ext uri="{FF2B5EF4-FFF2-40B4-BE49-F238E27FC236}">
                          <a16:creationId xmlns:a16="http://schemas.microsoft.com/office/drawing/2014/main" id="{CC5225DF-1065-405C-9ECF-773B34CE1E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28" name="Google Shape;251;p2">
                        <a:extLst>
                          <a:ext uri="{FF2B5EF4-FFF2-40B4-BE49-F238E27FC236}">
                            <a16:creationId xmlns:a16="http://schemas.microsoft.com/office/drawing/2014/main" id="{E60F82CE-D0B5-4DB8-8009-2901A8CAB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1" name="Google Shape;252;p2">
                          <a:extLst>
                            <a:ext uri="{FF2B5EF4-FFF2-40B4-BE49-F238E27FC236}">
                              <a16:creationId xmlns:a16="http://schemas.microsoft.com/office/drawing/2014/main" id="{A3FB7B13-F5F3-46BA-9B63-A3F75E298D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2" name="Google Shape;253;p2">
                          <a:extLst>
                            <a:ext uri="{FF2B5EF4-FFF2-40B4-BE49-F238E27FC236}">
                              <a16:creationId xmlns:a16="http://schemas.microsoft.com/office/drawing/2014/main" id="{D54E7ED1-9586-4FCB-A877-7B91448DAE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3" name="Google Shape;254;p2">
                          <a:extLst>
                            <a:ext uri="{FF2B5EF4-FFF2-40B4-BE49-F238E27FC236}">
                              <a16:creationId xmlns:a16="http://schemas.microsoft.com/office/drawing/2014/main" id="{072BA5CB-302C-4655-8D2C-612EB0DA6F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29" name="Google Shape;255;p2">
                        <a:extLst>
                          <a:ext uri="{FF2B5EF4-FFF2-40B4-BE49-F238E27FC236}">
                            <a16:creationId xmlns:a16="http://schemas.microsoft.com/office/drawing/2014/main" id="{F00AE5E0-AF10-4EED-B734-15C92969B7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8" name="Google Shape;256;p2">
                          <a:extLst>
                            <a:ext uri="{FF2B5EF4-FFF2-40B4-BE49-F238E27FC236}">
                              <a16:creationId xmlns:a16="http://schemas.microsoft.com/office/drawing/2014/main" id="{048D514C-3B28-4553-BC65-492A602F2D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9" name="Google Shape;257;p2">
                          <a:extLst>
                            <a:ext uri="{FF2B5EF4-FFF2-40B4-BE49-F238E27FC236}">
                              <a16:creationId xmlns:a16="http://schemas.microsoft.com/office/drawing/2014/main" id="{F5B2D55C-70D9-4DE0-9024-4C2C646814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0" name="Google Shape;258;p2">
                          <a:extLst>
                            <a:ext uri="{FF2B5EF4-FFF2-40B4-BE49-F238E27FC236}">
                              <a16:creationId xmlns:a16="http://schemas.microsoft.com/office/drawing/2014/main" id="{5EBA8A6D-FAF8-4464-AF5D-6C7B74711D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0" name="Google Shape;259;p2">
                        <a:extLst>
                          <a:ext uri="{FF2B5EF4-FFF2-40B4-BE49-F238E27FC236}">
                            <a16:creationId xmlns:a16="http://schemas.microsoft.com/office/drawing/2014/main" id="{E70BF494-A4C7-4F66-942B-2FFFD6F3BA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5" name="Google Shape;260;p2">
                          <a:extLst>
                            <a:ext uri="{FF2B5EF4-FFF2-40B4-BE49-F238E27FC236}">
                              <a16:creationId xmlns:a16="http://schemas.microsoft.com/office/drawing/2014/main" id="{2BB7D005-996E-41DE-BF58-10E9AF2DE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6" name="Google Shape;261;p2">
                          <a:extLst>
                            <a:ext uri="{FF2B5EF4-FFF2-40B4-BE49-F238E27FC236}">
                              <a16:creationId xmlns:a16="http://schemas.microsoft.com/office/drawing/2014/main" id="{5E910B2A-A63C-4C20-901C-3CBEA35A9F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7" name="Google Shape;262;p2">
                          <a:extLst>
                            <a:ext uri="{FF2B5EF4-FFF2-40B4-BE49-F238E27FC236}">
                              <a16:creationId xmlns:a16="http://schemas.microsoft.com/office/drawing/2014/main" id="{BA00FEAC-AD08-4225-9D26-A82CAC9D3C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1" name="Google Shape;263;p2">
                        <a:extLst>
                          <a:ext uri="{FF2B5EF4-FFF2-40B4-BE49-F238E27FC236}">
                            <a16:creationId xmlns:a16="http://schemas.microsoft.com/office/drawing/2014/main" id="{79DDCFD3-DFE7-4637-9A67-76A22F56AE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2" name="Google Shape;264;p2">
                          <a:extLst>
                            <a:ext uri="{FF2B5EF4-FFF2-40B4-BE49-F238E27FC236}">
                              <a16:creationId xmlns:a16="http://schemas.microsoft.com/office/drawing/2014/main" id="{454FE11B-BA58-4B77-A49D-708A4B477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3" name="Google Shape;265;p2">
                          <a:extLst>
                            <a:ext uri="{FF2B5EF4-FFF2-40B4-BE49-F238E27FC236}">
                              <a16:creationId xmlns:a16="http://schemas.microsoft.com/office/drawing/2014/main" id="{C6FDEF14-4B4E-4DB4-B7E9-DB2B687A2F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4" name="Google Shape;266;p2">
                          <a:extLst>
                            <a:ext uri="{FF2B5EF4-FFF2-40B4-BE49-F238E27FC236}">
                              <a16:creationId xmlns:a16="http://schemas.microsoft.com/office/drawing/2014/main" id="{593BC288-D04A-4A11-8244-EF557426CC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09" name="Google Shape;267;p2">
                    <a:extLst>
                      <a:ext uri="{FF2B5EF4-FFF2-40B4-BE49-F238E27FC236}">
                        <a16:creationId xmlns:a16="http://schemas.microsoft.com/office/drawing/2014/main" id="{FE236AB6-73BA-477A-9C4D-5078F851CF1F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10" name="Google Shape;268;p2">
                      <a:extLst>
                        <a:ext uri="{FF2B5EF4-FFF2-40B4-BE49-F238E27FC236}">
                          <a16:creationId xmlns:a16="http://schemas.microsoft.com/office/drawing/2014/main" id="{6C31E972-3DA1-4F2C-88B3-FBC63E638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23" name="Google Shape;269;p2">
                        <a:extLst>
                          <a:ext uri="{FF2B5EF4-FFF2-40B4-BE49-F238E27FC236}">
                            <a16:creationId xmlns:a16="http://schemas.microsoft.com/office/drawing/2014/main" id="{BE2C72D7-E09F-4F77-A37B-C51B8F1B3C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4" name="Google Shape;270;p2">
                        <a:extLst>
                          <a:ext uri="{FF2B5EF4-FFF2-40B4-BE49-F238E27FC236}">
                            <a16:creationId xmlns:a16="http://schemas.microsoft.com/office/drawing/2014/main" id="{42488D33-B44B-459C-97E9-D0528EDA8D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5" name="Google Shape;271;p2">
                        <a:extLst>
                          <a:ext uri="{FF2B5EF4-FFF2-40B4-BE49-F238E27FC236}">
                            <a16:creationId xmlns:a16="http://schemas.microsoft.com/office/drawing/2014/main" id="{677167E3-DD77-4C6D-9763-1F04C0668B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1" name="Google Shape;272;p2">
                      <a:extLst>
                        <a:ext uri="{FF2B5EF4-FFF2-40B4-BE49-F238E27FC236}">
                          <a16:creationId xmlns:a16="http://schemas.microsoft.com/office/drawing/2014/main" id="{8AD4CCDC-B420-4D82-ABAC-39F1EBBA9D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20" name="Google Shape;273;p2">
                        <a:extLst>
                          <a:ext uri="{FF2B5EF4-FFF2-40B4-BE49-F238E27FC236}">
                            <a16:creationId xmlns:a16="http://schemas.microsoft.com/office/drawing/2014/main" id="{2E665F5B-3B06-4292-9CBB-5BA48C90F3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1" name="Google Shape;274;p2">
                        <a:extLst>
                          <a:ext uri="{FF2B5EF4-FFF2-40B4-BE49-F238E27FC236}">
                            <a16:creationId xmlns:a16="http://schemas.microsoft.com/office/drawing/2014/main" id="{DD2448FA-E7C5-4B2E-9FDC-0C3BCA94FA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2" name="Google Shape;275;p2">
                        <a:extLst>
                          <a:ext uri="{FF2B5EF4-FFF2-40B4-BE49-F238E27FC236}">
                            <a16:creationId xmlns:a16="http://schemas.microsoft.com/office/drawing/2014/main" id="{1D9064CD-33A7-4AB0-8A7B-2999FA0BA8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2" name="Google Shape;276;p2">
                      <a:extLst>
                        <a:ext uri="{FF2B5EF4-FFF2-40B4-BE49-F238E27FC236}">
                          <a16:creationId xmlns:a16="http://schemas.microsoft.com/office/drawing/2014/main" id="{9EFC9A81-1F22-4DD7-94C1-D598CC8B8A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17" name="Google Shape;277;p2">
                        <a:extLst>
                          <a:ext uri="{FF2B5EF4-FFF2-40B4-BE49-F238E27FC236}">
                            <a16:creationId xmlns:a16="http://schemas.microsoft.com/office/drawing/2014/main" id="{B2FE132A-74A9-4E2B-B038-3FE5461E6C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8" name="Google Shape;278;p2">
                        <a:extLst>
                          <a:ext uri="{FF2B5EF4-FFF2-40B4-BE49-F238E27FC236}">
                            <a16:creationId xmlns:a16="http://schemas.microsoft.com/office/drawing/2014/main" id="{336CC864-50D3-4779-B16F-B304916980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9" name="Google Shape;279;p2">
                        <a:extLst>
                          <a:ext uri="{FF2B5EF4-FFF2-40B4-BE49-F238E27FC236}">
                            <a16:creationId xmlns:a16="http://schemas.microsoft.com/office/drawing/2014/main" id="{0C3FC17D-D97C-4BFA-8B17-863F659153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3" name="Google Shape;280;p2">
                      <a:extLst>
                        <a:ext uri="{FF2B5EF4-FFF2-40B4-BE49-F238E27FC236}">
                          <a16:creationId xmlns:a16="http://schemas.microsoft.com/office/drawing/2014/main" id="{3EB86DE0-05E2-4516-8249-E2F2E542E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14" name="Google Shape;281;p2">
                        <a:extLst>
                          <a:ext uri="{FF2B5EF4-FFF2-40B4-BE49-F238E27FC236}">
                            <a16:creationId xmlns:a16="http://schemas.microsoft.com/office/drawing/2014/main" id="{EC4CA4C9-EF72-4492-98F7-A8DA76DCE3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5" name="Google Shape;282;p2">
                        <a:extLst>
                          <a:ext uri="{FF2B5EF4-FFF2-40B4-BE49-F238E27FC236}">
                            <a16:creationId xmlns:a16="http://schemas.microsoft.com/office/drawing/2014/main" id="{170BAE28-7A6D-4EA9-A625-8EFBACA1B4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6" name="Google Shape;283;p2">
                        <a:extLst>
                          <a:ext uri="{FF2B5EF4-FFF2-40B4-BE49-F238E27FC236}">
                            <a16:creationId xmlns:a16="http://schemas.microsoft.com/office/drawing/2014/main" id="{577AB8B2-5BAF-4CE3-8BF1-C65655A249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296" name="Google Shape;284;p2">
                <a:extLst>
                  <a:ext uri="{FF2B5EF4-FFF2-40B4-BE49-F238E27FC236}">
                    <a16:creationId xmlns:a16="http://schemas.microsoft.com/office/drawing/2014/main" id="{735B206C-8131-468F-B1E8-172D852CC4CE}"/>
                  </a:ext>
                </a:extLst>
              </p:cNvPr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297" name="Google Shape;285;p2">
                  <a:extLst>
                    <a:ext uri="{FF2B5EF4-FFF2-40B4-BE49-F238E27FC236}">
                      <a16:creationId xmlns:a16="http://schemas.microsoft.com/office/drawing/2014/main" id="{BC3EE4FD-31FA-4534-8EBE-B552253C6BCA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02" name="Google Shape;286;p2">
                    <a:extLst>
                      <a:ext uri="{FF2B5EF4-FFF2-40B4-BE49-F238E27FC236}">
                        <a16:creationId xmlns:a16="http://schemas.microsoft.com/office/drawing/2014/main" id="{FAB78119-0289-4FCE-BA84-AC2F0D34828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3" name="Google Shape;287;p2">
                    <a:extLst>
                      <a:ext uri="{FF2B5EF4-FFF2-40B4-BE49-F238E27FC236}">
                        <a16:creationId xmlns:a16="http://schemas.microsoft.com/office/drawing/2014/main" id="{3EFB9F73-03E3-4CD3-B8BF-028CBD726AAF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4" name="Google Shape;288;p2">
                    <a:extLst>
                      <a:ext uri="{FF2B5EF4-FFF2-40B4-BE49-F238E27FC236}">
                        <a16:creationId xmlns:a16="http://schemas.microsoft.com/office/drawing/2014/main" id="{426B4D12-C57B-46F8-9FF0-EC72D41AD40D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98" name="Google Shape;289;p2">
                  <a:extLst>
                    <a:ext uri="{FF2B5EF4-FFF2-40B4-BE49-F238E27FC236}">
                      <a16:creationId xmlns:a16="http://schemas.microsoft.com/office/drawing/2014/main" id="{21C2549D-C05C-41D8-AF2C-EBE553BA671B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99" name="Google Shape;290;p2">
                    <a:extLst>
                      <a:ext uri="{FF2B5EF4-FFF2-40B4-BE49-F238E27FC236}">
                        <a16:creationId xmlns:a16="http://schemas.microsoft.com/office/drawing/2014/main" id="{403F3531-B3C1-4FA5-84F9-05DEFF6B83E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0" name="Google Shape;291;p2">
                    <a:extLst>
                      <a:ext uri="{FF2B5EF4-FFF2-40B4-BE49-F238E27FC236}">
                        <a16:creationId xmlns:a16="http://schemas.microsoft.com/office/drawing/2014/main" id="{6980DDEA-0139-4CEE-93E8-A10310080B94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1" name="Google Shape;292;p2">
                    <a:extLst>
                      <a:ext uri="{FF2B5EF4-FFF2-40B4-BE49-F238E27FC236}">
                        <a16:creationId xmlns:a16="http://schemas.microsoft.com/office/drawing/2014/main" id="{09FD487A-E7EF-48D8-BDFD-AFBDEB2F610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19" name="Google Shape;293;p2">
              <a:extLst>
                <a:ext uri="{FF2B5EF4-FFF2-40B4-BE49-F238E27FC236}">
                  <a16:creationId xmlns:a16="http://schemas.microsoft.com/office/drawing/2014/main" id="{B2585867-7388-40F6-B1F5-A1456F1D2C78}"/>
                </a:ext>
              </a:extLst>
            </p:cNvPr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208" name="Google Shape;294;p2">
                <a:extLst>
                  <a:ext uri="{FF2B5EF4-FFF2-40B4-BE49-F238E27FC236}">
                    <a16:creationId xmlns:a16="http://schemas.microsoft.com/office/drawing/2014/main" id="{5ED41E24-1049-40C7-A2B5-DCE11B98F3BD}"/>
                  </a:ext>
                </a:extLst>
              </p:cNvPr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61" name="Google Shape;295;p2">
                  <a:extLst>
                    <a:ext uri="{FF2B5EF4-FFF2-40B4-BE49-F238E27FC236}">
                      <a16:creationId xmlns:a16="http://schemas.microsoft.com/office/drawing/2014/main" id="{E853AA4D-DCF1-4322-9F2B-7B171D3A296A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79" name="Google Shape;296;p2">
                    <a:extLst>
                      <a:ext uri="{FF2B5EF4-FFF2-40B4-BE49-F238E27FC236}">
                        <a16:creationId xmlns:a16="http://schemas.microsoft.com/office/drawing/2014/main" id="{4DA1390F-F1C7-40E6-8E36-A300279F6AC0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92" name="Google Shape;297;p2">
                      <a:extLst>
                        <a:ext uri="{FF2B5EF4-FFF2-40B4-BE49-F238E27FC236}">
                          <a16:creationId xmlns:a16="http://schemas.microsoft.com/office/drawing/2014/main" id="{50628A59-D4BD-48F9-90C1-8BB3CFAA2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3" name="Google Shape;298;p2">
                      <a:extLst>
                        <a:ext uri="{FF2B5EF4-FFF2-40B4-BE49-F238E27FC236}">
                          <a16:creationId xmlns:a16="http://schemas.microsoft.com/office/drawing/2014/main" id="{BAF5D1D8-FBAA-42B9-BC03-4994D2BA15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4" name="Google Shape;299;p2">
                      <a:extLst>
                        <a:ext uri="{FF2B5EF4-FFF2-40B4-BE49-F238E27FC236}">
                          <a16:creationId xmlns:a16="http://schemas.microsoft.com/office/drawing/2014/main" id="{9418777C-37A7-4D25-AD5C-0F7460733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0" name="Google Shape;300;p2">
                    <a:extLst>
                      <a:ext uri="{FF2B5EF4-FFF2-40B4-BE49-F238E27FC236}">
                        <a16:creationId xmlns:a16="http://schemas.microsoft.com/office/drawing/2014/main" id="{418F37A4-B46D-47AB-99FC-171A298CF325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9" name="Google Shape;301;p2">
                      <a:extLst>
                        <a:ext uri="{FF2B5EF4-FFF2-40B4-BE49-F238E27FC236}">
                          <a16:creationId xmlns:a16="http://schemas.microsoft.com/office/drawing/2014/main" id="{DF3B8684-9AE0-4C50-B6D1-62D6302436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0" name="Google Shape;302;p2">
                      <a:extLst>
                        <a:ext uri="{FF2B5EF4-FFF2-40B4-BE49-F238E27FC236}">
                          <a16:creationId xmlns:a16="http://schemas.microsoft.com/office/drawing/2014/main" id="{0D0F473E-1C0A-4268-BDFA-EC47E8C550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1" name="Google Shape;303;p2">
                      <a:extLst>
                        <a:ext uri="{FF2B5EF4-FFF2-40B4-BE49-F238E27FC236}">
                          <a16:creationId xmlns:a16="http://schemas.microsoft.com/office/drawing/2014/main" id="{65E53038-96D0-4A3C-8F1C-7665145EE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1" name="Google Shape;304;p2">
                    <a:extLst>
                      <a:ext uri="{FF2B5EF4-FFF2-40B4-BE49-F238E27FC236}">
                        <a16:creationId xmlns:a16="http://schemas.microsoft.com/office/drawing/2014/main" id="{B54AABA6-371A-4D17-AA60-15F901AA5F63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6" name="Google Shape;305;p2">
                      <a:extLst>
                        <a:ext uri="{FF2B5EF4-FFF2-40B4-BE49-F238E27FC236}">
                          <a16:creationId xmlns:a16="http://schemas.microsoft.com/office/drawing/2014/main" id="{9AD4099B-E1CC-4EC7-BE78-9224B13B89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7" name="Google Shape;306;p2">
                      <a:extLst>
                        <a:ext uri="{FF2B5EF4-FFF2-40B4-BE49-F238E27FC236}">
                          <a16:creationId xmlns:a16="http://schemas.microsoft.com/office/drawing/2014/main" id="{EEFC9E04-2A43-4820-ABC1-971BAACED8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8" name="Google Shape;307;p2">
                      <a:extLst>
                        <a:ext uri="{FF2B5EF4-FFF2-40B4-BE49-F238E27FC236}">
                          <a16:creationId xmlns:a16="http://schemas.microsoft.com/office/drawing/2014/main" id="{39C68137-F178-4485-A1D5-98E92EC2B8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2" name="Google Shape;308;p2">
                    <a:extLst>
                      <a:ext uri="{FF2B5EF4-FFF2-40B4-BE49-F238E27FC236}">
                        <a16:creationId xmlns:a16="http://schemas.microsoft.com/office/drawing/2014/main" id="{D675AFD8-71C3-4940-A3C5-4C0E33BD31D0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3" name="Google Shape;309;p2">
                      <a:extLst>
                        <a:ext uri="{FF2B5EF4-FFF2-40B4-BE49-F238E27FC236}">
                          <a16:creationId xmlns:a16="http://schemas.microsoft.com/office/drawing/2014/main" id="{88C541C0-7FE6-44D7-9EC2-A67B5901B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" name="Google Shape;310;p2">
                      <a:extLst>
                        <a:ext uri="{FF2B5EF4-FFF2-40B4-BE49-F238E27FC236}">
                          <a16:creationId xmlns:a16="http://schemas.microsoft.com/office/drawing/2014/main" id="{93DC06D8-2BC1-49B0-A34E-C3D1118D5F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5" name="Google Shape;311;p2">
                      <a:extLst>
                        <a:ext uri="{FF2B5EF4-FFF2-40B4-BE49-F238E27FC236}">
                          <a16:creationId xmlns:a16="http://schemas.microsoft.com/office/drawing/2014/main" id="{CA4A823A-C8BA-4D68-9897-EA7EA1622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62" name="Google Shape;312;p2">
                  <a:extLst>
                    <a:ext uri="{FF2B5EF4-FFF2-40B4-BE49-F238E27FC236}">
                      <a16:creationId xmlns:a16="http://schemas.microsoft.com/office/drawing/2014/main" id="{DCE3FF9A-B37A-4F61-8FF9-84430147462D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63" name="Google Shape;313;p2">
                    <a:extLst>
                      <a:ext uri="{FF2B5EF4-FFF2-40B4-BE49-F238E27FC236}">
                        <a16:creationId xmlns:a16="http://schemas.microsoft.com/office/drawing/2014/main" id="{151995A1-E443-4E23-A090-D385E884FE91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6" name="Google Shape;314;p2">
                      <a:extLst>
                        <a:ext uri="{FF2B5EF4-FFF2-40B4-BE49-F238E27FC236}">
                          <a16:creationId xmlns:a16="http://schemas.microsoft.com/office/drawing/2014/main" id="{20607AC7-D3FA-426F-97F6-F5AF45EB8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7" name="Google Shape;315;p2">
                      <a:extLst>
                        <a:ext uri="{FF2B5EF4-FFF2-40B4-BE49-F238E27FC236}">
                          <a16:creationId xmlns:a16="http://schemas.microsoft.com/office/drawing/2014/main" id="{71ABB95A-8850-4049-9D91-601AE12F0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8" name="Google Shape;316;p2">
                      <a:extLst>
                        <a:ext uri="{FF2B5EF4-FFF2-40B4-BE49-F238E27FC236}">
                          <a16:creationId xmlns:a16="http://schemas.microsoft.com/office/drawing/2014/main" id="{696D88FA-B28E-4A9C-9E42-8E8C7E01C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4" name="Google Shape;317;p2">
                    <a:extLst>
                      <a:ext uri="{FF2B5EF4-FFF2-40B4-BE49-F238E27FC236}">
                        <a16:creationId xmlns:a16="http://schemas.microsoft.com/office/drawing/2014/main" id="{58935569-7188-4E8A-AAD5-16D2233A647A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3" name="Google Shape;318;p2">
                      <a:extLst>
                        <a:ext uri="{FF2B5EF4-FFF2-40B4-BE49-F238E27FC236}">
                          <a16:creationId xmlns:a16="http://schemas.microsoft.com/office/drawing/2014/main" id="{1C700896-A70D-4560-867C-F170DFA714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4" name="Google Shape;319;p2">
                      <a:extLst>
                        <a:ext uri="{FF2B5EF4-FFF2-40B4-BE49-F238E27FC236}">
                          <a16:creationId xmlns:a16="http://schemas.microsoft.com/office/drawing/2014/main" id="{5614332C-6D66-496E-882C-C08D185359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5" name="Google Shape;320;p2">
                      <a:extLst>
                        <a:ext uri="{FF2B5EF4-FFF2-40B4-BE49-F238E27FC236}">
                          <a16:creationId xmlns:a16="http://schemas.microsoft.com/office/drawing/2014/main" id="{786E245F-9F80-4A68-B44D-99485F7BC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5" name="Google Shape;321;p2">
                    <a:extLst>
                      <a:ext uri="{FF2B5EF4-FFF2-40B4-BE49-F238E27FC236}">
                        <a16:creationId xmlns:a16="http://schemas.microsoft.com/office/drawing/2014/main" id="{469BA640-138D-49D7-ADC0-E42C9C51EE28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0" name="Google Shape;322;p2">
                      <a:extLst>
                        <a:ext uri="{FF2B5EF4-FFF2-40B4-BE49-F238E27FC236}">
                          <a16:creationId xmlns:a16="http://schemas.microsoft.com/office/drawing/2014/main" id="{70C3F2C2-6E0B-4F6D-9FD3-179CDA3926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1" name="Google Shape;323;p2">
                      <a:extLst>
                        <a:ext uri="{FF2B5EF4-FFF2-40B4-BE49-F238E27FC236}">
                          <a16:creationId xmlns:a16="http://schemas.microsoft.com/office/drawing/2014/main" id="{1EF41391-F022-4661-9799-5C976A060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2" name="Google Shape;324;p2">
                      <a:extLst>
                        <a:ext uri="{FF2B5EF4-FFF2-40B4-BE49-F238E27FC236}">
                          <a16:creationId xmlns:a16="http://schemas.microsoft.com/office/drawing/2014/main" id="{8A287AE1-382A-4ACC-9145-D4F8251FD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6" name="Google Shape;325;p2">
                    <a:extLst>
                      <a:ext uri="{FF2B5EF4-FFF2-40B4-BE49-F238E27FC236}">
                        <a16:creationId xmlns:a16="http://schemas.microsoft.com/office/drawing/2014/main" id="{11FEC00E-AE31-4A37-9C11-6DF9F4928CFA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67" name="Google Shape;326;p2">
                      <a:extLst>
                        <a:ext uri="{FF2B5EF4-FFF2-40B4-BE49-F238E27FC236}">
                          <a16:creationId xmlns:a16="http://schemas.microsoft.com/office/drawing/2014/main" id="{4094DEC4-3AF2-4F5D-917C-4FAB929A62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8" name="Google Shape;327;p2">
                      <a:extLst>
                        <a:ext uri="{FF2B5EF4-FFF2-40B4-BE49-F238E27FC236}">
                          <a16:creationId xmlns:a16="http://schemas.microsoft.com/office/drawing/2014/main" id="{88681B75-7E3C-4D4F-B29F-488C52955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9" name="Google Shape;328;p2">
                      <a:extLst>
                        <a:ext uri="{FF2B5EF4-FFF2-40B4-BE49-F238E27FC236}">
                          <a16:creationId xmlns:a16="http://schemas.microsoft.com/office/drawing/2014/main" id="{3E999BDD-EF5E-4745-9C00-65412EE8DD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09" name="Google Shape;329;p2">
                <a:extLst>
                  <a:ext uri="{FF2B5EF4-FFF2-40B4-BE49-F238E27FC236}">
                    <a16:creationId xmlns:a16="http://schemas.microsoft.com/office/drawing/2014/main" id="{02D931D8-D7DD-4C2F-9EA8-C0CCC6D856C5}"/>
                  </a:ext>
                </a:extLst>
              </p:cNvPr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27" name="Google Shape;330;p2">
                  <a:extLst>
                    <a:ext uri="{FF2B5EF4-FFF2-40B4-BE49-F238E27FC236}">
                      <a16:creationId xmlns:a16="http://schemas.microsoft.com/office/drawing/2014/main" id="{1366650F-1512-4513-80F1-1E705F0EE8E2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45" name="Google Shape;331;p2">
                    <a:extLst>
                      <a:ext uri="{FF2B5EF4-FFF2-40B4-BE49-F238E27FC236}">
                        <a16:creationId xmlns:a16="http://schemas.microsoft.com/office/drawing/2014/main" id="{BC525E21-9824-43DC-9E92-0A3F8226C06A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8" name="Google Shape;332;p2">
                      <a:extLst>
                        <a:ext uri="{FF2B5EF4-FFF2-40B4-BE49-F238E27FC236}">
                          <a16:creationId xmlns:a16="http://schemas.microsoft.com/office/drawing/2014/main" id="{A09CE6C5-485D-4EB2-912C-926B7A9802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9" name="Google Shape;333;p2">
                      <a:extLst>
                        <a:ext uri="{FF2B5EF4-FFF2-40B4-BE49-F238E27FC236}">
                          <a16:creationId xmlns:a16="http://schemas.microsoft.com/office/drawing/2014/main" id="{EE54A9EB-2CE8-4316-A061-E10BC49A4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0" name="Google Shape;334;p2">
                      <a:extLst>
                        <a:ext uri="{FF2B5EF4-FFF2-40B4-BE49-F238E27FC236}">
                          <a16:creationId xmlns:a16="http://schemas.microsoft.com/office/drawing/2014/main" id="{FA415D07-4D1D-45DE-A22A-A36FF38287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46" name="Google Shape;335;p2">
                    <a:extLst>
                      <a:ext uri="{FF2B5EF4-FFF2-40B4-BE49-F238E27FC236}">
                        <a16:creationId xmlns:a16="http://schemas.microsoft.com/office/drawing/2014/main" id="{C4253E8F-BA53-4255-837C-F72C32142B7C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5" name="Google Shape;336;p2">
                      <a:extLst>
                        <a:ext uri="{FF2B5EF4-FFF2-40B4-BE49-F238E27FC236}">
                          <a16:creationId xmlns:a16="http://schemas.microsoft.com/office/drawing/2014/main" id="{CA6CA735-95F4-42C7-9970-3AEE6A4F7C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6" name="Google Shape;337;p2">
                      <a:extLst>
                        <a:ext uri="{FF2B5EF4-FFF2-40B4-BE49-F238E27FC236}">
                          <a16:creationId xmlns:a16="http://schemas.microsoft.com/office/drawing/2014/main" id="{C385978C-1372-4F74-9B1E-3B6C6264E7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7" name="Google Shape;338;p2">
                      <a:extLst>
                        <a:ext uri="{FF2B5EF4-FFF2-40B4-BE49-F238E27FC236}">
                          <a16:creationId xmlns:a16="http://schemas.microsoft.com/office/drawing/2014/main" id="{524C88E3-62D7-4DA1-B960-C480C1927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47" name="Google Shape;339;p2">
                    <a:extLst>
                      <a:ext uri="{FF2B5EF4-FFF2-40B4-BE49-F238E27FC236}">
                        <a16:creationId xmlns:a16="http://schemas.microsoft.com/office/drawing/2014/main" id="{88A81839-4BC3-4B41-8A22-36186F1C2A1C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2" name="Google Shape;340;p2">
                      <a:extLst>
                        <a:ext uri="{FF2B5EF4-FFF2-40B4-BE49-F238E27FC236}">
                          <a16:creationId xmlns:a16="http://schemas.microsoft.com/office/drawing/2014/main" id="{2C0781A1-A6A9-4C11-8F65-98008C5AB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3" name="Google Shape;341;p2">
                      <a:extLst>
                        <a:ext uri="{FF2B5EF4-FFF2-40B4-BE49-F238E27FC236}">
                          <a16:creationId xmlns:a16="http://schemas.microsoft.com/office/drawing/2014/main" id="{FDFA3CEE-F552-4A90-A711-FC43C226B8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4" name="Google Shape;342;p2">
                      <a:extLst>
                        <a:ext uri="{FF2B5EF4-FFF2-40B4-BE49-F238E27FC236}">
                          <a16:creationId xmlns:a16="http://schemas.microsoft.com/office/drawing/2014/main" id="{EA6A9881-3DEA-4582-82D0-9E5D6F864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48" name="Google Shape;343;p2">
                    <a:extLst>
                      <a:ext uri="{FF2B5EF4-FFF2-40B4-BE49-F238E27FC236}">
                        <a16:creationId xmlns:a16="http://schemas.microsoft.com/office/drawing/2014/main" id="{B18C5E65-2792-43F5-A718-354EB596B5D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49" name="Google Shape;344;p2">
                      <a:extLst>
                        <a:ext uri="{FF2B5EF4-FFF2-40B4-BE49-F238E27FC236}">
                          <a16:creationId xmlns:a16="http://schemas.microsoft.com/office/drawing/2014/main" id="{09CAFE56-EA1F-4E2B-BF22-970B7C16A8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0" name="Google Shape;345;p2">
                      <a:extLst>
                        <a:ext uri="{FF2B5EF4-FFF2-40B4-BE49-F238E27FC236}">
                          <a16:creationId xmlns:a16="http://schemas.microsoft.com/office/drawing/2014/main" id="{63F13A85-5CF3-4986-88FF-5F20551036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1" name="Google Shape;346;p2">
                      <a:extLst>
                        <a:ext uri="{FF2B5EF4-FFF2-40B4-BE49-F238E27FC236}">
                          <a16:creationId xmlns:a16="http://schemas.microsoft.com/office/drawing/2014/main" id="{BC15677D-EAE3-42C1-8F39-F461C4E965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28" name="Google Shape;347;p2">
                  <a:extLst>
                    <a:ext uri="{FF2B5EF4-FFF2-40B4-BE49-F238E27FC236}">
                      <a16:creationId xmlns:a16="http://schemas.microsoft.com/office/drawing/2014/main" id="{657C27F2-91E6-43BE-9DFA-3260250DBF1C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29" name="Google Shape;348;p2">
                    <a:extLst>
                      <a:ext uri="{FF2B5EF4-FFF2-40B4-BE49-F238E27FC236}">
                        <a16:creationId xmlns:a16="http://schemas.microsoft.com/office/drawing/2014/main" id="{7268DF3D-EB24-4CE1-962B-1527019751C2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42" name="Google Shape;349;p2">
                      <a:extLst>
                        <a:ext uri="{FF2B5EF4-FFF2-40B4-BE49-F238E27FC236}">
                          <a16:creationId xmlns:a16="http://schemas.microsoft.com/office/drawing/2014/main" id="{3C7A6BE2-853C-42B2-BD74-96356E023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3" name="Google Shape;350;p2">
                      <a:extLst>
                        <a:ext uri="{FF2B5EF4-FFF2-40B4-BE49-F238E27FC236}">
                          <a16:creationId xmlns:a16="http://schemas.microsoft.com/office/drawing/2014/main" id="{8570FFE5-E75A-475B-87EA-316D7E8E4F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4" name="Google Shape;351;p2">
                      <a:extLst>
                        <a:ext uri="{FF2B5EF4-FFF2-40B4-BE49-F238E27FC236}">
                          <a16:creationId xmlns:a16="http://schemas.microsoft.com/office/drawing/2014/main" id="{26376FE1-B96D-43CD-BE34-23B0B58701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0" name="Google Shape;352;p2">
                    <a:extLst>
                      <a:ext uri="{FF2B5EF4-FFF2-40B4-BE49-F238E27FC236}">
                        <a16:creationId xmlns:a16="http://schemas.microsoft.com/office/drawing/2014/main" id="{62D3B3D1-18FF-497F-BFE6-E18E685FE6D7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9" name="Google Shape;353;p2">
                      <a:extLst>
                        <a:ext uri="{FF2B5EF4-FFF2-40B4-BE49-F238E27FC236}">
                          <a16:creationId xmlns:a16="http://schemas.microsoft.com/office/drawing/2014/main" id="{7C3507A9-5575-4D2C-8A66-B30CA0825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0" name="Google Shape;354;p2">
                      <a:extLst>
                        <a:ext uri="{FF2B5EF4-FFF2-40B4-BE49-F238E27FC236}">
                          <a16:creationId xmlns:a16="http://schemas.microsoft.com/office/drawing/2014/main" id="{A6FCDEC4-822C-49FF-BB5A-2A759D0636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1" name="Google Shape;355;p2">
                      <a:extLst>
                        <a:ext uri="{FF2B5EF4-FFF2-40B4-BE49-F238E27FC236}">
                          <a16:creationId xmlns:a16="http://schemas.microsoft.com/office/drawing/2014/main" id="{7849E47D-524E-4B32-AF88-D91BED846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1" name="Google Shape;356;p2">
                    <a:extLst>
                      <a:ext uri="{FF2B5EF4-FFF2-40B4-BE49-F238E27FC236}">
                        <a16:creationId xmlns:a16="http://schemas.microsoft.com/office/drawing/2014/main" id="{87E5AB82-DA2C-4FAD-BD3D-DC4EEFE932DE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6" name="Google Shape;357;p2">
                      <a:extLst>
                        <a:ext uri="{FF2B5EF4-FFF2-40B4-BE49-F238E27FC236}">
                          <a16:creationId xmlns:a16="http://schemas.microsoft.com/office/drawing/2014/main" id="{7D0409EF-DB8A-4E3A-BBA2-30A03BC9EA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7" name="Google Shape;358;p2">
                      <a:extLst>
                        <a:ext uri="{FF2B5EF4-FFF2-40B4-BE49-F238E27FC236}">
                          <a16:creationId xmlns:a16="http://schemas.microsoft.com/office/drawing/2014/main" id="{1FD497E3-183D-404D-AD63-05ECFDBB02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8" name="Google Shape;359;p2">
                      <a:extLst>
                        <a:ext uri="{FF2B5EF4-FFF2-40B4-BE49-F238E27FC236}">
                          <a16:creationId xmlns:a16="http://schemas.microsoft.com/office/drawing/2014/main" id="{4D173C18-EE5D-4DFD-80BE-2DDEC62167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2" name="Google Shape;360;p2">
                    <a:extLst>
                      <a:ext uri="{FF2B5EF4-FFF2-40B4-BE49-F238E27FC236}">
                        <a16:creationId xmlns:a16="http://schemas.microsoft.com/office/drawing/2014/main" id="{1E9E5A82-2131-4777-8A0D-F7716F19233D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3" name="Google Shape;361;p2">
                      <a:extLst>
                        <a:ext uri="{FF2B5EF4-FFF2-40B4-BE49-F238E27FC236}">
                          <a16:creationId xmlns:a16="http://schemas.microsoft.com/office/drawing/2014/main" id="{CBADBB9C-7B72-46FF-8DB2-F4AE653F2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4" name="Google Shape;362;p2">
                      <a:extLst>
                        <a:ext uri="{FF2B5EF4-FFF2-40B4-BE49-F238E27FC236}">
                          <a16:creationId xmlns:a16="http://schemas.microsoft.com/office/drawing/2014/main" id="{D3D21A41-2B52-4D57-B5AE-953FFAEB69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5" name="Google Shape;363;p2">
                      <a:extLst>
                        <a:ext uri="{FF2B5EF4-FFF2-40B4-BE49-F238E27FC236}">
                          <a16:creationId xmlns:a16="http://schemas.microsoft.com/office/drawing/2014/main" id="{15F6AC45-698D-4E08-9EBD-F39B345C1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10" name="Google Shape;364;p2">
                <a:extLst>
                  <a:ext uri="{FF2B5EF4-FFF2-40B4-BE49-F238E27FC236}">
                    <a16:creationId xmlns:a16="http://schemas.microsoft.com/office/drawing/2014/main" id="{7470750F-2DEE-4229-9CD4-37A6D3B06602}"/>
                  </a:ext>
                </a:extLst>
              </p:cNvPr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211" name="Google Shape;365;p2">
                  <a:extLst>
                    <a:ext uri="{FF2B5EF4-FFF2-40B4-BE49-F238E27FC236}">
                      <a16:creationId xmlns:a16="http://schemas.microsoft.com/office/drawing/2014/main" id="{991D0904-6BC3-46BE-8CE6-38441666511F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4" name="Google Shape;366;p2">
                    <a:extLst>
                      <a:ext uri="{FF2B5EF4-FFF2-40B4-BE49-F238E27FC236}">
                        <a16:creationId xmlns:a16="http://schemas.microsoft.com/office/drawing/2014/main" id="{4A683E41-A3EB-4DD8-9E24-8E1B1EE054E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5" name="Google Shape;367;p2">
                    <a:extLst>
                      <a:ext uri="{FF2B5EF4-FFF2-40B4-BE49-F238E27FC236}">
                        <a16:creationId xmlns:a16="http://schemas.microsoft.com/office/drawing/2014/main" id="{A4FE10E0-E085-4F6C-83B6-6116CCAA915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6" name="Google Shape;368;p2">
                    <a:extLst>
                      <a:ext uri="{FF2B5EF4-FFF2-40B4-BE49-F238E27FC236}">
                        <a16:creationId xmlns:a16="http://schemas.microsoft.com/office/drawing/2014/main" id="{980FC05C-A3E8-40EF-9075-96ABCAADB0D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2" name="Google Shape;369;p2">
                  <a:extLst>
                    <a:ext uri="{FF2B5EF4-FFF2-40B4-BE49-F238E27FC236}">
                      <a16:creationId xmlns:a16="http://schemas.microsoft.com/office/drawing/2014/main" id="{A080B990-A0B2-45CB-AA0B-BCD9D6F8B222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1" name="Google Shape;370;p2">
                    <a:extLst>
                      <a:ext uri="{FF2B5EF4-FFF2-40B4-BE49-F238E27FC236}">
                        <a16:creationId xmlns:a16="http://schemas.microsoft.com/office/drawing/2014/main" id="{C94F537A-3F7E-4E78-BECB-FC8337FE783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2" name="Google Shape;371;p2">
                    <a:extLst>
                      <a:ext uri="{FF2B5EF4-FFF2-40B4-BE49-F238E27FC236}">
                        <a16:creationId xmlns:a16="http://schemas.microsoft.com/office/drawing/2014/main" id="{8F875C51-5654-4F85-A74B-D4C9ED9806B7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3" name="Google Shape;372;p2">
                    <a:extLst>
                      <a:ext uri="{FF2B5EF4-FFF2-40B4-BE49-F238E27FC236}">
                        <a16:creationId xmlns:a16="http://schemas.microsoft.com/office/drawing/2014/main" id="{08FDCE86-9C25-4380-ABCD-E077BE30D82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3" name="Google Shape;373;p2">
                  <a:extLst>
                    <a:ext uri="{FF2B5EF4-FFF2-40B4-BE49-F238E27FC236}">
                      <a16:creationId xmlns:a16="http://schemas.microsoft.com/office/drawing/2014/main" id="{19398C14-9FFD-401F-8517-0842E4D50F37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18" name="Google Shape;374;p2">
                    <a:extLst>
                      <a:ext uri="{FF2B5EF4-FFF2-40B4-BE49-F238E27FC236}">
                        <a16:creationId xmlns:a16="http://schemas.microsoft.com/office/drawing/2014/main" id="{D9B2B482-7E4A-4298-BDE3-1A97C468D324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9" name="Google Shape;375;p2">
                    <a:extLst>
                      <a:ext uri="{FF2B5EF4-FFF2-40B4-BE49-F238E27FC236}">
                        <a16:creationId xmlns:a16="http://schemas.microsoft.com/office/drawing/2014/main" id="{4D34A417-0278-4789-9BD0-C10B27818E4A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0" name="Google Shape;376;p2">
                    <a:extLst>
                      <a:ext uri="{FF2B5EF4-FFF2-40B4-BE49-F238E27FC236}">
                        <a16:creationId xmlns:a16="http://schemas.microsoft.com/office/drawing/2014/main" id="{93487778-2425-4E3B-B5FB-5589B7A255E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4" name="Google Shape;377;p2">
                  <a:extLst>
                    <a:ext uri="{FF2B5EF4-FFF2-40B4-BE49-F238E27FC236}">
                      <a16:creationId xmlns:a16="http://schemas.microsoft.com/office/drawing/2014/main" id="{36993D67-EF58-40F3-ACAB-CD843CA98E8B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15" name="Google Shape;378;p2">
                    <a:extLst>
                      <a:ext uri="{FF2B5EF4-FFF2-40B4-BE49-F238E27FC236}">
                        <a16:creationId xmlns:a16="http://schemas.microsoft.com/office/drawing/2014/main" id="{FA44FDB7-B73B-4BA4-A645-FC388E49D1EF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6" name="Google Shape;379;p2">
                    <a:extLst>
                      <a:ext uri="{FF2B5EF4-FFF2-40B4-BE49-F238E27FC236}">
                        <a16:creationId xmlns:a16="http://schemas.microsoft.com/office/drawing/2014/main" id="{9A8F193D-BEB9-41BD-AD54-4C3F49682293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7" name="Google Shape;380;p2">
                    <a:extLst>
                      <a:ext uri="{FF2B5EF4-FFF2-40B4-BE49-F238E27FC236}">
                        <a16:creationId xmlns:a16="http://schemas.microsoft.com/office/drawing/2014/main" id="{8B3047EA-7E31-4D65-B9C9-E8C096467F3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20" name="Google Shape;381;p2">
              <a:extLst>
                <a:ext uri="{FF2B5EF4-FFF2-40B4-BE49-F238E27FC236}">
                  <a16:creationId xmlns:a16="http://schemas.microsoft.com/office/drawing/2014/main" id="{54EE05BF-E6ED-42AF-90A0-E761E738F838}"/>
                </a:ext>
              </a:extLst>
            </p:cNvPr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121" name="Google Shape;382;p2">
                <a:extLst>
                  <a:ext uri="{FF2B5EF4-FFF2-40B4-BE49-F238E27FC236}">
                    <a16:creationId xmlns:a16="http://schemas.microsoft.com/office/drawing/2014/main" id="{C5862C52-A86F-4C9E-BA74-6C680B173187}"/>
                  </a:ext>
                </a:extLst>
              </p:cNvPr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174" name="Google Shape;383;p2">
                  <a:extLst>
                    <a:ext uri="{FF2B5EF4-FFF2-40B4-BE49-F238E27FC236}">
                      <a16:creationId xmlns:a16="http://schemas.microsoft.com/office/drawing/2014/main" id="{2697AE3D-75ED-49D3-9FFA-6B4CDF01D453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92" name="Google Shape;384;p2">
                    <a:extLst>
                      <a:ext uri="{FF2B5EF4-FFF2-40B4-BE49-F238E27FC236}">
                        <a16:creationId xmlns:a16="http://schemas.microsoft.com/office/drawing/2014/main" id="{78840F61-32E2-4F42-A56E-8A7D9AFD0440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5" name="Google Shape;385;p2">
                      <a:extLst>
                        <a:ext uri="{FF2B5EF4-FFF2-40B4-BE49-F238E27FC236}">
                          <a16:creationId xmlns:a16="http://schemas.microsoft.com/office/drawing/2014/main" id="{368D1019-9068-49AA-8735-B6BD759A9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6" name="Google Shape;386;p2">
                      <a:extLst>
                        <a:ext uri="{FF2B5EF4-FFF2-40B4-BE49-F238E27FC236}">
                          <a16:creationId xmlns:a16="http://schemas.microsoft.com/office/drawing/2014/main" id="{D11CAB99-4E7B-45E5-8448-2E39485FFB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7" name="Google Shape;387;p2">
                      <a:extLst>
                        <a:ext uri="{FF2B5EF4-FFF2-40B4-BE49-F238E27FC236}">
                          <a16:creationId xmlns:a16="http://schemas.microsoft.com/office/drawing/2014/main" id="{E1E9C52C-D69F-461D-A4C9-261B20FE9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3" name="Google Shape;388;p2">
                    <a:extLst>
                      <a:ext uri="{FF2B5EF4-FFF2-40B4-BE49-F238E27FC236}">
                        <a16:creationId xmlns:a16="http://schemas.microsoft.com/office/drawing/2014/main" id="{AD0EA006-2C11-403F-8C4F-C35FE6EE5291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2" name="Google Shape;389;p2">
                      <a:extLst>
                        <a:ext uri="{FF2B5EF4-FFF2-40B4-BE49-F238E27FC236}">
                          <a16:creationId xmlns:a16="http://schemas.microsoft.com/office/drawing/2014/main" id="{77E8CC5F-4F2B-4AE3-975E-495A81AB05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3" name="Google Shape;390;p2">
                      <a:extLst>
                        <a:ext uri="{FF2B5EF4-FFF2-40B4-BE49-F238E27FC236}">
                          <a16:creationId xmlns:a16="http://schemas.microsoft.com/office/drawing/2014/main" id="{0740239B-BA55-4CDA-A811-27A0F367E9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4" name="Google Shape;391;p2">
                      <a:extLst>
                        <a:ext uri="{FF2B5EF4-FFF2-40B4-BE49-F238E27FC236}">
                          <a16:creationId xmlns:a16="http://schemas.microsoft.com/office/drawing/2014/main" id="{7CD20339-987A-4F75-BBC4-D6DAD5A69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4" name="Google Shape;392;p2">
                    <a:extLst>
                      <a:ext uri="{FF2B5EF4-FFF2-40B4-BE49-F238E27FC236}">
                        <a16:creationId xmlns:a16="http://schemas.microsoft.com/office/drawing/2014/main" id="{FC06C3E8-BF4F-45A9-A42E-0611699E67EF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9" name="Google Shape;393;p2">
                      <a:extLst>
                        <a:ext uri="{FF2B5EF4-FFF2-40B4-BE49-F238E27FC236}">
                          <a16:creationId xmlns:a16="http://schemas.microsoft.com/office/drawing/2014/main" id="{CCADF2AC-4C3C-49F3-919D-E45F82CF1F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0" name="Google Shape;394;p2">
                      <a:extLst>
                        <a:ext uri="{FF2B5EF4-FFF2-40B4-BE49-F238E27FC236}">
                          <a16:creationId xmlns:a16="http://schemas.microsoft.com/office/drawing/2014/main" id="{E966865E-0C8A-4762-AB0D-A76D592FDC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1" name="Google Shape;395;p2">
                      <a:extLst>
                        <a:ext uri="{FF2B5EF4-FFF2-40B4-BE49-F238E27FC236}">
                          <a16:creationId xmlns:a16="http://schemas.microsoft.com/office/drawing/2014/main" id="{15829A9E-BAC7-4936-B46E-F5995E85D0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5" name="Google Shape;396;p2">
                    <a:extLst>
                      <a:ext uri="{FF2B5EF4-FFF2-40B4-BE49-F238E27FC236}">
                        <a16:creationId xmlns:a16="http://schemas.microsoft.com/office/drawing/2014/main" id="{DB22EA39-2A29-4655-9DA1-0B29A600D823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6" name="Google Shape;397;p2">
                      <a:extLst>
                        <a:ext uri="{FF2B5EF4-FFF2-40B4-BE49-F238E27FC236}">
                          <a16:creationId xmlns:a16="http://schemas.microsoft.com/office/drawing/2014/main" id="{12542B82-15C8-4C32-B2C6-004F822033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7" name="Google Shape;398;p2">
                      <a:extLst>
                        <a:ext uri="{FF2B5EF4-FFF2-40B4-BE49-F238E27FC236}">
                          <a16:creationId xmlns:a16="http://schemas.microsoft.com/office/drawing/2014/main" id="{91E90CC1-7778-46F4-82D6-048F16E4D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8" name="Google Shape;399;p2">
                      <a:extLst>
                        <a:ext uri="{FF2B5EF4-FFF2-40B4-BE49-F238E27FC236}">
                          <a16:creationId xmlns:a16="http://schemas.microsoft.com/office/drawing/2014/main" id="{5F5FB48A-720A-454B-B443-48BC14A269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175" name="Google Shape;400;p2">
                  <a:extLst>
                    <a:ext uri="{FF2B5EF4-FFF2-40B4-BE49-F238E27FC236}">
                      <a16:creationId xmlns:a16="http://schemas.microsoft.com/office/drawing/2014/main" id="{07E15CA3-990C-4C9C-9517-879419E629BB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76" name="Google Shape;401;p2">
                    <a:extLst>
                      <a:ext uri="{FF2B5EF4-FFF2-40B4-BE49-F238E27FC236}">
                        <a16:creationId xmlns:a16="http://schemas.microsoft.com/office/drawing/2014/main" id="{11A36F1A-2B45-4462-AAD6-982002F52B28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9" name="Google Shape;402;p2">
                      <a:extLst>
                        <a:ext uri="{FF2B5EF4-FFF2-40B4-BE49-F238E27FC236}">
                          <a16:creationId xmlns:a16="http://schemas.microsoft.com/office/drawing/2014/main" id="{F92F93FA-BC6C-42F4-93DF-9628CD853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0" name="Google Shape;403;p2">
                      <a:extLst>
                        <a:ext uri="{FF2B5EF4-FFF2-40B4-BE49-F238E27FC236}">
                          <a16:creationId xmlns:a16="http://schemas.microsoft.com/office/drawing/2014/main" id="{57BAF9C2-A568-4AD8-AB9F-C0D4EFECF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1" name="Google Shape;404;p2">
                      <a:extLst>
                        <a:ext uri="{FF2B5EF4-FFF2-40B4-BE49-F238E27FC236}">
                          <a16:creationId xmlns:a16="http://schemas.microsoft.com/office/drawing/2014/main" id="{15D42FF9-4C9E-49E7-A2C4-F649FF86B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7" name="Google Shape;405;p2">
                    <a:extLst>
                      <a:ext uri="{FF2B5EF4-FFF2-40B4-BE49-F238E27FC236}">
                        <a16:creationId xmlns:a16="http://schemas.microsoft.com/office/drawing/2014/main" id="{60F05749-136B-45DD-961C-95EC1DDBE7E7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6" name="Google Shape;406;p2">
                      <a:extLst>
                        <a:ext uri="{FF2B5EF4-FFF2-40B4-BE49-F238E27FC236}">
                          <a16:creationId xmlns:a16="http://schemas.microsoft.com/office/drawing/2014/main" id="{14C2BD04-01AC-44CD-91BB-09FA01FFC6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7" name="Google Shape;407;p2">
                      <a:extLst>
                        <a:ext uri="{FF2B5EF4-FFF2-40B4-BE49-F238E27FC236}">
                          <a16:creationId xmlns:a16="http://schemas.microsoft.com/office/drawing/2014/main" id="{6D9BD541-BC7F-491B-BB60-4C0E871FA2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8" name="Google Shape;408;p2">
                      <a:extLst>
                        <a:ext uri="{FF2B5EF4-FFF2-40B4-BE49-F238E27FC236}">
                          <a16:creationId xmlns:a16="http://schemas.microsoft.com/office/drawing/2014/main" id="{AEA16DBA-6DF9-49CD-8C46-8C1F705089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8" name="Google Shape;409;p2">
                    <a:extLst>
                      <a:ext uri="{FF2B5EF4-FFF2-40B4-BE49-F238E27FC236}">
                        <a16:creationId xmlns:a16="http://schemas.microsoft.com/office/drawing/2014/main" id="{903107C7-BB0B-4993-9130-6A00697EC569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3" name="Google Shape;410;p2">
                      <a:extLst>
                        <a:ext uri="{FF2B5EF4-FFF2-40B4-BE49-F238E27FC236}">
                          <a16:creationId xmlns:a16="http://schemas.microsoft.com/office/drawing/2014/main" id="{63A9B3D9-5E66-4313-B734-57DC760C46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4" name="Google Shape;411;p2">
                      <a:extLst>
                        <a:ext uri="{FF2B5EF4-FFF2-40B4-BE49-F238E27FC236}">
                          <a16:creationId xmlns:a16="http://schemas.microsoft.com/office/drawing/2014/main" id="{B500845A-9BE5-49F1-97C8-F595B00D2A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5" name="Google Shape;412;p2">
                      <a:extLst>
                        <a:ext uri="{FF2B5EF4-FFF2-40B4-BE49-F238E27FC236}">
                          <a16:creationId xmlns:a16="http://schemas.microsoft.com/office/drawing/2014/main" id="{BB199360-AD5A-402F-89FD-6F544C96B2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9" name="Google Shape;413;p2">
                    <a:extLst>
                      <a:ext uri="{FF2B5EF4-FFF2-40B4-BE49-F238E27FC236}">
                        <a16:creationId xmlns:a16="http://schemas.microsoft.com/office/drawing/2014/main" id="{C6663F29-D242-4158-8A58-069CE99C2E09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0" name="Google Shape;414;p2">
                      <a:extLst>
                        <a:ext uri="{FF2B5EF4-FFF2-40B4-BE49-F238E27FC236}">
                          <a16:creationId xmlns:a16="http://schemas.microsoft.com/office/drawing/2014/main" id="{8FE1049F-1A1D-4F02-9FF3-B6F514E7E9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1" name="Google Shape;415;p2">
                      <a:extLst>
                        <a:ext uri="{FF2B5EF4-FFF2-40B4-BE49-F238E27FC236}">
                          <a16:creationId xmlns:a16="http://schemas.microsoft.com/office/drawing/2014/main" id="{CC49BAB7-2511-48EF-A8E0-0FDD50FA10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2" name="Google Shape;416;p2">
                      <a:extLst>
                        <a:ext uri="{FF2B5EF4-FFF2-40B4-BE49-F238E27FC236}">
                          <a16:creationId xmlns:a16="http://schemas.microsoft.com/office/drawing/2014/main" id="{957DD388-FD04-4D3C-BFFA-AE5186EFDD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122" name="Google Shape;417;p2">
                <a:extLst>
                  <a:ext uri="{FF2B5EF4-FFF2-40B4-BE49-F238E27FC236}">
                    <a16:creationId xmlns:a16="http://schemas.microsoft.com/office/drawing/2014/main" id="{83BB6E78-844A-4AB3-8D65-B0791AD44F68}"/>
                  </a:ext>
                </a:extLst>
              </p:cNvPr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140" name="Google Shape;418;p2">
                  <a:extLst>
                    <a:ext uri="{FF2B5EF4-FFF2-40B4-BE49-F238E27FC236}">
                      <a16:creationId xmlns:a16="http://schemas.microsoft.com/office/drawing/2014/main" id="{BE40091D-54FF-4438-9A75-ADC3A828CDF9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58" name="Google Shape;419;p2">
                    <a:extLst>
                      <a:ext uri="{FF2B5EF4-FFF2-40B4-BE49-F238E27FC236}">
                        <a16:creationId xmlns:a16="http://schemas.microsoft.com/office/drawing/2014/main" id="{968EAB1B-719C-4D6D-8F1C-286DB47E3419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71" name="Google Shape;420;p2">
                      <a:extLst>
                        <a:ext uri="{FF2B5EF4-FFF2-40B4-BE49-F238E27FC236}">
                          <a16:creationId xmlns:a16="http://schemas.microsoft.com/office/drawing/2014/main" id="{B0314F09-9890-432A-989B-4A4EF7296A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2" name="Google Shape;421;p2">
                      <a:extLst>
                        <a:ext uri="{FF2B5EF4-FFF2-40B4-BE49-F238E27FC236}">
                          <a16:creationId xmlns:a16="http://schemas.microsoft.com/office/drawing/2014/main" id="{9B74D859-4B2B-4BF7-B9AD-E65FFB9A6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3" name="Google Shape;422;p2">
                      <a:extLst>
                        <a:ext uri="{FF2B5EF4-FFF2-40B4-BE49-F238E27FC236}">
                          <a16:creationId xmlns:a16="http://schemas.microsoft.com/office/drawing/2014/main" id="{54E58038-51EB-4155-8DC1-BAC34D365E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59" name="Google Shape;423;p2">
                    <a:extLst>
                      <a:ext uri="{FF2B5EF4-FFF2-40B4-BE49-F238E27FC236}">
                        <a16:creationId xmlns:a16="http://schemas.microsoft.com/office/drawing/2014/main" id="{FA163AE0-DB09-479C-926E-A35BDB43C24F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8" name="Google Shape;424;p2">
                      <a:extLst>
                        <a:ext uri="{FF2B5EF4-FFF2-40B4-BE49-F238E27FC236}">
                          <a16:creationId xmlns:a16="http://schemas.microsoft.com/office/drawing/2014/main" id="{1445E767-8101-4E46-9B1A-88CF7DF34B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9" name="Google Shape;425;p2">
                      <a:extLst>
                        <a:ext uri="{FF2B5EF4-FFF2-40B4-BE49-F238E27FC236}">
                          <a16:creationId xmlns:a16="http://schemas.microsoft.com/office/drawing/2014/main" id="{09478DAC-EDE6-40BA-839E-8F830D85F8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0" name="Google Shape;426;p2">
                      <a:extLst>
                        <a:ext uri="{FF2B5EF4-FFF2-40B4-BE49-F238E27FC236}">
                          <a16:creationId xmlns:a16="http://schemas.microsoft.com/office/drawing/2014/main" id="{7D60F4BC-2082-4788-B91D-062F4B3BEF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60" name="Google Shape;427;p2">
                    <a:extLst>
                      <a:ext uri="{FF2B5EF4-FFF2-40B4-BE49-F238E27FC236}">
                        <a16:creationId xmlns:a16="http://schemas.microsoft.com/office/drawing/2014/main" id="{C433AB50-FA8A-4420-9F0E-3DC20072E954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5" name="Google Shape;428;p2">
                      <a:extLst>
                        <a:ext uri="{FF2B5EF4-FFF2-40B4-BE49-F238E27FC236}">
                          <a16:creationId xmlns:a16="http://schemas.microsoft.com/office/drawing/2014/main" id="{52FA9DAD-6A47-4B06-9067-D77371EDD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6" name="Google Shape;429;p2">
                      <a:extLst>
                        <a:ext uri="{FF2B5EF4-FFF2-40B4-BE49-F238E27FC236}">
                          <a16:creationId xmlns:a16="http://schemas.microsoft.com/office/drawing/2014/main" id="{4F45C200-C82F-4A4E-8F4B-067D4E9FA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7" name="Google Shape;430;p2">
                      <a:extLst>
                        <a:ext uri="{FF2B5EF4-FFF2-40B4-BE49-F238E27FC236}">
                          <a16:creationId xmlns:a16="http://schemas.microsoft.com/office/drawing/2014/main" id="{858B07AC-00A6-45EF-8279-0C87ACFB9A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61" name="Google Shape;431;p2">
                    <a:extLst>
                      <a:ext uri="{FF2B5EF4-FFF2-40B4-BE49-F238E27FC236}">
                        <a16:creationId xmlns:a16="http://schemas.microsoft.com/office/drawing/2014/main" id="{14030BB4-6E5C-478D-8B47-3B80DFE77DE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2" name="Google Shape;432;p2">
                      <a:extLst>
                        <a:ext uri="{FF2B5EF4-FFF2-40B4-BE49-F238E27FC236}">
                          <a16:creationId xmlns:a16="http://schemas.microsoft.com/office/drawing/2014/main" id="{EA2F7CDB-A4CC-4DCB-BCDA-B8CE6645F5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3" name="Google Shape;433;p2">
                      <a:extLst>
                        <a:ext uri="{FF2B5EF4-FFF2-40B4-BE49-F238E27FC236}">
                          <a16:creationId xmlns:a16="http://schemas.microsoft.com/office/drawing/2014/main" id="{0539B6AF-35E3-43E9-AD61-CF1C54FD76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4" name="Google Shape;434;p2">
                      <a:extLst>
                        <a:ext uri="{FF2B5EF4-FFF2-40B4-BE49-F238E27FC236}">
                          <a16:creationId xmlns:a16="http://schemas.microsoft.com/office/drawing/2014/main" id="{603A858B-0B3A-431D-A350-2EE1A5730A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141" name="Google Shape;435;p2">
                  <a:extLst>
                    <a:ext uri="{FF2B5EF4-FFF2-40B4-BE49-F238E27FC236}">
                      <a16:creationId xmlns:a16="http://schemas.microsoft.com/office/drawing/2014/main" id="{666004D2-8A5B-48BE-A6BE-EAE2FC45B6D6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42" name="Google Shape;436;p2">
                    <a:extLst>
                      <a:ext uri="{FF2B5EF4-FFF2-40B4-BE49-F238E27FC236}">
                        <a16:creationId xmlns:a16="http://schemas.microsoft.com/office/drawing/2014/main" id="{266E358A-23FA-431A-8BB4-454C1E27C3CE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5" name="Google Shape;437;p2">
                      <a:extLst>
                        <a:ext uri="{FF2B5EF4-FFF2-40B4-BE49-F238E27FC236}">
                          <a16:creationId xmlns:a16="http://schemas.microsoft.com/office/drawing/2014/main" id="{CC820CBD-1B97-4D30-A8D6-116775127B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6" name="Google Shape;438;p2">
                      <a:extLst>
                        <a:ext uri="{FF2B5EF4-FFF2-40B4-BE49-F238E27FC236}">
                          <a16:creationId xmlns:a16="http://schemas.microsoft.com/office/drawing/2014/main" id="{31783571-C0D9-4614-805C-6FB44DFADC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7" name="Google Shape;439;p2">
                      <a:extLst>
                        <a:ext uri="{FF2B5EF4-FFF2-40B4-BE49-F238E27FC236}">
                          <a16:creationId xmlns:a16="http://schemas.microsoft.com/office/drawing/2014/main" id="{6C5FA187-D885-4F29-A3AE-368BC79538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3" name="Google Shape;440;p2">
                    <a:extLst>
                      <a:ext uri="{FF2B5EF4-FFF2-40B4-BE49-F238E27FC236}">
                        <a16:creationId xmlns:a16="http://schemas.microsoft.com/office/drawing/2014/main" id="{CCC3A64E-C71E-45D3-9FB2-644DB6C847B8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2" name="Google Shape;441;p2">
                      <a:extLst>
                        <a:ext uri="{FF2B5EF4-FFF2-40B4-BE49-F238E27FC236}">
                          <a16:creationId xmlns:a16="http://schemas.microsoft.com/office/drawing/2014/main" id="{9AF446C5-A129-412F-BBC1-00E83FB297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3" name="Google Shape;442;p2">
                      <a:extLst>
                        <a:ext uri="{FF2B5EF4-FFF2-40B4-BE49-F238E27FC236}">
                          <a16:creationId xmlns:a16="http://schemas.microsoft.com/office/drawing/2014/main" id="{44179B91-D114-4279-BA33-10FA3C920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4" name="Google Shape;443;p2">
                      <a:extLst>
                        <a:ext uri="{FF2B5EF4-FFF2-40B4-BE49-F238E27FC236}">
                          <a16:creationId xmlns:a16="http://schemas.microsoft.com/office/drawing/2014/main" id="{82C50A6B-49CF-41D4-93BE-C3CB05DF5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4" name="Google Shape;444;p2">
                    <a:extLst>
                      <a:ext uri="{FF2B5EF4-FFF2-40B4-BE49-F238E27FC236}">
                        <a16:creationId xmlns:a16="http://schemas.microsoft.com/office/drawing/2014/main" id="{2B518B76-3BB4-4C39-BE38-0AF4869540D4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49" name="Google Shape;445;p2">
                      <a:extLst>
                        <a:ext uri="{FF2B5EF4-FFF2-40B4-BE49-F238E27FC236}">
                          <a16:creationId xmlns:a16="http://schemas.microsoft.com/office/drawing/2014/main" id="{BF6DB070-319B-4E3E-8895-AC2ECAEF6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0" name="Google Shape;446;p2">
                      <a:extLst>
                        <a:ext uri="{FF2B5EF4-FFF2-40B4-BE49-F238E27FC236}">
                          <a16:creationId xmlns:a16="http://schemas.microsoft.com/office/drawing/2014/main" id="{5F117024-D1DC-46DB-93AA-09E8B5AF40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1" name="Google Shape;447;p2">
                      <a:extLst>
                        <a:ext uri="{FF2B5EF4-FFF2-40B4-BE49-F238E27FC236}">
                          <a16:creationId xmlns:a16="http://schemas.microsoft.com/office/drawing/2014/main" id="{E0E6E322-13FC-4C3B-9B87-5CB227F4C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5" name="Google Shape;448;p2">
                    <a:extLst>
                      <a:ext uri="{FF2B5EF4-FFF2-40B4-BE49-F238E27FC236}">
                        <a16:creationId xmlns:a16="http://schemas.microsoft.com/office/drawing/2014/main" id="{39758CCE-B97C-465C-8D92-4C465FE96FD0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46" name="Google Shape;449;p2">
                      <a:extLst>
                        <a:ext uri="{FF2B5EF4-FFF2-40B4-BE49-F238E27FC236}">
                          <a16:creationId xmlns:a16="http://schemas.microsoft.com/office/drawing/2014/main" id="{2E66D92F-9752-45ED-B2DE-4FF670E1CD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7" name="Google Shape;450;p2">
                      <a:extLst>
                        <a:ext uri="{FF2B5EF4-FFF2-40B4-BE49-F238E27FC236}">
                          <a16:creationId xmlns:a16="http://schemas.microsoft.com/office/drawing/2014/main" id="{091B7A79-F907-4BB2-9163-999CA2F33F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8" name="Google Shape;451;p2">
                      <a:extLst>
                        <a:ext uri="{FF2B5EF4-FFF2-40B4-BE49-F238E27FC236}">
                          <a16:creationId xmlns:a16="http://schemas.microsoft.com/office/drawing/2014/main" id="{69F3BA99-B0E5-4BAF-9A08-EBCC77172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123" name="Google Shape;452;p2">
                <a:extLst>
                  <a:ext uri="{FF2B5EF4-FFF2-40B4-BE49-F238E27FC236}">
                    <a16:creationId xmlns:a16="http://schemas.microsoft.com/office/drawing/2014/main" id="{49F10790-191C-4263-8AA3-6F13E18DD7FE}"/>
                  </a:ext>
                </a:extLst>
              </p:cNvPr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24" name="Google Shape;453;p2">
                  <a:extLst>
                    <a:ext uri="{FF2B5EF4-FFF2-40B4-BE49-F238E27FC236}">
                      <a16:creationId xmlns:a16="http://schemas.microsoft.com/office/drawing/2014/main" id="{7DD7D332-C475-49F8-8C4C-AA30C07E2935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7" name="Google Shape;454;p2">
                    <a:extLst>
                      <a:ext uri="{FF2B5EF4-FFF2-40B4-BE49-F238E27FC236}">
                        <a16:creationId xmlns:a16="http://schemas.microsoft.com/office/drawing/2014/main" id="{FD31A4A6-07B6-4D13-B35D-5DE117EC0066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" name="Google Shape;455;p2">
                    <a:extLst>
                      <a:ext uri="{FF2B5EF4-FFF2-40B4-BE49-F238E27FC236}">
                        <a16:creationId xmlns:a16="http://schemas.microsoft.com/office/drawing/2014/main" id="{310F5748-9216-40CD-90A8-2A6DAEF9E935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9" name="Google Shape;456;p2">
                    <a:extLst>
                      <a:ext uri="{FF2B5EF4-FFF2-40B4-BE49-F238E27FC236}">
                        <a16:creationId xmlns:a16="http://schemas.microsoft.com/office/drawing/2014/main" id="{15E280ED-E4BB-4703-9894-21B3EBAD254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5" name="Google Shape;457;p2">
                  <a:extLst>
                    <a:ext uri="{FF2B5EF4-FFF2-40B4-BE49-F238E27FC236}">
                      <a16:creationId xmlns:a16="http://schemas.microsoft.com/office/drawing/2014/main" id="{8A69FB04-4437-43A8-976E-2987E31BB467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4" name="Google Shape;458;p2">
                    <a:extLst>
                      <a:ext uri="{FF2B5EF4-FFF2-40B4-BE49-F238E27FC236}">
                        <a16:creationId xmlns:a16="http://schemas.microsoft.com/office/drawing/2014/main" id="{99EF351D-78B2-45B5-84B6-F8EEC697043A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5" name="Google Shape;459;p2">
                    <a:extLst>
                      <a:ext uri="{FF2B5EF4-FFF2-40B4-BE49-F238E27FC236}">
                        <a16:creationId xmlns:a16="http://schemas.microsoft.com/office/drawing/2014/main" id="{2A2850A6-9A47-419A-A681-CA39C7336B2B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" name="Google Shape;460;p2">
                    <a:extLst>
                      <a:ext uri="{FF2B5EF4-FFF2-40B4-BE49-F238E27FC236}">
                        <a16:creationId xmlns:a16="http://schemas.microsoft.com/office/drawing/2014/main" id="{69DDD42E-8085-4AA3-A6C1-CAA670C7E57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6" name="Google Shape;461;p2">
                  <a:extLst>
                    <a:ext uri="{FF2B5EF4-FFF2-40B4-BE49-F238E27FC236}">
                      <a16:creationId xmlns:a16="http://schemas.microsoft.com/office/drawing/2014/main" id="{AC5F2CD7-D9F7-4284-9873-1340843D7400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1" name="Google Shape;462;p2">
                    <a:extLst>
                      <a:ext uri="{FF2B5EF4-FFF2-40B4-BE49-F238E27FC236}">
                        <a16:creationId xmlns:a16="http://schemas.microsoft.com/office/drawing/2014/main" id="{ECE6EE4E-0374-455B-BCEF-9992203F453A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2" name="Google Shape;463;p2">
                    <a:extLst>
                      <a:ext uri="{FF2B5EF4-FFF2-40B4-BE49-F238E27FC236}">
                        <a16:creationId xmlns:a16="http://schemas.microsoft.com/office/drawing/2014/main" id="{14328734-89C2-4DF2-B041-A4C0EABC1837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" name="Google Shape;464;p2">
                    <a:extLst>
                      <a:ext uri="{FF2B5EF4-FFF2-40B4-BE49-F238E27FC236}">
                        <a16:creationId xmlns:a16="http://schemas.microsoft.com/office/drawing/2014/main" id="{09728950-C580-473D-A626-144C1844038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7" name="Google Shape;465;p2">
                  <a:extLst>
                    <a:ext uri="{FF2B5EF4-FFF2-40B4-BE49-F238E27FC236}">
                      <a16:creationId xmlns:a16="http://schemas.microsoft.com/office/drawing/2014/main" id="{89645D77-ED2A-4B4F-B1C3-769B3C3AEAE8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8" name="Google Shape;466;p2">
                    <a:extLst>
                      <a:ext uri="{FF2B5EF4-FFF2-40B4-BE49-F238E27FC236}">
                        <a16:creationId xmlns:a16="http://schemas.microsoft.com/office/drawing/2014/main" id="{7106DA59-6D2E-4067-938C-399BFEDD756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" name="Google Shape;467;p2">
                    <a:extLst>
                      <a:ext uri="{FF2B5EF4-FFF2-40B4-BE49-F238E27FC236}">
                        <a16:creationId xmlns:a16="http://schemas.microsoft.com/office/drawing/2014/main" id="{10E9B68A-162E-401F-89CE-BC5DE72ADF52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0" name="Google Shape;468;p2">
                    <a:extLst>
                      <a:ext uri="{FF2B5EF4-FFF2-40B4-BE49-F238E27FC236}">
                        <a16:creationId xmlns:a16="http://schemas.microsoft.com/office/drawing/2014/main" id="{47DC4EAD-DC9C-4837-827A-DD4F5B554B3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grpSp>
        <p:nvGrpSpPr>
          <p:cNvPr id="525" name="Google Shape;5493;p29">
            <a:extLst>
              <a:ext uri="{FF2B5EF4-FFF2-40B4-BE49-F238E27FC236}">
                <a16:creationId xmlns:a16="http://schemas.microsoft.com/office/drawing/2014/main" id="{B9C93F61-C903-47A9-BFD7-4F9819331ED3}"/>
              </a:ext>
            </a:extLst>
          </p:cNvPr>
          <p:cNvGrpSpPr/>
          <p:nvPr/>
        </p:nvGrpSpPr>
        <p:grpSpPr>
          <a:xfrm>
            <a:off x="1042658" y="712826"/>
            <a:ext cx="179765" cy="165520"/>
            <a:chOff x="732600" y="1890325"/>
            <a:chExt cx="138100" cy="128300"/>
          </a:xfrm>
        </p:grpSpPr>
        <p:sp>
          <p:nvSpPr>
            <p:cNvPr id="526" name="Google Shape;5494;p29">
              <a:extLst>
                <a:ext uri="{FF2B5EF4-FFF2-40B4-BE49-F238E27FC236}">
                  <a16:creationId xmlns:a16="http://schemas.microsoft.com/office/drawing/2014/main" id="{741F71F8-9164-4961-AE93-BF6D6BB2633B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495;p29">
              <a:extLst>
                <a:ext uri="{FF2B5EF4-FFF2-40B4-BE49-F238E27FC236}">
                  <a16:creationId xmlns:a16="http://schemas.microsoft.com/office/drawing/2014/main" id="{DC3EB2D3-3079-478F-95CE-85FFF445DE7A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496;p29">
              <a:extLst>
                <a:ext uri="{FF2B5EF4-FFF2-40B4-BE49-F238E27FC236}">
                  <a16:creationId xmlns:a16="http://schemas.microsoft.com/office/drawing/2014/main" id="{DE29E819-BC2F-4ADA-8B44-1FB191A41F0E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9" name="Google Shape;5531;p29">
            <a:extLst>
              <a:ext uri="{FF2B5EF4-FFF2-40B4-BE49-F238E27FC236}">
                <a16:creationId xmlns:a16="http://schemas.microsoft.com/office/drawing/2014/main" id="{7FA733F7-5A7E-4B9D-84EC-BFC370FB28B8}"/>
              </a:ext>
            </a:extLst>
          </p:cNvPr>
          <p:cNvGrpSpPr/>
          <p:nvPr/>
        </p:nvGrpSpPr>
        <p:grpSpPr>
          <a:xfrm>
            <a:off x="674848" y="580867"/>
            <a:ext cx="179765" cy="165520"/>
            <a:chOff x="732600" y="1890325"/>
            <a:chExt cx="138100" cy="128300"/>
          </a:xfrm>
        </p:grpSpPr>
        <p:sp>
          <p:nvSpPr>
            <p:cNvPr id="530" name="Google Shape;5532;p29">
              <a:extLst>
                <a:ext uri="{FF2B5EF4-FFF2-40B4-BE49-F238E27FC236}">
                  <a16:creationId xmlns:a16="http://schemas.microsoft.com/office/drawing/2014/main" id="{A0EFFDCD-6BFF-4149-A2E7-62BBC16576EE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533;p29">
              <a:extLst>
                <a:ext uri="{FF2B5EF4-FFF2-40B4-BE49-F238E27FC236}">
                  <a16:creationId xmlns:a16="http://schemas.microsoft.com/office/drawing/2014/main" id="{BDD5309A-BB43-45B8-825B-1D3C7DCF29B0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534;p29">
              <a:extLst>
                <a:ext uri="{FF2B5EF4-FFF2-40B4-BE49-F238E27FC236}">
                  <a16:creationId xmlns:a16="http://schemas.microsoft.com/office/drawing/2014/main" id="{C1CCAFF3-E26B-4284-B76A-D8A95BAB4290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3" name="Google Shape;5535;p29">
            <a:extLst>
              <a:ext uri="{FF2B5EF4-FFF2-40B4-BE49-F238E27FC236}">
                <a16:creationId xmlns:a16="http://schemas.microsoft.com/office/drawing/2014/main" id="{83FC317E-323E-4453-9498-17088145BCA4}"/>
              </a:ext>
            </a:extLst>
          </p:cNvPr>
          <p:cNvGrpSpPr/>
          <p:nvPr/>
        </p:nvGrpSpPr>
        <p:grpSpPr>
          <a:xfrm>
            <a:off x="700378" y="934974"/>
            <a:ext cx="179765" cy="165520"/>
            <a:chOff x="732600" y="1890325"/>
            <a:chExt cx="138100" cy="128300"/>
          </a:xfrm>
        </p:grpSpPr>
        <p:sp>
          <p:nvSpPr>
            <p:cNvPr id="534" name="Google Shape;5536;p29">
              <a:extLst>
                <a:ext uri="{FF2B5EF4-FFF2-40B4-BE49-F238E27FC236}">
                  <a16:creationId xmlns:a16="http://schemas.microsoft.com/office/drawing/2014/main" id="{9392010D-0D93-4EF4-B6B9-21EFEAE0868E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537;p29">
              <a:extLst>
                <a:ext uri="{FF2B5EF4-FFF2-40B4-BE49-F238E27FC236}">
                  <a16:creationId xmlns:a16="http://schemas.microsoft.com/office/drawing/2014/main" id="{D1905BA2-05F6-4A2B-8160-9F5F3FAB81B2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538;p29">
              <a:extLst>
                <a:ext uri="{FF2B5EF4-FFF2-40B4-BE49-F238E27FC236}">
                  <a16:creationId xmlns:a16="http://schemas.microsoft.com/office/drawing/2014/main" id="{491890B3-6607-4311-8030-1B8B72D91387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aphicFrame>
        <p:nvGraphicFramePr>
          <p:cNvPr id="6" name="جدول 6">
            <a:extLst>
              <a:ext uri="{FF2B5EF4-FFF2-40B4-BE49-F238E27FC236}">
                <a16:creationId xmlns:a16="http://schemas.microsoft.com/office/drawing/2014/main" id="{0575D95E-FAFF-47A8-B47A-F5FF5E045B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2580527"/>
              </p:ext>
            </p:extLst>
          </p:nvPr>
        </p:nvGraphicFramePr>
        <p:xfrm>
          <a:off x="2531885" y="4482853"/>
          <a:ext cx="6179541" cy="2072640"/>
        </p:xfrm>
        <a:graphic>
          <a:graphicData uri="http://schemas.openxmlformats.org/drawingml/2006/table">
            <a:tbl>
              <a:tblPr firstRow="1" bandRow="1">
                <a:tableStyleId>{C0A99871-55B9-41C9-ABD0-4B9AA123F7BD}</a:tableStyleId>
              </a:tblPr>
              <a:tblGrid>
                <a:gridCol w="2059847">
                  <a:extLst>
                    <a:ext uri="{9D8B030D-6E8A-4147-A177-3AD203B41FA5}">
                      <a16:colId xmlns:a16="http://schemas.microsoft.com/office/drawing/2014/main" val="219496229"/>
                    </a:ext>
                  </a:extLst>
                </a:gridCol>
                <a:gridCol w="2059847">
                  <a:extLst>
                    <a:ext uri="{9D8B030D-6E8A-4147-A177-3AD203B41FA5}">
                      <a16:colId xmlns:a16="http://schemas.microsoft.com/office/drawing/2014/main" val="4294599074"/>
                    </a:ext>
                  </a:extLst>
                </a:gridCol>
                <a:gridCol w="2059847">
                  <a:extLst>
                    <a:ext uri="{9D8B030D-6E8A-4147-A177-3AD203B41FA5}">
                      <a16:colId xmlns:a16="http://schemas.microsoft.com/office/drawing/2014/main" val="50048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ar-OM" sz="2800" b="1" dirty="0">
                          <a:solidFill>
                            <a:srgbClr val="00B05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المتغيرات</a:t>
                      </a:r>
                      <a:endParaRPr lang="en-US" sz="2800" b="1" dirty="0">
                        <a:solidFill>
                          <a:srgbClr val="00B05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OM" sz="2800" b="1" dirty="0">
                          <a:solidFill>
                            <a:srgbClr val="00B05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المعامل</a:t>
                      </a:r>
                      <a:endParaRPr lang="en-US" sz="2800" b="1" dirty="0">
                        <a:solidFill>
                          <a:srgbClr val="00B05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</a:pPr>
                      <a:r>
                        <a:rPr lang="ar-OM" sz="2800" b="1" i="0" u="none" strike="noStrike" cap="none" dirty="0">
                          <a:solidFill>
                            <a:srgbClr val="00B05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Calibri" panose="020F0502020204030204" pitchFamily="34" charset="0"/>
                          <a:cs typeface="Calibri" panose="020F0502020204030204" pitchFamily="34" charset="0"/>
                          <a:sym typeface="Arial"/>
                        </a:rPr>
                        <a:t>الحد</a:t>
                      </a:r>
                      <a:endParaRPr lang="en-US" sz="2800" b="1" i="0" u="none" strike="noStrike" cap="none" dirty="0">
                        <a:solidFill>
                          <a:srgbClr val="00B05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libri" panose="020F0502020204030204" pitchFamily="34" charset="0"/>
                        <a:cs typeface="Calibri" panose="020F0502020204030204" pitchFamily="34" charset="0"/>
                        <a:sym typeface="Arial"/>
                      </a:endParaRPr>
                    </a:p>
                  </a:txBody>
                  <a:tcP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153896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en-US" sz="28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28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OM" sz="280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7 ص</a:t>
                      </a:r>
                      <a:endParaRPr lang="en-US" sz="280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808481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en-US" sz="28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28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OM" sz="280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س ع</a:t>
                      </a:r>
                      <a:endParaRPr lang="en-US" sz="280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9533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en-US" sz="28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28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OM" sz="280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 -5 أ ب ج</a:t>
                      </a:r>
                      <a:endParaRPr lang="en-US" sz="280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0927110"/>
                  </a:ext>
                </a:extLst>
              </a:tr>
            </a:tbl>
          </a:graphicData>
        </a:graphic>
      </p:graphicFrame>
      <p:pic>
        <p:nvPicPr>
          <p:cNvPr id="8" name="صورة 7">
            <a:extLst>
              <a:ext uri="{FF2B5EF4-FFF2-40B4-BE49-F238E27FC236}">
                <a16:creationId xmlns:a16="http://schemas.microsoft.com/office/drawing/2014/main" id="{A5B15813-B296-4151-AF09-191C6A47EC09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t="33974" b="35757"/>
          <a:stretch/>
        </p:blipFill>
        <p:spPr>
          <a:xfrm flipH="1">
            <a:off x="6448725" y="1162887"/>
            <a:ext cx="3907709" cy="2562725"/>
          </a:xfrm>
          <a:prstGeom prst="rect">
            <a:avLst/>
          </a:prstGeom>
        </p:spPr>
      </p:pic>
      <p:sp>
        <p:nvSpPr>
          <p:cNvPr id="9" name="مربع نص 8">
            <a:extLst>
              <a:ext uri="{FF2B5EF4-FFF2-40B4-BE49-F238E27FC236}">
                <a16:creationId xmlns:a16="http://schemas.microsoft.com/office/drawing/2014/main" id="{D2D38466-4DC0-4E9F-97A0-4F05F2D8C6C9}"/>
              </a:ext>
            </a:extLst>
          </p:cNvPr>
          <p:cNvSpPr txBox="1"/>
          <p:nvPr/>
        </p:nvSpPr>
        <p:spPr>
          <a:xfrm>
            <a:off x="6404731" y="1471553"/>
            <a:ext cx="2103245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akkal Majalla" panose="02000000000000000000" pitchFamily="2" charset="-78"/>
                <a:cs typeface="Sakkal Majalla" panose="02000000000000000000" pitchFamily="2" charset="-78"/>
              </a:rPr>
              <a:t>ما المقصود بالحد ؟</a:t>
            </a:r>
            <a:endParaRPr lang="en-US" sz="36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Sakkal Majalla" panose="02000000000000000000" pitchFamily="2" charset="-78"/>
              <a:cs typeface="Sakkal Majalla" panose="02000000000000000000" pitchFamily="2" charset="-78"/>
            </a:endParaRPr>
          </a:p>
          <a:p>
            <a:pPr algn="ctr"/>
            <a:endParaRPr lang="en-US" sz="3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981482FB-C490-4AA4-951D-129CE79579E9}"/>
              </a:ext>
            </a:extLst>
          </p:cNvPr>
          <p:cNvGrpSpPr/>
          <p:nvPr/>
        </p:nvGrpSpPr>
        <p:grpSpPr>
          <a:xfrm>
            <a:off x="2381883" y="2499331"/>
            <a:ext cx="3117757" cy="1370656"/>
            <a:chOff x="2381883" y="2499331"/>
            <a:chExt cx="3117757" cy="1370656"/>
          </a:xfrm>
        </p:grpSpPr>
        <p:sp>
          <p:nvSpPr>
            <p:cNvPr id="2" name="مربع نص 1">
              <a:extLst>
                <a:ext uri="{FF2B5EF4-FFF2-40B4-BE49-F238E27FC236}">
                  <a16:creationId xmlns:a16="http://schemas.microsoft.com/office/drawing/2014/main" id="{98DFAA00-EC6C-4372-9F58-FE093490EFB7}"/>
                </a:ext>
              </a:extLst>
            </p:cNvPr>
            <p:cNvSpPr txBox="1"/>
            <p:nvPr/>
          </p:nvSpPr>
          <p:spPr>
            <a:xfrm>
              <a:off x="3337355" y="2499331"/>
              <a:ext cx="142656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ar-OM" sz="3600" b="1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3 س</a:t>
              </a:r>
              <a:endPara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" name="مربع نص 4">
              <a:extLst>
                <a:ext uri="{FF2B5EF4-FFF2-40B4-BE49-F238E27FC236}">
                  <a16:creationId xmlns:a16="http://schemas.microsoft.com/office/drawing/2014/main" id="{C35306C6-15C4-4B5F-9E48-771A4E609A3C}"/>
                </a:ext>
              </a:extLst>
            </p:cNvPr>
            <p:cNvSpPr txBox="1"/>
            <p:nvPr/>
          </p:nvSpPr>
          <p:spPr>
            <a:xfrm>
              <a:off x="4404165" y="3408322"/>
              <a:ext cx="109547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ar-OM" sz="2400" b="1" dirty="0">
                  <a:solidFill>
                    <a:srgbClr val="0070C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معامل </a:t>
              </a:r>
              <a:endParaRPr lang="en-US" sz="24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8" name="مربع نص 537">
              <a:extLst>
                <a:ext uri="{FF2B5EF4-FFF2-40B4-BE49-F238E27FC236}">
                  <a16:creationId xmlns:a16="http://schemas.microsoft.com/office/drawing/2014/main" id="{9E42DDC9-2622-4E2D-9F0E-082750400230}"/>
                </a:ext>
              </a:extLst>
            </p:cNvPr>
            <p:cNvSpPr txBox="1"/>
            <p:nvPr/>
          </p:nvSpPr>
          <p:spPr>
            <a:xfrm>
              <a:off x="2381883" y="3399708"/>
              <a:ext cx="109547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ar-OM" sz="2400" b="1" dirty="0">
                  <a:solidFill>
                    <a:srgbClr val="0070C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متغير </a:t>
              </a:r>
              <a:endParaRPr lang="en-US" sz="24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cxnSp>
          <p:nvCxnSpPr>
            <p:cNvPr id="13" name="رابط كسهم مستقيم 12">
              <a:extLst>
                <a:ext uri="{FF2B5EF4-FFF2-40B4-BE49-F238E27FC236}">
                  <a16:creationId xmlns:a16="http://schemas.microsoft.com/office/drawing/2014/main" id="{F4C1422F-97B7-418F-9BF7-0329BA8AFB1A}"/>
                </a:ext>
              </a:extLst>
            </p:cNvPr>
            <p:cNvCxnSpPr/>
            <p:nvPr/>
          </p:nvCxnSpPr>
          <p:spPr>
            <a:xfrm>
              <a:off x="3993614" y="3057377"/>
              <a:ext cx="565364" cy="481207"/>
            </a:xfrm>
            <a:prstGeom prst="straightConnector1">
              <a:avLst/>
            </a:prstGeom>
            <a:ln w="28575">
              <a:tailEnd type="triangle"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39" name="رابط كسهم مستقيم 538">
              <a:extLst>
                <a:ext uri="{FF2B5EF4-FFF2-40B4-BE49-F238E27FC236}">
                  <a16:creationId xmlns:a16="http://schemas.microsoft.com/office/drawing/2014/main" id="{DE52D4D3-518D-48DA-9164-8A6A73C17A9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31702" y="3104941"/>
              <a:ext cx="472387" cy="496868"/>
            </a:xfrm>
            <a:prstGeom prst="straightConnector1">
              <a:avLst/>
            </a:prstGeom>
            <a:ln w="28575">
              <a:tailEnd type="triangle"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9" name="مربع نص 18">
            <a:extLst>
              <a:ext uri="{FF2B5EF4-FFF2-40B4-BE49-F238E27FC236}">
                <a16:creationId xmlns:a16="http://schemas.microsoft.com/office/drawing/2014/main" id="{AD739B8F-18FC-4FC2-B3AA-3F1EBD4F60CE}"/>
              </a:ext>
            </a:extLst>
          </p:cNvPr>
          <p:cNvSpPr txBox="1"/>
          <p:nvPr/>
        </p:nvSpPr>
        <p:spPr>
          <a:xfrm>
            <a:off x="7488495" y="5523178"/>
            <a:ext cx="3745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2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endParaRPr 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0" name="مربع نص 19">
            <a:extLst>
              <a:ext uri="{FF2B5EF4-FFF2-40B4-BE49-F238E27FC236}">
                <a16:creationId xmlns:a16="http://schemas.microsoft.com/office/drawing/2014/main" id="{2F604680-9663-4746-93D3-0CE0EF15FA48}"/>
              </a:ext>
            </a:extLst>
          </p:cNvPr>
          <p:cNvSpPr txBox="1"/>
          <p:nvPr/>
        </p:nvSpPr>
        <p:spPr>
          <a:xfrm>
            <a:off x="6900923" y="4012424"/>
            <a:ext cx="192342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2000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أكمل الجدول التالي :</a:t>
            </a:r>
            <a:endParaRPr lang="en-US" sz="2000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40" name="TextBox 3">
            <a:extLst>
              <a:ext uri="{FF2B5EF4-FFF2-40B4-BE49-F238E27FC236}">
                <a16:creationId xmlns:a16="http://schemas.microsoft.com/office/drawing/2014/main" id="{2C077B42-0E13-4FCC-B779-C46E3600A099}"/>
              </a:ext>
            </a:extLst>
          </p:cNvPr>
          <p:cNvSpPr txBox="1"/>
          <p:nvPr/>
        </p:nvSpPr>
        <p:spPr>
          <a:xfrm>
            <a:off x="1432482" y="419226"/>
            <a:ext cx="451624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4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التعلم القبلي/التمهيد:</a:t>
            </a:r>
            <a:endParaRPr lang="en-US" sz="40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645059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oogle Shape;5511;p29">
            <a:extLst>
              <a:ext uri="{FF2B5EF4-FFF2-40B4-BE49-F238E27FC236}">
                <a16:creationId xmlns:a16="http://schemas.microsoft.com/office/drawing/2014/main" id="{FA070443-DBCA-4639-A7A4-EBADCAFD825D}"/>
              </a:ext>
            </a:extLst>
          </p:cNvPr>
          <p:cNvGrpSpPr/>
          <p:nvPr/>
        </p:nvGrpSpPr>
        <p:grpSpPr>
          <a:xfrm rot="-1183563">
            <a:off x="4821807" y="4225683"/>
            <a:ext cx="1338922" cy="1025856"/>
            <a:chOff x="6015800" y="923575"/>
            <a:chExt cx="1212225" cy="937075"/>
          </a:xfrm>
        </p:grpSpPr>
        <p:sp>
          <p:nvSpPr>
            <p:cNvPr id="100" name="Google Shape;5512;p29">
              <a:extLst>
                <a:ext uri="{FF2B5EF4-FFF2-40B4-BE49-F238E27FC236}">
                  <a16:creationId xmlns:a16="http://schemas.microsoft.com/office/drawing/2014/main" id="{864C79C6-5F41-424B-82A3-763BB0C522E3}"/>
                </a:ext>
              </a:extLst>
            </p:cNvPr>
            <p:cNvSpPr/>
            <p:nvPr/>
          </p:nvSpPr>
          <p:spPr>
            <a:xfrm>
              <a:off x="6015800" y="923575"/>
              <a:ext cx="375800" cy="361850"/>
            </a:xfrm>
            <a:custGeom>
              <a:avLst/>
              <a:gdLst/>
              <a:ahLst/>
              <a:cxnLst/>
              <a:rect l="l" t="t" r="r" b="b"/>
              <a:pathLst>
                <a:path w="15032" h="14474" extrusionOk="0">
                  <a:moveTo>
                    <a:pt x="8300" y="0"/>
                  </a:moveTo>
                  <a:cubicBezTo>
                    <a:pt x="7968" y="0"/>
                    <a:pt x="7628" y="165"/>
                    <a:pt x="7404" y="501"/>
                  </a:cubicBezTo>
                  <a:lnTo>
                    <a:pt x="5352" y="3815"/>
                  </a:lnTo>
                  <a:lnTo>
                    <a:pt x="1459" y="3447"/>
                  </a:lnTo>
                  <a:cubicBezTo>
                    <a:pt x="1438" y="3446"/>
                    <a:pt x="1416" y="3445"/>
                    <a:pt x="1395" y="3445"/>
                  </a:cubicBezTo>
                  <a:cubicBezTo>
                    <a:pt x="538" y="3445"/>
                    <a:pt x="0" y="4463"/>
                    <a:pt x="565" y="5131"/>
                  </a:cubicBezTo>
                  <a:lnTo>
                    <a:pt x="3038" y="8129"/>
                  </a:lnTo>
                  <a:lnTo>
                    <a:pt x="1459" y="11706"/>
                  </a:lnTo>
                  <a:cubicBezTo>
                    <a:pt x="1145" y="12469"/>
                    <a:pt x="1712" y="13194"/>
                    <a:pt x="2474" y="13194"/>
                  </a:cubicBezTo>
                  <a:cubicBezTo>
                    <a:pt x="2604" y="13194"/>
                    <a:pt x="2741" y="13173"/>
                    <a:pt x="2880" y="13126"/>
                  </a:cubicBezTo>
                  <a:lnTo>
                    <a:pt x="6457" y="11654"/>
                  </a:lnTo>
                  <a:lnTo>
                    <a:pt x="9455" y="14231"/>
                  </a:lnTo>
                  <a:cubicBezTo>
                    <a:pt x="9654" y="14399"/>
                    <a:pt x="9883" y="14474"/>
                    <a:pt x="10107" y="14474"/>
                  </a:cubicBezTo>
                  <a:cubicBezTo>
                    <a:pt x="10656" y="14474"/>
                    <a:pt x="11176" y="14025"/>
                    <a:pt x="11139" y="13390"/>
                  </a:cubicBezTo>
                  <a:lnTo>
                    <a:pt x="10876" y="9497"/>
                  </a:lnTo>
                  <a:lnTo>
                    <a:pt x="14242" y="7498"/>
                  </a:lnTo>
                  <a:cubicBezTo>
                    <a:pt x="15031" y="7077"/>
                    <a:pt x="14874" y="5814"/>
                    <a:pt x="13979" y="5604"/>
                  </a:cubicBezTo>
                  <a:lnTo>
                    <a:pt x="10139" y="4710"/>
                  </a:lnTo>
                  <a:lnTo>
                    <a:pt x="9298" y="870"/>
                  </a:lnTo>
                  <a:cubicBezTo>
                    <a:pt x="9177" y="297"/>
                    <a:pt x="8745" y="0"/>
                    <a:pt x="8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5513;p29">
              <a:extLst>
                <a:ext uri="{FF2B5EF4-FFF2-40B4-BE49-F238E27FC236}">
                  <a16:creationId xmlns:a16="http://schemas.microsoft.com/office/drawing/2014/main" id="{3215C50C-F215-4252-9626-D78248D64D81}"/>
                </a:ext>
              </a:extLst>
            </p:cNvPr>
            <p:cNvSpPr/>
            <p:nvPr/>
          </p:nvSpPr>
          <p:spPr>
            <a:xfrm>
              <a:off x="6024650" y="1009625"/>
              <a:ext cx="124975" cy="27750"/>
            </a:xfrm>
            <a:custGeom>
              <a:avLst/>
              <a:gdLst/>
              <a:ahLst/>
              <a:cxnLst/>
              <a:rect l="l" t="t" r="r" b="b"/>
              <a:pathLst>
                <a:path w="4999" h="1110" extrusionOk="0">
                  <a:moveTo>
                    <a:pt x="1005" y="0"/>
                  </a:moveTo>
                  <a:cubicBezTo>
                    <a:pt x="526" y="0"/>
                    <a:pt x="148" y="348"/>
                    <a:pt x="1" y="742"/>
                  </a:cubicBezTo>
                  <a:lnTo>
                    <a:pt x="4472" y="1110"/>
                  </a:lnTo>
                  <a:lnTo>
                    <a:pt x="4998" y="373"/>
                  </a:lnTo>
                  <a:lnTo>
                    <a:pt x="1105" y="5"/>
                  </a:lnTo>
                  <a:cubicBezTo>
                    <a:pt x="1072" y="2"/>
                    <a:pt x="1038" y="0"/>
                    <a:pt x="1005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5514;p29">
              <a:extLst>
                <a:ext uri="{FF2B5EF4-FFF2-40B4-BE49-F238E27FC236}">
                  <a16:creationId xmlns:a16="http://schemas.microsoft.com/office/drawing/2014/main" id="{0C70A037-32AD-413A-91CD-F414B70599D0}"/>
                </a:ext>
              </a:extLst>
            </p:cNvPr>
            <p:cNvSpPr/>
            <p:nvPr/>
          </p:nvSpPr>
          <p:spPr>
            <a:xfrm>
              <a:off x="6195625" y="926500"/>
              <a:ext cx="195975" cy="361150"/>
            </a:xfrm>
            <a:custGeom>
              <a:avLst/>
              <a:gdLst/>
              <a:ahLst/>
              <a:cxnLst/>
              <a:rect l="l" t="t" r="r" b="b"/>
              <a:pathLst>
                <a:path w="7839" h="14446" extrusionOk="0">
                  <a:moveTo>
                    <a:pt x="1045" y="1"/>
                  </a:moveTo>
                  <a:cubicBezTo>
                    <a:pt x="716" y="1"/>
                    <a:pt x="381" y="156"/>
                    <a:pt x="158" y="490"/>
                  </a:cubicBezTo>
                  <a:lnTo>
                    <a:pt x="0" y="753"/>
                  </a:lnTo>
                  <a:cubicBezTo>
                    <a:pt x="316" y="805"/>
                    <a:pt x="579" y="1068"/>
                    <a:pt x="684" y="1489"/>
                  </a:cubicBezTo>
                  <a:lnTo>
                    <a:pt x="1526" y="5277"/>
                  </a:lnTo>
                  <a:lnTo>
                    <a:pt x="5313" y="6223"/>
                  </a:lnTo>
                  <a:cubicBezTo>
                    <a:pt x="6260" y="6434"/>
                    <a:pt x="6366" y="7644"/>
                    <a:pt x="5576" y="8117"/>
                  </a:cubicBezTo>
                  <a:lnTo>
                    <a:pt x="2262" y="10116"/>
                  </a:lnTo>
                  <a:lnTo>
                    <a:pt x="2525" y="13956"/>
                  </a:lnTo>
                  <a:cubicBezTo>
                    <a:pt x="2578" y="14114"/>
                    <a:pt x="2525" y="14167"/>
                    <a:pt x="2420" y="14377"/>
                  </a:cubicBezTo>
                  <a:cubicBezTo>
                    <a:pt x="2541" y="14424"/>
                    <a:pt x="2667" y="14446"/>
                    <a:pt x="2793" y="14446"/>
                  </a:cubicBezTo>
                  <a:cubicBezTo>
                    <a:pt x="3374" y="14446"/>
                    <a:pt x="3936" y="13974"/>
                    <a:pt x="3893" y="13325"/>
                  </a:cubicBezTo>
                  <a:lnTo>
                    <a:pt x="3630" y="9432"/>
                  </a:lnTo>
                  <a:lnTo>
                    <a:pt x="6997" y="7486"/>
                  </a:lnTo>
                  <a:cubicBezTo>
                    <a:pt x="7838" y="7013"/>
                    <a:pt x="7628" y="5750"/>
                    <a:pt x="6734" y="5540"/>
                  </a:cubicBezTo>
                  <a:lnTo>
                    <a:pt x="2894" y="4645"/>
                  </a:lnTo>
                  <a:lnTo>
                    <a:pt x="2052" y="805"/>
                  </a:lnTo>
                  <a:cubicBezTo>
                    <a:pt x="1931" y="289"/>
                    <a:pt x="1494" y="1"/>
                    <a:pt x="1045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5515;p29">
              <a:extLst>
                <a:ext uri="{FF2B5EF4-FFF2-40B4-BE49-F238E27FC236}">
                  <a16:creationId xmlns:a16="http://schemas.microsoft.com/office/drawing/2014/main" id="{D0A1C53B-7CFE-43FA-8805-B6A150AB5E98}"/>
                </a:ext>
              </a:extLst>
            </p:cNvPr>
            <p:cNvSpPr/>
            <p:nvPr/>
          </p:nvSpPr>
          <p:spPr>
            <a:xfrm>
              <a:off x="6473100" y="1159675"/>
              <a:ext cx="701000" cy="453725"/>
            </a:xfrm>
            <a:custGeom>
              <a:avLst/>
              <a:gdLst/>
              <a:ahLst/>
              <a:cxnLst/>
              <a:rect l="l" t="t" r="r" b="b"/>
              <a:pathLst>
                <a:path w="28040" h="18149" fill="none" extrusionOk="0">
                  <a:moveTo>
                    <a:pt x="1" y="0"/>
                  </a:moveTo>
                  <a:cubicBezTo>
                    <a:pt x="11785" y="0"/>
                    <a:pt x="23252" y="7417"/>
                    <a:pt x="28039" y="1814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5516;p29">
              <a:extLst>
                <a:ext uri="{FF2B5EF4-FFF2-40B4-BE49-F238E27FC236}">
                  <a16:creationId xmlns:a16="http://schemas.microsoft.com/office/drawing/2014/main" id="{AFEBA7FB-E88B-42E4-8DB3-B95CBC371929}"/>
                </a:ext>
              </a:extLst>
            </p:cNvPr>
            <p:cNvSpPr/>
            <p:nvPr/>
          </p:nvSpPr>
          <p:spPr>
            <a:xfrm>
              <a:off x="6475750" y="1233325"/>
              <a:ext cx="309075" cy="140725"/>
            </a:xfrm>
            <a:custGeom>
              <a:avLst/>
              <a:gdLst/>
              <a:ahLst/>
              <a:cxnLst/>
              <a:rect l="l" t="t" r="r" b="b"/>
              <a:pathLst>
                <a:path w="12363" h="5629" fill="none" extrusionOk="0">
                  <a:moveTo>
                    <a:pt x="0" y="0"/>
                  </a:moveTo>
                  <a:cubicBezTo>
                    <a:pt x="4366" y="1157"/>
                    <a:pt x="8522" y="3051"/>
                    <a:pt x="12362" y="562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5517;p29">
              <a:extLst>
                <a:ext uri="{FF2B5EF4-FFF2-40B4-BE49-F238E27FC236}">
                  <a16:creationId xmlns:a16="http://schemas.microsoft.com/office/drawing/2014/main" id="{251B63E5-C364-411D-B925-0B6D721706CE}"/>
                </a:ext>
              </a:extLst>
            </p:cNvPr>
            <p:cNvSpPr/>
            <p:nvPr/>
          </p:nvSpPr>
          <p:spPr>
            <a:xfrm>
              <a:off x="6858450" y="1473975"/>
              <a:ext cx="84175" cy="90775"/>
            </a:xfrm>
            <a:custGeom>
              <a:avLst/>
              <a:gdLst/>
              <a:ahLst/>
              <a:cxnLst/>
              <a:rect l="l" t="t" r="r" b="b"/>
              <a:pathLst>
                <a:path w="3367" h="3631" fill="none" extrusionOk="0">
                  <a:moveTo>
                    <a:pt x="0" y="1"/>
                  </a:moveTo>
                  <a:cubicBezTo>
                    <a:pt x="1368" y="948"/>
                    <a:pt x="2473" y="2210"/>
                    <a:pt x="3367" y="3630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5518;p29">
              <a:extLst>
                <a:ext uri="{FF2B5EF4-FFF2-40B4-BE49-F238E27FC236}">
                  <a16:creationId xmlns:a16="http://schemas.microsoft.com/office/drawing/2014/main" id="{220F94EF-6CE8-4977-82CF-11E32BDE15E1}"/>
                </a:ext>
              </a:extLst>
            </p:cNvPr>
            <p:cNvSpPr/>
            <p:nvPr/>
          </p:nvSpPr>
          <p:spPr>
            <a:xfrm>
              <a:off x="6462600" y="1304325"/>
              <a:ext cx="303800" cy="409025"/>
            </a:xfrm>
            <a:custGeom>
              <a:avLst/>
              <a:gdLst/>
              <a:ahLst/>
              <a:cxnLst/>
              <a:rect l="l" t="t" r="r" b="b"/>
              <a:pathLst>
                <a:path w="12152" h="16361" fill="none" extrusionOk="0">
                  <a:moveTo>
                    <a:pt x="0" y="1"/>
                  </a:moveTo>
                  <a:cubicBezTo>
                    <a:pt x="6155" y="3315"/>
                    <a:pt x="10679" y="9522"/>
                    <a:pt x="12152" y="1636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5519;p29">
              <a:extLst>
                <a:ext uri="{FF2B5EF4-FFF2-40B4-BE49-F238E27FC236}">
                  <a16:creationId xmlns:a16="http://schemas.microsoft.com/office/drawing/2014/main" id="{440549DE-2AD9-4468-8454-04BD8A5E343D}"/>
                </a:ext>
              </a:extLst>
            </p:cNvPr>
            <p:cNvSpPr/>
            <p:nvPr/>
          </p:nvSpPr>
          <p:spPr>
            <a:xfrm>
              <a:off x="6799275" y="1797500"/>
              <a:ext cx="15800" cy="63150"/>
            </a:xfrm>
            <a:custGeom>
              <a:avLst/>
              <a:gdLst/>
              <a:ahLst/>
              <a:cxnLst/>
              <a:rect l="l" t="t" r="r" b="b"/>
              <a:pathLst>
                <a:path w="632" h="2526" fill="none" extrusionOk="0">
                  <a:moveTo>
                    <a:pt x="0" y="1"/>
                  </a:moveTo>
                  <a:cubicBezTo>
                    <a:pt x="210" y="842"/>
                    <a:pt x="368" y="1684"/>
                    <a:pt x="631" y="2526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5520;p29">
              <a:extLst>
                <a:ext uri="{FF2B5EF4-FFF2-40B4-BE49-F238E27FC236}">
                  <a16:creationId xmlns:a16="http://schemas.microsoft.com/office/drawing/2014/main" id="{0477ACF0-5A24-4CFF-9EBA-5F6DF999BB6F}"/>
                </a:ext>
              </a:extLst>
            </p:cNvPr>
            <p:cNvSpPr/>
            <p:nvPr/>
          </p:nvSpPr>
          <p:spPr>
            <a:xfrm>
              <a:off x="6486275" y="1049200"/>
              <a:ext cx="498450" cy="86825"/>
            </a:xfrm>
            <a:custGeom>
              <a:avLst/>
              <a:gdLst/>
              <a:ahLst/>
              <a:cxnLst/>
              <a:rect l="l" t="t" r="r" b="b"/>
              <a:pathLst>
                <a:path w="19938" h="3473" fill="none" extrusionOk="0">
                  <a:moveTo>
                    <a:pt x="0" y="1052"/>
                  </a:moveTo>
                  <a:cubicBezTo>
                    <a:pt x="6733" y="0"/>
                    <a:pt x="13677" y="842"/>
                    <a:pt x="19937" y="3472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5521;p29">
              <a:extLst>
                <a:ext uri="{FF2B5EF4-FFF2-40B4-BE49-F238E27FC236}">
                  <a16:creationId xmlns:a16="http://schemas.microsoft.com/office/drawing/2014/main" id="{F2C05054-EBD6-47DC-9465-3049DF749EFA}"/>
                </a:ext>
              </a:extLst>
            </p:cNvPr>
            <p:cNvSpPr/>
            <p:nvPr/>
          </p:nvSpPr>
          <p:spPr>
            <a:xfrm>
              <a:off x="7089900" y="1205700"/>
              <a:ext cx="59200" cy="35525"/>
            </a:xfrm>
            <a:custGeom>
              <a:avLst/>
              <a:gdLst/>
              <a:ahLst/>
              <a:cxnLst/>
              <a:rect l="l" t="t" r="r" b="b"/>
              <a:pathLst>
                <a:path w="2368" h="1421" fill="none" extrusionOk="0">
                  <a:moveTo>
                    <a:pt x="1" y="0"/>
                  </a:moveTo>
                  <a:cubicBezTo>
                    <a:pt x="790" y="421"/>
                    <a:pt x="1579" y="895"/>
                    <a:pt x="2368" y="142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5522;p29">
              <a:extLst>
                <a:ext uri="{FF2B5EF4-FFF2-40B4-BE49-F238E27FC236}">
                  <a16:creationId xmlns:a16="http://schemas.microsoft.com/office/drawing/2014/main" id="{CF249BCF-1E98-43B2-88BA-E85D97E871D4}"/>
                </a:ext>
              </a:extLst>
            </p:cNvPr>
            <p:cNvSpPr/>
            <p:nvPr/>
          </p:nvSpPr>
          <p:spPr>
            <a:xfrm>
              <a:off x="7216150" y="1312225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fill="none" extrusionOk="0">
                  <a:moveTo>
                    <a:pt x="1" y="0"/>
                  </a:moveTo>
                  <a:cubicBezTo>
                    <a:pt x="159" y="106"/>
                    <a:pt x="264" y="263"/>
                    <a:pt x="474" y="369"/>
                  </a:cubicBezTo>
                </a:path>
              </a:pathLst>
            </a:custGeom>
            <a:noFill/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5523;p29">
              <a:extLst>
                <a:ext uri="{FF2B5EF4-FFF2-40B4-BE49-F238E27FC236}">
                  <a16:creationId xmlns:a16="http://schemas.microsoft.com/office/drawing/2014/main" id="{E1B5CBB0-1E73-4251-8D31-386D4B36CCE0}"/>
                </a:ext>
              </a:extLst>
            </p:cNvPr>
            <p:cNvSpPr/>
            <p:nvPr/>
          </p:nvSpPr>
          <p:spPr>
            <a:xfrm>
              <a:off x="6989950" y="1652825"/>
              <a:ext cx="11875" cy="23700"/>
            </a:xfrm>
            <a:custGeom>
              <a:avLst/>
              <a:gdLst/>
              <a:ahLst/>
              <a:cxnLst/>
              <a:rect l="l" t="t" r="r" b="b"/>
              <a:pathLst>
                <a:path w="475" h="948" fill="none" extrusionOk="0">
                  <a:moveTo>
                    <a:pt x="1" y="1"/>
                  </a:moveTo>
                  <a:cubicBezTo>
                    <a:pt x="106" y="317"/>
                    <a:pt x="316" y="632"/>
                    <a:pt x="474" y="948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" name="Google Shape;59;p2">
            <a:extLst>
              <a:ext uri="{FF2B5EF4-FFF2-40B4-BE49-F238E27FC236}">
                <a16:creationId xmlns:a16="http://schemas.microsoft.com/office/drawing/2014/main" id="{4A30C64E-D498-48AF-9AC9-536ACA805913}"/>
              </a:ext>
            </a:extLst>
          </p:cNvPr>
          <p:cNvSpPr/>
          <p:nvPr/>
        </p:nvSpPr>
        <p:spPr>
          <a:xfrm>
            <a:off x="1740" y="-31216"/>
            <a:ext cx="10692000" cy="7589400"/>
          </a:xfrm>
          <a:prstGeom prst="frame">
            <a:avLst>
              <a:gd name="adj1" fmla="val 5431"/>
            </a:avLst>
          </a:prstGeom>
          <a:solidFill>
            <a:srgbClr val="FDB1C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6" name="Google Shape;60;p2">
            <a:extLst>
              <a:ext uri="{FF2B5EF4-FFF2-40B4-BE49-F238E27FC236}">
                <a16:creationId xmlns:a16="http://schemas.microsoft.com/office/drawing/2014/main" id="{97AD4D48-35C3-4F8B-B44D-3F2FC6F91CC8}"/>
              </a:ext>
            </a:extLst>
          </p:cNvPr>
          <p:cNvGrpSpPr/>
          <p:nvPr/>
        </p:nvGrpSpPr>
        <p:grpSpPr>
          <a:xfrm>
            <a:off x="75658" y="60746"/>
            <a:ext cx="10544304" cy="7425379"/>
            <a:chOff x="73845" y="61396"/>
            <a:chExt cx="10544304" cy="7425379"/>
          </a:xfrm>
        </p:grpSpPr>
        <p:grpSp>
          <p:nvGrpSpPr>
            <p:cNvPr id="117" name="Google Shape;61;p2">
              <a:extLst>
                <a:ext uri="{FF2B5EF4-FFF2-40B4-BE49-F238E27FC236}">
                  <a16:creationId xmlns:a16="http://schemas.microsoft.com/office/drawing/2014/main" id="{EC6819C0-D033-458A-AA84-980AB3B893FA}"/>
                </a:ext>
              </a:extLst>
            </p:cNvPr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410" name="Google Shape;62;p2">
                <a:extLst>
                  <a:ext uri="{FF2B5EF4-FFF2-40B4-BE49-F238E27FC236}">
                    <a16:creationId xmlns:a16="http://schemas.microsoft.com/office/drawing/2014/main" id="{26C3A0D9-EC7D-4137-85D8-1B8243CDA82D}"/>
                  </a:ext>
                </a:extLst>
              </p:cNvPr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420" name="Google Shape;63;p2">
                  <a:extLst>
                    <a:ext uri="{FF2B5EF4-FFF2-40B4-BE49-F238E27FC236}">
                      <a16:creationId xmlns:a16="http://schemas.microsoft.com/office/drawing/2014/main" id="{CA9951F0-C50F-4EE6-856F-7B8E128F777A}"/>
                    </a:ext>
                  </a:extLst>
                </p:cNvPr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509" name="Google Shape;64;p2">
                    <a:extLst>
                      <a:ext uri="{FF2B5EF4-FFF2-40B4-BE49-F238E27FC236}">
                        <a16:creationId xmlns:a16="http://schemas.microsoft.com/office/drawing/2014/main" id="{F2AC3D58-C83F-4FA8-B57F-DF682A0F3BBC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22" name="Google Shape;65;p2">
                      <a:extLst>
                        <a:ext uri="{FF2B5EF4-FFF2-40B4-BE49-F238E27FC236}">
                          <a16:creationId xmlns:a16="http://schemas.microsoft.com/office/drawing/2014/main" id="{05AA1C1F-AF52-4C13-A732-48E9FE337F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3" name="Google Shape;66;p2">
                      <a:extLst>
                        <a:ext uri="{FF2B5EF4-FFF2-40B4-BE49-F238E27FC236}">
                          <a16:creationId xmlns:a16="http://schemas.microsoft.com/office/drawing/2014/main" id="{6CB44149-0093-4423-AD4B-EFB1098EB9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4" name="Google Shape;67;p2">
                      <a:extLst>
                        <a:ext uri="{FF2B5EF4-FFF2-40B4-BE49-F238E27FC236}">
                          <a16:creationId xmlns:a16="http://schemas.microsoft.com/office/drawing/2014/main" id="{2C8FCE41-D83B-4249-BE82-62F61A7653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510" name="Google Shape;68;p2">
                    <a:extLst>
                      <a:ext uri="{FF2B5EF4-FFF2-40B4-BE49-F238E27FC236}">
                        <a16:creationId xmlns:a16="http://schemas.microsoft.com/office/drawing/2014/main" id="{7ACAF07F-EE65-4218-9AA3-E78366138F50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19" name="Google Shape;69;p2">
                      <a:extLst>
                        <a:ext uri="{FF2B5EF4-FFF2-40B4-BE49-F238E27FC236}">
                          <a16:creationId xmlns:a16="http://schemas.microsoft.com/office/drawing/2014/main" id="{D493EC64-45F5-496C-9CA3-1467756639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0" name="Google Shape;70;p2">
                      <a:extLst>
                        <a:ext uri="{FF2B5EF4-FFF2-40B4-BE49-F238E27FC236}">
                          <a16:creationId xmlns:a16="http://schemas.microsoft.com/office/drawing/2014/main" id="{F7E3831E-5BEF-4D17-BC38-9167C2980E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1" name="Google Shape;71;p2">
                      <a:extLst>
                        <a:ext uri="{FF2B5EF4-FFF2-40B4-BE49-F238E27FC236}">
                          <a16:creationId xmlns:a16="http://schemas.microsoft.com/office/drawing/2014/main" id="{84EFA3FF-04C1-4E9D-A179-E26D101BA8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511" name="Google Shape;72;p2">
                    <a:extLst>
                      <a:ext uri="{FF2B5EF4-FFF2-40B4-BE49-F238E27FC236}">
                        <a16:creationId xmlns:a16="http://schemas.microsoft.com/office/drawing/2014/main" id="{90A6FAD2-CF84-4670-947C-891A45C10247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16" name="Google Shape;73;p2">
                      <a:extLst>
                        <a:ext uri="{FF2B5EF4-FFF2-40B4-BE49-F238E27FC236}">
                          <a16:creationId xmlns:a16="http://schemas.microsoft.com/office/drawing/2014/main" id="{6C959927-4152-488F-BBEE-D3B6B0382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7" name="Google Shape;74;p2">
                      <a:extLst>
                        <a:ext uri="{FF2B5EF4-FFF2-40B4-BE49-F238E27FC236}">
                          <a16:creationId xmlns:a16="http://schemas.microsoft.com/office/drawing/2014/main" id="{D9B28505-9E1A-4185-BD45-40FA2C10F8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8" name="Google Shape;75;p2">
                      <a:extLst>
                        <a:ext uri="{FF2B5EF4-FFF2-40B4-BE49-F238E27FC236}">
                          <a16:creationId xmlns:a16="http://schemas.microsoft.com/office/drawing/2014/main" id="{402EED7D-7907-4329-828B-64F6F30580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512" name="Google Shape;76;p2">
                    <a:extLst>
                      <a:ext uri="{FF2B5EF4-FFF2-40B4-BE49-F238E27FC236}">
                        <a16:creationId xmlns:a16="http://schemas.microsoft.com/office/drawing/2014/main" id="{603D76A8-ECD3-4B9C-91D2-DD872A787199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13" name="Google Shape;77;p2">
                      <a:extLst>
                        <a:ext uri="{FF2B5EF4-FFF2-40B4-BE49-F238E27FC236}">
                          <a16:creationId xmlns:a16="http://schemas.microsoft.com/office/drawing/2014/main" id="{80F4F2C6-D332-471A-9DD7-09E6CEC9E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4" name="Google Shape;78;p2">
                      <a:extLst>
                        <a:ext uri="{FF2B5EF4-FFF2-40B4-BE49-F238E27FC236}">
                          <a16:creationId xmlns:a16="http://schemas.microsoft.com/office/drawing/2014/main" id="{5904BA8E-8616-4790-8934-A355FFADB1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5" name="Google Shape;79;p2">
                      <a:extLst>
                        <a:ext uri="{FF2B5EF4-FFF2-40B4-BE49-F238E27FC236}">
                          <a16:creationId xmlns:a16="http://schemas.microsoft.com/office/drawing/2014/main" id="{135B8885-951A-404A-99C1-129058B5C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421" name="Google Shape;80;p2">
                  <a:extLst>
                    <a:ext uri="{FF2B5EF4-FFF2-40B4-BE49-F238E27FC236}">
                      <a16:creationId xmlns:a16="http://schemas.microsoft.com/office/drawing/2014/main" id="{93660249-CB9B-461A-9F27-609FAF45AB28}"/>
                    </a:ext>
                  </a:extLst>
                </p:cNvPr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422" name="Google Shape;81;p2">
                    <a:extLst>
                      <a:ext uri="{FF2B5EF4-FFF2-40B4-BE49-F238E27FC236}">
                        <a16:creationId xmlns:a16="http://schemas.microsoft.com/office/drawing/2014/main" id="{D242FC84-EEC1-4F26-A6BA-4AF1A9535F18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475" name="Google Shape;82;p2">
                      <a:extLst>
                        <a:ext uri="{FF2B5EF4-FFF2-40B4-BE49-F238E27FC236}">
                          <a16:creationId xmlns:a16="http://schemas.microsoft.com/office/drawing/2014/main" id="{AE2C2C30-D3A3-48EA-A815-A683ACEA68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93" name="Google Shape;83;p2">
                        <a:extLst>
                          <a:ext uri="{FF2B5EF4-FFF2-40B4-BE49-F238E27FC236}">
                            <a16:creationId xmlns:a16="http://schemas.microsoft.com/office/drawing/2014/main" id="{D1E556EF-7CB7-466C-9213-ED9423166E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506" name="Google Shape;84;p2">
                          <a:extLst>
                            <a:ext uri="{FF2B5EF4-FFF2-40B4-BE49-F238E27FC236}">
                              <a16:creationId xmlns:a16="http://schemas.microsoft.com/office/drawing/2014/main" id="{ECEDBFB6-EC16-4AE8-A9C7-626BB0DA8C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7" name="Google Shape;85;p2">
                          <a:extLst>
                            <a:ext uri="{FF2B5EF4-FFF2-40B4-BE49-F238E27FC236}">
                              <a16:creationId xmlns:a16="http://schemas.microsoft.com/office/drawing/2014/main" id="{5DD0BDD9-718B-4358-B556-0796B9CBF5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8" name="Google Shape;86;p2">
                          <a:extLst>
                            <a:ext uri="{FF2B5EF4-FFF2-40B4-BE49-F238E27FC236}">
                              <a16:creationId xmlns:a16="http://schemas.microsoft.com/office/drawing/2014/main" id="{95E6A848-565E-40A4-A525-3B9AD8C8E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94" name="Google Shape;87;p2">
                        <a:extLst>
                          <a:ext uri="{FF2B5EF4-FFF2-40B4-BE49-F238E27FC236}">
                            <a16:creationId xmlns:a16="http://schemas.microsoft.com/office/drawing/2014/main" id="{48A4C138-1DC7-4DD5-90B1-59A0832638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503" name="Google Shape;88;p2">
                          <a:extLst>
                            <a:ext uri="{FF2B5EF4-FFF2-40B4-BE49-F238E27FC236}">
                              <a16:creationId xmlns:a16="http://schemas.microsoft.com/office/drawing/2014/main" id="{5ED0CFA2-DA50-415A-B400-D6DC868FB8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4" name="Google Shape;89;p2">
                          <a:extLst>
                            <a:ext uri="{FF2B5EF4-FFF2-40B4-BE49-F238E27FC236}">
                              <a16:creationId xmlns:a16="http://schemas.microsoft.com/office/drawing/2014/main" id="{1F702264-0BA2-4125-8DD4-9ABFDD9354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5" name="Google Shape;90;p2">
                          <a:extLst>
                            <a:ext uri="{FF2B5EF4-FFF2-40B4-BE49-F238E27FC236}">
                              <a16:creationId xmlns:a16="http://schemas.microsoft.com/office/drawing/2014/main" id="{550A6C55-8168-492E-A9F3-03F6674833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95" name="Google Shape;91;p2">
                        <a:extLst>
                          <a:ext uri="{FF2B5EF4-FFF2-40B4-BE49-F238E27FC236}">
                            <a16:creationId xmlns:a16="http://schemas.microsoft.com/office/drawing/2014/main" id="{8881C1BF-AFD4-42D7-AA69-6C8489D31C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500" name="Google Shape;92;p2">
                          <a:extLst>
                            <a:ext uri="{FF2B5EF4-FFF2-40B4-BE49-F238E27FC236}">
                              <a16:creationId xmlns:a16="http://schemas.microsoft.com/office/drawing/2014/main" id="{BEEDE88A-B65C-43B7-8558-71D68E7E5E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1" name="Google Shape;93;p2">
                          <a:extLst>
                            <a:ext uri="{FF2B5EF4-FFF2-40B4-BE49-F238E27FC236}">
                              <a16:creationId xmlns:a16="http://schemas.microsoft.com/office/drawing/2014/main" id="{0E263E48-666E-4B3B-B07F-DF631F568E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2" name="Google Shape;94;p2">
                          <a:extLst>
                            <a:ext uri="{FF2B5EF4-FFF2-40B4-BE49-F238E27FC236}">
                              <a16:creationId xmlns:a16="http://schemas.microsoft.com/office/drawing/2014/main" id="{EA104EBD-FD75-47AB-A32F-4F7C024F9B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96" name="Google Shape;95;p2">
                        <a:extLst>
                          <a:ext uri="{FF2B5EF4-FFF2-40B4-BE49-F238E27FC236}">
                            <a16:creationId xmlns:a16="http://schemas.microsoft.com/office/drawing/2014/main" id="{9EA634C0-AB0A-4EB6-A8AF-CABEB26317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97" name="Google Shape;96;p2">
                          <a:extLst>
                            <a:ext uri="{FF2B5EF4-FFF2-40B4-BE49-F238E27FC236}">
                              <a16:creationId xmlns:a16="http://schemas.microsoft.com/office/drawing/2014/main" id="{EBF2BDD7-8B76-47EB-ADDC-192446260D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8" name="Google Shape;97;p2">
                          <a:extLst>
                            <a:ext uri="{FF2B5EF4-FFF2-40B4-BE49-F238E27FC236}">
                              <a16:creationId xmlns:a16="http://schemas.microsoft.com/office/drawing/2014/main" id="{66888DF1-0DFC-464C-828B-D11718FA4D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9" name="Google Shape;98;p2">
                          <a:extLst>
                            <a:ext uri="{FF2B5EF4-FFF2-40B4-BE49-F238E27FC236}">
                              <a16:creationId xmlns:a16="http://schemas.microsoft.com/office/drawing/2014/main" id="{05421106-D119-4B6F-BD5E-85A859EBEB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476" name="Google Shape;99;p2">
                      <a:extLst>
                        <a:ext uri="{FF2B5EF4-FFF2-40B4-BE49-F238E27FC236}">
                          <a16:creationId xmlns:a16="http://schemas.microsoft.com/office/drawing/2014/main" id="{70328F7D-0ABC-490E-9736-84E6402BD3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77" name="Google Shape;100;p2">
                        <a:extLst>
                          <a:ext uri="{FF2B5EF4-FFF2-40B4-BE49-F238E27FC236}">
                            <a16:creationId xmlns:a16="http://schemas.microsoft.com/office/drawing/2014/main" id="{5A350D5E-C16E-47D9-9666-4F697C0229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90" name="Google Shape;101;p2">
                          <a:extLst>
                            <a:ext uri="{FF2B5EF4-FFF2-40B4-BE49-F238E27FC236}">
                              <a16:creationId xmlns:a16="http://schemas.microsoft.com/office/drawing/2014/main" id="{F2CB41C8-52B3-4642-BDE6-3F9E281B7C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1" name="Google Shape;102;p2">
                          <a:extLst>
                            <a:ext uri="{FF2B5EF4-FFF2-40B4-BE49-F238E27FC236}">
                              <a16:creationId xmlns:a16="http://schemas.microsoft.com/office/drawing/2014/main" id="{6C7DDF52-5BAD-49E3-B97D-AD30F00E08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2" name="Google Shape;103;p2">
                          <a:extLst>
                            <a:ext uri="{FF2B5EF4-FFF2-40B4-BE49-F238E27FC236}">
                              <a16:creationId xmlns:a16="http://schemas.microsoft.com/office/drawing/2014/main" id="{80A9FF1D-7DB0-4A42-90C1-188D2B27E3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78" name="Google Shape;104;p2">
                        <a:extLst>
                          <a:ext uri="{FF2B5EF4-FFF2-40B4-BE49-F238E27FC236}">
                            <a16:creationId xmlns:a16="http://schemas.microsoft.com/office/drawing/2014/main" id="{ADC6A66C-48FA-4505-B01C-5CAD671B44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87" name="Google Shape;105;p2">
                          <a:extLst>
                            <a:ext uri="{FF2B5EF4-FFF2-40B4-BE49-F238E27FC236}">
                              <a16:creationId xmlns:a16="http://schemas.microsoft.com/office/drawing/2014/main" id="{B334F9B2-4BD5-409B-95E2-FBDC078E61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8" name="Google Shape;106;p2">
                          <a:extLst>
                            <a:ext uri="{FF2B5EF4-FFF2-40B4-BE49-F238E27FC236}">
                              <a16:creationId xmlns:a16="http://schemas.microsoft.com/office/drawing/2014/main" id="{CC424B3F-FECD-4B10-8E62-25F704C079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9" name="Google Shape;107;p2">
                          <a:extLst>
                            <a:ext uri="{FF2B5EF4-FFF2-40B4-BE49-F238E27FC236}">
                              <a16:creationId xmlns:a16="http://schemas.microsoft.com/office/drawing/2014/main" id="{B22C9076-21A9-4311-AAE5-ED927DCD07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79" name="Google Shape;108;p2">
                        <a:extLst>
                          <a:ext uri="{FF2B5EF4-FFF2-40B4-BE49-F238E27FC236}">
                            <a16:creationId xmlns:a16="http://schemas.microsoft.com/office/drawing/2014/main" id="{9816B0DB-E5C0-4569-95C0-EDA14824CA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84" name="Google Shape;109;p2">
                          <a:extLst>
                            <a:ext uri="{FF2B5EF4-FFF2-40B4-BE49-F238E27FC236}">
                              <a16:creationId xmlns:a16="http://schemas.microsoft.com/office/drawing/2014/main" id="{6489513E-CDD4-4F11-88B2-D0560B3E40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" name="Google Shape;110;p2">
                          <a:extLst>
                            <a:ext uri="{FF2B5EF4-FFF2-40B4-BE49-F238E27FC236}">
                              <a16:creationId xmlns:a16="http://schemas.microsoft.com/office/drawing/2014/main" id="{EE34D220-297C-4BF6-9116-F3D693972F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6" name="Google Shape;111;p2">
                          <a:extLst>
                            <a:ext uri="{FF2B5EF4-FFF2-40B4-BE49-F238E27FC236}">
                              <a16:creationId xmlns:a16="http://schemas.microsoft.com/office/drawing/2014/main" id="{77DC245D-9AE5-4328-9D4D-4B6212A3F3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80" name="Google Shape;112;p2">
                        <a:extLst>
                          <a:ext uri="{FF2B5EF4-FFF2-40B4-BE49-F238E27FC236}">
                            <a16:creationId xmlns:a16="http://schemas.microsoft.com/office/drawing/2014/main" id="{833F0211-FE63-440D-8C5A-D392D86C47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81" name="Google Shape;113;p2">
                          <a:extLst>
                            <a:ext uri="{FF2B5EF4-FFF2-40B4-BE49-F238E27FC236}">
                              <a16:creationId xmlns:a16="http://schemas.microsoft.com/office/drawing/2014/main" id="{CA74CA34-B531-49C5-927B-2DD68B9CA3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2" name="Google Shape;114;p2">
                          <a:extLst>
                            <a:ext uri="{FF2B5EF4-FFF2-40B4-BE49-F238E27FC236}">
                              <a16:creationId xmlns:a16="http://schemas.microsoft.com/office/drawing/2014/main" id="{C7D9153B-EE01-427C-9181-47BC1D4DE3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3" name="Google Shape;115;p2">
                          <a:extLst>
                            <a:ext uri="{FF2B5EF4-FFF2-40B4-BE49-F238E27FC236}">
                              <a16:creationId xmlns:a16="http://schemas.microsoft.com/office/drawing/2014/main" id="{4F31CDE9-2DF2-411D-96AE-DBE4BA88B5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423" name="Google Shape;116;p2">
                    <a:extLst>
                      <a:ext uri="{FF2B5EF4-FFF2-40B4-BE49-F238E27FC236}">
                        <a16:creationId xmlns:a16="http://schemas.microsoft.com/office/drawing/2014/main" id="{D35A4699-1567-4BEB-96A3-5C7B2A4E0704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441" name="Google Shape;117;p2">
                      <a:extLst>
                        <a:ext uri="{FF2B5EF4-FFF2-40B4-BE49-F238E27FC236}">
                          <a16:creationId xmlns:a16="http://schemas.microsoft.com/office/drawing/2014/main" id="{BD715B90-FC43-4E07-9D2A-1EB09A22BF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59" name="Google Shape;118;p2">
                        <a:extLst>
                          <a:ext uri="{FF2B5EF4-FFF2-40B4-BE49-F238E27FC236}">
                            <a16:creationId xmlns:a16="http://schemas.microsoft.com/office/drawing/2014/main" id="{6D4F5F6C-21D0-41B1-9FD9-51DD0B1A5A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72" name="Google Shape;119;p2">
                          <a:extLst>
                            <a:ext uri="{FF2B5EF4-FFF2-40B4-BE49-F238E27FC236}">
                              <a16:creationId xmlns:a16="http://schemas.microsoft.com/office/drawing/2014/main" id="{BBB7CE03-C0A0-47AA-8427-B66003CD48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3" name="Google Shape;120;p2">
                          <a:extLst>
                            <a:ext uri="{FF2B5EF4-FFF2-40B4-BE49-F238E27FC236}">
                              <a16:creationId xmlns:a16="http://schemas.microsoft.com/office/drawing/2014/main" id="{31C9406C-BDC7-4A03-8BF0-04E5D02CF0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4" name="Google Shape;121;p2">
                          <a:extLst>
                            <a:ext uri="{FF2B5EF4-FFF2-40B4-BE49-F238E27FC236}">
                              <a16:creationId xmlns:a16="http://schemas.microsoft.com/office/drawing/2014/main" id="{21535735-30AE-4B1C-A9F6-5F91ACA3CC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60" name="Google Shape;122;p2">
                        <a:extLst>
                          <a:ext uri="{FF2B5EF4-FFF2-40B4-BE49-F238E27FC236}">
                            <a16:creationId xmlns:a16="http://schemas.microsoft.com/office/drawing/2014/main" id="{FF55C531-7B8B-4846-9CFE-A266D5AF74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69" name="Google Shape;123;p2">
                          <a:extLst>
                            <a:ext uri="{FF2B5EF4-FFF2-40B4-BE49-F238E27FC236}">
                              <a16:creationId xmlns:a16="http://schemas.microsoft.com/office/drawing/2014/main" id="{E0D5C252-B637-4495-8CB2-4C6394410F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0" name="Google Shape;124;p2">
                          <a:extLst>
                            <a:ext uri="{FF2B5EF4-FFF2-40B4-BE49-F238E27FC236}">
                              <a16:creationId xmlns:a16="http://schemas.microsoft.com/office/drawing/2014/main" id="{D049F1DD-5B21-4D9E-99BA-7CE210D734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1" name="Google Shape;125;p2">
                          <a:extLst>
                            <a:ext uri="{FF2B5EF4-FFF2-40B4-BE49-F238E27FC236}">
                              <a16:creationId xmlns:a16="http://schemas.microsoft.com/office/drawing/2014/main" id="{64C910DC-5C95-4FF7-9706-19DEED8396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61" name="Google Shape;126;p2">
                        <a:extLst>
                          <a:ext uri="{FF2B5EF4-FFF2-40B4-BE49-F238E27FC236}">
                            <a16:creationId xmlns:a16="http://schemas.microsoft.com/office/drawing/2014/main" id="{E4A3CC94-DD2D-414D-83BA-A8F18BADAF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66" name="Google Shape;127;p2">
                          <a:extLst>
                            <a:ext uri="{FF2B5EF4-FFF2-40B4-BE49-F238E27FC236}">
                              <a16:creationId xmlns:a16="http://schemas.microsoft.com/office/drawing/2014/main" id="{1ADA9F2D-FF71-4372-9397-F16A261FA0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7" name="Google Shape;128;p2">
                          <a:extLst>
                            <a:ext uri="{FF2B5EF4-FFF2-40B4-BE49-F238E27FC236}">
                              <a16:creationId xmlns:a16="http://schemas.microsoft.com/office/drawing/2014/main" id="{D9AAD42B-1DB2-4D02-B338-2C8CDE8B9D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8" name="Google Shape;129;p2">
                          <a:extLst>
                            <a:ext uri="{FF2B5EF4-FFF2-40B4-BE49-F238E27FC236}">
                              <a16:creationId xmlns:a16="http://schemas.microsoft.com/office/drawing/2014/main" id="{11794BB8-FB20-4563-97EA-2AE8B08166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62" name="Google Shape;130;p2">
                        <a:extLst>
                          <a:ext uri="{FF2B5EF4-FFF2-40B4-BE49-F238E27FC236}">
                            <a16:creationId xmlns:a16="http://schemas.microsoft.com/office/drawing/2014/main" id="{32F92159-03CE-4090-91D3-D9833363A3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63" name="Google Shape;131;p2">
                          <a:extLst>
                            <a:ext uri="{FF2B5EF4-FFF2-40B4-BE49-F238E27FC236}">
                              <a16:creationId xmlns:a16="http://schemas.microsoft.com/office/drawing/2014/main" id="{AB08558A-4C02-4BAA-84FC-B8C4E07AD6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4" name="Google Shape;132;p2">
                          <a:extLst>
                            <a:ext uri="{FF2B5EF4-FFF2-40B4-BE49-F238E27FC236}">
                              <a16:creationId xmlns:a16="http://schemas.microsoft.com/office/drawing/2014/main" id="{AB188F32-D107-4BCE-A81E-51FADDFFAD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5" name="Google Shape;133;p2">
                          <a:extLst>
                            <a:ext uri="{FF2B5EF4-FFF2-40B4-BE49-F238E27FC236}">
                              <a16:creationId xmlns:a16="http://schemas.microsoft.com/office/drawing/2014/main" id="{870587B4-4BEE-467C-8E5B-F2FCD11BBA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442" name="Google Shape;134;p2">
                      <a:extLst>
                        <a:ext uri="{FF2B5EF4-FFF2-40B4-BE49-F238E27FC236}">
                          <a16:creationId xmlns:a16="http://schemas.microsoft.com/office/drawing/2014/main" id="{AD0BF052-AB90-4AF8-9097-3BC8E37C77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43" name="Google Shape;135;p2">
                        <a:extLst>
                          <a:ext uri="{FF2B5EF4-FFF2-40B4-BE49-F238E27FC236}">
                            <a16:creationId xmlns:a16="http://schemas.microsoft.com/office/drawing/2014/main" id="{905B8E12-B76F-44CE-9AFA-4717A3CFB5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56" name="Google Shape;136;p2">
                          <a:extLst>
                            <a:ext uri="{FF2B5EF4-FFF2-40B4-BE49-F238E27FC236}">
                              <a16:creationId xmlns:a16="http://schemas.microsoft.com/office/drawing/2014/main" id="{E0070988-A827-404A-B258-F84F353288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7" name="Google Shape;137;p2">
                          <a:extLst>
                            <a:ext uri="{FF2B5EF4-FFF2-40B4-BE49-F238E27FC236}">
                              <a16:creationId xmlns:a16="http://schemas.microsoft.com/office/drawing/2014/main" id="{3C80B363-E636-48BE-8AEA-F90159450A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8" name="Google Shape;138;p2">
                          <a:extLst>
                            <a:ext uri="{FF2B5EF4-FFF2-40B4-BE49-F238E27FC236}">
                              <a16:creationId xmlns:a16="http://schemas.microsoft.com/office/drawing/2014/main" id="{370B8750-82F3-408F-8EC0-3A370465A9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4" name="Google Shape;139;p2">
                        <a:extLst>
                          <a:ext uri="{FF2B5EF4-FFF2-40B4-BE49-F238E27FC236}">
                            <a16:creationId xmlns:a16="http://schemas.microsoft.com/office/drawing/2014/main" id="{BF6BC9FD-013A-4E00-9911-F09B736524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53" name="Google Shape;140;p2">
                          <a:extLst>
                            <a:ext uri="{FF2B5EF4-FFF2-40B4-BE49-F238E27FC236}">
                              <a16:creationId xmlns:a16="http://schemas.microsoft.com/office/drawing/2014/main" id="{5B7E4965-CFF0-4935-A3DD-6795326D9B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4" name="Google Shape;141;p2">
                          <a:extLst>
                            <a:ext uri="{FF2B5EF4-FFF2-40B4-BE49-F238E27FC236}">
                              <a16:creationId xmlns:a16="http://schemas.microsoft.com/office/drawing/2014/main" id="{2E00299A-3A04-4E09-88D4-465636B21C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5" name="Google Shape;142;p2">
                          <a:extLst>
                            <a:ext uri="{FF2B5EF4-FFF2-40B4-BE49-F238E27FC236}">
                              <a16:creationId xmlns:a16="http://schemas.microsoft.com/office/drawing/2014/main" id="{99A55AAA-7AD4-48C7-92F5-0D346DE11F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5" name="Google Shape;143;p2">
                        <a:extLst>
                          <a:ext uri="{FF2B5EF4-FFF2-40B4-BE49-F238E27FC236}">
                            <a16:creationId xmlns:a16="http://schemas.microsoft.com/office/drawing/2014/main" id="{D7FA1FB7-AFC7-452D-B8BC-3C4331BE6E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50" name="Google Shape;144;p2">
                          <a:extLst>
                            <a:ext uri="{FF2B5EF4-FFF2-40B4-BE49-F238E27FC236}">
                              <a16:creationId xmlns:a16="http://schemas.microsoft.com/office/drawing/2014/main" id="{BF91E7B1-59F0-4E86-98EF-CBE7D3B00E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1" name="Google Shape;145;p2">
                          <a:extLst>
                            <a:ext uri="{FF2B5EF4-FFF2-40B4-BE49-F238E27FC236}">
                              <a16:creationId xmlns:a16="http://schemas.microsoft.com/office/drawing/2014/main" id="{D0108690-18C2-48BE-9477-F520B29A9A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2" name="Google Shape;146;p2">
                          <a:extLst>
                            <a:ext uri="{FF2B5EF4-FFF2-40B4-BE49-F238E27FC236}">
                              <a16:creationId xmlns:a16="http://schemas.microsoft.com/office/drawing/2014/main" id="{D281F446-0CF5-4BB8-BC8E-AE2456169E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6" name="Google Shape;147;p2">
                        <a:extLst>
                          <a:ext uri="{FF2B5EF4-FFF2-40B4-BE49-F238E27FC236}">
                            <a16:creationId xmlns:a16="http://schemas.microsoft.com/office/drawing/2014/main" id="{4FB4C58F-D0E5-49B4-99F3-1F6B69DC69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47" name="Google Shape;148;p2">
                          <a:extLst>
                            <a:ext uri="{FF2B5EF4-FFF2-40B4-BE49-F238E27FC236}">
                              <a16:creationId xmlns:a16="http://schemas.microsoft.com/office/drawing/2014/main" id="{56A737E6-E665-42CE-BDC9-3B3C30673A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8" name="Google Shape;149;p2">
                          <a:extLst>
                            <a:ext uri="{FF2B5EF4-FFF2-40B4-BE49-F238E27FC236}">
                              <a16:creationId xmlns:a16="http://schemas.microsoft.com/office/drawing/2014/main" id="{5F9D985B-7BED-4403-B348-9786C76505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9" name="Google Shape;150;p2">
                          <a:extLst>
                            <a:ext uri="{FF2B5EF4-FFF2-40B4-BE49-F238E27FC236}">
                              <a16:creationId xmlns:a16="http://schemas.microsoft.com/office/drawing/2014/main" id="{E835C7AC-E908-4D2B-A281-13E4A5E603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424" name="Google Shape;151;p2">
                    <a:extLst>
                      <a:ext uri="{FF2B5EF4-FFF2-40B4-BE49-F238E27FC236}">
                        <a16:creationId xmlns:a16="http://schemas.microsoft.com/office/drawing/2014/main" id="{479EB258-14EB-43FE-BE3E-7953977B46D8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25" name="Google Shape;152;p2">
                      <a:extLst>
                        <a:ext uri="{FF2B5EF4-FFF2-40B4-BE49-F238E27FC236}">
                          <a16:creationId xmlns:a16="http://schemas.microsoft.com/office/drawing/2014/main" id="{51D1BA83-0B77-4189-9283-F9A8F147A1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8" name="Google Shape;153;p2">
                        <a:extLst>
                          <a:ext uri="{FF2B5EF4-FFF2-40B4-BE49-F238E27FC236}">
                            <a16:creationId xmlns:a16="http://schemas.microsoft.com/office/drawing/2014/main" id="{8E999274-37CA-4F16-BA63-DF410234CA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9" name="Google Shape;154;p2">
                        <a:extLst>
                          <a:ext uri="{FF2B5EF4-FFF2-40B4-BE49-F238E27FC236}">
                            <a16:creationId xmlns:a16="http://schemas.microsoft.com/office/drawing/2014/main" id="{A7C86999-747C-49F2-867C-35D9BDFD49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0" name="Google Shape;155;p2">
                        <a:extLst>
                          <a:ext uri="{FF2B5EF4-FFF2-40B4-BE49-F238E27FC236}">
                            <a16:creationId xmlns:a16="http://schemas.microsoft.com/office/drawing/2014/main" id="{8C54D8C1-5251-4FBC-BF95-808AD1E90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6" name="Google Shape;156;p2">
                      <a:extLst>
                        <a:ext uri="{FF2B5EF4-FFF2-40B4-BE49-F238E27FC236}">
                          <a16:creationId xmlns:a16="http://schemas.microsoft.com/office/drawing/2014/main" id="{3FA8A096-4358-45D1-9C2E-B55F4B31AA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5" name="Google Shape;157;p2">
                        <a:extLst>
                          <a:ext uri="{FF2B5EF4-FFF2-40B4-BE49-F238E27FC236}">
                            <a16:creationId xmlns:a16="http://schemas.microsoft.com/office/drawing/2014/main" id="{107639D4-EC11-44D7-886C-28E8264551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6" name="Google Shape;158;p2">
                        <a:extLst>
                          <a:ext uri="{FF2B5EF4-FFF2-40B4-BE49-F238E27FC236}">
                            <a16:creationId xmlns:a16="http://schemas.microsoft.com/office/drawing/2014/main" id="{27961440-D067-49D9-B537-4E2913B56A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7" name="Google Shape;159;p2">
                        <a:extLst>
                          <a:ext uri="{FF2B5EF4-FFF2-40B4-BE49-F238E27FC236}">
                            <a16:creationId xmlns:a16="http://schemas.microsoft.com/office/drawing/2014/main" id="{118EEB7C-AB6B-4B2A-A4E4-C579B83085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7" name="Google Shape;160;p2">
                      <a:extLst>
                        <a:ext uri="{FF2B5EF4-FFF2-40B4-BE49-F238E27FC236}">
                          <a16:creationId xmlns:a16="http://schemas.microsoft.com/office/drawing/2014/main" id="{EB747968-F874-4FEF-B2CD-D436CB5FED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2" name="Google Shape;161;p2">
                        <a:extLst>
                          <a:ext uri="{FF2B5EF4-FFF2-40B4-BE49-F238E27FC236}">
                            <a16:creationId xmlns:a16="http://schemas.microsoft.com/office/drawing/2014/main" id="{7516224B-EA29-4113-970E-0817C0EF52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3" name="Google Shape;162;p2">
                        <a:extLst>
                          <a:ext uri="{FF2B5EF4-FFF2-40B4-BE49-F238E27FC236}">
                            <a16:creationId xmlns:a16="http://schemas.microsoft.com/office/drawing/2014/main" id="{BE17A9F0-B41A-40BC-9128-467F127B3B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4" name="Google Shape;163;p2">
                        <a:extLst>
                          <a:ext uri="{FF2B5EF4-FFF2-40B4-BE49-F238E27FC236}">
                            <a16:creationId xmlns:a16="http://schemas.microsoft.com/office/drawing/2014/main" id="{135F6F38-1BF0-4E9E-B8C7-CE5E3423B2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8" name="Google Shape;164;p2">
                      <a:extLst>
                        <a:ext uri="{FF2B5EF4-FFF2-40B4-BE49-F238E27FC236}">
                          <a16:creationId xmlns:a16="http://schemas.microsoft.com/office/drawing/2014/main" id="{EB15EEAF-7900-458A-8379-6D1D3C231E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29" name="Google Shape;165;p2">
                        <a:extLst>
                          <a:ext uri="{FF2B5EF4-FFF2-40B4-BE49-F238E27FC236}">
                            <a16:creationId xmlns:a16="http://schemas.microsoft.com/office/drawing/2014/main" id="{41AA21D9-986B-494F-ACE6-05CEA3AC9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0" name="Google Shape;166;p2">
                        <a:extLst>
                          <a:ext uri="{FF2B5EF4-FFF2-40B4-BE49-F238E27FC236}">
                            <a16:creationId xmlns:a16="http://schemas.microsoft.com/office/drawing/2014/main" id="{CF8B9C22-B027-4E59-810C-C105C8FCD6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1" name="Google Shape;167;p2">
                        <a:extLst>
                          <a:ext uri="{FF2B5EF4-FFF2-40B4-BE49-F238E27FC236}">
                            <a16:creationId xmlns:a16="http://schemas.microsoft.com/office/drawing/2014/main" id="{03F66A98-4E67-482C-8E69-2F3D9156AF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411" name="Google Shape;168;p2">
                <a:extLst>
                  <a:ext uri="{FF2B5EF4-FFF2-40B4-BE49-F238E27FC236}">
                    <a16:creationId xmlns:a16="http://schemas.microsoft.com/office/drawing/2014/main" id="{7D09AF5B-2E80-4F78-B4A3-6792E7AABFAD}"/>
                  </a:ext>
                </a:extLst>
              </p:cNvPr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412" name="Google Shape;169;p2">
                  <a:extLst>
                    <a:ext uri="{FF2B5EF4-FFF2-40B4-BE49-F238E27FC236}">
                      <a16:creationId xmlns:a16="http://schemas.microsoft.com/office/drawing/2014/main" id="{6B1D0B5B-5AB4-4CB1-AC9C-6F2D6650FF6B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417" name="Google Shape;170;p2">
                    <a:extLst>
                      <a:ext uri="{FF2B5EF4-FFF2-40B4-BE49-F238E27FC236}">
                        <a16:creationId xmlns:a16="http://schemas.microsoft.com/office/drawing/2014/main" id="{82B691AE-88AE-4928-BD77-7D3178B5405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8" name="Google Shape;171;p2">
                    <a:extLst>
                      <a:ext uri="{FF2B5EF4-FFF2-40B4-BE49-F238E27FC236}">
                        <a16:creationId xmlns:a16="http://schemas.microsoft.com/office/drawing/2014/main" id="{682AD7DD-FEE0-4037-B5ED-225957D9939A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9" name="Google Shape;172;p2">
                    <a:extLst>
                      <a:ext uri="{FF2B5EF4-FFF2-40B4-BE49-F238E27FC236}">
                        <a16:creationId xmlns:a16="http://schemas.microsoft.com/office/drawing/2014/main" id="{1F1C788A-B60C-4FD2-A8EB-6B804FF59B6B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413" name="Google Shape;173;p2">
                  <a:extLst>
                    <a:ext uri="{FF2B5EF4-FFF2-40B4-BE49-F238E27FC236}">
                      <a16:creationId xmlns:a16="http://schemas.microsoft.com/office/drawing/2014/main" id="{A23D6F9E-5559-420D-ADE9-16C3B1F07FB4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414" name="Google Shape;174;p2">
                    <a:extLst>
                      <a:ext uri="{FF2B5EF4-FFF2-40B4-BE49-F238E27FC236}">
                        <a16:creationId xmlns:a16="http://schemas.microsoft.com/office/drawing/2014/main" id="{6767D989-E14F-4ED9-83D0-8BB1F67C112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5" name="Google Shape;175;p2">
                    <a:extLst>
                      <a:ext uri="{FF2B5EF4-FFF2-40B4-BE49-F238E27FC236}">
                        <a16:creationId xmlns:a16="http://schemas.microsoft.com/office/drawing/2014/main" id="{153554F4-1361-40EE-9F0F-6772C7315120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6" name="Google Shape;176;p2">
                    <a:extLst>
                      <a:ext uri="{FF2B5EF4-FFF2-40B4-BE49-F238E27FC236}">
                        <a16:creationId xmlns:a16="http://schemas.microsoft.com/office/drawing/2014/main" id="{0D7E6D33-5F8B-4AED-B8B8-F32214356EB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18" name="Google Shape;177;p2">
              <a:extLst>
                <a:ext uri="{FF2B5EF4-FFF2-40B4-BE49-F238E27FC236}">
                  <a16:creationId xmlns:a16="http://schemas.microsoft.com/office/drawing/2014/main" id="{D12514A8-91EC-4BEE-B0D8-8A382BF4FBC9}"/>
                </a:ext>
              </a:extLst>
            </p:cNvPr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295" name="Google Shape;178;p2">
                <a:extLst>
                  <a:ext uri="{FF2B5EF4-FFF2-40B4-BE49-F238E27FC236}">
                    <a16:creationId xmlns:a16="http://schemas.microsoft.com/office/drawing/2014/main" id="{203D19AF-DDC2-4071-98FD-4A1AEB6FA5A4}"/>
                  </a:ext>
                </a:extLst>
              </p:cNvPr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305" name="Google Shape;179;p2">
                  <a:extLst>
                    <a:ext uri="{FF2B5EF4-FFF2-40B4-BE49-F238E27FC236}">
                      <a16:creationId xmlns:a16="http://schemas.microsoft.com/office/drawing/2014/main" id="{22BEBA60-10E2-4E9C-9B5B-6F885E04EC3F}"/>
                    </a:ext>
                  </a:extLst>
                </p:cNvPr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94" name="Google Shape;180;p2">
                    <a:extLst>
                      <a:ext uri="{FF2B5EF4-FFF2-40B4-BE49-F238E27FC236}">
                        <a16:creationId xmlns:a16="http://schemas.microsoft.com/office/drawing/2014/main" id="{59421385-37CB-43C3-8FFF-1DD1E43A9477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7" name="Google Shape;181;p2">
                      <a:extLst>
                        <a:ext uri="{FF2B5EF4-FFF2-40B4-BE49-F238E27FC236}">
                          <a16:creationId xmlns:a16="http://schemas.microsoft.com/office/drawing/2014/main" id="{3A3D29CF-9434-48DA-9BC5-48BAC8586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8" name="Google Shape;182;p2">
                      <a:extLst>
                        <a:ext uri="{FF2B5EF4-FFF2-40B4-BE49-F238E27FC236}">
                          <a16:creationId xmlns:a16="http://schemas.microsoft.com/office/drawing/2014/main" id="{4B7343EE-4B0B-4726-BFA3-BB99622EAA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9" name="Google Shape;183;p2">
                      <a:extLst>
                        <a:ext uri="{FF2B5EF4-FFF2-40B4-BE49-F238E27FC236}">
                          <a16:creationId xmlns:a16="http://schemas.microsoft.com/office/drawing/2014/main" id="{8C212E73-F836-489E-A8F0-4EA6F71EF4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95" name="Google Shape;184;p2">
                    <a:extLst>
                      <a:ext uri="{FF2B5EF4-FFF2-40B4-BE49-F238E27FC236}">
                        <a16:creationId xmlns:a16="http://schemas.microsoft.com/office/drawing/2014/main" id="{53B992E5-D18B-4DA9-85FC-9A286F943871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4" name="Google Shape;185;p2">
                      <a:extLst>
                        <a:ext uri="{FF2B5EF4-FFF2-40B4-BE49-F238E27FC236}">
                          <a16:creationId xmlns:a16="http://schemas.microsoft.com/office/drawing/2014/main" id="{92A5AF71-DABF-41CB-9CE3-A3F8B24CEC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5" name="Google Shape;186;p2">
                      <a:extLst>
                        <a:ext uri="{FF2B5EF4-FFF2-40B4-BE49-F238E27FC236}">
                          <a16:creationId xmlns:a16="http://schemas.microsoft.com/office/drawing/2014/main" id="{8B6F05BB-BFCE-4BC1-B856-030EFEAF3A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6" name="Google Shape;187;p2">
                      <a:extLst>
                        <a:ext uri="{FF2B5EF4-FFF2-40B4-BE49-F238E27FC236}">
                          <a16:creationId xmlns:a16="http://schemas.microsoft.com/office/drawing/2014/main" id="{48AEB7A2-A58A-4D98-8B87-2B4B873A46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96" name="Google Shape;188;p2">
                    <a:extLst>
                      <a:ext uri="{FF2B5EF4-FFF2-40B4-BE49-F238E27FC236}">
                        <a16:creationId xmlns:a16="http://schemas.microsoft.com/office/drawing/2014/main" id="{7D31D271-B93F-41CF-8155-8A123A39125E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1" name="Google Shape;189;p2">
                      <a:extLst>
                        <a:ext uri="{FF2B5EF4-FFF2-40B4-BE49-F238E27FC236}">
                          <a16:creationId xmlns:a16="http://schemas.microsoft.com/office/drawing/2014/main" id="{D86FE002-684A-40D3-B8AA-06BEF42CBA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2" name="Google Shape;190;p2">
                      <a:extLst>
                        <a:ext uri="{FF2B5EF4-FFF2-40B4-BE49-F238E27FC236}">
                          <a16:creationId xmlns:a16="http://schemas.microsoft.com/office/drawing/2014/main" id="{667B97CE-18F9-4186-9208-4AF4F0C7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3" name="Google Shape;191;p2">
                      <a:extLst>
                        <a:ext uri="{FF2B5EF4-FFF2-40B4-BE49-F238E27FC236}">
                          <a16:creationId xmlns:a16="http://schemas.microsoft.com/office/drawing/2014/main" id="{BA6A5D07-1E85-4596-B0BF-E513218C1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97" name="Google Shape;192;p2">
                    <a:extLst>
                      <a:ext uri="{FF2B5EF4-FFF2-40B4-BE49-F238E27FC236}">
                        <a16:creationId xmlns:a16="http://schemas.microsoft.com/office/drawing/2014/main" id="{28ABFEEC-51D5-4FC0-86A9-C35E78F73C78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98" name="Google Shape;193;p2">
                      <a:extLst>
                        <a:ext uri="{FF2B5EF4-FFF2-40B4-BE49-F238E27FC236}">
                          <a16:creationId xmlns:a16="http://schemas.microsoft.com/office/drawing/2014/main" id="{F3869805-B278-4633-B49D-6FACB43E07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99" name="Google Shape;194;p2">
                      <a:extLst>
                        <a:ext uri="{FF2B5EF4-FFF2-40B4-BE49-F238E27FC236}">
                          <a16:creationId xmlns:a16="http://schemas.microsoft.com/office/drawing/2014/main" id="{0A9B7E6A-03FF-490D-AE23-CB254FF68C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0" name="Google Shape;195;p2">
                      <a:extLst>
                        <a:ext uri="{FF2B5EF4-FFF2-40B4-BE49-F238E27FC236}">
                          <a16:creationId xmlns:a16="http://schemas.microsoft.com/office/drawing/2014/main" id="{46B7339B-5D60-427F-AC44-3BB1D4E53C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06" name="Google Shape;196;p2">
                  <a:extLst>
                    <a:ext uri="{FF2B5EF4-FFF2-40B4-BE49-F238E27FC236}">
                      <a16:creationId xmlns:a16="http://schemas.microsoft.com/office/drawing/2014/main" id="{9EAA3028-2B22-444B-A574-B8BF158EB3D4}"/>
                    </a:ext>
                  </a:extLst>
                </p:cNvPr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307" name="Google Shape;197;p2">
                    <a:extLst>
                      <a:ext uri="{FF2B5EF4-FFF2-40B4-BE49-F238E27FC236}">
                        <a16:creationId xmlns:a16="http://schemas.microsoft.com/office/drawing/2014/main" id="{5FE2E2AA-9C82-444C-897F-0A654BAF6C6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60" name="Google Shape;198;p2">
                      <a:extLst>
                        <a:ext uri="{FF2B5EF4-FFF2-40B4-BE49-F238E27FC236}">
                          <a16:creationId xmlns:a16="http://schemas.microsoft.com/office/drawing/2014/main" id="{BE0A444A-AD60-470A-873F-632B1B01EC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78" name="Google Shape;199;p2">
                        <a:extLst>
                          <a:ext uri="{FF2B5EF4-FFF2-40B4-BE49-F238E27FC236}">
                            <a16:creationId xmlns:a16="http://schemas.microsoft.com/office/drawing/2014/main" id="{AADEA379-BDB6-49FF-A1BC-2C53BF3757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91" name="Google Shape;200;p2">
                          <a:extLst>
                            <a:ext uri="{FF2B5EF4-FFF2-40B4-BE49-F238E27FC236}">
                              <a16:creationId xmlns:a16="http://schemas.microsoft.com/office/drawing/2014/main" id="{D8E88745-4224-4250-A446-A70B6E03D2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2" name="Google Shape;201;p2">
                          <a:extLst>
                            <a:ext uri="{FF2B5EF4-FFF2-40B4-BE49-F238E27FC236}">
                              <a16:creationId xmlns:a16="http://schemas.microsoft.com/office/drawing/2014/main" id="{8E26C0F4-B73C-4920-9EAF-7A856F9340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3" name="Google Shape;202;p2">
                          <a:extLst>
                            <a:ext uri="{FF2B5EF4-FFF2-40B4-BE49-F238E27FC236}">
                              <a16:creationId xmlns:a16="http://schemas.microsoft.com/office/drawing/2014/main" id="{B761155E-1FE4-41C4-B56A-689CBF69A0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79" name="Google Shape;203;p2">
                        <a:extLst>
                          <a:ext uri="{FF2B5EF4-FFF2-40B4-BE49-F238E27FC236}">
                            <a16:creationId xmlns:a16="http://schemas.microsoft.com/office/drawing/2014/main" id="{0CD347AF-10B6-4EB0-B93E-3D8552E6E4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8" name="Google Shape;204;p2">
                          <a:extLst>
                            <a:ext uri="{FF2B5EF4-FFF2-40B4-BE49-F238E27FC236}">
                              <a16:creationId xmlns:a16="http://schemas.microsoft.com/office/drawing/2014/main" id="{85346FF3-762C-4C5B-B291-A58CC67801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9" name="Google Shape;205;p2">
                          <a:extLst>
                            <a:ext uri="{FF2B5EF4-FFF2-40B4-BE49-F238E27FC236}">
                              <a16:creationId xmlns:a16="http://schemas.microsoft.com/office/drawing/2014/main" id="{CD765248-004F-4D95-9086-ACD0D91BC0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0" name="Google Shape;206;p2">
                          <a:extLst>
                            <a:ext uri="{FF2B5EF4-FFF2-40B4-BE49-F238E27FC236}">
                              <a16:creationId xmlns:a16="http://schemas.microsoft.com/office/drawing/2014/main" id="{40B1FB43-410C-4813-A11D-5814050196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80" name="Google Shape;207;p2">
                        <a:extLst>
                          <a:ext uri="{FF2B5EF4-FFF2-40B4-BE49-F238E27FC236}">
                            <a16:creationId xmlns:a16="http://schemas.microsoft.com/office/drawing/2014/main" id="{C0B40E96-E302-4560-9435-2CA6BFBA6E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5" name="Google Shape;208;p2">
                          <a:extLst>
                            <a:ext uri="{FF2B5EF4-FFF2-40B4-BE49-F238E27FC236}">
                              <a16:creationId xmlns:a16="http://schemas.microsoft.com/office/drawing/2014/main" id="{68C6DD12-8056-490E-BCED-D9ACC1C789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6" name="Google Shape;209;p2">
                          <a:extLst>
                            <a:ext uri="{FF2B5EF4-FFF2-40B4-BE49-F238E27FC236}">
                              <a16:creationId xmlns:a16="http://schemas.microsoft.com/office/drawing/2014/main" id="{684623AA-37F5-4818-BF29-518DF20B21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7" name="Google Shape;210;p2">
                          <a:extLst>
                            <a:ext uri="{FF2B5EF4-FFF2-40B4-BE49-F238E27FC236}">
                              <a16:creationId xmlns:a16="http://schemas.microsoft.com/office/drawing/2014/main" id="{7664466F-3D72-4C5D-92DB-AAD8B765AC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81" name="Google Shape;211;p2">
                        <a:extLst>
                          <a:ext uri="{FF2B5EF4-FFF2-40B4-BE49-F238E27FC236}">
                            <a16:creationId xmlns:a16="http://schemas.microsoft.com/office/drawing/2014/main" id="{4CC1AE4F-9732-4E39-BEC8-46E1555F4A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2" name="Google Shape;212;p2">
                          <a:extLst>
                            <a:ext uri="{FF2B5EF4-FFF2-40B4-BE49-F238E27FC236}">
                              <a16:creationId xmlns:a16="http://schemas.microsoft.com/office/drawing/2014/main" id="{F585A9FE-28E6-4DA9-B53B-4370DCC4EE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3" name="Google Shape;213;p2">
                          <a:extLst>
                            <a:ext uri="{FF2B5EF4-FFF2-40B4-BE49-F238E27FC236}">
                              <a16:creationId xmlns:a16="http://schemas.microsoft.com/office/drawing/2014/main" id="{591DB4A9-796D-4BA1-8A32-78790DEB77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4" name="Google Shape;214;p2">
                          <a:extLst>
                            <a:ext uri="{FF2B5EF4-FFF2-40B4-BE49-F238E27FC236}">
                              <a16:creationId xmlns:a16="http://schemas.microsoft.com/office/drawing/2014/main" id="{4AFBD1A9-D2D7-43D1-A28E-586EA5F6CA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61" name="Google Shape;215;p2">
                      <a:extLst>
                        <a:ext uri="{FF2B5EF4-FFF2-40B4-BE49-F238E27FC236}">
                          <a16:creationId xmlns:a16="http://schemas.microsoft.com/office/drawing/2014/main" id="{8C60D48A-3335-44DA-9C1B-072F781EA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62" name="Google Shape;216;p2">
                        <a:extLst>
                          <a:ext uri="{FF2B5EF4-FFF2-40B4-BE49-F238E27FC236}">
                            <a16:creationId xmlns:a16="http://schemas.microsoft.com/office/drawing/2014/main" id="{F3867770-0937-486F-9C46-ABEDF986FE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75" name="Google Shape;217;p2">
                          <a:extLst>
                            <a:ext uri="{FF2B5EF4-FFF2-40B4-BE49-F238E27FC236}">
                              <a16:creationId xmlns:a16="http://schemas.microsoft.com/office/drawing/2014/main" id="{1E70DD19-E86B-4D56-8009-B2D5E91A83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6" name="Google Shape;218;p2">
                          <a:extLst>
                            <a:ext uri="{FF2B5EF4-FFF2-40B4-BE49-F238E27FC236}">
                              <a16:creationId xmlns:a16="http://schemas.microsoft.com/office/drawing/2014/main" id="{6E7D34BE-BEB7-4330-9700-86D0A916A6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7" name="Google Shape;219;p2">
                          <a:extLst>
                            <a:ext uri="{FF2B5EF4-FFF2-40B4-BE49-F238E27FC236}">
                              <a16:creationId xmlns:a16="http://schemas.microsoft.com/office/drawing/2014/main" id="{F61B901E-FF7E-4AA1-897C-5D6B834989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3" name="Google Shape;220;p2">
                        <a:extLst>
                          <a:ext uri="{FF2B5EF4-FFF2-40B4-BE49-F238E27FC236}">
                            <a16:creationId xmlns:a16="http://schemas.microsoft.com/office/drawing/2014/main" id="{10A3F628-D345-44F4-B416-F3EA1D49FB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72" name="Google Shape;221;p2">
                          <a:extLst>
                            <a:ext uri="{FF2B5EF4-FFF2-40B4-BE49-F238E27FC236}">
                              <a16:creationId xmlns:a16="http://schemas.microsoft.com/office/drawing/2014/main" id="{A10B2BEB-569E-484E-A3CB-47D2A37D2D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3" name="Google Shape;222;p2">
                          <a:extLst>
                            <a:ext uri="{FF2B5EF4-FFF2-40B4-BE49-F238E27FC236}">
                              <a16:creationId xmlns:a16="http://schemas.microsoft.com/office/drawing/2014/main" id="{F34C8BDB-4007-4D05-879D-AB91D8BB31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4" name="Google Shape;223;p2">
                          <a:extLst>
                            <a:ext uri="{FF2B5EF4-FFF2-40B4-BE49-F238E27FC236}">
                              <a16:creationId xmlns:a16="http://schemas.microsoft.com/office/drawing/2014/main" id="{5BD29DD5-D4F3-407D-A8FB-5242C23E55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4" name="Google Shape;224;p2">
                        <a:extLst>
                          <a:ext uri="{FF2B5EF4-FFF2-40B4-BE49-F238E27FC236}">
                            <a16:creationId xmlns:a16="http://schemas.microsoft.com/office/drawing/2014/main" id="{E5EAE97D-3545-436B-8588-0375C221A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69" name="Google Shape;225;p2">
                          <a:extLst>
                            <a:ext uri="{FF2B5EF4-FFF2-40B4-BE49-F238E27FC236}">
                              <a16:creationId xmlns:a16="http://schemas.microsoft.com/office/drawing/2014/main" id="{502508AF-03E4-4A96-BB8C-75EA84A4C9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0" name="Google Shape;226;p2">
                          <a:extLst>
                            <a:ext uri="{FF2B5EF4-FFF2-40B4-BE49-F238E27FC236}">
                              <a16:creationId xmlns:a16="http://schemas.microsoft.com/office/drawing/2014/main" id="{D5E612AC-3EB1-4BAA-8DAB-1F5281B524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1" name="Google Shape;227;p2">
                          <a:extLst>
                            <a:ext uri="{FF2B5EF4-FFF2-40B4-BE49-F238E27FC236}">
                              <a16:creationId xmlns:a16="http://schemas.microsoft.com/office/drawing/2014/main" id="{7C63056B-A69C-4E77-8EF9-774FB83CA3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5" name="Google Shape;228;p2">
                        <a:extLst>
                          <a:ext uri="{FF2B5EF4-FFF2-40B4-BE49-F238E27FC236}">
                            <a16:creationId xmlns:a16="http://schemas.microsoft.com/office/drawing/2014/main" id="{F081DFB8-7501-4EA4-97EE-867A5203A5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66" name="Google Shape;229;p2">
                          <a:extLst>
                            <a:ext uri="{FF2B5EF4-FFF2-40B4-BE49-F238E27FC236}">
                              <a16:creationId xmlns:a16="http://schemas.microsoft.com/office/drawing/2014/main" id="{0909D2C4-DAA8-4DF5-AF40-AD37DC1863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67" name="Google Shape;230;p2">
                          <a:extLst>
                            <a:ext uri="{FF2B5EF4-FFF2-40B4-BE49-F238E27FC236}">
                              <a16:creationId xmlns:a16="http://schemas.microsoft.com/office/drawing/2014/main" id="{E4F71E09-A2BB-467B-8C0F-14EAFCEA23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68" name="Google Shape;231;p2">
                          <a:extLst>
                            <a:ext uri="{FF2B5EF4-FFF2-40B4-BE49-F238E27FC236}">
                              <a16:creationId xmlns:a16="http://schemas.microsoft.com/office/drawing/2014/main" id="{55615683-682F-4D08-ACD3-BC8AF64352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08" name="Google Shape;232;p2">
                    <a:extLst>
                      <a:ext uri="{FF2B5EF4-FFF2-40B4-BE49-F238E27FC236}">
                        <a16:creationId xmlns:a16="http://schemas.microsoft.com/office/drawing/2014/main" id="{FDFCBBCD-1A45-4B40-BB7F-419A7D3C965E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26" name="Google Shape;233;p2">
                      <a:extLst>
                        <a:ext uri="{FF2B5EF4-FFF2-40B4-BE49-F238E27FC236}">
                          <a16:creationId xmlns:a16="http://schemas.microsoft.com/office/drawing/2014/main" id="{EF734EE4-326A-4CCE-B377-C2500B8678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44" name="Google Shape;234;p2">
                        <a:extLst>
                          <a:ext uri="{FF2B5EF4-FFF2-40B4-BE49-F238E27FC236}">
                            <a16:creationId xmlns:a16="http://schemas.microsoft.com/office/drawing/2014/main" id="{04AF662F-B60E-4BC9-A4CF-21045FE557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57" name="Google Shape;235;p2">
                          <a:extLst>
                            <a:ext uri="{FF2B5EF4-FFF2-40B4-BE49-F238E27FC236}">
                              <a16:creationId xmlns:a16="http://schemas.microsoft.com/office/drawing/2014/main" id="{02832C96-3311-432D-B576-FEE407A3E8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8" name="Google Shape;236;p2">
                          <a:extLst>
                            <a:ext uri="{FF2B5EF4-FFF2-40B4-BE49-F238E27FC236}">
                              <a16:creationId xmlns:a16="http://schemas.microsoft.com/office/drawing/2014/main" id="{F3D8AFFA-D272-4BB0-9038-E8E6D95126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9" name="Google Shape;237;p2">
                          <a:extLst>
                            <a:ext uri="{FF2B5EF4-FFF2-40B4-BE49-F238E27FC236}">
                              <a16:creationId xmlns:a16="http://schemas.microsoft.com/office/drawing/2014/main" id="{05286DA2-10CC-482B-AB46-6B36D0DF11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5" name="Google Shape;238;p2">
                        <a:extLst>
                          <a:ext uri="{FF2B5EF4-FFF2-40B4-BE49-F238E27FC236}">
                            <a16:creationId xmlns:a16="http://schemas.microsoft.com/office/drawing/2014/main" id="{75149CA1-BACF-4251-8DD2-692974746A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54" name="Google Shape;239;p2">
                          <a:extLst>
                            <a:ext uri="{FF2B5EF4-FFF2-40B4-BE49-F238E27FC236}">
                              <a16:creationId xmlns:a16="http://schemas.microsoft.com/office/drawing/2014/main" id="{06423819-D213-4B84-B71F-63B01FD1A7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5" name="Google Shape;240;p2">
                          <a:extLst>
                            <a:ext uri="{FF2B5EF4-FFF2-40B4-BE49-F238E27FC236}">
                              <a16:creationId xmlns:a16="http://schemas.microsoft.com/office/drawing/2014/main" id="{60104A50-681F-4433-AD57-E7CC1083B1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6" name="Google Shape;241;p2">
                          <a:extLst>
                            <a:ext uri="{FF2B5EF4-FFF2-40B4-BE49-F238E27FC236}">
                              <a16:creationId xmlns:a16="http://schemas.microsoft.com/office/drawing/2014/main" id="{7EFA3BD4-E719-4836-90E2-C3F8E51DBD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6" name="Google Shape;242;p2">
                        <a:extLst>
                          <a:ext uri="{FF2B5EF4-FFF2-40B4-BE49-F238E27FC236}">
                            <a16:creationId xmlns:a16="http://schemas.microsoft.com/office/drawing/2014/main" id="{013E93BA-3C75-4DB8-8ACB-D89F66FD66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51" name="Google Shape;243;p2">
                          <a:extLst>
                            <a:ext uri="{FF2B5EF4-FFF2-40B4-BE49-F238E27FC236}">
                              <a16:creationId xmlns:a16="http://schemas.microsoft.com/office/drawing/2014/main" id="{570C6E4D-B15F-490D-9B1B-95F3B9E48F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2" name="Google Shape;244;p2">
                          <a:extLst>
                            <a:ext uri="{FF2B5EF4-FFF2-40B4-BE49-F238E27FC236}">
                              <a16:creationId xmlns:a16="http://schemas.microsoft.com/office/drawing/2014/main" id="{E733B6EB-B7B9-494B-89F5-6A35F9E154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3" name="Google Shape;245;p2">
                          <a:extLst>
                            <a:ext uri="{FF2B5EF4-FFF2-40B4-BE49-F238E27FC236}">
                              <a16:creationId xmlns:a16="http://schemas.microsoft.com/office/drawing/2014/main" id="{56263F07-A1E6-4BDC-8B03-9AF6A57CD0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7" name="Google Shape;246;p2">
                        <a:extLst>
                          <a:ext uri="{FF2B5EF4-FFF2-40B4-BE49-F238E27FC236}">
                            <a16:creationId xmlns:a16="http://schemas.microsoft.com/office/drawing/2014/main" id="{74900556-F8CE-46B0-90C3-B3448DBDD6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8" name="Google Shape;247;p2">
                          <a:extLst>
                            <a:ext uri="{FF2B5EF4-FFF2-40B4-BE49-F238E27FC236}">
                              <a16:creationId xmlns:a16="http://schemas.microsoft.com/office/drawing/2014/main" id="{E67781DD-311C-4A7C-866E-DAEBAFE2E2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9" name="Google Shape;248;p2">
                          <a:extLst>
                            <a:ext uri="{FF2B5EF4-FFF2-40B4-BE49-F238E27FC236}">
                              <a16:creationId xmlns:a16="http://schemas.microsoft.com/office/drawing/2014/main" id="{A49B51E6-E977-4189-A73C-BB50F74C87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0" name="Google Shape;249;p2">
                          <a:extLst>
                            <a:ext uri="{FF2B5EF4-FFF2-40B4-BE49-F238E27FC236}">
                              <a16:creationId xmlns:a16="http://schemas.microsoft.com/office/drawing/2014/main" id="{3442708C-5554-4764-82D8-9C68E5CBEF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27" name="Google Shape;250;p2">
                      <a:extLst>
                        <a:ext uri="{FF2B5EF4-FFF2-40B4-BE49-F238E27FC236}">
                          <a16:creationId xmlns:a16="http://schemas.microsoft.com/office/drawing/2014/main" id="{CC5225DF-1065-405C-9ECF-773B34CE1E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28" name="Google Shape;251;p2">
                        <a:extLst>
                          <a:ext uri="{FF2B5EF4-FFF2-40B4-BE49-F238E27FC236}">
                            <a16:creationId xmlns:a16="http://schemas.microsoft.com/office/drawing/2014/main" id="{E60F82CE-D0B5-4DB8-8009-2901A8CAB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1" name="Google Shape;252;p2">
                          <a:extLst>
                            <a:ext uri="{FF2B5EF4-FFF2-40B4-BE49-F238E27FC236}">
                              <a16:creationId xmlns:a16="http://schemas.microsoft.com/office/drawing/2014/main" id="{A3FB7B13-F5F3-46BA-9B63-A3F75E298D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2" name="Google Shape;253;p2">
                          <a:extLst>
                            <a:ext uri="{FF2B5EF4-FFF2-40B4-BE49-F238E27FC236}">
                              <a16:creationId xmlns:a16="http://schemas.microsoft.com/office/drawing/2014/main" id="{D54E7ED1-9586-4FCB-A877-7B91448DAE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3" name="Google Shape;254;p2">
                          <a:extLst>
                            <a:ext uri="{FF2B5EF4-FFF2-40B4-BE49-F238E27FC236}">
                              <a16:creationId xmlns:a16="http://schemas.microsoft.com/office/drawing/2014/main" id="{072BA5CB-302C-4655-8D2C-612EB0DA6F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29" name="Google Shape;255;p2">
                        <a:extLst>
                          <a:ext uri="{FF2B5EF4-FFF2-40B4-BE49-F238E27FC236}">
                            <a16:creationId xmlns:a16="http://schemas.microsoft.com/office/drawing/2014/main" id="{F00AE5E0-AF10-4EED-B734-15C92969B7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8" name="Google Shape;256;p2">
                          <a:extLst>
                            <a:ext uri="{FF2B5EF4-FFF2-40B4-BE49-F238E27FC236}">
                              <a16:creationId xmlns:a16="http://schemas.microsoft.com/office/drawing/2014/main" id="{048D514C-3B28-4553-BC65-492A602F2D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9" name="Google Shape;257;p2">
                          <a:extLst>
                            <a:ext uri="{FF2B5EF4-FFF2-40B4-BE49-F238E27FC236}">
                              <a16:creationId xmlns:a16="http://schemas.microsoft.com/office/drawing/2014/main" id="{F5B2D55C-70D9-4DE0-9024-4C2C646814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0" name="Google Shape;258;p2">
                          <a:extLst>
                            <a:ext uri="{FF2B5EF4-FFF2-40B4-BE49-F238E27FC236}">
                              <a16:creationId xmlns:a16="http://schemas.microsoft.com/office/drawing/2014/main" id="{5EBA8A6D-FAF8-4464-AF5D-6C7B74711D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0" name="Google Shape;259;p2">
                        <a:extLst>
                          <a:ext uri="{FF2B5EF4-FFF2-40B4-BE49-F238E27FC236}">
                            <a16:creationId xmlns:a16="http://schemas.microsoft.com/office/drawing/2014/main" id="{E70BF494-A4C7-4F66-942B-2FFFD6F3BA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5" name="Google Shape;260;p2">
                          <a:extLst>
                            <a:ext uri="{FF2B5EF4-FFF2-40B4-BE49-F238E27FC236}">
                              <a16:creationId xmlns:a16="http://schemas.microsoft.com/office/drawing/2014/main" id="{2BB7D005-996E-41DE-BF58-10E9AF2DE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6" name="Google Shape;261;p2">
                          <a:extLst>
                            <a:ext uri="{FF2B5EF4-FFF2-40B4-BE49-F238E27FC236}">
                              <a16:creationId xmlns:a16="http://schemas.microsoft.com/office/drawing/2014/main" id="{5E910B2A-A63C-4C20-901C-3CBEA35A9F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7" name="Google Shape;262;p2">
                          <a:extLst>
                            <a:ext uri="{FF2B5EF4-FFF2-40B4-BE49-F238E27FC236}">
                              <a16:creationId xmlns:a16="http://schemas.microsoft.com/office/drawing/2014/main" id="{BA00FEAC-AD08-4225-9D26-A82CAC9D3C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1" name="Google Shape;263;p2">
                        <a:extLst>
                          <a:ext uri="{FF2B5EF4-FFF2-40B4-BE49-F238E27FC236}">
                            <a16:creationId xmlns:a16="http://schemas.microsoft.com/office/drawing/2014/main" id="{79DDCFD3-DFE7-4637-9A67-76A22F56AE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2" name="Google Shape;264;p2">
                          <a:extLst>
                            <a:ext uri="{FF2B5EF4-FFF2-40B4-BE49-F238E27FC236}">
                              <a16:creationId xmlns:a16="http://schemas.microsoft.com/office/drawing/2014/main" id="{454FE11B-BA58-4B77-A49D-708A4B477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3" name="Google Shape;265;p2">
                          <a:extLst>
                            <a:ext uri="{FF2B5EF4-FFF2-40B4-BE49-F238E27FC236}">
                              <a16:creationId xmlns:a16="http://schemas.microsoft.com/office/drawing/2014/main" id="{C6FDEF14-4B4E-4DB4-B7E9-DB2B687A2F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4" name="Google Shape;266;p2">
                          <a:extLst>
                            <a:ext uri="{FF2B5EF4-FFF2-40B4-BE49-F238E27FC236}">
                              <a16:creationId xmlns:a16="http://schemas.microsoft.com/office/drawing/2014/main" id="{593BC288-D04A-4A11-8244-EF557426CC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09" name="Google Shape;267;p2">
                    <a:extLst>
                      <a:ext uri="{FF2B5EF4-FFF2-40B4-BE49-F238E27FC236}">
                        <a16:creationId xmlns:a16="http://schemas.microsoft.com/office/drawing/2014/main" id="{FE236AB6-73BA-477A-9C4D-5078F851CF1F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10" name="Google Shape;268;p2">
                      <a:extLst>
                        <a:ext uri="{FF2B5EF4-FFF2-40B4-BE49-F238E27FC236}">
                          <a16:creationId xmlns:a16="http://schemas.microsoft.com/office/drawing/2014/main" id="{6C31E972-3DA1-4F2C-88B3-FBC63E638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23" name="Google Shape;269;p2">
                        <a:extLst>
                          <a:ext uri="{FF2B5EF4-FFF2-40B4-BE49-F238E27FC236}">
                            <a16:creationId xmlns:a16="http://schemas.microsoft.com/office/drawing/2014/main" id="{BE2C72D7-E09F-4F77-A37B-C51B8F1B3C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4" name="Google Shape;270;p2">
                        <a:extLst>
                          <a:ext uri="{FF2B5EF4-FFF2-40B4-BE49-F238E27FC236}">
                            <a16:creationId xmlns:a16="http://schemas.microsoft.com/office/drawing/2014/main" id="{42488D33-B44B-459C-97E9-D0528EDA8D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5" name="Google Shape;271;p2">
                        <a:extLst>
                          <a:ext uri="{FF2B5EF4-FFF2-40B4-BE49-F238E27FC236}">
                            <a16:creationId xmlns:a16="http://schemas.microsoft.com/office/drawing/2014/main" id="{677167E3-DD77-4C6D-9763-1F04C0668B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1" name="Google Shape;272;p2">
                      <a:extLst>
                        <a:ext uri="{FF2B5EF4-FFF2-40B4-BE49-F238E27FC236}">
                          <a16:creationId xmlns:a16="http://schemas.microsoft.com/office/drawing/2014/main" id="{8AD4CCDC-B420-4D82-ABAC-39F1EBBA9D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20" name="Google Shape;273;p2">
                        <a:extLst>
                          <a:ext uri="{FF2B5EF4-FFF2-40B4-BE49-F238E27FC236}">
                            <a16:creationId xmlns:a16="http://schemas.microsoft.com/office/drawing/2014/main" id="{2E665F5B-3B06-4292-9CBB-5BA48C90F3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1" name="Google Shape;274;p2">
                        <a:extLst>
                          <a:ext uri="{FF2B5EF4-FFF2-40B4-BE49-F238E27FC236}">
                            <a16:creationId xmlns:a16="http://schemas.microsoft.com/office/drawing/2014/main" id="{DD2448FA-E7C5-4B2E-9FDC-0C3BCA94FA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2" name="Google Shape;275;p2">
                        <a:extLst>
                          <a:ext uri="{FF2B5EF4-FFF2-40B4-BE49-F238E27FC236}">
                            <a16:creationId xmlns:a16="http://schemas.microsoft.com/office/drawing/2014/main" id="{1D9064CD-33A7-4AB0-8A7B-2999FA0BA8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2" name="Google Shape;276;p2">
                      <a:extLst>
                        <a:ext uri="{FF2B5EF4-FFF2-40B4-BE49-F238E27FC236}">
                          <a16:creationId xmlns:a16="http://schemas.microsoft.com/office/drawing/2014/main" id="{9EFC9A81-1F22-4DD7-94C1-D598CC8B8A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17" name="Google Shape;277;p2">
                        <a:extLst>
                          <a:ext uri="{FF2B5EF4-FFF2-40B4-BE49-F238E27FC236}">
                            <a16:creationId xmlns:a16="http://schemas.microsoft.com/office/drawing/2014/main" id="{B2FE132A-74A9-4E2B-B038-3FE5461E6C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8" name="Google Shape;278;p2">
                        <a:extLst>
                          <a:ext uri="{FF2B5EF4-FFF2-40B4-BE49-F238E27FC236}">
                            <a16:creationId xmlns:a16="http://schemas.microsoft.com/office/drawing/2014/main" id="{336CC864-50D3-4779-B16F-B304916980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9" name="Google Shape;279;p2">
                        <a:extLst>
                          <a:ext uri="{FF2B5EF4-FFF2-40B4-BE49-F238E27FC236}">
                            <a16:creationId xmlns:a16="http://schemas.microsoft.com/office/drawing/2014/main" id="{0C3FC17D-D97C-4BFA-8B17-863F659153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3" name="Google Shape;280;p2">
                      <a:extLst>
                        <a:ext uri="{FF2B5EF4-FFF2-40B4-BE49-F238E27FC236}">
                          <a16:creationId xmlns:a16="http://schemas.microsoft.com/office/drawing/2014/main" id="{3EB86DE0-05E2-4516-8249-E2F2E542E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14" name="Google Shape;281;p2">
                        <a:extLst>
                          <a:ext uri="{FF2B5EF4-FFF2-40B4-BE49-F238E27FC236}">
                            <a16:creationId xmlns:a16="http://schemas.microsoft.com/office/drawing/2014/main" id="{EC4CA4C9-EF72-4492-98F7-A8DA76DCE3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5" name="Google Shape;282;p2">
                        <a:extLst>
                          <a:ext uri="{FF2B5EF4-FFF2-40B4-BE49-F238E27FC236}">
                            <a16:creationId xmlns:a16="http://schemas.microsoft.com/office/drawing/2014/main" id="{170BAE28-7A6D-4EA9-A625-8EFBACA1B4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6" name="Google Shape;283;p2">
                        <a:extLst>
                          <a:ext uri="{FF2B5EF4-FFF2-40B4-BE49-F238E27FC236}">
                            <a16:creationId xmlns:a16="http://schemas.microsoft.com/office/drawing/2014/main" id="{577AB8B2-5BAF-4CE3-8BF1-C65655A249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296" name="Google Shape;284;p2">
                <a:extLst>
                  <a:ext uri="{FF2B5EF4-FFF2-40B4-BE49-F238E27FC236}">
                    <a16:creationId xmlns:a16="http://schemas.microsoft.com/office/drawing/2014/main" id="{735B206C-8131-468F-B1E8-172D852CC4CE}"/>
                  </a:ext>
                </a:extLst>
              </p:cNvPr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297" name="Google Shape;285;p2">
                  <a:extLst>
                    <a:ext uri="{FF2B5EF4-FFF2-40B4-BE49-F238E27FC236}">
                      <a16:creationId xmlns:a16="http://schemas.microsoft.com/office/drawing/2014/main" id="{BC3EE4FD-31FA-4534-8EBE-B552253C6BCA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02" name="Google Shape;286;p2">
                    <a:extLst>
                      <a:ext uri="{FF2B5EF4-FFF2-40B4-BE49-F238E27FC236}">
                        <a16:creationId xmlns:a16="http://schemas.microsoft.com/office/drawing/2014/main" id="{FAB78119-0289-4FCE-BA84-AC2F0D34828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3" name="Google Shape;287;p2">
                    <a:extLst>
                      <a:ext uri="{FF2B5EF4-FFF2-40B4-BE49-F238E27FC236}">
                        <a16:creationId xmlns:a16="http://schemas.microsoft.com/office/drawing/2014/main" id="{3EFB9F73-03E3-4CD3-B8BF-028CBD726AAF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4" name="Google Shape;288;p2">
                    <a:extLst>
                      <a:ext uri="{FF2B5EF4-FFF2-40B4-BE49-F238E27FC236}">
                        <a16:creationId xmlns:a16="http://schemas.microsoft.com/office/drawing/2014/main" id="{426B4D12-C57B-46F8-9FF0-EC72D41AD40D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98" name="Google Shape;289;p2">
                  <a:extLst>
                    <a:ext uri="{FF2B5EF4-FFF2-40B4-BE49-F238E27FC236}">
                      <a16:creationId xmlns:a16="http://schemas.microsoft.com/office/drawing/2014/main" id="{21C2549D-C05C-41D8-AF2C-EBE553BA671B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99" name="Google Shape;290;p2">
                    <a:extLst>
                      <a:ext uri="{FF2B5EF4-FFF2-40B4-BE49-F238E27FC236}">
                        <a16:creationId xmlns:a16="http://schemas.microsoft.com/office/drawing/2014/main" id="{403F3531-B3C1-4FA5-84F9-05DEFF6B83E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0" name="Google Shape;291;p2">
                    <a:extLst>
                      <a:ext uri="{FF2B5EF4-FFF2-40B4-BE49-F238E27FC236}">
                        <a16:creationId xmlns:a16="http://schemas.microsoft.com/office/drawing/2014/main" id="{6980DDEA-0139-4CEE-93E8-A10310080B94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1" name="Google Shape;292;p2">
                    <a:extLst>
                      <a:ext uri="{FF2B5EF4-FFF2-40B4-BE49-F238E27FC236}">
                        <a16:creationId xmlns:a16="http://schemas.microsoft.com/office/drawing/2014/main" id="{09FD487A-E7EF-48D8-BDFD-AFBDEB2F610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19" name="Google Shape;293;p2">
              <a:extLst>
                <a:ext uri="{FF2B5EF4-FFF2-40B4-BE49-F238E27FC236}">
                  <a16:creationId xmlns:a16="http://schemas.microsoft.com/office/drawing/2014/main" id="{B2585867-7388-40F6-B1F5-A1456F1D2C78}"/>
                </a:ext>
              </a:extLst>
            </p:cNvPr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208" name="Google Shape;294;p2">
                <a:extLst>
                  <a:ext uri="{FF2B5EF4-FFF2-40B4-BE49-F238E27FC236}">
                    <a16:creationId xmlns:a16="http://schemas.microsoft.com/office/drawing/2014/main" id="{5ED41E24-1049-40C7-A2B5-DCE11B98F3BD}"/>
                  </a:ext>
                </a:extLst>
              </p:cNvPr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61" name="Google Shape;295;p2">
                  <a:extLst>
                    <a:ext uri="{FF2B5EF4-FFF2-40B4-BE49-F238E27FC236}">
                      <a16:creationId xmlns:a16="http://schemas.microsoft.com/office/drawing/2014/main" id="{E853AA4D-DCF1-4322-9F2B-7B171D3A296A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79" name="Google Shape;296;p2">
                    <a:extLst>
                      <a:ext uri="{FF2B5EF4-FFF2-40B4-BE49-F238E27FC236}">
                        <a16:creationId xmlns:a16="http://schemas.microsoft.com/office/drawing/2014/main" id="{4DA1390F-F1C7-40E6-8E36-A300279F6AC0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92" name="Google Shape;297;p2">
                      <a:extLst>
                        <a:ext uri="{FF2B5EF4-FFF2-40B4-BE49-F238E27FC236}">
                          <a16:creationId xmlns:a16="http://schemas.microsoft.com/office/drawing/2014/main" id="{50628A59-D4BD-48F9-90C1-8BB3CFAA2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3" name="Google Shape;298;p2">
                      <a:extLst>
                        <a:ext uri="{FF2B5EF4-FFF2-40B4-BE49-F238E27FC236}">
                          <a16:creationId xmlns:a16="http://schemas.microsoft.com/office/drawing/2014/main" id="{BAF5D1D8-FBAA-42B9-BC03-4994D2BA15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4" name="Google Shape;299;p2">
                      <a:extLst>
                        <a:ext uri="{FF2B5EF4-FFF2-40B4-BE49-F238E27FC236}">
                          <a16:creationId xmlns:a16="http://schemas.microsoft.com/office/drawing/2014/main" id="{9418777C-37A7-4D25-AD5C-0F7460733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0" name="Google Shape;300;p2">
                    <a:extLst>
                      <a:ext uri="{FF2B5EF4-FFF2-40B4-BE49-F238E27FC236}">
                        <a16:creationId xmlns:a16="http://schemas.microsoft.com/office/drawing/2014/main" id="{418F37A4-B46D-47AB-99FC-171A298CF325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9" name="Google Shape;301;p2">
                      <a:extLst>
                        <a:ext uri="{FF2B5EF4-FFF2-40B4-BE49-F238E27FC236}">
                          <a16:creationId xmlns:a16="http://schemas.microsoft.com/office/drawing/2014/main" id="{DF3B8684-9AE0-4C50-B6D1-62D6302436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0" name="Google Shape;302;p2">
                      <a:extLst>
                        <a:ext uri="{FF2B5EF4-FFF2-40B4-BE49-F238E27FC236}">
                          <a16:creationId xmlns:a16="http://schemas.microsoft.com/office/drawing/2014/main" id="{0D0F473E-1C0A-4268-BDFA-EC47E8C550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1" name="Google Shape;303;p2">
                      <a:extLst>
                        <a:ext uri="{FF2B5EF4-FFF2-40B4-BE49-F238E27FC236}">
                          <a16:creationId xmlns:a16="http://schemas.microsoft.com/office/drawing/2014/main" id="{65E53038-96D0-4A3C-8F1C-7665145EE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1" name="Google Shape;304;p2">
                    <a:extLst>
                      <a:ext uri="{FF2B5EF4-FFF2-40B4-BE49-F238E27FC236}">
                        <a16:creationId xmlns:a16="http://schemas.microsoft.com/office/drawing/2014/main" id="{B54AABA6-371A-4D17-AA60-15F901AA5F63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6" name="Google Shape;305;p2">
                      <a:extLst>
                        <a:ext uri="{FF2B5EF4-FFF2-40B4-BE49-F238E27FC236}">
                          <a16:creationId xmlns:a16="http://schemas.microsoft.com/office/drawing/2014/main" id="{9AD4099B-E1CC-4EC7-BE78-9224B13B89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7" name="Google Shape;306;p2">
                      <a:extLst>
                        <a:ext uri="{FF2B5EF4-FFF2-40B4-BE49-F238E27FC236}">
                          <a16:creationId xmlns:a16="http://schemas.microsoft.com/office/drawing/2014/main" id="{EEFC9E04-2A43-4820-ABC1-971BAACED8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8" name="Google Shape;307;p2">
                      <a:extLst>
                        <a:ext uri="{FF2B5EF4-FFF2-40B4-BE49-F238E27FC236}">
                          <a16:creationId xmlns:a16="http://schemas.microsoft.com/office/drawing/2014/main" id="{39C68137-F178-4485-A1D5-98E92EC2B8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2" name="Google Shape;308;p2">
                    <a:extLst>
                      <a:ext uri="{FF2B5EF4-FFF2-40B4-BE49-F238E27FC236}">
                        <a16:creationId xmlns:a16="http://schemas.microsoft.com/office/drawing/2014/main" id="{D675AFD8-71C3-4940-A3C5-4C0E33BD31D0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3" name="Google Shape;309;p2">
                      <a:extLst>
                        <a:ext uri="{FF2B5EF4-FFF2-40B4-BE49-F238E27FC236}">
                          <a16:creationId xmlns:a16="http://schemas.microsoft.com/office/drawing/2014/main" id="{88C541C0-7FE6-44D7-9EC2-A67B5901B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" name="Google Shape;310;p2">
                      <a:extLst>
                        <a:ext uri="{FF2B5EF4-FFF2-40B4-BE49-F238E27FC236}">
                          <a16:creationId xmlns:a16="http://schemas.microsoft.com/office/drawing/2014/main" id="{93DC06D8-2BC1-49B0-A34E-C3D1118D5F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5" name="Google Shape;311;p2">
                      <a:extLst>
                        <a:ext uri="{FF2B5EF4-FFF2-40B4-BE49-F238E27FC236}">
                          <a16:creationId xmlns:a16="http://schemas.microsoft.com/office/drawing/2014/main" id="{CA4A823A-C8BA-4D68-9897-EA7EA1622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62" name="Google Shape;312;p2">
                  <a:extLst>
                    <a:ext uri="{FF2B5EF4-FFF2-40B4-BE49-F238E27FC236}">
                      <a16:creationId xmlns:a16="http://schemas.microsoft.com/office/drawing/2014/main" id="{DCE3FF9A-B37A-4F61-8FF9-84430147462D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63" name="Google Shape;313;p2">
                    <a:extLst>
                      <a:ext uri="{FF2B5EF4-FFF2-40B4-BE49-F238E27FC236}">
                        <a16:creationId xmlns:a16="http://schemas.microsoft.com/office/drawing/2014/main" id="{151995A1-E443-4E23-A090-D385E884FE91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6" name="Google Shape;314;p2">
                      <a:extLst>
                        <a:ext uri="{FF2B5EF4-FFF2-40B4-BE49-F238E27FC236}">
                          <a16:creationId xmlns:a16="http://schemas.microsoft.com/office/drawing/2014/main" id="{20607AC7-D3FA-426F-97F6-F5AF45EB8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7" name="Google Shape;315;p2">
                      <a:extLst>
                        <a:ext uri="{FF2B5EF4-FFF2-40B4-BE49-F238E27FC236}">
                          <a16:creationId xmlns:a16="http://schemas.microsoft.com/office/drawing/2014/main" id="{71ABB95A-8850-4049-9D91-601AE12F0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8" name="Google Shape;316;p2">
                      <a:extLst>
                        <a:ext uri="{FF2B5EF4-FFF2-40B4-BE49-F238E27FC236}">
                          <a16:creationId xmlns:a16="http://schemas.microsoft.com/office/drawing/2014/main" id="{696D88FA-B28E-4A9C-9E42-8E8C7E01C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4" name="Google Shape;317;p2">
                    <a:extLst>
                      <a:ext uri="{FF2B5EF4-FFF2-40B4-BE49-F238E27FC236}">
                        <a16:creationId xmlns:a16="http://schemas.microsoft.com/office/drawing/2014/main" id="{58935569-7188-4E8A-AAD5-16D2233A647A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3" name="Google Shape;318;p2">
                      <a:extLst>
                        <a:ext uri="{FF2B5EF4-FFF2-40B4-BE49-F238E27FC236}">
                          <a16:creationId xmlns:a16="http://schemas.microsoft.com/office/drawing/2014/main" id="{1C700896-A70D-4560-867C-F170DFA714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4" name="Google Shape;319;p2">
                      <a:extLst>
                        <a:ext uri="{FF2B5EF4-FFF2-40B4-BE49-F238E27FC236}">
                          <a16:creationId xmlns:a16="http://schemas.microsoft.com/office/drawing/2014/main" id="{5614332C-6D66-496E-882C-C08D185359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5" name="Google Shape;320;p2">
                      <a:extLst>
                        <a:ext uri="{FF2B5EF4-FFF2-40B4-BE49-F238E27FC236}">
                          <a16:creationId xmlns:a16="http://schemas.microsoft.com/office/drawing/2014/main" id="{786E245F-9F80-4A68-B44D-99485F7BC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5" name="Google Shape;321;p2">
                    <a:extLst>
                      <a:ext uri="{FF2B5EF4-FFF2-40B4-BE49-F238E27FC236}">
                        <a16:creationId xmlns:a16="http://schemas.microsoft.com/office/drawing/2014/main" id="{469BA640-138D-49D7-ADC0-E42C9C51EE28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0" name="Google Shape;322;p2">
                      <a:extLst>
                        <a:ext uri="{FF2B5EF4-FFF2-40B4-BE49-F238E27FC236}">
                          <a16:creationId xmlns:a16="http://schemas.microsoft.com/office/drawing/2014/main" id="{70C3F2C2-6E0B-4F6D-9FD3-179CDA3926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1" name="Google Shape;323;p2">
                      <a:extLst>
                        <a:ext uri="{FF2B5EF4-FFF2-40B4-BE49-F238E27FC236}">
                          <a16:creationId xmlns:a16="http://schemas.microsoft.com/office/drawing/2014/main" id="{1EF41391-F022-4661-9799-5C976A060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2" name="Google Shape;324;p2">
                      <a:extLst>
                        <a:ext uri="{FF2B5EF4-FFF2-40B4-BE49-F238E27FC236}">
                          <a16:creationId xmlns:a16="http://schemas.microsoft.com/office/drawing/2014/main" id="{8A287AE1-382A-4ACC-9145-D4F8251FD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6" name="Google Shape;325;p2">
                    <a:extLst>
                      <a:ext uri="{FF2B5EF4-FFF2-40B4-BE49-F238E27FC236}">
                        <a16:creationId xmlns:a16="http://schemas.microsoft.com/office/drawing/2014/main" id="{11FEC00E-AE31-4A37-9C11-6DF9F4928CFA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67" name="Google Shape;326;p2">
                      <a:extLst>
                        <a:ext uri="{FF2B5EF4-FFF2-40B4-BE49-F238E27FC236}">
                          <a16:creationId xmlns:a16="http://schemas.microsoft.com/office/drawing/2014/main" id="{4094DEC4-3AF2-4F5D-917C-4FAB929A62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8" name="Google Shape;327;p2">
                      <a:extLst>
                        <a:ext uri="{FF2B5EF4-FFF2-40B4-BE49-F238E27FC236}">
                          <a16:creationId xmlns:a16="http://schemas.microsoft.com/office/drawing/2014/main" id="{88681B75-7E3C-4D4F-B29F-488C52955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9" name="Google Shape;328;p2">
                      <a:extLst>
                        <a:ext uri="{FF2B5EF4-FFF2-40B4-BE49-F238E27FC236}">
                          <a16:creationId xmlns:a16="http://schemas.microsoft.com/office/drawing/2014/main" id="{3E999BDD-EF5E-4745-9C00-65412EE8DD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09" name="Google Shape;329;p2">
                <a:extLst>
                  <a:ext uri="{FF2B5EF4-FFF2-40B4-BE49-F238E27FC236}">
                    <a16:creationId xmlns:a16="http://schemas.microsoft.com/office/drawing/2014/main" id="{02D931D8-D7DD-4C2F-9EA8-C0CCC6D856C5}"/>
                  </a:ext>
                </a:extLst>
              </p:cNvPr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27" name="Google Shape;330;p2">
                  <a:extLst>
                    <a:ext uri="{FF2B5EF4-FFF2-40B4-BE49-F238E27FC236}">
                      <a16:creationId xmlns:a16="http://schemas.microsoft.com/office/drawing/2014/main" id="{1366650F-1512-4513-80F1-1E705F0EE8E2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45" name="Google Shape;331;p2">
                    <a:extLst>
                      <a:ext uri="{FF2B5EF4-FFF2-40B4-BE49-F238E27FC236}">
                        <a16:creationId xmlns:a16="http://schemas.microsoft.com/office/drawing/2014/main" id="{BC525E21-9824-43DC-9E92-0A3F8226C06A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8" name="Google Shape;332;p2">
                      <a:extLst>
                        <a:ext uri="{FF2B5EF4-FFF2-40B4-BE49-F238E27FC236}">
                          <a16:creationId xmlns:a16="http://schemas.microsoft.com/office/drawing/2014/main" id="{A09CE6C5-485D-4EB2-912C-926B7A9802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9" name="Google Shape;333;p2">
                      <a:extLst>
                        <a:ext uri="{FF2B5EF4-FFF2-40B4-BE49-F238E27FC236}">
                          <a16:creationId xmlns:a16="http://schemas.microsoft.com/office/drawing/2014/main" id="{EE54A9EB-2CE8-4316-A061-E10BC49A4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0" name="Google Shape;334;p2">
                      <a:extLst>
                        <a:ext uri="{FF2B5EF4-FFF2-40B4-BE49-F238E27FC236}">
                          <a16:creationId xmlns:a16="http://schemas.microsoft.com/office/drawing/2014/main" id="{FA415D07-4D1D-45DE-A22A-A36FF38287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46" name="Google Shape;335;p2">
                    <a:extLst>
                      <a:ext uri="{FF2B5EF4-FFF2-40B4-BE49-F238E27FC236}">
                        <a16:creationId xmlns:a16="http://schemas.microsoft.com/office/drawing/2014/main" id="{C4253E8F-BA53-4255-837C-F72C32142B7C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5" name="Google Shape;336;p2">
                      <a:extLst>
                        <a:ext uri="{FF2B5EF4-FFF2-40B4-BE49-F238E27FC236}">
                          <a16:creationId xmlns:a16="http://schemas.microsoft.com/office/drawing/2014/main" id="{CA6CA735-95F4-42C7-9970-3AEE6A4F7C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6" name="Google Shape;337;p2">
                      <a:extLst>
                        <a:ext uri="{FF2B5EF4-FFF2-40B4-BE49-F238E27FC236}">
                          <a16:creationId xmlns:a16="http://schemas.microsoft.com/office/drawing/2014/main" id="{C385978C-1372-4F74-9B1E-3B6C6264E7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7" name="Google Shape;338;p2">
                      <a:extLst>
                        <a:ext uri="{FF2B5EF4-FFF2-40B4-BE49-F238E27FC236}">
                          <a16:creationId xmlns:a16="http://schemas.microsoft.com/office/drawing/2014/main" id="{524C88E3-62D7-4DA1-B960-C480C1927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47" name="Google Shape;339;p2">
                    <a:extLst>
                      <a:ext uri="{FF2B5EF4-FFF2-40B4-BE49-F238E27FC236}">
                        <a16:creationId xmlns:a16="http://schemas.microsoft.com/office/drawing/2014/main" id="{88A81839-4BC3-4B41-8A22-36186F1C2A1C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2" name="Google Shape;340;p2">
                      <a:extLst>
                        <a:ext uri="{FF2B5EF4-FFF2-40B4-BE49-F238E27FC236}">
                          <a16:creationId xmlns:a16="http://schemas.microsoft.com/office/drawing/2014/main" id="{2C0781A1-A6A9-4C11-8F65-98008C5AB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3" name="Google Shape;341;p2">
                      <a:extLst>
                        <a:ext uri="{FF2B5EF4-FFF2-40B4-BE49-F238E27FC236}">
                          <a16:creationId xmlns:a16="http://schemas.microsoft.com/office/drawing/2014/main" id="{FDFA3CEE-F552-4A90-A711-FC43C226B8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4" name="Google Shape;342;p2">
                      <a:extLst>
                        <a:ext uri="{FF2B5EF4-FFF2-40B4-BE49-F238E27FC236}">
                          <a16:creationId xmlns:a16="http://schemas.microsoft.com/office/drawing/2014/main" id="{EA6A9881-3DEA-4582-82D0-9E5D6F864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48" name="Google Shape;343;p2">
                    <a:extLst>
                      <a:ext uri="{FF2B5EF4-FFF2-40B4-BE49-F238E27FC236}">
                        <a16:creationId xmlns:a16="http://schemas.microsoft.com/office/drawing/2014/main" id="{B18C5E65-2792-43F5-A718-354EB596B5D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49" name="Google Shape;344;p2">
                      <a:extLst>
                        <a:ext uri="{FF2B5EF4-FFF2-40B4-BE49-F238E27FC236}">
                          <a16:creationId xmlns:a16="http://schemas.microsoft.com/office/drawing/2014/main" id="{09CAFE56-EA1F-4E2B-BF22-970B7C16A8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0" name="Google Shape;345;p2">
                      <a:extLst>
                        <a:ext uri="{FF2B5EF4-FFF2-40B4-BE49-F238E27FC236}">
                          <a16:creationId xmlns:a16="http://schemas.microsoft.com/office/drawing/2014/main" id="{63F13A85-5CF3-4986-88FF-5F20551036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1" name="Google Shape;346;p2">
                      <a:extLst>
                        <a:ext uri="{FF2B5EF4-FFF2-40B4-BE49-F238E27FC236}">
                          <a16:creationId xmlns:a16="http://schemas.microsoft.com/office/drawing/2014/main" id="{BC15677D-EAE3-42C1-8F39-F461C4E965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28" name="Google Shape;347;p2">
                  <a:extLst>
                    <a:ext uri="{FF2B5EF4-FFF2-40B4-BE49-F238E27FC236}">
                      <a16:creationId xmlns:a16="http://schemas.microsoft.com/office/drawing/2014/main" id="{657C27F2-91E6-43BE-9DFA-3260250DBF1C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29" name="Google Shape;348;p2">
                    <a:extLst>
                      <a:ext uri="{FF2B5EF4-FFF2-40B4-BE49-F238E27FC236}">
                        <a16:creationId xmlns:a16="http://schemas.microsoft.com/office/drawing/2014/main" id="{7268DF3D-EB24-4CE1-962B-1527019751C2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42" name="Google Shape;349;p2">
                      <a:extLst>
                        <a:ext uri="{FF2B5EF4-FFF2-40B4-BE49-F238E27FC236}">
                          <a16:creationId xmlns:a16="http://schemas.microsoft.com/office/drawing/2014/main" id="{3C7A6BE2-853C-42B2-BD74-96356E023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3" name="Google Shape;350;p2">
                      <a:extLst>
                        <a:ext uri="{FF2B5EF4-FFF2-40B4-BE49-F238E27FC236}">
                          <a16:creationId xmlns:a16="http://schemas.microsoft.com/office/drawing/2014/main" id="{8570FFE5-E75A-475B-87EA-316D7E8E4F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4" name="Google Shape;351;p2">
                      <a:extLst>
                        <a:ext uri="{FF2B5EF4-FFF2-40B4-BE49-F238E27FC236}">
                          <a16:creationId xmlns:a16="http://schemas.microsoft.com/office/drawing/2014/main" id="{26376FE1-B96D-43CD-BE34-23B0B58701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0" name="Google Shape;352;p2">
                    <a:extLst>
                      <a:ext uri="{FF2B5EF4-FFF2-40B4-BE49-F238E27FC236}">
                        <a16:creationId xmlns:a16="http://schemas.microsoft.com/office/drawing/2014/main" id="{62D3B3D1-18FF-497F-BFE6-E18E685FE6D7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9" name="Google Shape;353;p2">
                      <a:extLst>
                        <a:ext uri="{FF2B5EF4-FFF2-40B4-BE49-F238E27FC236}">
                          <a16:creationId xmlns:a16="http://schemas.microsoft.com/office/drawing/2014/main" id="{7C3507A9-5575-4D2C-8A66-B30CA0825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0" name="Google Shape;354;p2">
                      <a:extLst>
                        <a:ext uri="{FF2B5EF4-FFF2-40B4-BE49-F238E27FC236}">
                          <a16:creationId xmlns:a16="http://schemas.microsoft.com/office/drawing/2014/main" id="{A6FCDEC4-822C-49FF-BB5A-2A759D0636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1" name="Google Shape;355;p2">
                      <a:extLst>
                        <a:ext uri="{FF2B5EF4-FFF2-40B4-BE49-F238E27FC236}">
                          <a16:creationId xmlns:a16="http://schemas.microsoft.com/office/drawing/2014/main" id="{7849E47D-524E-4B32-AF88-D91BED846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1" name="Google Shape;356;p2">
                    <a:extLst>
                      <a:ext uri="{FF2B5EF4-FFF2-40B4-BE49-F238E27FC236}">
                        <a16:creationId xmlns:a16="http://schemas.microsoft.com/office/drawing/2014/main" id="{87E5AB82-DA2C-4FAD-BD3D-DC4EEFE932DE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6" name="Google Shape;357;p2">
                      <a:extLst>
                        <a:ext uri="{FF2B5EF4-FFF2-40B4-BE49-F238E27FC236}">
                          <a16:creationId xmlns:a16="http://schemas.microsoft.com/office/drawing/2014/main" id="{7D0409EF-DB8A-4E3A-BBA2-30A03BC9EA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7" name="Google Shape;358;p2">
                      <a:extLst>
                        <a:ext uri="{FF2B5EF4-FFF2-40B4-BE49-F238E27FC236}">
                          <a16:creationId xmlns:a16="http://schemas.microsoft.com/office/drawing/2014/main" id="{1FD497E3-183D-404D-AD63-05ECFDBB02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8" name="Google Shape;359;p2">
                      <a:extLst>
                        <a:ext uri="{FF2B5EF4-FFF2-40B4-BE49-F238E27FC236}">
                          <a16:creationId xmlns:a16="http://schemas.microsoft.com/office/drawing/2014/main" id="{4D173C18-EE5D-4DFD-80BE-2DDEC62167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2" name="Google Shape;360;p2">
                    <a:extLst>
                      <a:ext uri="{FF2B5EF4-FFF2-40B4-BE49-F238E27FC236}">
                        <a16:creationId xmlns:a16="http://schemas.microsoft.com/office/drawing/2014/main" id="{1E9E5A82-2131-4777-8A0D-F7716F19233D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3" name="Google Shape;361;p2">
                      <a:extLst>
                        <a:ext uri="{FF2B5EF4-FFF2-40B4-BE49-F238E27FC236}">
                          <a16:creationId xmlns:a16="http://schemas.microsoft.com/office/drawing/2014/main" id="{CBADBB9C-7B72-46FF-8DB2-F4AE653F2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4" name="Google Shape;362;p2">
                      <a:extLst>
                        <a:ext uri="{FF2B5EF4-FFF2-40B4-BE49-F238E27FC236}">
                          <a16:creationId xmlns:a16="http://schemas.microsoft.com/office/drawing/2014/main" id="{D3D21A41-2B52-4D57-B5AE-953FFAEB69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5" name="Google Shape;363;p2">
                      <a:extLst>
                        <a:ext uri="{FF2B5EF4-FFF2-40B4-BE49-F238E27FC236}">
                          <a16:creationId xmlns:a16="http://schemas.microsoft.com/office/drawing/2014/main" id="{15F6AC45-698D-4E08-9EBD-F39B345C1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10" name="Google Shape;364;p2">
                <a:extLst>
                  <a:ext uri="{FF2B5EF4-FFF2-40B4-BE49-F238E27FC236}">
                    <a16:creationId xmlns:a16="http://schemas.microsoft.com/office/drawing/2014/main" id="{7470750F-2DEE-4229-9CD4-37A6D3B06602}"/>
                  </a:ext>
                </a:extLst>
              </p:cNvPr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211" name="Google Shape;365;p2">
                  <a:extLst>
                    <a:ext uri="{FF2B5EF4-FFF2-40B4-BE49-F238E27FC236}">
                      <a16:creationId xmlns:a16="http://schemas.microsoft.com/office/drawing/2014/main" id="{991D0904-6BC3-46BE-8CE6-38441666511F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4" name="Google Shape;366;p2">
                    <a:extLst>
                      <a:ext uri="{FF2B5EF4-FFF2-40B4-BE49-F238E27FC236}">
                        <a16:creationId xmlns:a16="http://schemas.microsoft.com/office/drawing/2014/main" id="{4A683E41-A3EB-4DD8-9E24-8E1B1EE054E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5" name="Google Shape;367;p2">
                    <a:extLst>
                      <a:ext uri="{FF2B5EF4-FFF2-40B4-BE49-F238E27FC236}">
                        <a16:creationId xmlns:a16="http://schemas.microsoft.com/office/drawing/2014/main" id="{A4FE10E0-E085-4F6C-83B6-6116CCAA915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6" name="Google Shape;368;p2">
                    <a:extLst>
                      <a:ext uri="{FF2B5EF4-FFF2-40B4-BE49-F238E27FC236}">
                        <a16:creationId xmlns:a16="http://schemas.microsoft.com/office/drawing/2014/main" id="{980FC05C-A3E8-40EF-9075-96ABCAADB0D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2" name="Google Shape;369;p2">
                  <a:extLst>
                    <a:ext uri="{FF2B5EF4-FFF2-40B4-BE49-F238E27FC236}">
                      <a16:creationId xmlns:a16="http://schemas.microsoft.com/office/drawing/2014/main" id="{A080B990-A0B2-45CB-AA0B-BCD9D6F8B222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1" name="Google Shape;370;p2">
                    <a:extLst>
                      <a:ext uri="{FF2B5EF4-FFF2-40B4-BE49-F238E27FC236}">
                        <a16:creationId xmlns:a16="http://schemas.microsoft.com/office/drawing/2014/main" id="{C94F537A-3F7E-4E78-BECB-FC8337FE783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2" name="Google Shape;371;p2">
                    <a:extLst>
                      <a:ext uri="{FF2B5EF4-FFF2-40B4-BE49-F238E27FC236}">
                        <a16:creationId xmlns:a16="http://schemas.microsoft.com/office/drawing/2014/main" id="{8F875C51-5654-4F85-A74B-D4C9ED9806B7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3" name="Google Shape;372;p2">
                    <a:extLst>
                      <a:ext uri="{FF2B5EF4-FFF2-40B4-BE49-F238E27FC236}">
                        <a16:creationId xmlns:a16="http://schemas.microsoft.com/office/drawing/2014/main" id="{08FDCE86-9C25-4380-ABCD-E077BE30D82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3" name="Google Shape;373;p2">
                  <a:extLst>
                    <a:ext uri="{FF2B5EF4-FFF2-40B4-BE49-F238E27FC236}">
                      <a16:creationId xmlns:a16="http://schemas.microsoft.com/office/drawing/2014/main" id="{19398C14-9FFD-401F-8517-0842E4D50F37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18" name="Google Shape;374;p2">
                    <a:extLst>
                      <a:ext uri="{FF2B5EF4-FFF2-40B4-BE49-F238E27FC236}">
                        <a16:creationId xmlns:a16="http://schemas.microsoft.com/office/drawing/2014/main" id="{D9B2B482-7E4A-4298-BDE3-1A97C468D324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9" name="Google Shape;375;p2">
                    <a:extLst>
                      <a:ext uri="{FF2B5EF4-FFF2-40B4-BE49-F238E27FC236}">
                        <a16:creationId xmlns:a16="http://schemas.microsoft.com/office/drawing/2014/main" id="{4D34A417-0278-4789-9BD0-C10B27818E4A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0" name="Google Shape;376;p2">
                    <a:extLst>
                      <a:ext uri="{FF2B5EF4-FFF2-40B4-BE49-F238E27FC236}">
                        <a16:creationId xmlns:a16="http://schemas.microsoft.com/office/drawing/2014/main" id="{93487778-2425-4E3B-B5FB-5589B7A255E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4" name="Google Shape;377;p2">
                  <a:extLst>
                    <a:ext uri="{FF2B5EF4-FFF2-40B4-BE49-F238E27FC236}">
                      <a16:creationId xmlns:a16="http://schemas.microsoft.com/office/drawing/2014/main" id="{36993D67-EF58-40F3-ACAB-CD843CA98E8B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15" name="Google Shape;378;p2">
                    <a:extLst>
                      <a:ext uri="{FF2B5EF4-FFF2-40B4-BE49-F238E27FC236}">
                        <a16:creationId xmlns:a16="http://schemas.microsoft.com/office/drawing/2014/main" id="{FA44FDB7-B73B-4BA4-A645-FC388E49D1EF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6" name="Google Shape;379;p2">
                    <a:extLst>
                      <a:ext uri="{FF2B5EF4-FFF2-40B4-BE49-F238E27FC236}">
                        <a16:creationId xmlns:a16="http://schemas.microsoft.com/office/drawing/2014/main" id="{9A8F193D-BEB9-41BD-AD54-4C3F49682293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7" name="Google Shape;380;p2">
                    <a:extLst>
                      <a:ext uri="{FF2B5EF4-FFF2-40B4-BE49-F238E27FC236}">
                        <a16:creationId xmlns:a16="http://schemas.microsoft.com/office/drawing/2014/main" id="{8B3047EA-7E31-4D65-B9C9-E8C096467F3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20" name="Google Shape;381;p2">
              <a:extLst>
                <a:ext uri="{FF2B5EF4-FFF2-40B4-BE49-F238E27FC236}">
                  <a16:creationId xmlns:a16="http://schemas.microsoft.com/office/drawing/2014/main" id="{54EE05BF-E6ED-42AF-90A0-E761E738F838}"/>
                </a:ext>
              </a:extLst>
            </p:cNvPr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121" name="Google Shape;382;p2">
                <a:extLst>
                  <a:ext uri="{FF2B5EF4-FFF2-40B4-BE49-F238E27FC236}">
                    <a16:creationId xmlns:a16="http://schemas.microsoft.com/office/drawing/2014/main" id="{C5862C52-A86F-4C9E-BA74-6C680B173187}"/>
                  </a:ext>
                </a:extLst>
              </p:cNvPr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174" name="Google Shape;383;p2">
                  <a:extLst>
                    <a:ext uri="{FF2B5EF4-FFF2-40B4-BE49-F238E27FC236}">
                      <a16:creationId xmlns:a16="http://schemas.microsoft.com/office/drawing/2014/main" id="{2697AE3D-75ED-49D3-9FFA-6B4CDF01D453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92" name="Google Shape;384;p2">
                    <a:extLst>
                      <a:ext uri="{FF2B5EF4-FFF2-40B4-BE49-F238E27FC236}">
                        <a16:creationId xmlns:a16="http://schemas.microsoft.com/office/drawing/2014/main" id="{78840F61-32E2-4F42-A56E-8A7D9AFD0440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5" name="Google Shape;385;p2">
                      <a:extLst>
                        <a:ext uri="{FF2B5EF4-FFF2-40B4-BE49-F238E27FC236}">
                          <a16:creationId xmlns:a16="http://schemas.microsoft.com/office/drawing/2014/main" id="{368D1019-9068-49AA-8735-B6BD759A9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6" name="Google Shape;386;p2">
                      <a:extLst>
                        <a:ext uri="{FF2B5EF4-FFF2-40B4-BE49-F238E27FC236}">
                          <a16:creationId xmlns:a16="http://schemas.microsoft.com/office/drawing/2014/main" id="{D11CAB99-4E7B-45E5-8448-2E39485FFB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7" name="Google Shape;387;p2">
                      <a:extLst>
                        <a:ext uri="{FF2B5EF4-FFF2-40B4-BE49-F238E27FC236}">
                          <a16:creationId xmlns:a16="http://schemas.microsoft.com/office/drawing/2014/main" id="{E1E9C52C-D69F-461D-A4C9-261B20FE9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3" name="Google Shape;388;p2">
                    <a:extLst>
                      <a:ext uri="{FF2B5EF4-FFF2-40B4-BE49-F238E27FC236}">
                        <a16:creationId xmlns:a16="http://schemas.microsoft.com/office/drawing/2014/main" id="{AD0EA006-2C11-403F-8C4F-C35FE6EE5291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2" name="Google Shape;389;p2">
                      <a:extLst>
                        <a:ext uri="{FF2B5EF4-FFF2-40B4-BE49-F238E27FC236}">
                          <a16:creationId xmlns:a16="http://schemas.microsoft.com/office/drawing/2014/main" id="{77E8CC5F-4F2B-4AE3-975E-495A81AB05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3" name="Google Shape;390;p2">
                      <a:extLst>
                        <a:ext uri="{FF2B5EF4-FFF2-40B4-BE49-F238E27FC236}">
                          <a16:creationId xmlns:a16="http://schemas.microsoft.com/office/drawing/2014/main" id="{0740239B-BA55-4CDA-A811-27A0F367E9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4" name="Google Shape;391;p2">
                      <a:extLst>
                        <a:ext uri="{FF2B5EF4-FFF2-40B4-BE49-F238E27FC236}">
                          <a16:creationId xmlns:a16="http://schemas.microsoft.com/office/drawing/2014/main" id="{7CD20339-987A-4F75-BBC4-D6DAD5A69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4" name="Google Shape;392;p2">
                    <a:extLst>
                      <a:ext uri="{FF2B5EF4-FFF2-40B4-BE49-F238E27FC236}">
                        <a16:creationId xmlns:a16="http://schemas.microsoft.com/office/drawing/2014/main" id="{FC06C3E8-BF4F-45A9-A42E-0611699E67EF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9" name="Google Shape;393;p2">
                      <a:extLst>
                        <a:ext uri="{FF2B5EF4-FFF2-40B4-BE49-F238E27FC236}">
                          <a16:creationId xmlns:a16="http://schemas.microsoft.com/office/drawing/2014/main" id="{CCADF2AC-4C3C-49F3-919D-E45F82CF1F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0" name="Google Shape;394;p2">
                      <a:extLst>
                        <a:ext uri="{FF2B5EF4-FFF2-40B4-BE49-F238E27FC236}">
                          <a16:creationId xmlns:a16="http://schemas.microsoft.com/office/drawing/2014/main" id="{E966865E-0C8A-4762-AB0D-A76D592FDC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1" name="Google Shape;395;p2">
                      <a:extLst>
                        <a:ext uri="{FF2B5EF4-FFF2-40B4-BE49-F238E27FC236}">
                          <a16:creationId xmlns:a16="http://schemas.microsoft.com/office/drawing/2014/main" id="{15829A9E-BAC7-4936-B46E-F5995E85D0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5" name="Google Shape;396;p2">
                    <a:extLst>
                      <a:ext uri="{FF2B5EF4-FFF2-40B4-BE49-F238E27FC236}">
                        <a16:creationId xmlns:a16="http://schemas.microsoft.com/office/drawing/2014/main" id="{DB22EA39-2A29-4655-9DA1-0B29A600D823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6" name="Google Shape;397;p2">
                      <a:extLst>
                        <a:ext uri="{FF2B5EF4-FFF2-40B4-BE49-F238E27FC236}">
                          <a16:creationId xmlns:a16="http://schemas.microsoft.com/office/drawing/2014/main" id="{12542B82-15C8-4C32-B2C6-004F822033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7" name="Google Shape;398;p2">
                      <a:extLst>
                        <a:ext uri="{FF2B5EF4-FFF2-40B4-BE49-F238E27FC236}">
                          <a16:creationId xmlns:a16="http://schemas.microsoft.com/office/drawing/2014/main" id="{91E90CC1-7778-46F4-82D6-048F16E4D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8" name="Google Shape;399;p2">
                      <a:extLst>
                        <a:ext uri="{FF2B5EF4-FFF2-40B4-BE49-F238E27FC236}">
                          <a16:creationId xmlns:a16="http://schemas.microsoft.com/office/drawing/2014/main" id="{5F5FB48A-720A-454B-B443-48BC14A269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175" name="Google Shape;400;p2">
                  <a:extLst>
                    <a:ext uri="{FF2B5EF4-FFF2-40B4-BE49-F238E27FC236}">
                      <a16:creationId xmlns:a16="http://schemas.microsoft.com/office/drawing/2014/main" id="{07E15CA3-990C-4C9C-9517-879419E629BB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76" name="Google Shape;401;p2">
                    <a:extLst>
                      <a:ext uri="{FF2B5EF4-FFF2-40B4-BE49-F238E27FC236}">
                        <a16:creationId xmlns:a16="http://schemas.microsoft.com/office/drawing/2014/main" id="{11A36F1A-2B45-4462-AAD6-982002F52B28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9" name="Google Shape;402;p2">
                      <a:extLst>
                        <a:ext uri="{FF2B5EF4-FFF2-40B4-BE49-F238E27FC236}">
                          <a16:creationId xmlns:a16="http://schemas.microsoft.com/office/drawing/2014/main" id="{F92F93FA-BC6C-42F4-93DF-9628CD853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0" name="Google Shape;403;p2">
                      <a:extLst>
                        <a:ext uri="{FF2B5EF4-FFF2-40B4-BE49-F238E27FC236}">
                          <a16:creationId xmlns:a16="http://schemas.microsoft.com/office/drawing/2014/main" id="{57BAF9C2-A568-4AD8-AB9F-C0D4EFECF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1" name="Google Shape;404;p2">
                      <a:extLst>
                        <a:ext uri="{FF2B5EF4-FFF2-40B4-BE49-F238E27FC236}">
                          <a16:creationId xmlns:a16="http://schemas.microsoft.com/office/drawing/2014/main" id="{15D42FF9-4C9E-49E7-A2C4-F649FF86B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7" name="Google Shape;405;p2">
                    <a:extLst>
                      <a:ext uri="{FF2B5EF4-FFF2-40B4-BE49-F238E27FC236}">
                        <a16:creationId xmlns:a16="http://schemas.microsoft.com/office/drawing/2014/main" id="{60F05749-136B-45DD-961C-95EC1DDBE7E7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6" name="Google Shape;406;p2">
                      <a:extLst>
                        <a:ext uri="{FF2B5EF4-FFF2-40B4-BE49-F238E27FC236}">
                          <a16:creationId xmlns:a16="http://schemas.microsoft.com/office/drawing/2014/main" id="{14C2BD04-01AC-44CD-91BB-09FA01FFC6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7" name="Google Shape;407;p2">
                      <a:extLst>
                        <a:ext uri="{FF2B5EF4-FFF2-40B4-BE49-F238E27FC236}">
                          <a16:creationId xmlns:a16="http://schemas.microsoft.com/office/drawing/2014/main" id="{6D9BD541-BC7F-491B-BB60-4C0E871FA2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8" name="Google Shape;408;p2">
                      <a:extLst>
                        <a:ext uri="{FF2B5EF4-FFF2-40B4-BE49-F238E27FC236}">
                          <a16:creationId xmlns:a16="http://schemas.microsoft.com/office/drawing/2014/main" id="{AEA16DBA-6DF9-49CD-8C46-8C1F705089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8" name="Google Shape;409;p2">
                    <a:extLst>
                      <a:ext uri="{FF2B5EF4-FFF2-40B4-BE49-F238E27FC236}">
                        <a16:creationId xmlns:a16="http://schemas.microsoft.com/office/drawing/2014/main" id="{903107C7-BB0B-4993-9130-6A00697EC569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3" name="Google Shape;410;p2">
                      <a:extLst>
                        <a:ext uri="{FF2B5EF4-FFF2-40B4-BE49-F238E27FC236}">
                          <a16:creationId xmlns:a16="http://schemas.microsoft.com/office/drawing/2014/main" id="{63A9B3D9-5E66-4313-B734-57DC760C46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4" name="Google Shape;411;p2">
                      <a:extLst>
                        <a:ext uri="{FF2B5EF4-FFF2-40B4-BE49-F238E27FC236}">
                          <a16:creationId xmlns:a16="http://schemas.microsoft.com/office/drawing/2014/main" id="{B500845A-9BE5-49F1-97C8-F595B00D2A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5" name="Google Shape;412;p2">
                      <a:extLst>
                        <a:ext uri="{FF2B5EF4-FFF2-40B4-BE49-F238E27FC236}">
                          <a16:creationId xmlns:a16="http://schemas.microsoft.com/office/drawing/2014/main" id="{BB199360-AD5A-402F-89FD-6F544C96B2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9" name="Google Shape;413;p2">
                    <a:extLst>
                      <a:ext uri="{FF2B5EF4-FFF2-40B4-BE49-F238E27FC236}">
                        <a16:creationId xmlns:a16="http://schemas.microsoft.com/office/drawing/2014/main" id="{C6663F29-D242-4158-8A58-069CE99C2E09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0" name="Google Shape;414;p2">
                      <a:extLst>
                        <a:ext uri="{FF2B5EF4-FFF2-40B4-BE49-F238E27FC236}">
                          <a16:creationId xmlns:a16="http://schemas.microsoft.com/office/drawing/2014/main" id="{8FE1049F-1A1D-4F02-9FF3-B6F514E7E9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1" name="Google Shape;415;p2">
                      <a:extLst>
                        <a:ext uri="{FF2B5EF4-FFF2-40B4-BE49-F238E27FC236}">
                          <a16:creationId xmlns:a16="http://schemas.microsoft.com/office/drawing/2014/main" id="{CC49BAB7-2511-48EF-A8E0-0FDD50FA10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2" name="Google Shape;416;p2">
                      <a:extLst>
                        <a:ext uri="{FF2B5EF4-FFF2-40B4-BE49-F238E27FC236}">
                          <a16:creationId xmlns:a16="http://schemas.microsoft.com/office/drawing/2014/main" id="{957DD388-FD04-4D3C-BFFA-AE5186EFDD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122" name="Google Shape;417;p2">
                <a:extLst>
                  <a:ext uri="{FF2B5EF4-FFF2-40B4-BE49-F238E27FC236}">
                    <a16:creationId xmlns:a16="http://schemas.microsoft.com/office/drawing/2014/main" id="{83BB6E78-844A-4AB3-8D65-B0791AD44F68}"/>
                  </a:ext>
                </a:extLst>
              </p:cNvPr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140" name="Google Shape;418;p2">
                  <a:extLst>
                    <a:ext uri="{FF2B5EF4-FFF2-40B4-BE49-F238E27FC236}">
                      <a16:creationId xmlns:a16="http://schemas.microsoft.com/office/drawing/2014/main" id="{BE40091D-54FF-4438-9A75-ADC3A828CDF9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58" name="Google Shape;419;p2">
                    <a:extLst>
                      <a:ext uri="{FF2B5EF4-FFF2-40B4-BE49-F238E27FC236}">
                        <a16:creationId xmlns:a16="http://schemas.microsoft.com/office/drawing/2014/main" id="{968EAB1B-719C-4D6D-8F1C-286DB47E3419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71" name="Google Shape;420;p2">
                      <a:extLst>
                        <a:ext uri="{FF2B5EF4-FFF2-40B4-BE49-F238E27FC236}">
                          <a16:creationId xmlns:a16="http://schemas.microsoft.com/office/drawing/2014/main" id="{B0314F09-9890-432A-989B-4A4EF7296A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2" name="Google Shape;421;p2">
                      <a:extLst>
                        <a:ext uri="{FF2B5EF4-FFF2-40B4-BE49-F238E27FC236}">
                          <a16:creationId xmlns:a16="http://schemas.microsoft.com/office/drawing/2014/main" id="{9B74D859-4B2B-4BF7-B9AD-E65FFB9A6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3" name="Google Shape;422;p2">
                      <a:extLst>
                        <a:ext uri="{FF2B5EF4-FFF2-40B4-BE49-F238E27FC236}">
                          <a16:creationId xmlns:a16="http://schemas.microsoft.com/office/drawing/2014/main" id="{54E58038-51EB-4155-8DC1-BAC34D365E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59" name="Google Shape;423;p2">
                    <a:extLst>
                      <a:ext uri="{FF2B5EF4-FFF2-40B4-BE49-F238E27FC236}">
                        <a16:creationId xmlns:a16="http://schemas.microsoft.com/office/drawing/2014/main" id="{FA163AE0-DB09-479C-926E-A35BDB43C24F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8" name="Google Shape;424;p2">
                      <a:extLst>
                        <a:ext uri="{FF2B5EF4-FFF2-40B4-BE49-F238E27FC236}">
                          <a16:creationId xmlns:a16="http://schemas.microsoft.com/office/drawing/2014/main" id="{1445E767-8101-4E46-9B1A-88CF7DF34B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9" name="Google Shape;425;p2">
                      <a:extLst>
                        <a:ext uri="{FF2B5EF4-FFF2-40B4-BE49-F238E27FC236}">
                          <a16:creationId xmlns:a16="http://schemas.microsoft.com/office/drawing/2014/main" id="{09478DAC-EDE6-40BA-839E-8F830D85F8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0" name="Google Shape;426;p2">
                      <a:extLst>
                        <a:ext uri="{FF2B5EF4-FFF2-40B4-BE49-F238E27FC236}">
                          <a16:creationId xmlns:a16="http://schemas.microsoft.com/office/drawing/2014/main" id="{7D60F4BC-2082-4788-B91D-062F4B3BEF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60" name="Google Shape;427;p2">
                    <a:extLst>
                      <a:ext uri="{FF2B5EF4-FFF2-40B4-BE49-F238E27FC236}">
                        <a16:creationId xmlns:a16="http://schemas.microsoft.com/office/drawing/2014/main" id="{C433AB50-FA8A-4420-9F0E-3DC20072E954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5" name="Google Shape;428;p2">
                      <a:extLst>
                        <a:ext uri="{FF2B5EF4-FFF2-40B4-BE49-F238E27FC236}">
                          <a16:creationId xmlns:a16="http://schemas.microsoft.com/office/drawing/2014/main" id="{52FA9DAD-6A47-4B06-9067-D77371EDD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6" name="Google Shape;429;p2">
                      <a:extLst>
                        <a:ext uri="{FF2B5EF4-FFF2-40B4-BE49-F238E27FC236}">
                          <a16:creationId xmlns:a16="http://schemas.microsoft.com/office/drawing/2014/main" id="{4F45C200-C82F-4A4E-8F4B-067D4E9FA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7" name="Google Shape;430;p2">
                      <a:extLst>
                        <a:ext uri="{FF2B5EF4-FFF2-40B4-BE49-F238E27FC236}">
                          <a16:creationId xmlns:a16="http://schemas.microsoft.com/office/drawing/2014/main" id="{858B07AC-00A6-45EF-8279-0C87ACFB9A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61" name="Google Shape;431;p2">
                    <a:extLst>
                      <a:ext uri="{FF2B5EF4-FFF2-40B4-BE49-F238E27FC236}">
                        <a16:creationId xmlns:a16="http://schemas.microsoft.com/office/drawing/2014/main" id="{14030BB4-6E5C-478D-8B47-3B80DFE77DE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2" name="Google Shape;432;p2">
                      <a:extLst>
                        <a:ext uri="{FF2B5EF4-FFF2-40B4-BE49-F238E27FC236}">
                          <a16:creationId xmlns:a16="http://schemas.microsoft.com/office/drawing/2014/main" id="{EA2F7CDB-A4CC-4DCB-BCDA-B8CE6645F5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3" name="Google Shape;433;p2">
                      <a:extLst>
                        <a:ext uri="{FF2B5EF4-FFF2-40B4-BE49-F238E27FC236}">
                          <a16:creationId xmlns:a16="http://schemas.microsoft.com/office/drawing/2014/main" id="{0539B6AF-35E3-43E9-AD61-CF1C54FD76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4" name="Google Shape;434;p2">
                      <a:extLst>
                        <a:ext uri="{FF2B5EF4-FFF2-40B4-BE49-F238E27FC236}">
                          <a16:creationId xmlns:a16="http://schemas.microsoft.com/office/drawing/2014/main" id="{603A858B-0B3A-431D-A350-2EE1A5730A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141" name="Google Shape;435;p2">
                  <a:extLst>
                    <a:ext uri="{FF2B5EF4-FFF2-40B4-BE49-F238E27FC236}">
                      <a16:creationId xmlns:a16="http://schemas.microsoft.com/office/drawing/2014/main" id="{666004D2-8A5B-48BE-A6BE-EAE2FC45B6D6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42" name="Google Shape;436;p2">
                    <a:extLst>
                      <a:ext uri="{FF2B5EF4-FFF2-40B4-BE49-F238E27FC236}">
                        <a16:creationId xmlns:a16="http://schemas.microsoft.com/office/drawing/2014/main" id="{266E358A-23FA-431A-8BB4-454C1E27C3CE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5" name="Google Shape;437;p2">
                      <a:extLst>
                        <a:ext uri="{FF2B5EF4-FFF2-40B4-BE49-F238E27FC236}">
                          <a16:creationId xmlns:a16="http://schemas.microsoft.com/office/drawing/2014/main" id="{CC820CBD-1B97-4D30-A8D6-116775127B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6" name="Google Shape;438;p2">
                      <a:extLst>
                        <a:ext uri="{FF2B5EF4-FFF2-40B4-BE49-F238E27FC236}">
                          <a16:creationId xmlns:a16="http://schemas.microsoft.com/office/drawing/2014/main" id="{31783571-C0D9-4614-805C-6FB44DFADC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7" name="Google Shape;439;p2">
                      <a:extLst>
                        <a:ext uri="{FF2B5EF4-FFF2-40B4-BE49-F238E27FC236}">
                          <a16:creationId xmlns:a16="http://schemas.microsoft.com/office/drawing/2014/main" id="{6C5FA187-D885-4F29-A3AE-368BC79538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3" name="Google Shape;440;p2">
                    <a:extLst>
                      <a:ext uri="{FF2B5EF4-FFF2-40B4-BE49-F238E27FC236}">
                        <a16:creationId xmlns:a16="http://schemas.microsoft.com/office/drawing/2014/main" id="{CCC3A64E-C71E-45D3-9FB2-644DB6C847B8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2" name="Google Shape;441;p2">
                      <a:extLst>
                        <a:ext uri="{FF2B5EF4-FFF2-40B4-BE49-F238E27FC236}">
                          <a16:creationId xmlns:a16="http://schemas.microsoft.com/office/drawing/2014/main" id="{9AF446C5-A129-412F-BBC1-00E83FB297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3" name="Google Shape;442;p2">
                      <a:extLst>
                        <a:ext uri="{FF2B5EF4-FFF2-40B4-BE49-F238E27FC236}">
                          <a16:creationId xmlns:a16="http://schemas.microsoft.com/office/drawing/2014/main" id="{44179B91-D114-4279-BA33-10FA3C920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4" name="Google Shape;443;p2">
                      <a:extLst>
                        <a:ext uri="{FF2B5EF4-FFF2-40B4-BE49-F238E27FC236}">
                          <a16:creationId xmlns:a16="http://schemas.microsoft.com/office/drawing/2014/main" id="{82C50A6B-49CF-41D4-93BE-C3CB05DF5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4" name="Google Shape;444;p2">
                    <a:extLst>
                      <a:ext uri="{FF2B5EF4-FFF2-40B4-BE49-F238E27FC236}">
                        <a16:creationId xmlns:a16="http://schemas.microsoft.com/office/drawing/2014/main" id="{2B518B76-3BB4-4C39-BE38-0AF4869540D4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49" name="Google Shape;445;p2">
                      <a:extLst>
                        <a:ext uri="{FF2B5EF4-FFF2-40B4-BE49-F238E27FC236}">
                          <a16:creationId xmlns:a16="http://schemas.microsoft.com/office/drawing/2014/main" id="{BF6DB070-319B-4E3E-8895-AC2ECAEF6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0" name="Google Shape;446;p2">
                      <a:extLst>
                        <a:ext uri="{FF2B5EF4-FFF2-40B4-BE49-F238E27FC236}">
                          <a16:creationId xmlns:a16="http://schemas.microsoft.com/office/drawing/2014/main" id="{5F117024-D1DC-46DB-93AA-09E8B5AF40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1" name="Google Shape;447;p2">
                      <a:extLst>
                        <a:ext uri="{FF2B5EF4-FFF2-40B4-BE49-F238E27FC236}">
                          <a16:creationId xmlns:a16="http://schemas.microsoft.com/office/drawing/2014/main" id="{E0E6E322-13FC-4C3B-9B87-5CB227F4C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5" name="Google Shape;448;p2">
                    <a:extLst>
                      <a:ext uri="{FF2B5EF4-FFF2-40B4-BE49-F238E27FC236}">
                        <a16:creationId xmlns:a16="http://schemas.microsoft.com/office/drawing/2014/main" id="{39758CCE-B97C-465C-8D92-4C465FE96FD0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46" name="Google Shape;449;p2">
                      <a:extLst>
                        <a:ext uri="{FF2B5EF4-FFF2-40B4-BE49-F238E27FC236}">
                          <a16:creationId xmlns:a16="http://schemas.microsoft.com/office/drawing/2014/main" id="{2E66D92F-9752-45ED-B2DE-4FF670E1CD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7" name="Google Shape;450;p2">
                      <a:extLst>
                        <a:ext uri="{FF2B5EF4-FFF2-40B4-BE49-F238E27FC236}">
                          <a16:creationId xmlns:a16="http://schemas.microsoft.com/office/drawing/2014/main" id="{091B7A79-F907-4BB2-9163-999CA2F33F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8" name="Google Shape;451;p2">
                      <a:extLst>
                        <a:ext uri="{FF2B5EF4-FFF2-40B4-BE49-F238E27FC236}">
                          <a16:creationId xmlns:a16="http://schemas.microsoft.com/office/drawing/2014/main" id="{69F3BA99-B0E5-4BAF-9A08-EBCC77172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123" name="Google Shape;452;p2">
                <a:extLst>
                  <a:ext uri="{FF2B5EF4-FFF2-40B4-BE49-F238E27FC236}">
                    <a16:creationId xmlns:a16="http://schemas.microsoft.com/office/drawing/2014/main" id="{49F10790-191C-4263-8AA3-6F13E18DD7FE}"/>
                  </a:ext>
                </a:extLst>
              </p:cNvPr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24" name="Google Shape;453;p2">
                  <a:extLst>
                    <a:ext uri="{FF2B5EF4-FFF2-40B4-BE49-F238E27FC236}">
                      <a16:creationId xmlns:a16="http://schemas.microsoft.com/office/drawing/2014/main" id="{7DD7D332-C475-49F8-8C4C-AA30C07E2935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7" name="Google Shape;454;p2">
                    <a:extLst>
                      <a:ext uri="{FF2B5EF4-FFF2-40B4-BE49-F238E27FC236}">
                        <a16:creationId xmlns:a16="http://schemas.microsoft.com/office/drawing/2014/main" id="{FD31A4A6-07B6-4D13-B35D-5DE117EC0066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" name="Google Shape;455;p2">
                    <a:extLst>
                      <a:ext uri="{FF2B5EF4-FFF2-40B4-BE49-F238E27FC236}">
                        <a16:creationId xmlns:a16="http://schemas.microsoft.com/office/drawing/2014/main" id="{310F5748-9216-40CD-90A8-2A6DAEF9E935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9" name="Google Shape;456;p2">
                    <a:extLst>
                      <a:ext uri="{FF2B5EF4-FFF2-40B4-BE49-F238E27FC236}">
                        <a16:creationId xmlns:a16="http://schemas.microsoft.com/office/drawing/2014/main" id="{15E280ED-E4BB-4703-9894-21B3EBAD254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5" name="Google Shape;457;p2">
                  <a:extLst>
                    <a:ext uri="{FF2B5EF4-FFF2-40B4-BE49-F238E27FC236}">
                      <a16:creationId xmlns:a16="http://schemas.microsoft.com/office/drawing/2014/main" id="{8A69FB04-4437-43A8-976E-2987E31BB467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4" name="Google Shape;458;p2">
                    <a:extLst>
                      <a:ext uri="{FF2B5EF4-FFF2-40B4-BE49-F238E27FC236}">
                        <a16:creationId xmlns:a16="http://schemas.microsoft.com/office/drawing/2014/main" id="{99EF351D-78B2-45B5-84B6-F8EEC697043A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5" name="Google Shape;459;p2">
                    <a:extLst>
                      <a:ext uri="{FF2B5EF4-FFF2-40B4-BE49-F238E27FC236}">
                        <a16:creationId xmlns:a16="http://schemas.microsoft.com/office/drawing/2014/main" id="{2A2850A6-9A47-419A-A681-CA39C7336B2B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" name="Google Shape;460;p2">
                    <a:extLst>
                      <a:ext uri="{FF2B5EF4-FFF2-40B4-BE49-F238E27FC236}">
                        <a16:creationId xmlns:a16="http://schemas.microsoft.com/office/drawing/2014/main" id="{69DDD42E-8085-4AA3-A6C1-CAA670C7E57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6" name="Google Shape;461;p2">
                  <a:extLst>
                    <a:ext uri="{FF2B5EF4-FFF2-40B4-BE49-F238E27FC236}">
                      <a16:creationId xmlns:a16="http://schemas.microsoft.com/office/drawing/2014/main" id="{AC5F2CD7-D9F7-4284-9873-1340843D7400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1" name="Google Shape;462;p2">
                    <a:extLst>
                      <a:ext uri="{FF2B5EF4-FFF2-40B4-BE49-F238E27FC236}">
                        <a16:creationId xmlns:a16="http://schemas.microsoft.com/office/drawing/2014/main" id="{ECE6EE4E-0374-455B-BCEF-9992203F453A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2" name="Google Shape;463;p2">
                    <a:extLst>
                      <a:ext uri="{FF2B5EF4-FFF2-40B4-BE49-F238E27FC236}">
                        <a16:creationId xmlns:a16="http://schemas.microsoft.com/office/drawing/2014/main" id="{14328734-89C2-4DF2-B041-A4C0EABC1837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" name="Google Shape;464;p2">
                    <a:extLst>
                      <a:ext uri="{FF2B5EF4-FFF2-40B4-BE49-F238E27FC236}">
                        <a16:creationId xmlns:a16="http://schemas.microsoft.com/office/drawing/2014/main" id="{09728950-C580-473D-A626-144C1844038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7" name="Google Shape;465;p2">
                  <a:extLst>
                    <a:ext uri="{FF2B5EF4-FFF2-40B4-BE49-F238E27FC236}">
                      <a16:creationId xmlns:a16="http://schemas.microsoft.com/office/drawing/2014/main" id="{89645D77-ED2A-4B4F-B1C3-769B3C3AEAE8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8" name="Google Shape;466;p2">
                    <a:extLst>
                      <a:ext uri="{FF2B5EF4-FFF2-40B4-BE49-F238E27FC236}">
                        <a16:creationId xmlns:a16="http://schemas.microsoft.com/office/drawing/2014/main" id="{7106DA59-6D2E-4067-938C-399BFEDD756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" name="Google Shape;467;p2">
                    <a:extLst>
                      <a:ext uri="{FF2B5EF4-FFF2-40B4-BE49-F238E27FC236}">
                        <a16:creationId xmlns:a16="http://schemas.microsoft.com/office/drawing/2014/main" id="{10E9B68A-162E-401F-89CE-BC5DE72ADF52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0" name="Google Shape;468;p2">
                    <a:extLst>
                      <a:ext uri="{FF2B5EF4-FFF2-40B4-BE49-F238E27FC236}">
                        <a16:creationId xmlns:a16="http://schemas.microsoft.com/office/drawing/2014/main" id="{47DC4EAD-DC9C-4837-827A-DD4F5B554B3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grpSp>
        <p:nvGrpSpPr>
          <p:cNvPr id="9" name="مجموعة 8">
            <a:extLst>
              <a:ext uri="{FF2B5EF4-FFF2-40B4-BE49-F238E27FC236}">
                <a16:creationId xmlns:a16="http://schemas.microsoft.com/office/drawing/2014/main" id="{447BF9E1-8264-4110-999E-0D3C4616B851}"/>
              </a:ext>
            </a:extLst>
          </p:cNvPr>
          <p:cNvGrpSpPr/>
          <p:nvPr/>
        </p:nvGrpSpPr>
        <p:grpSpPr>
          <a:xfrm>
            <a:off x="398523" y="220215"/>
            <a:ext cx="9681178" cy="4586098"/>
            <a:chOff x="398523" y="220215"/>
            <a:chExt cx="9681178" cy="4586098"/>
          </a:xfrm>
        </p:grpSpPr>
        <p:pic>
          <p:nvPicPr>
            <p:cNvPr id="3" name="صورة 2">
              <a:extLst>
                <a:ext uri="{FF2B5EF4-FFF2-40B4-BE49-F238E27FC236}">
                  <a16:creationId xmlns:a16="http://schemas.microsoft.com/office/drawing/2014/main" id="{B9E659CC-2DFA-4D31-BC7F-39F7B3C0333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 l="47748"/>
            <a:stretch/>
          </p:blipFill>
          <p:spPr>
            <a:xfrm flipH="1">
              <a:off x="398523" y="259243"/>
              <a:ext cx="2283826" cy="3136413"/>
            </a:xfrm>
            <a:prstGeom prst="rect">
              <a:avLst/>
            </a:prstGeom>
          </p:spPr>
        </p:pic>
        <p:pic>
          <p:nvPicPr>
            <p:cNvPr id="73" name="صورة 72">
              <a:extLst>
                <a:ext uri="{FF2B5EF4-FFF2-40B4-BE49-F238E27FC236}">
                  <a16:creationId xmlns:a16="http://schemas.microsoft.com/office/drawing/2014/main" id="{DA6B226B-2BC1-4CA6-96AF-F12DCA4AF4D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 r="53711"/>
            <a:stretch/>
          </p:blipFill>
          <p:spPr>
            <a:xfrm flipH="1">
              <a:off x="8092148" y="220215"/>
              <a:ext cx="1892111" cy="2933200"/>
            </a:xfrm>
            <a:prstGeom prst="rect">
              <a:avLst/>
            </a:prstGeom>
          </p:spPr>
        </p:pic>
        <p:sp>
          <p:nvSpPr>
            <p:cNvPr id="12" name="فقاعة الكلام: مستطيلة مستديرة الزوايا 11">
              <a:extLst>
                <a:ext uri="{FF2B5EF4-FFF2-40B4-BE49-F238E27FC236}">
                  <a16:creationId xmlns:a16="http://schemas.microsoft.com/office/drawing/2014/main" id="{E2719581-EB34-49B5-8E53-F1E6FF9091BE}"/>
                </a:ext>
              </a:extLst>
            </p:cNvPr>
            <p:cNvSpPr/>
            <p:nvPr/>
          </p:nvSpPr>
          <p:spPr>
            <a:xfrm>
              <a:off x="4373824" y="502290"/>
              <a:ext cx="2300158" cy="1281793"/>
            </a:xfrm>
            <a:prstGeom prst="wedgeRoundRectCallout">
              <a:avLst>
                <a:gd name="adj1" fmla="val 110868"/>
                <a:gd name="adj2" fmla="val 46788"/>
                <a:gd name="adj3" fmla="val 16667"/>
              </a:avLst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OM" sz="2800" b="1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Sakkal Majalla" panose="02000000000000000000" pitchFamily="2" charset="-78"/>
                  <a:cs typeface="Sakkal Majalla" panose="02000000000000000000" pitchFamily="2" charset="-78"/>
                </a:rPr>
                <a:t>ماذا يقصد بالحدود المتشابهة ؟</a:t>
              </a:r>
              <a:endParaRPr lang="en-US" sz="2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13" name="فقاعة الكلام: مستطيلة مستديرة الزوايا 112">
              <a:extLst>
                <a:ext uri="{FF2B5EF4-FFF2-40B4-BE49-F238E27FC236}">
                  <a16:creationId xmlns:a16="http://schemas.microsoft.com/office/drawing/2014/main" id="{2802946D-C498-49B5-A489-F86EAD786C31}"/>
                </a:ext>
              </a:extLst>
            </p:cNvPr>
            <p:cNvSpPr/>
            <p:nvPr/>
          </p:nvSpPr>
          <p:spPr>
            <a:xfrm>
              <a:off x="3359288" y="1939648"/>
              <a:ext cx="3681499" cy="1281793"/>
            </a:xfrm>
            <a:prstGeom prst="wedgeRoundRectCallout">
              <a:avLst>
                <a:gd name="adj1" fmla="val -74086"/>
                <a:gd name="adj2" fmla="val -41392"/>
                <a:gd name="adj3" fmla="val 16667"/>
              </a:avLst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OM" sz="2800" b="1" dirty="0">
                  <a:solidFill>
                    <a:srgbClr val="00B05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Sakkal Majalla" panose="02000000000000000000" pitchFamily="2" charset="-78"/>
                  <a:cs typeface="Sakkal Majalla" panose="02000000000000000000" pitchFamily="2" charset="-78"/>
                </a:rPr>
                <a:t>الحدود المتشابهة هي الحدود التي تحتوي على نفس المتغير</a:t>
              </a:r>
              <a:endParaRPr lang="en-US" sz="2800" b="1" dirty="0">
                <a:solidFill>
                  <a:srgbClr val="00B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4" name="مستطيل 3">
              <a:extLst>
                <a:ext uri="{FF2B5EF4-FFF2-40B4-BE49-F238E27FC236}">
                  <a16:creationId xmlns:a16="http://schemas.microsoft.com/office/drawing/2014/main" id="{F06E0E1A-1EB4-4CB2-BA4B-86C3C152DDCE}"/>
                </a:ext>
              </a:extLst>
            </p:cNvPr>
            <p:cNvSpPr/>
            <p:nvPr/>
          </p:nvSpPr>
          <p:spPr>
            <a:xfrm>
              <a:off x="8319245" y="3415594"/>
              <a:ext cx="1760456" cy="690388"/>
            </a:xfrm>
            <a:prstGeom prst="rect">
              <a:avLst/>
            </a:prstGeom>
            <a:solidFill>
              <a:srgbClr val="99FF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OM" sz="2400" b="1" dirty="0"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3 س   ،   5س </a:t>
              </a:r>
              <a:endParaRPr lang="en-US" sz="2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7" name="مستطيل 536">
              <a:extLst>
                <a:ext uri="{FF2B5EF4-FFF2-40B4-BE49-F238E27FC236}">
                  <a16:creationId xmlns:a16="http://schemas.microsoft.com/office/drawing/2014/main" id="{3D8143FD-CD33-45EE-B77D-32BD497C2D76}"/>
                </a:ext>
              </a:extLst>
            </p:cNvPr>
            <p:cNvSpPr/>
            <p:nvPr/>
          </p:nvSpPr>
          <p:spPr>
            <a:xfrm>
              <a:off x="6081321" y="3391907"/>
              <a:ext cx="2027805" cy="690388"/>
            </a:xfrm>
            <a:prstGeom prst="rect">
              <a:avLst/>
            </a:prstGeom>
            <a:solidFill>
              <a:srgbClr val="99FF99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OM" sz="2400" b="1" dirty="0"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-2 ك ن   ،  ك ن </a:t>
              </a:r>
              <a:endParaRPr lang="en-US" sz="2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8" name="مستطيل 537">
              <a:extLst>
                <a:ext uri="{FF2B5EF4-FFF2-40B4-BE49-F238E27FC236}">
                  <a16:creationId xmlns:a16="http://schemas.microsoft.com/office/drawing/2014/main" id="{508038C2-0A41-47C1-9638-502AFC6ECBDA}"/>
                </a:ext>
              </a:extLst>
            </p:cNvPr>
            <p:cNvSpPr/>
            <p:nvPr/>
          </p:nvSpPr>
          <p:spPr>
            <a:xfrm>
              <a:off x="647079" y="3406204"/>
              <a:ext cx="2165335" cy="690388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OM" sz="2400" b="1" dirty="0"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-2 د و   ،  5 د هـــــ</a:t>
              </a:r>
              <a:endParaRPr lang="en-US" sz="2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9" name="مستطيل 538">
              <a:extLst>
                <a:ext uri="{FF2B5EF4-FFF2-40B4-BE49-F238E27FC236}">
                  <a16:creationId xmlns:a16="http://schemas.microsoft.com/office/drawing/2014/main" id="{44684673-72E0-4CAD-8850-59CF74AC6AB4}"/>
                </a:ext>
              </a:extLst>
            </p:cNvPr>
            <p:cNvSpPr/>
            <p:nvPr/>
          </p:nvSpPr>
          <p:spPr>
            <a:xfrm>
              <a:off x="2986224" y="3399082"/>
              <a:ext cx="2027806" cy="690388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OM" sz="2400" b="1" dirty="0"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4 س  ،   4 س</a:t>
              </a:r>
              <a:endParaRPr lang="en-US" sz="2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40" name="مربع نص 539">
              <a:extLst>
                <a:ext uri="{FF2B5EF4-FFF2-40B4-BE49-F238E27FC236}">
                  <a16:creationId xmlns:a16="http://schemas.microsoft.com/office/drawing/2014/main" id="{EF46AEAE-4F39-4C3E-8161-4F0C66197A9E}"/>
                </a:ext>
              </a:extLst>
            </p:cNvPr>
            <p:cNvSpPr txBox="1"/>
            <p:nvPr/>
          </p:nvSpPr>
          <p:spPr>
            <a:xfrm>
              <a:off x="3122126" y="3459362"/>
              <a:ext cx="37457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ar-OM" sz="20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  <a:endPara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" name="مربع نص 4">
              <a:extLst>
                <a:ext uri="{FF2B5EF4-FFF2-40B4-BE49-F238E27FC236}">
                  <a16:creationId xmlns:a16="http://schemas.microsoft.com/office/drawing/2014/main" id="{85FFFC0A-15C8-435D-94DB-47A18AD83241}"/>
                </a:ext>
              </a:extLst>
            </p:cNvPr>
            <p:cNvSpPr txBox="1"/>
            <p:nvPr/>
          </p:nvSpPr>
          <p:spPr>
            <a:xfrm>
              <a:off x="7217175" y="4219331"/>
              <a:ext cx="208249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ar-OM" sz="2800" b="1" dirty="0">
                  <a:solidFill>
                    <a:srgbClr val="FA488A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حدود متشابهة</a:t>
              </a:r>
              <a:endParaRPr lang="en-US" sz="2800" b="1" dirty="0">
                <a:solidFill>
                  <a:srgbClr val="FA488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6" name="قوس كبير أيسر 5">
              <a:extLst>
                <a:ext uri="{FF2B5EF4-FFF2-40B4-BE49-F238E27FC236}">
                  <a16:creationId xmlns:a16="http://schemas.microsoft.com/office/drawing/2014/main" id="{92B55DE8-2B7A-44DC-ACA6-2E57D2943E03}"/>
                </a:ext>
              </a:extLst>
            </p:cNvPr>
            <p:cNvSpPr/>
            <p:nvPr/>
          </p:nvSpPr>
          <p:spPr>
            <a:xfrm rot="16200000">
              <a:off x="8148631" y="3596875"/>
              <a:ext cx="219586" cy="1285174"/>
            </a:xfrm>
            <a:prstGeom prst="leftBrace">
              <a:avLst>
                <a:gd name="adj1" fmla="val 8333"/>
                <a:gd name="adj2" fmla="val 52259"/>
              </a:avLst>
            </a:prstGeom>
            <a:ln w="28575">
              <a:solidFill>
                <a:srgbClr val="FA48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541" name="مربع نص 540">
              <a:extLst>
                <a:ext uri="{FF2B5EF4-FFF2-40B4-BE49-F238E27FC236}">
                  <a16:creationId xmlns:a16="http://schemas.microsoft.com/office/drawing/2014/main" id="{0719F935-A4A1-4552-86CA-A79E9FAB4CB2}"/>
                </a:ext>
              </a:extLst>
            </p:cNvPr>
            <p:cNvSpPr txBox="1"/>
            <p:nvPr/>
          </p:nvSpPr>
          <p:spPr>
            <a:xfrm>
              <a:off x="1831870" y="4283093"/>
              <a:ext cx="245910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ar-OM" sz="2800" b="1" dirty="0">
                  <a:solidFill>
                    <a:srgbClr val="FA488A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حدود غير متشابهة</a:t>
              </a:r>
              <a:endParaRPr lang="en-US" sz="2800" b="1" dirty="0">
                <a:solidFill>
                  <a:srgbClr val="FA488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542" name="قوس كبير أيسر 541">
              <a:extLst>
                <a:ext uri="{FF2B5EF4-FFF2-40B4-BE49-F238E27FC236}">
                  <a16:creationId xmlns:a16="http://schemas.microsoft.com/office/drawing/2014/main" id="{15661B32-DD18-4581-8151-B7061A9B20AD}"/>
                </a:ext>
              </a:extLst>
            </p:cNvPr>
            <p:cNvSpPr/>
            <p:nvPr/>
          </p:nvSpPr>
          <p:spPr>
            <a:xfrm rot="16200000">
              <a:off x="2884928" y="3598469"/>
              <a:ext cx="177377" cy="1285174"/>
            </a:xfrm>
            <a:prstGeom prst="leftBrace">
              <a:avLst>
                <a:gd name="adj1" fmla="val 8333"/>
                <a:gd name="adj2" fmla="val 52259"/>
              </a:avLst>
            </a:prstGeom>
            <a:ln w="28575">
              <a:solidFill>
                <a:srgbClr val="FA48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8" name="مجموعة 7">
            <a:extLst>
              <a:ext uri="{FF2B5EF4-FFF2-40B4-BE49-F238E27FC236}">
                <a16:creationId xmlns:a16="http://schemas.microsoft.com/office/drawing/2014/main" id="{D81111D8-1FEC-4AB0-863D-A09CF41F2520}"/>
              </a:ext>
            </a:extLst>
          </p:cNvPr>
          <p:cNvGrpSpPr/>
          <p:nvPr/>
        </p:nvGrpSpPr>
        <p:grpSpPr>
          <a:xfrm>
            <a:off x="1326524" y="5399003"/>
            <a:ext cx="8102416" cy="1200329"/>
            <a:chOff x="1326524" y="5399003"/>
            <a:chExt cx="8102416" cy="1200329"/>
          </a:xfrm>
        </p:grpSpPr>
        <p:sp>
          <p:nvSpPr>
            <p:cNvPr id="7" name="مربع نص 6">
              <a:extLst>
                <a:ext uri="{FF2B5EF4-FFF2-40B4-BE49-F238E27FC236}">
                  <a16:creationId xmlns:a16="http://schemas.microsoft.com/office/drawing/2014/main" id="{587AB75B-769E-42AA-B93D-A9D0650EC108}"/>
                </a:ext>
              </a:extLst>
            </p:cNvPr>
            <p:cNvSpPr txBox="1"/>
            <p:nvPr/>
          </p:nvSpPr>
          <p:spPr>
            <a:xfrm>
              <a:off x="1326524" y="5399003"/>
              <a:ext cx="8102416" cy="1200329"/>
            </a:xfrm>
            <a:prstGeom prst="rect">
              <a:avLst/>
            </a:prstGeom>
            <a:noFill/>
            <a:ln w="28575">
              <a:solidFill>
                <a:srgbClr val="FF9CB0"/>
              </a:solidFill>
              <a:prstDash val="lgDash"/>
            </a:ln>
          </p:spPr>
          <p:txBody>
            <a:bodyPr wrap="square" rtlCol="0">
              <a:spAutoFit/>
            </a:bodyPr>
            <a:lstStyle/>
            <a:p>
              <a:pPr algn="r"/>
              <a:r>
                <a:rPr lang="ar-OM" sz="24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حوط الحدود الجبرية المتشابهة :</a:t>
              </a:r>
            </a:p>
            <a:p>
              <a:pPr algn="r"/>
              <a:endParaRPr lang="ar-OM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  <a:p>
              <a:pPr algn="r"/>
              <a:r>
                <a:rPr lang="ar-OM" sz="24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( 5 س ، 3 س )                     ( 9 ص ، 9 س )                   ( 3 ص  ، 5 ص )</a:t>
              </a:r>
              <a:endPara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43" name="مربع نص 542">
              <a:extLst>
                <a:ext uri="{FF2B5EF4-FFF2-40B4-BE49-F238E27FC236}">
                  <a16:creationId xmlns:a16="http://schemas.microsoft.com/office/drawing/2014/main" id="{6EDEA106-9063-454A-A7A5-CBC5FF539E28}"/>
                </a:ext>
              </a:extLst>
            </p:cNvPr>
            <p:cNvSpPr txBox="1"/>
            <p:nvPr/>
          </p:nvSpPr>
          <p:spPr>
            <a:xfrm>
              <a:off x="2577228" y="6074099"/>
              <a:ext cx="37457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ar-OM" sz="20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  <a:endPara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44" name="مربع نص 543">
              <a:extLst>
                <a:ext uri="{FF2B5EF4-FFF2-40B4-BE49-F238E27FC236}">
                  <a16:creationId xmlns:a16="http://schemas.microsoft.com/office/drawing/2014/main" id="{BA813B77-2A59-44B7-B1B1-DAD2FFE56979}"/>
                </a:ext>
              </a:extLst>
            </p:cNvPr>
            <p:cNvSpPr txBox="1"/>
            <p:nvPr/>
          </p:nvSpPr>
          <p:spPr>
            <a:xfrm>
              <a:off x="1704717" y="6074099"/>
              <a:ext cx="37457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ar-OM" sz="20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  <a:endPara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45" name="مربع نص 544">
              <a:extLst>
                <a:ext uri="{FF2B5EF4-FFF2-40B4-BE49-F238E27FC236}">
                  <a16:creationId xmlns:a16="http://schemas.microsoft.com/office/drawing/2014/main" id="{33A8721A-A5D9-4813-A999-04B3DD0EABAF}"/>
                </a:ext>
              </a:extLst>
            </p:cNvPr>
            <p:cNvSpPr txBox="1"/>
            <p:nvPr/>
          </p:nvSpPr>
          <p:spPr>
            <a:xfrm>
              <a:off x="7776685" y="6095930"/>
              <a:ext cx="37457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ar-OM" sz="20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  <a:endPara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426801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301" name="Google Shape;9301;p63"/>
          <p:cNvCxnSpPr/>
          <p:nvPr/>
        </p:nvCxnSpPr>
        <p:spPr>
          <a:xfrm>
            <a:off x="2805807" y="1066635"/>
            <a:ext cx="34827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39254A91-4902-409A-9C8C-1D59019D02D5}"/>
              </a:ext>
            </a:extLst>
          </p:cNvPr>
          <p:cNvSpPr txBox="1"/>
          <p:nvPr/>
        </p:nvSpPr>
        <p:spPr>
          <a:xfrm>
            <a:off x="2129881" y="390293"/>
            <a:ext cx="451624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4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تجميع الحدود المتشابهة</a:t>
            </a:r>
            <a:endParaRPr lang="en-US" sz="40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0B400657-B289-4D70-BED9-81CA13DBEE7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-153" t="25292" r="61361" b="22617"/>
          <a:stretch/>
        </p:blipFill>
        <p:spPr>
          <a:xfrm>
            <a:off x="260624" y="2805471"/>
            <a:ext cx="4127378" cy="3690744"/>
          </a:xfrm>
          <a:prstGeom prst="rect">
            <a:avLst/>
          </a:prstGeom>
        </p:spPr>
      </p:pic>
      <p:sp>
        <p:nvSpPr>
          <p:cNvPr id="8" name="مربع نص 7">
            <a:extLst>
              <a:ext uri="{FF2B5EF4-FFF2-40B4-BE49-F238E27FC236}">
                <a16:creationId xmlns:a16="http://schemas.microsoft.com/office/drawing/2014/main" id="{E87468B5-7385-4F9A-BD7B-38A5E090DDFB}"/>
              </a:ext>
            </a:extLst>
          </p:cNvPr>
          <p:cNvSpPr txBox="1"/>
          <p:nvPr/>
        </p:nvSpPr>
        <p:spPr>
          <a:xfrm>
            <a:off x="4388002" y="2288487"/>
            <a:ext cx="5791200" cy="40934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لدينا مستطيلان مختلفان </a:t>
            </a:r>
          </a:p>
          <a:p>
            <a:pPr algn="r"/>
            <a:endParaRPr lang="ar-OM" sz="2000" b="1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r"/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طول المستطيل </a:t>
            </a:r>
            <a:r>
              <a:rPr lang="ar-OM" sz="2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الأحمر</a:t>
            </a:r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 يساوي </a:t>
            </a:r>
            <a:r>
              <a:rPr lang="ar-OM" sz="2000" b="1" dirty="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س</a:t>
            </a:r>
          </a:p>
          <a:p>
            <a:pPr algn="r"/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طول المستطيل </a:t>
            </a:r>
            <a:r>
              <a:rPr lang="ar-OM" sz="2000" b="1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الأزرق</a:t>
            </a:r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 يساوي </a:t>
            </a:r>
            <a:r>
              <a:rPr lang="ar-OM" sz="2000" b="1" dirty="0">
                <a:solidFill>
                  <a:srgbClr val="FF996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ص</a:t>
            </a:r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algn="r"/>
            <a:endParaRPr lang="ar-OM" sz="2000" b="1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r"/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عند جمع أطوال المستطيلات الحمراء يكون مجموع طولها </a:t>
            </a:r>
          </a:p>
          <a:p>
            <a:pPr algn="r"/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يساوي </a:t>
            </a:r>
            <a:r>
              <a:rPr lang="ar-OM" sz="2000" b="1" dirty="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س</a:t>
            </a:r>
          </a:p>
          <a:p>
            <a:pPr algn="r"/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algn="r"/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عند جمع أطوال المستطيلات الزرقاء يكون مجموع طولها</a:t>
            </a:r>
          </a:p>
          <a:p>
            <a:pPr algn="r"/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 يساوي </a:t>
            </a:r>
            <a:r>
              <a:rPr lang="ar-OM" sz="2000" b="1" dirty="0">
                <a:solidFill>
                  <a:srgbClr val="FF996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ص</a:t>
            </a:r>
          </a:p>
          <a:p>
            <a:pPr algn="r"/>
            <a:endParaRPr lang="ar-OM" sz="2000" b="1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r"/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عند جمع أطوال المستطيلات الحمراء والمستطيلات الزرقاء</a:t>
            </a:r>
          </a:p>
          <a:p>
            <a:pPr algn="r"/>
            <a:r>
              <a:rPr lang="ar-OM" sz="2000" b="1" dirty="0">
                <a:latin typeface="Calibri" panose="020F0502020204030204" pitchFamily="34" charset="0"/>
                <a:cs typeface="Calibri" panose="020F0502020204030204" pitchFamily="34" charset="0"/>
              </a:rPr>
              <a:t> فإن طولها يساوي </a:t>
            </a:r>
            <a:r>
              <a:rPr lang="ar-OM" sz="2000" b="1" dirty="0">
                <a:solidFill>
                  <a:srgbClr val="00B050"/>
                </a:solidFill>
                <a:highlight>
                  <a:srgbClr val="FBE6A5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3س</a:t>
            </a:r>
            <a:r>
              <a:rPr lang="ar-OM" sz="2000" b="1" dirty="0">
                <a:highlight>
                  <a:srgbClr val="FBE6A5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 + </a:t>
            </a:r>
            <a:r>
              <a:rPr lang="ar-OM" sz="2000" b="1" dirty="0">
                <a:solidFill>
                  <a:srgbClr val="FF9966"/>
                </a:solidFill>
                <a:highlight>
                  <a:srgbClr val="FBE6A5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2ص</a:t>
            </a:r>
            <a:endParaRPr lang="en-US" sz="2000" b="1" dirty="0">
              <a:solidFill>
                <a:srgbClr val="FF9966"/>
              </a:solidFill>
              <a:highlight>
                <a:srgbClr val="FBE6A5"/>
              </a:highligh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مربع نص 1">
            <a:extLst>
              <a:ext uri="{FF2B5EF4-FFF2-40B4-BE49-F238E27FC236}">
                <a16:creationId xmlns:a16="http://schemas.microsoft.com/office/drawing/2014/main" id="{2003DE46-566C-4D87-B984-892BC91A8459}"/>
              </a:ext>
            </a:extLst>
          </p:cNvPr>
          <p:cNvSpPr txBox="1"/>
          <p:nvPr/>
        </p:nvSpPr>
        <p:spPr>
          <a:xfrm>
            <a:off x="5127171" y="6710892"/>
            <a:ext cx="52088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2400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هل يمكننا جمع </a:t>
            </a:r>
            <a:r>
              <a:rPr lang="ar-OM" sz="24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س + 2ص </a:t>
            </a:r>
            <a:r>
              <a:rPr lang="ar-OM" sz="2400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؟؟ ولماذا ؟ </a:t>
            </a:r>
            <a:r>
              <a:rPr lang="ar-OM" sz="24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 فكر)</a:t>
            </a:r>
            <a:endParaRPr lang="en-US" sz="2400" b="1" dirty="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شكل بيضاوي 537">
            <a:extLst>
              <a:ext uri="{FF2B5EF4-FFF2-40B4-BE49-F238E27FC236}">
                <a16:creationId xmlns:a16="http://schemas.microsoft.com/office/drawing/2014/main" id="{73DE9369-AB44-4F00-AF40-2A697B95DD73}"/>
              </a:ext>
            </a:extLst>
          </p:cNvPr>
          <p:cNvSpPr/>
          <p:nvPr/>
        </p:nvSpPr>
        <p:spPr>
          <a:xfrm>
            <a:off x="6979758" y="836036"/>
            <a:ext cx="862836" cy="1004153"/>
          </a:xfrm>
          <a:prstGeom prst="ellipse">
            <a:avLst/>
          </a:prstGeom>
          <a:ln>
            <a:solidFill>
              <a:srgbClr val="FA488A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شكل بيضاوي 4">
            <a:extLst>
              <a:ext uri="{FF2B5EF4-FFF2-40B4-BE49-F238E27FC236}">
                <a16:creationId xmlns:a16="http://schemas.microsoft.com/office/drawing/2014/main" id="{C5CF391D-BC32-4D10-9FC6-40EF891B5C5C}"/>
              </a:ext>
            </a:extLst>
          </p:cNvPr>
          <p:cNvSpPr/>
          <p:nvPr/>
        </p:nvSpPr>
        <p:spPr>
          <a:xfrm>
            <a:off x="5019849" y="783571"/>
            <a:ext cx="862836" cy="1004153"/>
          </a:xfrm>
          <a:prstGeom prst="ellipse">
            <a:avLst/>
          </a:prstGeom>
          <a:ln>
            <a:solidFill>
              <a:srgbClr val="FA488A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مستطيل: زوايا مستديرة 10">
            <a:extLst>
              <a:ext uri="{FF2B5EF4-FFF2-40B4-BE49-F238E27FC236}">
                <a16:creationId xmlns:a16="http://schemas.microsoft.com/office/drawing/2014/main" id="{E6D5BF0E-2DD3-4AD7-951D-11467A6B5B8F}"/>
              </a:ext>
            </a:extLst>
          </p:cNvPr>
          <p:cNvSpPr/>
          <p:nvPr/>
        </p:nvSpPr>
        <p:spPr>
          <a:xfrm>
            <a:off x="1641967" y="3521001"/>
            <a:ext cx="7021286" cy="71845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3200" b="1" dirty="0">
                <a:solidFill>
                  <a:schemeClr val="tx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يمكنك جمع وطرح الحدود المتشابهــــــــــــــــة فقط .</a:t>
            </a:r>
            <a:endParaRPr lang="en-US" sz="3200" b="1" dirty="0">
              <a:solidFill>
                <a:schemeClr val="tx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4" name="مستطيل: زوايا مستديرة 73">
            <a:extLst>
              <a:ext uri="{FF2B5EF4-FFF2-40B4-BE49-F238E27FC236}">
                <a16:creationId xmlns:a16="http://schemas.microsoft.com/office/drawing/2014/main" id="{9471DF3B-66B8-48E4-AC5D-CDCA7EE1B6EC}"/>
              </a:ext>
            </a:extLst>
          </p:cNvPr>
          <p:cNvSpPr/>
          <p:nvPr/>
        </p:nvSpPr>
        <p:spPr>
          <a:xfrm>
            <a:off x="1622355" y="4910522"/>
            <a:ext cx="7021286" cy="1008988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3200" b="1" dirty="0">
                <a:solidFill>
                  <a:schemeClr val="tx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يمكنك تبسيط العبارة الجبرية عن طريق تجميع الحدود المتشابهة </a:t>
            </a:r>
            <a:r>
              <a:rPr lang="ar-OM" sz="24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(تعيد كتابتها بأبسط صورة ممكنة)</a:t>
            </a:r>
            <a:endParaRPr lang="en-US" sz="2400" b="1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75" name="Google Shape;5501;p29">
            <a:extLst>
              <a:ext uri="{FF2B5EF4-FFF2-40B4-BE49-F238E27FC236}">
                <a16:creationId xmlns:a16="http://schemas.microsoft.com/office/drawing/2014/main" id="{9A04C7DD-1E95-456F-8D03-0B599D71E015}"/>
              </a:ext>
            </a:extLst>
          </p:cNvPr>
          <p:cNvGrpSpPr/>
          <p:nvPr/>
        </p:nvGrpSpPr>
        <p:grpSpPr>
          <a:xfrm>
            <a:off x="9009086" y="3682853"/>
            <a:ext cx="404619" cy="372596"/>
            <a:chOff x="732600" y="1890325"/>
            <a:chExt cx="138100" cy="128300"/>
          </a:xfrm>
        </p:grpSpPr>
        <p:sp>
          <p:nvSpPr>
            <p:cNvPr id="80" name="Google Shape;5502;p29">
              <a:extLst>
                <a:ext uri="{FF2B5EF4-FFF2-40B4-BE49-F238E27FC236}">
                  <a16:creationId xmlns:a16="http://schemas.microsoft.com/office/drawing/2014/main" id="{35E17F9C-F2DE-403F-ABD2-DBEE2DB7BD53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5503;p29">
              <a:extLst>
                <a:ext uri="{FF2B5EF4-FFF2-40B4-BE49-F238E27FC236}">
                  <a16:creationId xmlns:a16="http://schemas.microsoft.com/office/drawing/2014/main" id="{328E104E-32E4-474A-9C99-699C039E4C99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5504;p29">
              <a:extLst>
                <a:ext uri="{FF2B5EF4-FFF2-40B4-BE49-F238E27FC236}">
                  <a16:creationId xmlns:a16="http://schemas.microsoft.com/office/drawing/2014/main" id="{7F3CA982-32A3-40C9-B845-1D09761C2FDC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" name="Google Shape;5501;p29">
            <a:extLst>
              <a:ext uri="{FF2B5EF4-FFF2-40B4-BE49-F238E27FC236}">
                <a16:creationId xmlns:a16="http://schemas.microsoft.com/office/drawing/2014/main" id="{BEE5A148-41A1-4FF1-B96A-966B57596434}"/>
              </a:ext>
            </a:extLst>
          </p:cNvPr>
          <p:cNvGrpSpPr/>
          <p:nvPr/>
        </p:nvGrpSpPr>
        <p:grpSpPr>
          <a:xfrm>
            <a:off x="9009086" y="5320896"/>
            <a:ext cx="404619" cy="372596"/>
            <a:chOff x="732600" y="1890325"/>
            <a:chExt cx="138100" cy="128300"/>
          </a:xfrm>
        </p:grpSpPr>
        <p:sp>
          <p:nvSpPr>
            <p:cNvPr id="94" name="Google Shape;5502;p29">
              <a:extLst>
                <a:ext uri="{FF2B5EF4-FFF2-40B4-BE49-F238E27FC236}">
                  <a16:creationId xmlns:a16="http://schemas.microsoft.com/office/drawing/2014/main" id="{AB4815A8-F204-472F-89DB-B5F0CED905CD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5503;p29">
              <a:extLst>
                <a:ext uri="{FF2B5EF4-FFF2-40B4-BE49-F238E27FC236}">
                  <a16:creationId xmlns:a16="http://schemas.microsoft.com/office/drawing/2014/main" id="{C8DE7590-ADB5-4939-98A6-CE3D59141C58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5504;p29">
              <a:extLst>
                <a:ext uri="{FF2B5EF4-FFF2-40B4-BE49-F238E27FC236}">
                  <a16:creationId xmlns:a16="http://schemas.microsoft.com/office/drawing/2014/main" id="{5B53DDA5-965A-47D7-8615-CA4234101D09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" name="Google Shape;5511;p29">
            <a:extLst>
              <a:ext uri="{FF2B5EF4-FFF2-40B4-BE49-F238E27FC236}">
                <a16:creationId xmlns:a16="http://schemas.microsoft.com/office/drawing/2014/main" id="{FA070443-DBCA-4639-A7A4-EBADCAFD825D}"/>
              </a:ext>
            </a:extLst>
          </p:cNvPr>
          <p:cNvGrpSpPr/>
          <p:nvPr/>
        </p:nvGrpSpPr>
        <p:grpSpPr>
          <a:xfrm rot="-1183563">
            <a:off x="8571398" y="862905"/>
            <a:ext cx="1338922" cy="1025856"/>
            <a:chOff x="6015800" y="923575"/>
            <a:chExt cx="1212225" cy="937075"/>
          </a:xfrm>
        </p:grpSpPr>
        <p:sp>
          <p:nvSpPr>
            <p:cNvPr id="100" name="Google Shape;5512;p29">
              <a:extLst>
                <a:ext uri="{FF2B5EF4-FFF2-40B4-BE49-F238E27FC236}">
                  <a16:creationId xmlns:a16="http://schemas.microsoft.com/office/drawing/2014/main" id="{864C79C6-5F41-424B-82A3-763BB0C522E3}"/>
                </a:ext>
              </a:extLst>
            </p:cNvPr>
            <p:cNvSpPr/>
            <p:nvPr/>
          </p:nvSpPr>
          <p:spPr>
            <a:xfrm>
              <a:off x="6015800" y="923575"/>
              <a:ext cx="375800" cy="361850"/>
            </a:xfrm>
            <a:custGeom>
              <a:avLst/>
              <a:gdLst/>
              <a:ahLst/>
              <a:cxnLst/>
              <a:rect l="l" t="t" r="r" b="b"/>
              <a:pathLst>
                <a:path w="15032" h="14474" extrusionOk="0">
                  <a:moveTo>
                    <a:pt x="8300" y="0"/>
                  </a:moveTo>
                  <a:cubicBezTo>
                    <a:pt x="7968" y="0"/>
                    <a:pt x="7628" y="165"/>
                    <a:pt x="7404" y="501"/>
                  </a:cubicBezTo>
                  <a:lnTo>
                    <a:pt x="5352" y="3815"/>
                  </a:lnTo>
                  <a:lnTo>
                    <a:pt x="1459" y="3447"/>
                  </a:lnTo>
                  <a:cubicBezTo>
                    <a:pt x="1438" y="3446"/>
                    <a:pt x="1416" y="3445"/>
                    <a:pt x="1395" y="3445"/>
                  </a:cubicBezTo>
                  <a:cubicBezTo>
                    <a:pt x="538" y="3445"/>
                    <a:pt x="0" y="4463"/>
                    <a:pt x="565" y="5131"/>
                  </a:cubicBezTo>
                  <a:lnTo>
                    <a:pt x="3038" y="8129"/>
                  </a:lnTo>
                  <a:lnTo>
                    <a:pt x="1459" y="11706"/>
                  </a:lnTo>
                  <a:cubicBezTo>
                    <a:pt x="1145" y="12469"/>
                    <a:pt x="1712" y="13194"/>
                    <a:pt x="2474" y="13194"/>
                  </a:cubicBezTo>
                  <a:cubicBezTo>
                    <a:pt x="2604" y="13194"/>
                    <a:pt x="2741" y="13173"/>
                    <a:pt x="2880" y="13126"/>
                  </a:cubicBezTo>
                  <a:lnTo>
                    <a:pt x="6457" y="11654"/>
                  </a:lnTo>
                  <a:lnTo>
                    <a:pt x="9455" y="14231"/>
                  </a:lnTo>
                  <a:cubicBezTo>
                    <a:pt x="9654" y="14399"/>
                    <a:pt x="9883" y="14474"/>
                    <a:pt x="10107" y="14474"/>
                  </a:cubicBezTo>
                  <a:cubicBezTo>
                    <a:pt x="10656" y="14474"/>
                    <a:pt x="11176" y="14025"/>
                    <a:pt x="11139" y="13390"/>
                  </a:cubicBezTo>
                  <a:lnTo>
                    <a:pt x="10876" y="9497"/>
                  </a:lnTo>
                  <a:lnTo>
                    <a:pt x="14242" y="7498"/>
                  </a:lnTo>
                  <a:cubicBezTo>
                    <a:pt x="15031" y="7077"/>
                    <a:pt x="14874" y="5814"/>
                    <a:pt x="13979" y="5604"/>
                  </a:cubicBezTo>
                  <a:lnTo>
                    <a:pt x="10139" y="4710"/>
                  </a:lnTo>
                  <a:lnTo>
                    <a:pt x="9298" y="870"/>
                  </a:lnTo>
                  <a:cubicBezTo>
                    <a:pt x="9177" y="297"/>
                    <a:pt x="8745" y="0"/>
                    <a:pt x="8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5513;p29">
              <a:extLst>
                <a:ext uri="{FF2B5EF4-FFF2-40B4-BE49-F238E27FC236}">
                  <a16:creationId xmlns:a16="http://schemas.microsoft.com/office/drawing/2014/main" id="{3215C50C-F215-4252-9626-D78248D64D81}"/>
                </a:ext>
              </a:extLst>
            </p:cNvPr>
            <p:cNvSpPr/>
            <p:nvPr/>
          </p:nvSpPr>
          <p:spPr>
            <a:xfrm>
              <a:off x="6024650" y="1009625"/>
              <a:ext cx="124975" cy="27750"/>
            </a:xfrm>
            <a:custGeom>
              <a:avLst/>
              <a:gdLst/>
              <a:ahLst/>
              <a:cxnLst/>
              <a:rect l="l" t="t" r="r" b="b"/>
              <a:pathLst>
                <a:path w="4999" h="1110" extrusionOk="0">
                  <a:moveTo>
                    <a:pt x="1005" y="0"/>
                  </a:moveTo>
                  <a:cubicBezTo>
                    <a:pt x="526" y="0"/>
                    <a:pt x="148" y="348"/>
                    <a:pt x="1" y="742"/>
                  </a:cubicBezTo>
                  <a:lnTo>
                    <a:pt x="4472" y="1110"/>
                  </a:lnTo>
                  <a:lnTo>
                    <a:pt x="4998" y="373"/>
                  </a:lnTo>
                  <a:lnTo>
                    <a:pt x="1105" y="5"/>
                  </a:lnTo>
                  <a:cubicBezTo>
                    <a:pt x="1072" y="2"/>
                    <a:pt x="1038" y="0"/>
                    <a:pt x="1005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5514;p29">
              <a:extLst>
                <a:ext uri="{FF2B5EF4-FFF2-40B4-BE49-F238E27FC236}">
                  <a16:creationId xmlns:a16="http://schemas.microsoft.com/office/drawing/2014/main" id="{0C70A037-32AD-413A-91CD-F414B70599D0}"/>
                </a:ext>
              </a:extLst>
            </p:cNvPr>
            <p:cNvSpPr/>
            <p:nvPr/>
          </p:nvSpPr>
          <p:spPr>
            <a:xfrm>
              <a:off x="6195625" y="926500"/>
              <a:ext cx="195975" cy="361150"/>
            </a:xfrm>
            <a:custGeom>
              <a:avLst/>
              <a:gdLst/>
              <a:ahLst/>
              <a:cxnLst/>
              <a:rect l="l" t="t" r="r" b="b"/>
              <a:pathLst>
                <a:path w="7839" h="14446" extrusionOk="0">
                  <a:moveTo>
                    <a:pt x="1045" y="1"/>
                  </a:moveTo>
                  <a:cubicBezTo>
                    <a:pt x="716" y="1"/>
                    <a:pt x="381" y="156"/>
                    <a:pt x="158" y="490"/>
                  </a:cubicBezTo>
                  <a:lnTo>
                    <a:pt x="0" y="753"/>
                  </a:lnTo>
                  <a:cubicBezTo>
                    <a:pt x="316" y="805"/>
                    <a:pt x="579" y="1068"/>
                    <a:pt x="684" y="1489"/>
                  </a:cubicBezTo>
                  <a:lnTo>
                    <a:pt x="1526" y="5277"/>
                  </a:lnTo>
                  <a:lnTo>
                    <a:pt x="5313" y="6223"/>
                  </a:lnTo>
                  <a:cubicBezTo>
                    <a:pt x="6260" y="6434"/>
                    <a:pt x="6366" y="7644"/>
                    <a:pt x="5576" y="8117"/>
                  </a:cubicBezTo>
                  <a:lnTo>
                    <a:pt x="2262" y="10116"/>
                  </a:lnTo>
                  <a:lnTo>
                    <a:pt x="2525" y="13956"/>
                  </a:lnTo>
                  <a:cubicBezTo>
                    <a:pt x="2578" y="14114"/>
                    <a:pt x="2525" y="14167"/>
                    <a:pt x="2420" y="14377"/>
                  </a:cubicBezTo>
                  <a:cubicBezTo>
                    <a:pt x="2541" y="14424"/>
                    <a:pt x="2667" y="14446"/>
                    <a:pt x="2793" y="14446"/>
                  </a:cubicBezTo>
                  <a:cubicBezTo>
                    <a:pt x="3374" y="14446"/>
                    <a:pt x="3936" y="13974"/>
                    <a:pt x="3893" y="13325"/>
                  </a:cubicBezTo>
                  <a:lnTo>
                    <a:pt x="3630" y="9432"/>
                  </a:lnTo>
                  <a:lnTo>
                    <a:pt x="6997" y="7486"/>
                  </a:lnTo>
                  <a:cubicBezTo>
                    <a:pt x="7838" y="7013"/>
                    <a:pt x="7628" y="5750"/>
                    <a:pt x="6734" y="5540"/>
                  </a:cubicBezTo>
                  <a:lnTo>
                    <a:pt x="2894" y="4645"/>
                  </a:lnTo>
                  <a:lnTo>
                    <a:pt x="2052" y="805"/>
                  </a:lnTo>
                  <a:cubicBezTo>
                    <a:pt x="1931" y="289"/>
                    <a:pt x="1494" y="1"/>
                    <a:pt x="1045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5515;p29">
              <a:extLst>
                <a:ext uri="{FF2B5EF4-FFF2-40B4-BE49-F238E27FC236}">
                  <a16:creationId xmlns:a16="http://schemas.microsoft.com/office/drawing/2014/main" id="{D0A1C53B-7CFE-43FA-8805-B6A150AB5E98}"/>
                </a:ext>
              </a:extLst>
            </p:cNvPr>
            <p:cNvSpPr/>
            <p:nvPr/>
          </p:nvSpPr>
          <p:spPr>
            <a:xfrm>
              <a:off x="6473100" y="1159675"/>
              <a:ext cx="701000" cy="453725"/>
            </a:xfrm>
            <a:custGeom>
              <a:avLst/>
              <a:gdLst/>
              <a:ahLst/>
              <a:cxnLst/>
              <a:rect l="l" t="t" r="r" b="b"/>
              <a:pathLst>
                <a:path w="28040" h="18149" fill="none" extrusionOk="0">
                  <a:moveTo>
                    <a:pt x="1" y="0"/>
                  </a:moveTo>
                  <a:cubicBezTo>
                    <a:pt x="11785" y="0"/>
                    <a:pt x="23252" y="7417"/>
                    <a:pt x="28039" y="1814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5516;p29">
              <a:extLst>
                <a:ext uri="{FF2B5EF4-FFF2-40B4-BE49-F238E27FC236}">
                  <a16:creationId xmlns:a16="http://schemas.microsoft.com/office/drawing/2014/main" id="{AFEBA7FB-E88B-42E4-8DB3-B95CBC371929}"/>
                </a:ext>
              </a:extLst>
            </p:cNvPr>
            <p:cNvSpPr/>
            <p:nvPr/>
          </p:nvSpPr>
          <p:spPr>
            <a:xfrm>
              <a:off x="6475750" y="1233325"/>
              <a:ext cx="309075" cy="140725"/>
            </a:xfrm>
            <a:custGeom>
              <a:avLst/>
              <a:gdLst/>
              <a:ahLst/>
              <a:cxnLst/>
              <a:rect l="l" t="t" r="r" b="b"/>
              <a:pathLst>
                <a:path w="12363" h="5629" fill="none" extrusionOk="0">
                  <a:moveTo>
                    <a:pt x="0" y="0"/>
                  </a:moveTo>
                  <a:cubicBezTo>
                    <a:pt x="4366" y="1157"/>
                    <a:pt x="8522" y="3051"/>
                    <a:pt x="12362" y="562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5517;p29">
              <a:extLst>
                <a:ext uri="{FF2B5EF4-FFF2-40B4-BE49-F238E27FC236}">
                  <a16:creationId xmlns:a16="http://schemas.microsoft.com/office/drawing/2014/main" id="{251B63E5-C364-411D-B925-0B6D721706CE}"/>
                </a:ext>
              </a:extLst>
            </p:cNvPr>
            <p:cNvSpPr/>
            <p:nvPr/>
          </p:nvSpPr>
          <p:spPr>
            <a:xfrm>
              <a:off x="6858450" y="1473975"/>
              <a:ext cx="84175" cy="90775"/>
            </a:xfrm>
            <a:custGeom>
              <a:avLst/>
              <a:gdLst/>
              <a:ahLst/>
              <a:cxnLst/>
              <a:rect l="l" t="t" r="r" b="b"/>
              <a:pathLst>
                <a:path w="3367" h="3631" fill="none" extrusionOk="0">
                  <a:moveTo>
                    <a:pt x="0" y="1"/>
                  </a:moveTo>
                  <a:cubicBezTo>
                    <a:pt x="1368" y="948"/>
                    <a:pt x="2473" y="2210"/>
                    <a:pt x="3367" y="3630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5518;p29">
              <a:extLst>
                <a:ext uri="{FF2B5EF4-FFF2-40B4-BE49-F238E27FC236}">
                  <a16:creationId xmlns:a16="http://schemas.microsoft.com/office/drawing/2014/main" id="{220F94EF-6CE8-4977-82CF-11E32BDE15E1}"/>
                </a:ext>
              </a:extLst>
            </p:cNvPr>
            <p:cNvSpPr/>
            <p:nvPr/>
          </p:nvSpPr>
          <p:spPr>
            <a:xfrm>
              <a:off x="6462600" y="1304325"/>
              <a:ext cx="303800" cy="409025"/>
            </a:xfrm>
            <a:custGeom>
              <a:avLst/>
              <a:gdLst/>
              <a:ahLst/>
              <a:cxnLst/>
              <a:rect l="l" t="t" r="r" b="b"/>
              <a:pathLst>
                <a:path w="12152" h="16361" fill="none" extrusionOk="0">
                  <a:moveTo>
                    <a:pt x="0" y="1"/>
                  </a:moveTo>
                  <a:cubicBezTo>
                    <a:pt x="6155" y="3315"/>
                    <a:pt x="10679" y="9522"/>
                    <a:pt x="12152" y="1636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5519;p29">
              <a:extLst>
                <a:ext uri="{FF2B5EF4-FFF2-40B4-BE49-F238E27FC236}">
                  <a16:creationId xmlns:a16="http://schemas.microsoft.com/office/drawing/2014/main" id="{440549DE-2AD9-4468-8454-04BD8A5E343D}"/>
                </a:ext>
              </a:extLst>
            </p:cNvPr>
            <p:cNvSpPr/>
            <p:nvPr/>
          </p:nvSpPr>
          <p:spPr>
            <a:xfrm>
              <a:off x="6799275" y="1797500"/>
              <a:ext cx="15800" cy="63150"/>
            </a:xfrm>
            <a:custGeom>
              <a:avLst/>
              <a:gdLst/>
              <a:ahLst/>
              <a:cxnLst/>
              <a:rect l="l" t="t" r="r" b="b"/>
              <a:pathLst>
                <a:path w="632" h="2526" fill="none" extrusionOk="0">
                  <a:moveTo>
                    <a:pt x="0" y="1"/>
                  </a:moveTo>
                  <a:cubicBezTo>
                    <a:pt x="210" y="842"/>
                    <a:pt x="368" y="1684"/>
                    <a:pt x="631" y="2526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5520;p29">
              <a:extLst>
                <a:ext uri="{FF2B5EF4-FFF2-40B4-BE49-F238E27FC236}">
                  <a16:creationId xmlns:a16="http://schemas.microsoft.com/office/drawing/2014/main" id="{0477ACF0-5A24-4CFF-9EBA-5F6DF999BB6F}"/>
                </a:ext>
              </a:extLst>
            </p:cNvPr>
            <p:cNvSpPr/>
            <p:nvPr/>
          </p:nvSpPr>
          <p:spPr>
            <a:xfrm>
              <a:off x="6486275" y="1049200"/>
              <a:ext cx="498450" cy="86825"/>
            </a:xfrm>
            <a:custGeom>
              <a:avLst/>
              <a:gdLst/>
              <a:ahLst/>
              <a:cxnLst/>
              <a:rect l="l" t="t" r="r" b="b"/>
              <a:pathLst>
                <a:path w="19938" h="3473" fill="none" extrusionOk="0">
                  <a:moveTo>
                    <a:pt x="0" y="1052"/>
                  </a:moveTo>
                  <a:cubicBezTo>
                    <a:pt x="6733" y="0"/>
                    <a:pt x="13677" y="842"/>
                    <a:pt x="19937" y="3472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5521;p29">
              <a:extLst>
                <a:ext uri="{FF2B5EF4-FFF2-40B4-BE49-F238E27FC236}">
                  <a16:creationId xmlns:a16="http://schemas.microsoft.com/office/drawing/2014/main" id="{F2C05054-EBD6-47DC-9465-3049DF749EFA}"/>
                </a:ext>
              </a:extLst>
            </p:cNvPr>
            <p:cNvSpPr/>
            <p:nvPr/>
          </p:nvSpPr>
          <p:spPr>
            <a:xfrm>
              <a:off x="7089900" y="1205700"/>
              <a:ext cx="59200" cy="35525"/>
            </a:xfrm>
            <a:custGeom>
              <a:avLst/>
              <a:gdLst/>
              <a:ahLst/>
              <a:cxnLst/>
              <a:rect l="l" t="t" r="r" b="b"/>
              <a:pathLst>
                <a:path w="2368" h="1421" fill="none" extrusionOk="0">
                  <a:moveTo>
                    <a:pt x="1" y="0"/>
                  </a:moveTo>
                  <a:cubicBezTo>
                    <a:pt x="790" y="421"/>
                    <a:pt x="1579" y="895"/>
                    <a:pt x="2368" y="142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5522;p29">
              <a:extLst>
                <a:ext uri="{FF2B5EF4-FFF2-40B4-BE49-F238E27FC236}">
                  <a16:creationId xmlns:a16="http://schemas.microsoft.com/office/drawing/2014/main" id="{CF249BCF-1E98-43B2-88BA-E85D97E871D4}"/>
                </a:ext>
              </a:extLst>
            </p:cNvPr>
            <p:cNvSpPr/>
            <p:nvPr/>
          </p:nvSpPr>
          <p:spPr>
            <a:xfrm>
              <a:off x="7216150" y="1312225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fill="none" extrusionOk="0">
                  <a:moveTo>
                    <a:pt x="1" y="0"/>
                  </a:moveTo>
                  <a:cubicBezTo>
                    <a:pt x="159" y="106"/>
                    <a:pt x="264" y="263"/>
                    <a:pt x="474" y="369"/>
                  </a:cubicBezTo>
                </a:path>
              </a:pathLst>
            </a:custGeom>
            <a:noFill/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5523;p29">
              <a:extLst>
                <a:ext uri="{FF2B5EF4-FFF2-40B4-BE49-F238E27FC236}">
                  <a16:creationId xmlns:a16="http://schemas.microsoft.com/office/drawing/2014/main" id="{E1B5CBB0-1E73-4251-8D31-386D4B36CCE0}"/>
                </a:ext>
              </a:extLst>
            </p:cNvPr>
            <p:cNvSpPr/>
            <p:nvPr/>
          </p:nvSpPr>
          <p:spPr>
            <a:xfrm>
              <a:off x="6989950" y="1652825"/>
              <a:ext cx="11875" cy="23700"/>
            </a:xfrm>
            <a:custGeom>
              <a:avLst/>
              <a:gdLst/>
              <a:ahLst/>
              <a:cxnLst/>
              <a:rect l="l" t="t" r="r" b="b"/>
              <a:pathLst>
                <a:path w="475" h="948" fill="none" extrusionOk="0">
                  <a:moveTo>
                    <a:pt x="1" y="1"/>
                  </a:moveTo>
                  <a:cubicBezTo>
                    <a:pt x="106" y="317"/>
                    <a:pt x="316" y="632"/>
                    <a:pt x="474" y="948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" name="Google Shape;59;p2">
            <a:extLst>
              <a:ext uri="{FF2B5EF4-FFF2-40B4-BE49-F238E27FC236}">
                <a16:creationId xmlns:a16="http://schemas.microsoft.com/office/drawing/2014/main" id="{4A30C64E-D498-48AF-9AC9-536ACA805913}"/>
              </a:ext>
            </a:extLst>
          </p:cNvPr>
          <p:cNvSpPr/>
          <p:nvPr/>
        </p:nvSpPr>
        <p:spPr>
          <a:xfrm>
            <a:off x="1740" y="-31216"/>
            <a:ext cx="10692000" cy="7589400"/>
          </a:xfrm>
          <a:prstGeom prst="frame">
            <a:avLst>
              <a:gd name="adj1" fmla="val 5431"/>
            </a:avLst>
          </a:prstGeom>
          <a:solidFill>
            <a:srgbClr val="FDB1C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6" name="Google Shape;60;p2">
            <a:extLst>
              <a:ext uri="{FF2B5EF4-FFF2-40B4-BE49-F238E27FC236}">
                <a16:creationId xmlns:a16="http://schemas.microsoft.com/office/drawing/2014/main" id="{97AD4D48-35C3-4F8B-B44D-3F2FC6F91CC8}"/>
              </a:ext>
            </a:extLst>
          </p:cNvPr>
          <p:cNvGrpSpPr/>
          <p:nvPr/>
        </p:nvGrpSpPr>
        <p:grpSpPr>
          <a:xfrm>
            <a:off x="75658" y="60746"/>
            <a:ext cx="10544304" cy="7425379"/>
            <a:chOff x="73845" y="61396"/>
            <a:chExt cx="10544304" cy="7425379"/>
          </a:xfrm>
        </p:grpSpPr>
        <p:grpSp>
          <p:nvGrpSpPr>
            <p:cNvPr id="117" name="Google Shape;61;p2">
              <a:extLst>
                <a:ext uri="{FF2B5EF4-FFF2-40B4-BE49-F238E27FC236}">
                  <a16:creationId xmlns:a16="http://schemas.microsoft.com/office/drawing/2014/main" id="{EC6819C0-D033-458A-AA84-980AB3B893FA}"/>
                </a:ext>
              </a:extLst>
            </p:cNvPr>
            <p:cNvGrpSpPr/>
            <p:nvPr/>
          </p:nvGrpSpPr>
          <p:grpSpPr>
            <a:xfrm rot="10800000" flipH="1">
              <a:off x="541072" y="7200946"/>
              <a:ext cx="9609875" cy="285829"/>
              <a:chOff x="471460" y="61396"/>
              <a:chExt cx="9609875" cy="285829"/>
            </a:xfrm>
          </p:grpSpPr>
          <p:grpSp>
            <p:nvGrpSpPr>
              <p:cNvPr id="410" name="Google Shape;62;p2">
                <a:extLst>
                  <a:ext uri="{FF2B5EF4-FFF2-40B4-BE49-F238E27FC236}">
                    <a16:creationId xmlns:a16="http://schemas.microsoft.com/office/drawing/2014/main" id="{26C3A0D9-EC7D-4137-85D8-1B8243CDA82D}"/>
                  </a:ext>
                </a:extLst>
              </p:cNvPr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420" name="Google Shape;63;p2">
                  <a:extLst>
                    <a:ext uri="{FF2B5EF4-FFF2-40B4-BE49-F238E27FC236}">
                      <a16:creationId xmlns:a16="http://schemas.microsoft.com/office/drawing/2014/main" id="{CA9951F0-C50F-4EE6-856F-7B8E128F777A}"/>
                    </a:ext>
                  </a:extLst>
                </p:cNvPr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509" name="Google Shape;64;p2">
                    <a:extLst>
                      <a:ext uri="{FF2B5EF4-FFF2-40B4-BE49-F238E27FC236}">
                        <a16:creationId xmlns:a16="http://schemas.microsoft.com/office/drawing/2014/main" id="{F2AC3D58-C83F-4FA8-B57F-DF682A0F3BBC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22" name="Google Shape;65;p2">
                      <a:extLst>
                        <a:ext uri="{FF2B5EF4-FFF2-40B4-BE49-F238E27FC236}">
                          <a16:creationId xmlns:a16="http://schemas.microsoft.com/office/drawing/2014/main" id="{05AA1C1F-AF52-4C13-A732-48E9FE337F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3" name="Google Shape;66;p2">
                      <a:extLst>
                        <a:ext uri="{FF2B5EF4-FFF2-40B4-BE49-F238E27FC236}">
                          <a16:creationId xmlns:a16="http://schemas.microsoft.com/office/drawing/2014/main" id="{6CB44149-0093-4423-AD4B-EFB1098EB9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4" name="Google Shape;67;p2">
                      <a:extLst>
                        <a:ext uri="{FF2B5EF4-FFF2-40B4-BE49-F238E27FC236}">
                          <a16:creationId xmlns:a16="http://schemas.microsoft.com/office/drawing/2014/main" id="{2C8FCE41-D83B-4249-BE82-62F61A7653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510" name="Google Shape;68;p2">
                    <a:extLst>
                      <a:ext uri="{FF2B5EF4-FFF2-40B4-BE49-F238E27FC236}">
                        <a16:creationId xmlns:a16="http://schemas.microsoft.com/office/drawing/2014/main" id="{7ACAF07F-EE65-4218-9AA3-E78366138F50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19" name="Google Shape;69;p2">
                      <a:extLst>
                        <a:ext uri="{FF2B5EF4-FFF2-40B4-BE49-F238E27FC236}">
                          <a16:creationId xmlns:a16="http://schemas.microsoft.com/office/drawing/2014/main" id="{D493EC64-45F5-496C-9CA3-1467756639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0" name="Google Shape;70;p2">
                      <a:extLst>
                        <a:ext uri="{FF2B5EF4-FFF2-40B4-BE49-F238E27FC236}">
                          <a16:creationId xmlns:a16="http://schemas.microsoft.com/office/drawing/2014/main" id="{F7E3831E-5BEF-4D17-BC38-9167C2980E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21" name="Google Shape;71;p2">
                      <a:extLst>
                        <a:ext uri="{FF2B5EF4-FFF2-40B4-BE49-F238E27FC236}">
                          <a16:creationId xmlns:a16="http://schemas.microsoft.com/office/drawing/2014/main" id="{84EFA3FF-04C1-4E9D-A179-E26D101BA8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511" name="Google Shape;72;p2">
                    <a:extLst>
                      <a:ext uri="{FF2B5EF4-FFF2-40B4-BE49-F238E27FC236}">
                        <a16:creationId xmlns:a16="http://schemas.microsoft.com/office/drawing/2014/main" id="{90A6FAD2-CF84-4670-947C-891A45C10247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16" name="Google Shape;73;p2">
                      <a:extLst>
                        <a:ext uri="{FF2B5EF4-FFF2-40B4-BE49-F238E27FC236}">
                          <a16:creationId xmlns:a16="http://schemas.microsoft.com/office/drawing/2014/main" id="{6C959927-4152-488F-BBEE-D3B6B0382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7" name="Google Shape;74;p2">
                      <a:extLst>
                        <a:ext uri="{FF2B5EF4-FFF2-40B4-BE49-F238E27FC236}">
                          <a16:creationId xmlns:a16="http://schemas.microsoft.com/office/drawing/2014/main" id="{D9B28505-9E1A-4185-BD45-40FA2C10F8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8" name="Google Shape;75;p2">
                      <a:extLst>
                        <a:ext uri="{FF2B5EF4-FFF2-40B4-BE49-F238E27FC236}">
                          <a16:creationId xmlns:a16="http://schemas.microsoft.com/office/drawing/2014/main" id="{402EED7D-7907-4329-828B-64F6F30580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512" name="Google Shape;76;p2">
                    <a:extLst>
                      <a:ext uri="{FF2B5EF4-FFF2-40B4-BE49-F238E27FC236}">
                        <a16:creationId xmlns:a16="http://schemas.microsoft.com/office/drawing/2014/main" id="{603D76A8-ECD3-4B9C-91D2-DD872A787199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513" name="Google Shape;77;p2">
                      <a:extLst>
                        <a:ext uri="{FF2B5EF4-FFF2-40B4-BE49-F238E27FC236}">
                          <a16:creationId xmlns:a16="http://schemas.microsoft.com/office/drawing/2014/main" id="{80F4F2C6-D332-471A-9DD7-09E6CEC9E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4" name="Google Shape;78;p2">
                      <a:extLst>
                        <a:ext uri="{FF2B5EF4-FFF2-40B4-BE49-F238E27FC236}">
                          <a16:creationId xmlns:a16="http://schemas.microsoft.com/office/drawing/2014/main" id="{5904BA8E-8616-4790-8934-A355FFADB1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15" name="Google Shape;79;p2">
                      <a:extLst>
                        <a:ext uri="{FF2B5EF4-FFF2-40B4-BE49-F238E27FC236}">
                          <a16:creationId xmlns:a16="http://schemas.microsoft.com/office/drawing/2014/main" id="{135B8885-951A-404A-99C1-129058B5C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421" name="Google Shape;80;p2">
                  <a:extLst>
                    <a:ext uri="{FF2B5EF4-FFF2-40B4-BE49-F238E27FC236}">
                      <a16:creationId xmlns:a16="http://schemas.microsoft.com/office/drawing/2014/main" id="{93660249-CB9B-461A-9F27-609FAF45AB28}"/>
                    </a:ext>
                  </a:extLst>
                </p:cNvPr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422" name="Google Shape;81;p2">
                    <a:extLst>
                      <a:ext uri="{FF2B5EF4-FFF2-40B4-BE49-F238E27FC236}">
                        <a16:creationId xmlns:a16="http://schemas.microsoft.com/office/drawing/2014/main" id="{D242FC84-EEC1-4F26-A6BA-4AF1A9535F18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475" name="Google Shape;82;p2">
                      <a:extLst>
                        <a:ext uri="{FF2B5EF4-FFF2-40B4-BE49-F238E27FC236}">
                          <a16:creationId xmlns:a16="http://schemas.microsoft.com/office/drawing/2014/main" id="{AE2C2C30-D3A3-48EA-A815-A683ACEA68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93" name="Google Shape;83;p2">
                        <a:extLst>
                          <a:ext uri="{FF2B5EF4-FFF2-40B4-BE49-F238E27FC236}">
                            <a16:creationId xmlns:a16="http://schemas.microsoft.com/office/drawing/2014/main" id="{D1E556EF-7CB7-466C-9213-ED9423166E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506" name="Google Shape;84;p2">
                          <a:extLst>
                            <a:ext uri="{FF2B5EF4-FFF2-40B4-BE49-F238E27FC236}">
                              <a16:creationId xmlns:a16="http://schemas.microsoft.com/office/drawing/2014/main" id="{ECEDBFB6-EC16-4AE8-A9C7-626BB0DA8C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7" name="Google Shape;85;p2">
                          <a:extLst>
                            <a:ext uri="{FF2B5EF4-FFF2-40B4-BE49-F238E27FC236}">
                              <a16:creationId xmlns:a16="http://schemas.microsoft.com/office/drawing/2014/main" id="{5DD0BDD9-718B-4358-B556-0796B9CBF5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8" name="Google Shape;86;p2">
                          <a:extLst>
                            <a:ext uri="{FF2B5EF4-FFF2-40B4-BE49-F238E27FC236}">
                              <a16:creationId xmlns:a16="http://schemas.microsoft.com/office/drawing/2014/main" id="{95E6A848-565E-40A4-A525-3B9AD8C8E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94" name="Google Shape;87;p2">
                        <a:extLst>
                          <a:ext uri="{FF2B5EF4-FFF2-40B4-BE49-F238E27FC236}">
                            <a16:creationId xmlns:a16="http://schemas.microsoft.com/office/drawing/2014/main" id="{48A4C138-1DC7-4DD5-90B1-59A08326384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503" name="Google Shape;88;p2">
                          <a:extLst>
                            <a:ext uri="{FF2B5EF4-FFF2-40B4-BE49-F238E27FC236}">
                              <a16:creationId xmlns:a16="http://schemas.microsoft.com/office/drawing/2014/main" id="{5ED0CFA2-DA50-415A-B400-D6DC868FB85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4" name="Google Shape;89;p2">
                          <a:extLst>
                            <a:ext uri="{FF2B5EF4-FFF2-40B4-BE49-F238E27FC236}">
                              <a16:creationId xmlns:a16="http://schemas.microsoft.com/office/drawing/2014/main" id="{1F702264-0BA2-4125-8DD4-9ABFDD9354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5" name="Google Shape;90;p2">
                          <a:extLst>
                            <a:ext uri="{FF2B5EF4-FFF2-40B4-BE49-F238E27FC236}">
                              <a16:creationId xmlns:a16="http://schemas.microsoft.com/office/drawing/2014/main" id="{550A6C55-8168-492E-A9F3-03F6674833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95" name="Google Shape;91;p2">
                        <a:extLst>
                          <a:ext uri="{FF2B5EF4-FFF2-40B4-BE49-F238E27FC236}">
                            <a16:creationId xmlns:a16="http://schemas.microsoft.com/office/drawing/2014/main" id="{8881C1BF-AFD4-42D7-AA69-6C8489D31C0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500" name="Google Shape;92;p2">
                          <a:extLst>
                            <a:ext uri="{FF2B5EF4-FFF2-40B4-BE49-F238E27FC236}">
                              <a16:creationId xmlns:a16="http://schemas.microsoft.com/office/drawing/2014/main" id="{BEEDE88A-B65C-43B7-8558-71D68E7E5E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1" name="Google Shape;93;p2">
                          <a:extLst>
                            <a:ext uri="{FF2B5EF4-FFF2-40B4-BE49-F238E27FC236}">
                              <a16:creationId xmlns:a16="http://schemas.microsoft.com/office/drawing/2014/main" id="{0E263E48-666E-4B3B-B07F-DF631F568E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502" name="Google Shape;94;p2">
                          <a:extLst>
                            <a:ext uri="{FF2B5EF4-FFF2-40B4-BE49-F238E27FC236}">
                              <a16:creationId xmlns:a16="http://schemas.microsoft.com/office/drawing/2014/main" id="{EA104EBD-FD75-47AB-A32F-4F7C024F9B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96" name="Google Shape;95;p2">
                        <a:extLst>
                          <a:ext uri="{FF2B5EF4-FFF2-40B4-BE49-F238E27FC236}">
                            <a16:creationId xmlns:a16="http://schemas.microsoft.com/office/drawing/2014/main" id="{9EA634C0-AB0A-4EB6-A8AF-CABEB26317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97" name="Google Shape;96;p2">
                          <a:extLst>
                            <a:ext uri="{FF2B5EF4-FFF2-40B4-BE49-F238E27FC236}">
                              <a16:creationId xmlns:a16="http://schemas.microsoft.com/office/drawing/2014/main" id="{EBF2BDD7-8B76-47EB-ADDC-192446260D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8" name="Google Shape;97;p2">
                          <a:extLst>
                            <a:ext uri="{FF2B5EF4-FFF2-40B4-BE49-F238E27FC236}">
                              <a16:creationId xmlns:a16="http://schemas.microsoft.com/office/drawing/2014/main" id="{66888DF1-0DFC-464C-828B-D11718FA4DB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9" name="Google Shape;98;p2">
                          <a:extLst>
                            <a:ext uri="{FF2B5EF4-FFF2-40B4-BE49-F238E27FC236}">
                              <a16:creationId xmlns:a16="http://schemas.microsoft.com/office/drawing/2014/main" id="{05421106-D119-4B6F-BD5E-85A859EBEB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476" name="Google Shape;99;p2">
                      <a:extLst>
                        <a:ext uri="{FF2B5EF4-FFF2-40B4-BE49-F238E27FC236}">
                          <a16:creationId xmlns:a16="http://schemas.microsoft.com/office/drawing/2014/main" id="{70328F7D-0ABC-490E-9736-84E6402BD3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77" name="Google Shape;100;p2">
                        <a:extLst>
                          <a:ext uri="{FF2B5EF4-FFF2-40B4-BE49-F238E27FC236}">
                            <a16:creationId xmlns:a16="http://schemas.microsoft.com/office/drawing/2014/main" id="{5A350D5E-C16E-47D9-9666-4F697C0229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90" name="Google Shape;101;p2">
                          <a:extLst>
                            <a:ext uri="{FF2B5EF4-FFF2-40B4-BE49-F238E27FC236}">
                              <a16:creationId xmlns:a16="http://schemas.microsoft.com/office/drawing/2014/main" id="{F2CB41C8-52B3-4642-BDE6-3F9E281B7C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1" name="Google Shape;102;p2">
                          <a:extLst>
                            <a:ext uri="{FF2B5EF4-FFF2-40B4-BE49-F238E27FC236}">
                              <a16:creationId xmlns:a16="http://schemas.microsoft.com/office/drawing/2014/main" id="{6C7DDF52-5BAD-49E3-B97D-AD30F00E08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92" name="Google Shape;103;p2">
                          <a:extLst>
                            <a:ext uri="{FF2B5EF4-FFF2-40B4-BE49-F238E27FC236}">
                              <a16:creationId xmlns:a16="http://schemas.microsoft.com/office/drawing/2014/main" id="{80A9FF1D-7DB0-4A42-90C1-188D2B27E3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78" name="Google Shape;104;p2">
                        <a:extLst>
                          <a:ext uri="{FF2B5EF4-FFF2-40B4-BE49-F238E27FC236}">
                            <a16:creationId xmlns:a16="http://schemas.microsoft.com/office/drawing/2014/main" id="{ADC6A66C-48FA-4505-B01C-5CAD671B447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87" name="Google Shape;105;p2">
                          <a:extLst>
                            <a:ext uri="{FF2B5EF4-FFF2-40B4-BE49-F238E27FC236}">
                              <a16:creationId xmlns:a16="http://schemas.microsoft.com/office/drawing/2014/main" id="{B334F9B2-4BD5-409B-95E2-FBDC078E614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8" name="Google Shape;106;p2">
                          <a:extLst>
                            <a:ext uri="{FF2B5EF4-FFF2-40B4-BE49-F238E27FC236}">
                              <a16:creationId xmlns:a16="http://schemas.microsoft.com/office/drawing/2014/main" id="{CC424B3F-FECD-4B10-8E62-25F704C079F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9" name="Google Shape;107;p2">
                          <a:extLst>
                            <a:ext uri="{FF2B5EF4-FFF2-40B4-BE49-F238E27FC236}">
                              <a16:creationId xmlns:a16="http://schemas.microsoft.com/office/drawing/2014/main" id="{B22C9076-21A9-4311-AAE5-ED927DCD07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79" name="Google Shape;108;p2">
                        <a:extLst>
                          <a:ext uri="{FF2B5EF4-FFF2-40B4-BE49-F238E27FC236}">
                            <a16:creationId xmlns:a16="http://schemas.microsoft.com/office/drawing/2014/main" id="{9816B0DB-E5C0-4569-95C0-EDA14824CA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84" name="Google Shape;109;p2">
                          <a:extLst>
                            <a:ext uri="{FF2B5EF4-FFF2-40B4-BE49-F238E27FC236}">
                              <a16:creationId xmlns:a16="http://schemas.microsoft.com/office/drawing/2014/main" id="{6489513E-CDD4-4F11-88B2-D0560B3E40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" name="Google Shape;110;p2">
                          <a:extLst>
                            <a:ext uri="{FF2B5EF4-FFF2-40B4-BE49-F238E27FC236}">
                              <a16:creationId xmlns:a16="http://schemas.microsoft.com/office/drawing/2014/main" id="{EE34D220-297C-4BF6-9116-F3D693972F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6" name="Google Shape;111;p2">
                          <a:extLst>
                            <a:ext uri="{FF2B5EF4-FFF2-40B4-BE49-F238E27FC236}">
                              <a16:creationId xmlns:a16="http://schemas.microsoft.com/office/drawing/2014/main" id="{77DC245D-9AE5-4328-9D4D-4B6212A3F3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80" name="Google Shape;112;p2">
                        <a:extLst>
                          <a:ext uri="{FF2B5EF4-FFF2-40B4-BE49-F238E27FC236}">
                            <a16:creationId xmlns:a16="http://schemas.microsoft.com/office/drawing/2014/main" id="{833F0211-FE63-440D-8C5A-D392D86C47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81" name="Google Shape;113;p2">
                          <a:extLst>
                            <a:ext uri="{FF2B5EF4-FFF2-40B4-BE49-F238E27FC236}">
                              <a16:creationId xmlns:a16="http://schemas.microsoft.com/office/drawing/2014/main" id="{CA74CA34-B531-49C5-927B-2DD68B9CA3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2" name="Google Shape;114;p2">
                          <a:extLst>
                            <a:ext uri="{FF2B5EF4-FFF2-40B4-BE49-F238E27FC236}">
                              <a16:creationId xmlns:a16="http://schemas.microsoft.com/office/drawing/2014/main" id="{C7D9153B-EE01-427C-9181-47BC1D4DE3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3" name="Google Shape;115;p2">
                          <a:extLst>
                            <a:ext uri="{FF2B5EF4-FFF2-40B4-BE49-F238E27FC236}">
                              <a16:creationId xmlns:a16="http://schemas.microsoft.com/office/drawing/2014/main" id="{4F31CDE9-2DF2-411D-96AE-DBE4BA88B5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423" name="Google Shape;116;p2">
                    <a:extLst>
                      <a:ext uri="{FF2B5EF4-FFF2-40B4-BE49-F238E27FC236}">
                        <a16:creationId xmlns:a16="http://schemas.microsoft.com/office/drawing/2014/main" id="{D35A4699-1567-4BEB-96A3-5C7B2A4E0704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441" name="Google Shape;117;p2">
                      <a:extLst>
                        <a:ext uri="{FF2B5EF4-FFF2-40B4-BE49-F238E27FC236}">
                          <a16:creationId xmlns:a16="http://schemas.microsoft.com/office/drawing/2014/main" id="{BD715B90-FC43-4E07-9D2A-1EB09A22BF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59" name="Google Shape;118;p2">
                        <a:extLst>
                          <a:ext uri="{FF2B5EF4-FFF2-40B4-BE49-F238E27FC236}">
                            <a16:creationId xmlns:a16="http://schemas.microsoft.com/office/drawing/2014/main" id="{6D4F5F6C-21D0-41B1-9FD9-51DD0B1A5A8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72" name="Google Shape;119;p2">
                          <a:extLst>
                            <a:ext uri="{FF2B5EF4-FFF2-40B4-BE49-F238E27FC236}">
                              <a16:creationId xmlns:a16="http://schemas.microsoft.com/office/drawing/2014/main" id="{BBB7CE03-C0A0-47AA-8427-B66003CD48F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3" name="Google Shape;120;p2">
                          <a:extLst>
                            <a:ext uri="{FF2B5EF4-FFF2-40B4-BE49-F238E27FC236}">
                              <a16:creationId xmlns:a16="http://schemas.microsoft.com/office/drawing/2014/main" id="{31C9406C-BDC7-4A03-8BF0-04E5D02CF0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4" name="Google Shape;121;p2">
                          <a:extLst>
                            <a:ext uri="{FF2B5EF4-FFF2-40B4-BE49-F238E27FC236}">
                              <a16:creationId xmlns:a16="http://schemas.microsoft.com/office/drawing/2014/main" id="{21535735-30AE-4B1C-A9F6-5F91ACA3CC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60" name="Google Shape;122;p2">
                        <a:extLst>
                          <a:ext uri="{FF2B5EF4-FFF2-40B4-BE49-F238E27FC236}">
                            <a16:creationId xmlns:a16="http://schemas.microsoft.com/office/drawing/2014/main" id="{FF55C531-7B8B-4846-9CFE-A266D5AF74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69" name="Google Shape;123;p2">
                          <a:extLst>
                            <a:ext uri="{FF2B5EF4-FFF2-40B4-BE49-F238E27FC236}">
                              <a16:creationId xmlns:a16="http://schemas.microsoft.com/office/drawing/2014/main" id="{E0D5C252-B637-4495-8CB2-4C6394410F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0" name="Google Shape;124;p2">
                          <a:extLst>
                            <a:ext uri="{FF2B5EF4-FFF2-40B4-BE49-F238E27FC236}">
                              <a16:creationId xmlns:a16="http://schemas.microsoft.com/office/drawing/2014/main" id="{D049F1DD-5B21-4D9E-99BA-7CE210D734E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71" name="Google Shape;125;p2">
                          <a:extLst>
                            <a:ext uri="{FF2B5EF4-FFF2-40B4-BE49-F238E27FC236}">
                              <a16:creationId xmlns:a16="http://schemas.microsoft.com/office/drawing/2014/main" id="{64C910DC-5C95-4FF7-9706-19DEED8396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61" name="Google Shape;126;p2">
                        <a:extLst>
                          <a:ext uri="{FF2B5EF4-FFF2-40B4-BE49-F238E27FC236}">
                            <a16:creationId xmlns:a16="http://schemas.microsoft.com/office/drawing/2014/main" id="{E4A3CC94-DD2D-414D-83BA-A8F18BADAF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66" name="Google Shape;127;p2">
                          <a:extLst>
                            <a:ext uri="{FF2B5EF4-FFF2-40B4-BE49-F238E27FC236}">
                              <a16:creationId xmlns:a16="http://schemas.microsoft.com/office/drawing/2014/main" id="{1ADA9F2D-FF71-4372-9397-F16A261FA0C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7" name="Google Shape;128;p2">
                          <a:extLst>
                            <a:ext uri="{FF2B5EF4-FFF2-40B4-BE49-F238E27FC236}">
                              <a16:creationId xmlns:a16="http://schemas.microsoft.com/office/drawing/2014/main" id="{D9AAD42B-1DB2-4D02-B338-2C8CDE8B9D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8" name="Google Shape;129;p2">
                          <a:extLst>
                            <a:ext uri="{FF2B5EF4-FFF2-40B4-BE49-F238E27FC236}">
                              <a16:creationId xmlns:a16="http://schemas.microsoft.com/office/drawing/2014/main" id="{11794BB8-FB20-4563-97EA-2AE8B08166A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62" name="Google Shape;130;p2">
                        <a:extLst>
                          <a:ext uri="{FF2B5EF4-FFF2-40B4-BE49-F238E27FC236}">
                            <a16:creationId xmlns:a16="http://schemas.microsoft.com/office/drawing/2014/main" id="{32F92159-03CE-4090-91D3-D9833363A3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63" name="Google Shape;131;p2">
                          <a:extLst>
                            <a:ext uri="{FF2B5EF4-FFF2-40B4-BE49-F238E27FC236}">
                              <a16:creationId xmlns:a16="http://schemas.microsoft.com/office/drawing/2014/main" id="{AB08558A-4C02-4BAA-84FC-B8C4E07AD6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4" name="Google Shape;132;p2">
                          <a:extLst>
                            <a:ext uri="{FF2B5EF4-FFF2-40B4-BE49-F238E27FC236}">
                              <a16:creationId xmlns:a16="http://schemas.microsoft.com/office/drawing/2014/main" id="{AB188F32-D107-4BCE-A81E-51FADDFFAD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65" name="Google Shape;133;p2">
                          <a:extLst>
                            <a:ext uri="{FF2B5EF4-FFF2-40B4-BE49-F238E27FC236}">
                              <a16:creationId xmlns:a16="http://schemas.microsoft.com/office/drawing/2014/main" id="{870587B4-4BEE-467C-8E5B-F2FCD11BBA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442" name="Google Shape;134;p2">
                      <a:extLst>
                        <a:ext uri="{FF2B5EF4-FFF2-40B4-BE49-F238E27FC236}">
                          <a16:creationId xmlns:a16="http://schemas.microsoft.com/office/drawing/2014/main" id="{AD0BF052-AB90-4AF8-9097-3BC8E37C77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443" name="Google Shape;135;p2">
                        <a:extLst>
                          <a:ext uri="{FF2B5EF4-FFF2-40B4-BE49-F238E27FC236}">
                            <a16:creationId xmlns:a16="http://schemas.microsoft.com/office/drawing/2014/main" id="{905B8E12-B76F-44CE-9AFA-4717A3CFB57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56" name="Google Shape;136;p2">
                          <a:extLst>
                            <a:ext uri="{FF2B5EF4-FFF2-40B4-BE49-F238E27FC236}">
                              <a16:creationId xmlns:a16="http://schemas.microsoft.com/office/drawing/2014/main" id="{E0070988-A827-404A-B258-F84F353288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7" name="Google Shape;137;p2">
                          <a:extLst>
                            <a:ext uri="{FF2B5EF4-FFF2-40B4-BE49-F238E27FC236}">
                              <a16:creationId xmlns:a16="http://schemas.microsoft.com/office/drawing/2014/main" id="{3C80B363-E636-48BE-8AEA-F90159450A8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8" name="Google Shape;138;p2">
                          <a:extLst>
                            <a:ext uri="{FF2B5EF4-FFF2-40B4-BE49-F238E27FC236}">
                              <a16:creationId xmlns:a16="http://schemas.microsoft.com/office/drawing/2014/main" id="{370B8750-82F3-408F-8EC0-3A370465A9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4" name="Google Shape;139;p2">
                        <a:extLst>
                          <a:ext uri="{FF2B5EF4-FFF2-40B4-BE49-F238E27FC236}">
                            <a16:creationId xmlns:a16="http://schemas.microsoft.com/office/drawing/2014/main" id="{BF6BC9FD-013A-4E00-9911-F09B736524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53" name="Google Shape;140;p2">
                          <a:extLst>
                            <a:ext uri="{FF2B5EF4-FFF2-40B4-BE49-F238E27FC236}">
                              <a16:creationId xmlns:a16="http://schemas.microsoft.com/office/drawing/2014/main" id="{5B7E4965-CFF0-4935-A3DD-6795326D9B2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4" name="Google Shape;141;p2">
                          <a:extLst>
                            <a:ext uri="{FF2B5EF4-FFF2-40B4-BE49-F238E27FC236}">
                              <a16:creationId xmlns:a16="http://schemas.microsoft.com/office/drawing/2014/main" id="{2E00299A-3A04-4E09-88D4-465636B21C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5" name="Google Shape;142;p2">
                          <a:extLst>
                            <a:ext uri="{FF2B5EF4-FFF2-40B4-BE49-F238E27FC236}">
                              <a16:creationId xmlns:a16="http://schemas.microsoft.com/office/drawing/2014/main" id="{99A55AAA-7AD4-48C7-92F5-0D346DE11F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5" name="Google Shape;143;p2">
                        <a:extLst>
                          <a:ext uri="{FF2B5EF4-FFF2-40B4-BE49-F238E27FC236}">
                            <a16:creationId xmlns:a16="http://schemas.microsoft.com/office/drawing/2014/main" id="{D7FA1FB7-AFC7-452D-B8BC-3C4331BE6E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50" name="Google Shape;144;p2">
                          <a:extLst>
                            <a:ext uri="{FF2B5EF4-FFF2-40B4-BE49-F238E27FC236}">
                              <a16:creationId xmlns:a16="http://schemas.microsoft.com/office/drawing/2014/main" id="{BF91E7B1-59F0-4E86-98EF-CBE7D3B00E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1" name="Google Shape;145;p2">
                          <a:extLst>
                            <a:ext uri="{FF2B5EF4-FFF2-40B4-BE49-F238E27FC236}">
                              <a16:creationId xmlns:a16="http://schemas.microsoft.com/office/drawing/2014/main" id="{D0108690-18C2-48BE-9477-F520B29A9A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52" name="Google Shape;146;p2">
                          <a:extLst>
                            <a:ext uri="{FF2B5EF4-FFF2-40B4-BE49-F238E27FC236}">
                              <a16:creationId xmlns:a16="http://schemas.microsoft.com/office/drawing/2014/main" id="{D281F446-0CF5-4BB8-BC8E-AE2456169E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446" name="Google Shape;147;p2">
                        <a:extLst>
                          <a:ext uri="{FF2B5EF4-FFF2-40B4-BE49-F238E27FC236}">
                            <a16:creationId xmlns:a16="http://schemas.microsoft.com/office/drawing/2014/main" id="{4FB4C58F-D0E5-49B4-99F3-1F6B69DC692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447" name="Google Shape;148;p2">
                          <a:extLst>
                            <a:ext uri="{FF2B5EF4-FFF2-40B4-BE49-F238E27FC236}">
                              <a16:creationId xmlns:a16="http://schemas.microsoft.com/office/drawing/2014/main" id="{56A737E6-E665-42CE-BDC9-3B3C30673A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8" name="Google Shape;149;p2">
                          <a:extLst>
                            <a:ext uri="{FF2B5EF4-FFF2-40B4-BE49-F238E27FC236}">
                              <a16:creationId xmlns:a16="http://schemas.microsoft.com/office/drawing/2014/main" id="{5F9D985B-7BED-4403-B348-9786C76505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49" name="Google Shape;150;p2">
                          <a:extLst>
                            <a:ext uri="{FF2B5EF4-FFF2-40B4-BE49-F238E27FC236}">
                              <a16:creationId xmlns:a16="http://schemas.microsoft.com/office/drawing/2014/main" id="{E835C7AC-E908-4D2B-A281-13E4A5E603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424" name="Google Shape;151;p2">
                    <a:extLst>
                      <a:ext uri="{FF2B5EF4-FFF2-40B4-BE49-F238E27FC236}">
                        <a16:creationId xmlns:a16="http://schemas.microsoft.com/office/drawing/2014/main" id="{479EB258-14EB-43FE-BE3E-7953977B46D8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25" name="Google Shape;152;p2">
                      <a:extLst>
                        <a:ext uri="{FF2B5EF4-FFF2-40B4-BE49-F238E27FC236}">
                          <a16:creationId xmlns:a16="http://schemas.microsoft.com/office/drawing/2014/main" id="{51D1BA83-0B77-4189-9283-F9A8F147A1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8" name="Google Shape;153;p2">
                        <a:extLst>
                          <a:ext uri="{FF2B5EF4-FFF2-40B4-BE49-F238E27FC236}">
                            <a16:creationId xmlns:a16="http://schemas.microsoft.com/office/drawing/2014/main" id="{8E999274-37CA-4F16-BA63-DF410234CA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9" name="Google Shape;154;p2">
                        <a:extLst>
                          <a:ext uri="{FF2B5EF4-FFF2-40B4-BE49-F238E27FC236}">
                            <a16:creationId xmlns:a16="http://schemas.microsoft.com/office/drawing/2014/main" id="{A7C86999-747C-49F2-867C-35D9BDFD49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0" name="Google Shape;155;p2">
                        <a:extLst>
                          <a:ext uri="{FF2B5EF4-FFF2-40B4-BE49-F238E27FC236}">
                            <a16:creationId xmlns:a16="http://schemas.microsoft.com/office/drawing/2014/main" id="{8C54D8C1-5251-4FBC-BF95-808AD1E90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6" name="Google Shape;156;p2">
                      <a:extLst>
                        <a:ext uri="{FF2B5EF4-FFF2-40B4-BE49-F238E27FC236}">
                          <a16:creationId xmlns:a16="http://schemas.microsoft.com/office/drawing/2014/main" id="{3FA8A096-4358-45D1-9C2E-B55F4B31AA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5" name="Google Shape;157;p2">
                        <a:extLst>
                          <a:ext uri="{FF2B5EF4-FFF2-40B4-BE49-F238E27FC236}">
                            <a16:creationId xmlns:a16="http://schemas.microsoft.com/office/drawing/2014/main" id="{107639D4-EC11-44D7-886C-28E8264551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6" name="Google Shape;158;p2">
                        <a:extLst>
                          <a:ext uri="{FF2B5EF4-FFF2-40B4-BE49-F238E27FC236}">
                            <a16:creationId xmlns:a16="http://schemas.microsoft.com/office/drawing/2014/main" id="{27961440-D067-49D9-B537-4E2913B56A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7" name="Google Shape;159;p2">
                        <a:extLst>
                          <a:ext uri="{FF2B5EF4-FFF2-40B4-BE49-F238E27FC236}">
                            <a16:creationId xmlns:a16="http://schemas.microsoft.com/office/drawing/2014/main" id="{118EEB7C-AB6B-4B2A-A4E4-C579B83085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7" name="Google Shape;160;p2">
                      <a:extLst>
                        <a:ext uri="{FF2B5EF4-FFF2-40B4-BE49-F238E27FC236}">
                          <a16:creationId xmlns:a16="http://schemas.microsoft.com/office/drawing/2014/main" id="{EB747968-F874-4FEF-B2CD-D436CB5FED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2" name="Google Shape;161;p2">
                        <a:extLst>
                          <a:ext uri="{FF2B5EF4-FFF2-40B4-BE49-F238E27FC236}">
                            <a16:creationId xmlns:a16="http://schemas.microsoft.com/office/drawing/2014/main" id="{7516224B-EA29-4113-970E-0817C0EF52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3" name="Google Shape;162;p2">
                        <a:extLst>
                          <a:ext uri="{FF2B5EF4-FFF2-40B4-BE49-F238E27FC236}">
                            <a16:creationId xmlns:a16="http://schemas.microsoft.com/office/drawing/2014/main" id="{BE17A9F0-B41A-40BC-9128-467F127B3B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4" name="Google Shape;163;p2">
                        <a:extLst>
                          <a:ext uri="{FF2B5EF4-FFF2-40B4-BE49-F238E27FC236}">
                            <a16:creationId xmlns:a16="http://schemas.microsoft.com/office/drawing/2014/main" id="{135F6F38-1BF0-4E9E-B8C7-CE5E3423B2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8" name="Google Shape;164;p2">
                      <a:extLst>
                        <a:ext uri="{FF2B5EF4-FFF2-40B4-BE49-F238E27FC236}">
                          <a16:creationId xmlns:a16="http://schemas.microsoft.com/office/drawing/2014/main" id="{EB15EEAF-7900-458A-8379-6D1D3C231E8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29" name="Google Shape;165;p2">
                        <a:extLst>
                          <a:ext uri="{FF2B5EF4-FFF2-40B4-BE49-F238E27FC236}">
                            <a16:creationId xmlns:a16="http://schemas.microsoft.com/office/drawing/2014/main" id="{41AA21D9-986B-494F-ACE6-05CEA3AC9C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0" name="Google Shape;166;p2">
                        <a:extLst>
                          <a:ext uri="{FF2B5EF4-FFF2-40B4-BE49-F238E27FC236}">
                            <a16:creationId xmlns:a16="http://schemas.microsoft.com/office/drawing/2014/main" id="{CF8B9C22-B027-4E59-810C-C105C8FCD6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1" name="Google Shape;167;p2">
                        <a:extLst>
                          <a:ext uri="{FF2B5EF4-FFF2-40B4-BE49-F238E27FC236}">
                            <a16:creationId xmlns:a16="http://schemas.microsoft.com/office/drawing/2014/main" id="{03F66A98-4E67-482C-8E69-2F3D9156AF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411" name="Google Shape;168;p2">
                <a:extLst>
                  <a:ext uri="{FF2B5EF4-FFF2-40B4-BE49-F238E27FC236}">
                    <a16:creationId xmlns:a16="http://schemas.microsoft.com/office/drawing/2014/main" id="{7D09AF5B-2E80-4F78-B4A3-6792E7AABFAD}"/>
                  </a:ext>
                </a:extLst>
              </p:cNvPr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412" name="Google Shape;169;p2">
                  <a:extLst>
                    <a:ext uri="{FF2B5EF4-FFF2-40B4-BE49-F238E27FC236}">
                      <a16:creationId xmlns:a16="http://schemas.microsoft.com/office/drawing/2014/main" id="{6B1D0B5B-5AB4-4CB1-AC9C-6F2D6650FF6B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417" name="Google Shape;170;p2">
                    <a:extLst>
                      <a:ext uri="{FF2B5EF4-FFF2-40B4-BE49-F238E27FC236}">
                        <a16:creationId xmlns:a16="http://schemas.microsoft.com/office/drawing/2014/main" id="{82B691AE-88AE-4928-BD77-7D3178B5405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8" name="Google Shape;171;p2">
                    <a:extLst>
                      <a:ext uri="{FF2B5EF4-FFF2-40B4-BE49-F238E27FC236}">
                        <a16:creationId xmlns:a16="http://schemas.microsoft.com/office/drawing/2014/main" id="{682AD7DD-FEE0-4037-B5ED-225957D9939A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9" name="Google Shape;172;p2">
                    <a:extLst>
                      <a:ext uri="{FF2B5EF4-FFF2-40B4-BE49-F238E27FC236}">
                        <a16:creationId xmlns:a16="http://schemas.microsoft.com/office/drawing/2014/main" id="{1F1C788A-B60C-4FD2-A8EB-6B804FF59B6B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413" name="Google Shape;173;p2">
                  <a:extLst>
                    <a:ext uri="{FF2B5EF4-FFF2-40B4-BE49-F238E27FC236}">
                      <a16:creationId xmlns:a16="http://schemas.microsoft.com/office/drawing/2014/main" id="{A23D6F9E-5559-420D-ADE9-16C3B1F07FB4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414" name="Google Shape;174;p2">
                    <a:extLst>
                      <a:ext uri="{FF2B5EF4-FFF2-40B4-BE49-F238E27FC236}">
                        <a16:creationId xmlns:a16="http://schemas.microsoft.com/office/drawing/2014/main" id="{6767D989-E14F-4ED9-83D0-8BB1F67C112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5" name="Google Shape;175;p2">
                    <a:extLst>
                      <a:ext uri="{FF2B5EF4-FFF2-40B4-BE49-F238E27FC236}">
                        <a16:creationId xmlns:a16="http://schemas.microsoft.com/office/drawing/2014/main" id="{153554F4-1361-40EE-9F0F-6772C7315120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16" name="Google Shape;176;p2">
                    <a:extLst>
                      <a:ext uri="{FF2B5EF4-FFF2-40B4-BE49-F238E27FC236}">
                        <a16:creationId xmlns:a16="http://schemas.microsoft.com/office/drawing/2014/main" id="{0D7E6D33-5F8B-4AED-B8B8-F32214356EB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18" name="Google Shape;177;p2">
              <a:extLst>
                <a:ext uri="{FF2B5EF4-FFF2-40B4-BE49-F238E27FC236}">
                  <a16:creationId xmlns:a16="http://schemas.microsoft.com/office/drawing/2014/main" id="{D12514A8-91EC-4BEE-B0D8-8A382BF4FBC9}"/>
                </a:ext>
              </a:extLst>
            </p:cNvPr>
            <p:cNvGrpSpPr/>
            <p:nvPr/>
          </p:nvGrpSpPr>
          <p:grpSpPr>
            <a:xfrm>
              <a:off x="471460" y="61396"/>
              <a:ext cx="9609875" cy="285829"/>
              <a:chOff x="471460" y="61396"/>
              <a:chExt cx="9609875" cy="285829"/>
            </a:xfrm>
          </p:grpSpPr>
          <p:grpSp>
            <p:nvGrpSpPr>
              <p:cNvPr id="295" name="Google Shape;178;p2">
                <a:extLst>
                  <a:ext uri="{FF2B5EF4-FFF2-40B4-BE49-F238E27FC236}">
                    <a16:creationId xmlns:a16="http://schemas.microsoft.com/office/drawing/2014/main" id="{203D19AF-DDC2-4071-98FD-4A1AEB6FA5A4}"/>
                  </a:ext>
                </a:extLst>
              </p:cNvPr>
              <p:cNvGrpSpPr/>
              <p:nvPr/>
            </p:nvGrpSpPr>
            <p:grpSpPr>
              <a:xfrm>
                <a:off x="471460" y="61396"/>
                <a:ext cx="8862425" cy="285829"/>
                <a:chOff x="395260" y="61396"/>
                <a:chExt cx="8862425" cy="285829"/>
              </a:xfrm>
            </p:grpSpPr>
            <p:grpSp>
              <p:nvGrpSpPr>
                <p:cNvPr id="305" name="Google Shape;179;p2">
                  <a:extLst>
                    <a:ext uri="{FF2B5EF4-FFF2-40B4-BE49-F238E27FC236}">
                      <a16:creationId xmlns:a16="http://schemas.microsoft.com/office/drawing/2014/main" id="{22BEBA60-10E2-4E9C-9B5B-6F885E04EC3F}"/>
                    </a:ext>
                  </a:extLst>
                </p:cNvPr>
                <p:cNvGrpSpPr/>
                <p:nvPr/>
              </p:nvGrpSpPr>
              <p:grpSpPr>
                <a:xfrm rot="5400000">
                  <a:off x="8465008" y="-445452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94" name="Google Shape;180;p2">
                    <a:extLst>
                      <a:ext uri="{FF2B5EF4-FFF2-40B4-BE49-F238E27FC236}">
                        <a16:creationId xmlns:a16="http://schemas.microsoft.com/office/drawing/2014/main" id="{59421385-37CB-43C3-8FFF-1DD1E43A9477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7" name="Google Shape;181;p2">
                      <a:extLst>
                        <a:ext uri="{FF2B5EF4-FFF2-40B4-BE49-F238E27FC236}">
                          <a16:creationId xmlns:a16="http://schemas.microsoft.com/office/drawing/2014/main" id="{3A3D29CF-9434-48DA-9BC5-48BAC8586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8" name="Google Shape;182;p2">
                      <a:extLst>
                        <a:ext uri="{FF2B5EF4-FFF2-40B4-BE49-F238E27FC236}">
                          <a16:creationId xmlns:a16="http://schemas.microsoft.com/office/drawing/2014/main" id="{4B7343EE-4B0B-4726-BFA3-BB99622EAA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9" name="Google Shape;183;p2">
                      <a:extLst>
                        <a:ext uri="{FF2B5EF4-FFF2-40B4-BE49-F238E27FC236}">
                          <a16:creationId xmlns:a16="http://schemas.microsoft.com/office/drawing/2014/main" id="{8C212E73-F836-489E-A8F0-4EA6F71EF4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95" name="Google Shape;184;p2">
                    <a:extLst>
                      <a:ext uri="{FF2B5EF4-FFF2-40B4-BE49-F238E27FC236}">
                        <a16:creationId xmlns:a16="http://schemas.microsoft.com/office/drawing/2014/main" id="{53B992E5-D18B-4DA9-85FC-9A286F943871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4" name="Google Shape;185;p2">
                      <a:extLst>
                        <a:ext uri="{FF2B5EF4-FFF2-40B4-BE49-F238E27FC236}">
                          <a16:creationId xmlns:a16="http://schemas.microsoft.com/office/drawing/2014/main" id="{92A5AF71-DABF-41CB-9CE3-A3F8B24CEC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5" name="Google Shape;186;p2">
                      <a:extLst>
                        <a:ext uri="{FF2B5EF4-FFF2-40B4-BE49-F238E27FC236}">
                          <a16:creationId xmlns:a16="http://schemas.microsoft.com/office/drawing/2014/main" id="{8B6F05BB-BFCE-4BC1-B856-030EFEAF3A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6" name="Google Shape;187;p2">
                      <a:extLst>
                        <a:ext uri="{FF2B5EF4-FFF2-40B4-BE49-F238E27FC236}">
                          <a16:creationId xmlns:a16="http://schemas.microsoft.com/office/drawing/2014/main" id="{48AEB7A2-A58A-4D98-8B87-2B4B873A46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96" name="Google Shape;188;p2">
                    <a:extLst>
                      <a:ext uri="{FF2B5EF4-FFF2-40B4-BE49-F238E27FC236}">
                        <a16:creationId xmlns:a16="http://schemas.microsoft.com/office/drawing/2014/main" id="{7D31D271-B93F-41CF-8155-8A123A39125E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401" name="Google Shape;189;p2">
                      <a:extLst>
                        <a:ext uri="{FF2B5EF4-FFF2-40B4-BE49-F238E27FC236}">
                          <a16:creationId xmlns:a16="http://schemas.microsoft.com/office/drawing/2014/main" id="{D86FE002-684A-40D3-B8AA-06BEF42CBA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2" name="Google Shape;190;p2">
                      <a:extLst>
                        <a:ext uri="{FF2B5EF4-FFF2-40B4-BE49-F238E27FC236}">
                          <a16:creationId xmlns:a16="http://schemas.microsoft.com/office/drawing/2014/main" id="{667B97CE-18F9-4186-9208-4AF4F0C7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3" name="Google Shape;191;p2">
                      <a:extLst>
                        <a:ext uri="{FF2B5EF4-FFF2-40B4-BE49-F238E27FC236}">
                          <a16:creationId xmlns:a16="http://schemas.microsoft.com/office/drawing/2014/main" id="{BA6A5D07-1E85-4596-B0BF-E513218C1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97" name="Google Shape;192;p2">
                    <a:extLst>
                      <a:ext uri="{FF2B5EF4-FFF2-40B4-BE49-F238E27FC236}">
                        <a16:creationId xmlns:a16="http://schemas.microsoft.com/office/drawing/2014/main" id="{28ABFEEC-51D5-4FC0-86A9-C35E78F73C78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98" name="Google Shape;193;p2">
                      <a:extLst>
                        <a:ext uri="{FF2B5EF4-FFF2-40B4-BE49-F238E27FC236}">
                          <a16:creationId xmlns:a16="http://schemas.microsoft.com/office/drawing/2014/main" id="{F3869805-B278-4633-B49D-6FACB43E07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99" name="Google Shape;194;p2">
                      <a:extLst>
                        <a:ext uri="{FF2B5EF4-FFF2-40B4-BE49-F238E27FC236}">
                          <a16:creationId xmlns:a16="http://schemas.microsoft.com/office/drawing/2014/main" id="{0A9B7E6A-03FF-490D-AE23-CB254FF68C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00" name="Google Shape;195;p2">
                      <a:extLst>
                        <a:ext uri="{FF2B5EF4-FFF2-40B4-BE49-F238E27FC236}">
                          <a16:creationId xmlns:a16="http://schemas.microsoft.com/office/drawing/2014/main" id="{46B7339B-5D60-427F-AC44-3BB1D4E53C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06" name="Google Shape;196;p2">
                  <a:extLst>
                    <a:ext uri="{FF2B5EF4-FFF2-40B4-BE49-F238E27FC236}">
                      <a16:creationId xmlns:a16="http://schemas.microsoft.com/office/drawing/2014/main" id="{9EAA3028-2B22-444B-A574-B8BF158EB3D4}"/>
                    </a:ext>
                  </a:extLst>
                </p:cNvPr>
                <p:cNvGrpSpPr/>
                <p:nvPr/>
              </p:nvGrpSpPr>
              <p:grpSpPr>
                <a:xfrm rot="5400000">
                  <a:off x="3923120" y="-3466465"/>
                  <a:ext cx="285829" cy="7341550"/>
                  <a:chOff x="73845" y="36500"/>
                  <a:chExt cx="285829" cy="7341550"/>
                </a:xfrm>
              </p:grpSpPr>
              <p:grpSp>
                <p:nvGrpSpPr>
                  <p:cNvPr id="307" name="Google Shape;197;p2">
                    <a:extLst>
                      <a:ext uri="{FF2B5EF4-FFF2-40B4-BE49-F238E27FC236}">
                        <a16:creationId xmlns:a16="http://schemas.microsoft.com/office/drawing/2014/main" id="{5FE2E2AA-9C82-444C-897F-0A654BAF6C6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4538300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60" name="Google Shape;198;p2">
                      <a:extLst>
                        <a:ext uri="{FF2B5EF4-FFF2-40B4-BE49-F238E27FC236}">
                          <a16:creationId xmlns:a16="http://schemas.microsoft.com/office/drawing/2014/main" id="{BE0A444A-AD60-470A-873F-632B1B01EC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78" name="Google Shape;199;p2">
                        <a:extLst>
                          <a:ext uri="{FF2B5EF4-FFF2-40B4-BE49-F238E27FC236}">
                            <a16:creationId xmlns:a16="http://schemas.microsoft.com/office/drawing/2014/main" id="{AADEA379-BDB6-49FF-A1BC-2C53BF37579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91" name="Google Shape;200;p2">
                          <a:extLst>
                            <a:ext uri="{FF2B5EF4-FFF2-40B4-BE49-F238E27FC236}">
                              <a16:creationId xmlns:a16="http://schemas.microsoft.com/office/drawing/2014/main" id="{D8E88745-4224-4250-A446-A70B6E03D2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2" name="Google Shape;201;p2">
                          <a:extLst>
                            <a:ext uri="{FF2B5EF4-FFF2-40B4-BE49-F238E27FC236}">
                              <a16:creationId xmlns:a16="http://schemas.microsoft.com/office/drawing/2014/main" id="{8E26C0F4-B73C-4920-9EAF-7A856F9340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3" name="Google Shape;202;p2">
                          <a:extLst>
                            <a:ext uri="{FF2B5EF4-FFF2-40B4-BE49-F238E27FC236}">
                              <a16:creationId xmlns:a16="http://schemas.microsoft.com/office/drawing/2014/main" id="{B761155E-1FE4-41C4-B56A-689CBF69A0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79" name="Google Shape;203;p2">
                        <a:extLst>
                          <a:ext uri="{FF2B5EF4-FFF2-40B4-BE49-F238E27FC236}">
                            <a16:creationId xmlns:a16="http://schemas.microsoft.com/office/drawing/2014/main" id="{0CD347AF-10B6-4EB0-B93E-3D8552E6E4A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8" name="Google Shape;204;p2">
                          <a:extLst>
                            <a:ext uri="{FF2B5EF4-FFF2-40B4-BE49-F238E27FC236}">
                              <a16:creationId xmlns:a16="http://schemas.microsoft.com/office/drawing/2014/main" id="{85346FF3-762C-4C5B-B291-A58CC67801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9" name="Google Shape;205;p2">
                          <a:extLst>
                            <a:ext uri="{FF2B5EF4-FFF2-40B4-BE49-F238E27FC236}">
                              <a16:creationId xmlns:a16="http://schemas.microsoft.com/office/drawing/2014/main" id="{CD765248-004F-4D95-9086-ACD0D91BC0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90" name="Google Shape;206;p2">
                          <a:extLst>
                            <a:ext uri="{FF2B5EF4-FFF2-40B4-BE49-F238E27FC236}">
                              <a16:creationId xmlns:a16="http://schemas.microsoft.com/office/drawing/2014/main" id="{40B1FB43-410C-4813-A11D-5814050196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80" name="Google Shape;207;p2">
                        <a:extLst>
                          <a:ext uri="{FF2B5EF4-FFF2-40B4-BE49-F238E27FC236}">
                            <a16:creationId xmlns:a16="http://schemas.microsoft.com/office/drawing/2014/main" id="{C0B40E96-E302-4560-9435-2CA6BFBA6E8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5" name="Google Shape;208;p2">
                          <a:extLst>
                            <a:ext uri="{FF2B5EF4-FFF2-40B4-BE49-F238E27FC236}">
                              <a16:creationId xmlns:a16="http://schemas.microsoft.com/office/drawing/2014/main" id="{68C6DD12-8056-490E-BCED-D9ACC1C7894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6" name="Google Shape;209;p2">
                          <a:extLst>
                            <a:ext uri="{FF2B5EF4-FFF2-40B4-BE49-F238E27FC236}">
                              <a16:creationId xmlns:a16="http://schemas.microsoft.com/office/drawing/2014/main" id="{684623AA-37F5-4818-BF29-518DF20B21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7" name="Google Shape;210;p2">
                          <a:extLst>
                            <a:ext uri="{FF2B5EF4-FFF2-40B4-BE49-F238E27FC236}">
                              <a16:creationId xmlns:a16="http://schemas.microsoft.com/office/drawing/2014/main" id="{7664466F-3D72-4C5D-92DB-AAD8B765AC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81" name="Google Shape;211;p2">
                        <a:extLst>
                          <a:ext uri="{FF2B5EF4-FFF2-40B4-BE49-F238E27FC236}">
                            <a16:creationId xmlns:a16="http://schemas.microsoft.com/office/drawing/2014/main" id="{4CC1AE4F-9732-4E39-BEC8-46E1555F4A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82" name="Google Shape;212;p2">
                          <a:extLst>
                            <a:ext uri="{FF2B5EF4-FFF2-40B4-BE49-F238E27FC236}">
                              <a16:creationId xmlns:a16="http://schemas.microsoft.com/office/drawing/2014/main" id="{F585A9FE-28E6-4DA9-B53B-4370DCC4EE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3" name="Google Shape;213;p2">
                          <a:extLst>
                            <a:ext uri="{FF2B5EF4-FFF2-40B4-BE49-F238E27FC236}">
                              <a16:creationId xmlns:a16="http://schemas.microsoft.com/office/drawing/2014/main" id="{591DB4A9-796D-4BA1-8A32-78790DEB77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84" name="Google Shape;214;p2">
                          <a:extLst>
                            <a:ext uri="{FF2B5EF4-FFF2-40B4-BE49-F238E27FC236}">
                              <a16:creationId xmlns:a16="http://schemas.microsoft.com/office/drawing/2014/main" id="{4AFBD1A9-D2D7-43D1-A28E-586EA5F6CA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61" name="Google Shape;215;p2">
                      <a:extLst>
                        <a:ext uri="{FF2B5EF4-FFF2-40B4-BE49-F238E27FC236}">
                          <a16:creationId xmlns:a16="http://schemas.microsoft.com/office/drawing/2014/main" id="{8C60D48A-3335-44DA-9C1B-072F781EA20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62" name="Google Shape;216;p2">
                        <a:extLst>
                          <a:ext uri="{FF2B5EF4-FFF2-40B4-BE49-F238E27FC236}">
                            <a16:creationId xmlns:a16="http://schemas.microsoft.com/office/drawing/2014/main" id="{F3867770-0937-486F-9C46-ABEDF986FE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75" name="Google Shape;217;p2">
                          <a:extLst>
                            <a:ext uri="{FF2B5EF4-FFF2-40B4-BE49-F238E27FC236}">
                              <a16:creationId xmlns:a16="http://schemas.microsoft.com/office/drawing/2014/main" id="{1E70DD19-E86B-4D56-8009-B2D5E91A831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6" name="Google Shape;218;p2">
                          <a:extLst>
                            <a:ext uri="{FF2B5EF4-FFF2-40B4-BE49-F238E27FC236}">
                              <a16:creationId xmlns:a16="http://schemas.microsoft.com/office/drawing/2014/main" id="{6E7D34BE-BEB7-4330-9700-86D0A916A6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7" name="Google Shape;219;p2">
                          <a:extLst>
                            <a:ext uri="{FF2B5EF4-FFF2-40B4-BE49-F238E27FC236}">
                              <a16:creationId xmlns:a16="http://schemas.microsoft.com/office/drawing/2014/main" id="{F61B901E-FF7E-4AA1-897C-5D6B834989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3" name="Google Shape;220;p2">
                        <a:extLst>
                          <a:ext uri="{FF2B5EF4-FFF2-40B4-BE49-F238E27FC236}">
                            <a16:creationId xmlns:a16="http://schemas.microsoft.com/office/drawing/2014/main" id="{10A3F628-D345-44F4-B416-F3EA1D49FB5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72" name="Google Shape;221;p2">
                          <a:extLst>
                            <a:ext uri="{FF2B5EF4-FFF2-40B4-BE49-F238E27FC236}">
                              <a16:creationId xmlns:a16="http://schemas.microsoft.com/office/drawing/2014/main" id="{A10B2BEB-569E-484E-A3CB-47D2A37D2DD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3" name="Google Shape;222;p2">
                          <a:extLst>
                            <a:ext uri="{FF2B5EF4-FFF2-40B4-BE49-F238E27FC236}">
                              <a16:creationId xmlns:a16="http://schemas.microsoft.com/office/drawing/2014/main" id="{F34C8BDB-4007-4D05-879D-AB91D8BB31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4" name="Google Shape;223;p2">
                          <a:extLst>
                            <a:ext uri="{FF2B5EF4-FFF2-40B4-BE49-F238E27FC236}">
                              <a16:creationId xmlns:a16="http://schemas.microsoft.com/office/drawing/2014/main" id="{5BD29DD5-D4F3-407D-A8FB-5242C23E559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4" name="Google Shape;224;p2">
                        <a:extLst>
                          <a:ext uri="{FF2B5EF4-FFF2-40B4-BE49-F238E27FC236}">
                            <a16:creationId xmlns:a16="http://schemas.microsoft.com/office/drawing/2014/main" id="{E5EAE97D-3545-436B-8588-0375C221A02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69" name="Google Shape;225;p2">
                          <a:extLst>
                            <a:ext uri="{FF2B5EF4-FFF2-40B4-BE49-F238E27FC236}">
                              <a16:creationId xmlns:a16="http://schemas.microsoft.com/office/drawing/2014/main" id="{502508AF-03E4-4A96-BB8C-75EA84A4C9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0" name="Google Shape;226;p2">
                          <a:extLst>
                            <a:ext uri="{FF2B5EF4-FFF2-40B4-BE49-F238E27FC236}">
                              <a16:creationId xmlns:a16="http://schemas.microsoft.com/office/drawing/2014/main" id="{D5E612AC-3EB1-4BAA-8DAB-1F5281B524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1" name="Google Shape;227;p2">
                          <a:extLst>
                            <a:ext uri="{FF2B5EF4-FFF2-40B4-BE49-F238E27FC236}">
                              <a16:creationId xmlns:a16="http://schemas.microsoft.com/office/drawing/2014/main" id="{7C63056B-A69C-4E77-8EF9-774FB83CA3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5" name="Google Shape;228;p2">
                        <a:extLst>
                          <a:ext uri="{FF2B5EF4-FFF2-40B4-BE49-F238E27FC236}">
                            <a16:creationId xmlns:a16="http://schemas.microsoft.com/office/drawing/2014/main" id="{F081DFB8-7501-4EA4-97EE-867A5203A5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66" name="Google Shape;229;p2">
                          <a:extLst>
                            <a:ext uri="{FF2B5EF4-FFF2-40B4-BE49-F238E27FC236}">
                              <a16:creationId xmlns:a16="http://schemas.microsoft.com/office/drawing/2014/main" id="{0909D2C4-DAA8-4DF5-AF40-AD37DC1863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67" name="Google Shape;230;p2">
                          <a:extLst>
                            <a:ext uri="{FF2B5EF4-FFF2-40B4-BE49-F238E27FC236}">
                              <a16:creationId xmlns:a16="http://schemas.microsoft.com/office/drawing/2014/main" id="{E4F71E09-A2BB-467B-8C0F-14EAFCEA23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68" name="Google Shape;231;p2">
                          <a:extLst>
                            <a:ext uri="{FF2B5EF4-FFF2-40B4-BE49-F238E27FC236}">
                              <a16:creationId xmlns:a16="http://schemas.microsoft.com/office/drawing/2014/main" id="{55615683-682F-4D08-ACD3-BC8AF64352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08" name="Google Shape;232;p2">
                    <a:extLst>
                      <a:ext uri="{FF2B5EF4-FFF2-40B4-BE49-F238E27FC236}">
                        <a16:creationId xmlns:a16="http://schemas.microsoft.com/office/drawing/2014/main" id="{FDFCBBCD-1A45-4B40-BB7F-419A7D3C965E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1524775"/>
                    <a:ext cx="285829" cy="2839750"/>
                    <a:chOff x="73845" y="3561500"/>
                    <a:chExt cx="285829" cy="2839750"/>
                  </a:xfrm>
                </p:grpSpPr>
                <p:grpSp>
                  <p:nvGrpSpPr>
                    <p:cNvPr id="326" name="Google Shape;233;p2">
                      <a:extLst>
                        <a:ext uri="{FF2B5EF4-FFF2-40B4-BE49-F238E27FC236}">
                          <a16:creationId xmlns:a16="http://schemas.microsoft.com/office/drawing/2014/main" id="{EF734EE4-326A-4CCE-B377-C2500B8678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44" name="Google Shape;234;p2">
                        <a:extLst>
                          <a:ext uri="{FF2B5EF4-FFF2-40B4-BE49-F238E27FC236}">
                            <a16:creationId xmlns:a16="http://schemas.microsoft.com/office/drawing/2014/main" id="{04AF662F-B60E-4BC9-A4CF-21045FE557A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57" name="Google Shape;235;p2">
                          <a:extLst>
                            <a:ext uri="{FF2B5EF4-FFF2-40B4-BE49-F238E27FC236}">
                              <a16:creationId xmlns:a16="http://schemas.microsoft.com/office/drawing/2014/main" id="{02832C96-3311-432D-B576-FEE407A3E8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8" name="Google Shape;236;p2">
                          <a:extLst>
                            <a:ext uri="{FF2B5EF4-FFF2-40B4-BE49-F238E27FC236}">
                              <a16:creationId xmlns:a16="http://schemas.microsoft.com/office/drawing/2014/main" id="{F3D8AFFA-D272-4BB0-9038-E8E6D95126F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9" name="Google Shape;237;p2">
                          <a:extLst>
                            <a:ext uri="{FF2B5EF4-FFF2-40B4-BE49-F238E27FC236}">
                              <a16:creationId xmlns:a16="http://schemas.microsoft.com/office/drawing/2014/main" id="{05286DA2-10CC-482B-AB46-6B36D0DF11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5" name="Google Shape;238;p2">
                        <a:extLst>
                          <a:ext uri="{FF2B5EF4-FFF2-40B4-BE49-F238E27FC236}">
                            <a16:creationId xmlns:a16="http://schemas.microsoft.com/office/drawing/2014/main" id="{75149CA1-BACF-4251-8DD2-692974746A9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54" name="Google Shape;239;p2">
                          <a:extLst>
                            <a:ext uri="{FF2B5EF4-FFF2-40B4-BE49-F238E27FC236}">
                              <a16:creationId xmlns:a16="http://schemas.microsoft.com/office/drawing/2014/main" id="{06423819-D213-4B84-B71F-63B01FD1A7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5" name="Google Shape;240;p2">
                          <a:extLst>
                            <a:ext uri="{FF2B5EF4-FFF2-40B4-BE49-F238E27FC236}">
                              <a16:creationId xmlns:a16="http://schemas.microsoft.com/office/drawing/2014/main" id="{60104A50-681F-4433-AD57-E7CC1083B1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6" name="Google Shape;241;p2">
                          <a:extLst>
                            <a:ext uri="{FF2B5EF4-FFF2-40B4-BE49-F238E27FC236}">
                              <a16:creationId xmlns:a16="http://schemas.microsoft.com/office/drawing/2014/main" id="{7EFA3BD4-E719-4836-90E2-C3F8E51DBDA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6" name="Google Shape;242;p2">
                        <a:extLst>
                          <a:ext uri="{FF2B5EF4-FFF2-40B4-BE49-F238E27FC236}">
                            <a16:creationId xmlns:a16="http://schemas.microsoft.com/office/drawing/2014/main" id="{013E93BA-3C75-4DB8-8ACB-D89F66FD66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51" name="Google Shape;243;p2">
                          <a:extLst>
                            <a:ext uri="{FF2B5EF4-FFF2-40B4-BE49-F238E27FC236}">
                              <a16:creationId xmlns:a16="http://schemas.microsoft.com/office/drawing/2014/main" id="{570C6E4D-B15F-490D-9B1B-95F3B9E48F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2" name="Google Shape;244;p2">
                          <a:extLst>
                            <a:ext uri="{FF2B5EF4-FFF2-40B4-BE49-F238E27FC236}">
                              <a16:creationId xmlns:a16="http://schemas.microsoft.com/office/drawing/2014/main" id="{E733B6EB-B7B9-494B-89F5-6A35F9E154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3" name="Google Shape;245;p2">
                          <a:extLst>
                            <a:ext uri="{FF2B5EF4-FFF2-40B4-BE49-F238E27FC236}">
                              <a16:creationId xmlns:a16="http://schemas.microsoft.com/office/drawing/2014/main" id="{56263F07-A1E6-4BDC-8B03-9AF6A57CD0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47" name="Google Shape;246;p2">
                        <a:extLst>
                          <a:ext uri="{FF2B5EF4-FFF2-40B4-BE49-F238E27FC236}">
                            <a16:creationId xmlns:a16="http://schemas.microsoft.com/office/drawing/2014/main" id="{74900556-F8CE-46B0-90C3-B3448DBDD6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8" name="Google Shape;247;p2">
                          <a:extLst>
                            <a:ext uri="{FF2B5EF4-FFF2-40B4-BE49-F238E27FC236}">
                              <a16:creationId xmlns:a16="http://schemas.microsoft.com/office/drawing/2014/main" id="{E67781DD-311C-4A7C-866E-DAEBAFE2E2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9" name="Google Shape;248;p2">
                          <a:extLst>
                            <a:ext uri="{FF2B5EF4-FFF2-40B4-BE49-F238E27FC236}">
                              <a16:creationId xmlns:a16="http://schemas.microsoft.com/office/drawing/2014/main" id="{A49B51E6-E977-4189-A73C-BB50F74C87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50" name="Google Shape;249;p2">
                          <a:extLst>
                            <a:ext uri="{FF2B5EF4-FFF2-40B4-BE49-F238E27FC236}">
                              <a16:creationId xmlns:a16="http://schemas.microsoft.com/office/drawing/2014/main" id="{3442708C-5554-4764-82D8-9C68E5CBEF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  <p:grpSp>
                  <p:nvGrpSpPr>
                    <p:cNvPr id="327" name="Google Shape;250;p2">
                      <a:extLst>
                        <a:ext uri="{FF2B5EF4-FFF2-40B4-BE49-F238E27FC236}">
                          <a16:creationId xmlns:a16="http://schemas.microsoft.com/office/drawing/2014/main" id="{CC5225DF-1065-405C-9ECF-773B34CE1E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509455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28" name="Google Shape;251;p2">
                        <a:extLst>
                          <a:ext uri="{FF2B5EF4-FFF2-40B4-BE49-F238E27FC236}">
                            <a16:creationId xmlns:a16="http://schemas.microsoft.com/office/drawing/2014/main" id="{E60F82CE-D0B5-4DB8-8009-2901A8CAB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41" name="Google Shape;252;p2">
                          <a:extLst>
                            <a:ext uri="{FF2B5EF4-FFF2-40B4-BE49-F238E27FC236}">
                              <a16:creationId xmlns:a16="http://schemas.microsoft.com/office/drawing/2014/main" id="{A3FB7B13-F5F3-46BA-9B63-A3F75E298D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2" name="Google Shape;253;p2">
                          <a:extLst>
                            <a:ext uri="{FF2B5EF4-FFF2-40B4-BE49-F238E27FC236}">
                              <a16:creationId xmlns:a16="http://schemas.microsoft.com/office/drawing/2014/main" id="{D54E7ED1-9586-4FCB-A877-7B91448DAE0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3" name="Google Shape;254;p2">
                          <a:extLst>
                            <a:ext uri="{FF2B5EF4-FFF2-40B4-BE49-F238E27FC236}">
                              <a16:creationId xmlns:a16="http://schemas.microsoft.com/office/drawing/2014/main" id="{072BA5CB-302C-4655-8D2C-612EB0DA6F1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29" name="Google Shape;255;p2">
                        <a:extLst>
                          <a:ext uri="{FF2B5EF4-FFF2-40B4-BE49-F238E27FC236}">
                            <a16:creationId xmlns:a16="http://schemas.microsoft.com/office/drawing/2014/main" id="{F00AE5E0-AF10-4EED-B734-15C92969B7D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8" name="Google Shape;256;p2">
                          <a:extLst>
                            <a:ext uri="{FF2B5EF4-FFF2-40B4-BE49-F238E27FC236}">
                              <a16:creationId xmlns:a16="http://schemas.microsoft.com/office/drawing/2014/main" id="{048D514C-3B28-4553-BC65-492A602F2D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9" name="Google Shape;257;p2">
                          <a:extLst>
                            <a:ext uri="{FF2B5EF4-FFF2-40B4-BE49-F238E27FC236}">
                              <a16:creationId xmlns:a16="http://schemas.microsoft.com/office/drawing/2014/main" id="{F5B2D55C-70D9-4DE0-9024-4C2C646814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40" name="Google Shape;258;p2">
                          <a:extLst>
                            <a:ext uri="{FF2B5EF4-FFF2-40B4-BE49-F238E27FC236}">
                              <a16:creationId xmlns:a16="http://schemas.microsoft.com/office/drawing/2014/main" id="{5EBA8A6D-FAF8-4464-AF5D-6C7B74711D1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0" name="Google Shape;259;p2">
                        <a:extLst>
                          <a:ext uri="{FF2B5EF4-FFF2-40B4-BE49-F238E27FC236}">
                            <a16:creationId xmlns:a16="http://schemas.microsoft.com/office/drawing/2014/main" id="{E70BF494-A4C7-4F66-942B-2FFFD6F3BA8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5" name="Google Shape;260;p2">
                          <a:extLst>
                            <a:ext uri="{FF2B5EF4-FFF2-40B4-BE49-F238E27FC236}">
                              <a16:creationId xmlns:a16="http://schemas.microsoft.com/office/drawing/2014/main" id="{2BB7D005-996E-41DE-BF58-10E9AF2DE2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6" name="Google Shape;261;p2">
                          <a:extLst>
                            <a:ext uri="{FF2B5EF4-FFF2-40B4-BE49-F238E27FC236}">
                              <a16:creationId xmlns:a16="http://schemas.microsoft.com/office/drawing/2014/main" id="{5E910B2A-A63C-4C20-901C-3CBEA35A9F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7" name="Google Shape;262;p2">
                          <a:extLst>
                            <a:ext uri="{FF2B5EF4-FFF2-40B4-BE49-F238E27FC236}">
                              <a16:creationId xmlns:a16="http://schemas.microsoft.com/office/drawing/2014/main" id="{BA00FEAC-AD08-4225-9D26-A82CAC9D3C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31" name="Google Shape;263;p2">
                        <a:extLst>
                          <a:ext uri="{FF2B5EF4-FFF2-40B4-BE49-F238E27FC236}">
                            <a16:creationId xmlns:a16="http://schemas.microsoft.com/office/drawing/2014/main" id="{79DDCFD3-DFE7-4637-9A67-76A22F56AEB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32" name="Google Shape;264;p2">
                          <a:extLst>
                            <a:ext uri="{FF2B5EF4-FFF2-40B4-BE49-F238E27FC236}">
                              <a16:creationId xmlns:a16="http://schemas.microsoft.com/office/drawing/2014/main" id="{454FE11B-BA58-4B77-A49D-708A4B477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3" name="Google Shape;265;p2">
                          <a:extLst>
                            <a:ext uri="{FF2B5EF4-FFF2-40B4-BE49-F238E27FC236}">
                              <a16:creationId xmlns:a16="http://schemas.microsoft.com/office/drawing/2014/main" id="{C6FDEF14-4B4E-4DB4-B7E9-DB2B687A2FF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34" name="Google Shape;266;p2">
                          <a:extLst>
                            <a:ext uri="{FF2B5EF4-FFF2-40B4-BE49-F238E27FC236}">
                              <a16:creationId xmlns:a16="http://schemas.microsoft.com/office/drawing/2014/main" id="{593BC288-D04A-4A11-8244-EF557426CC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  <p:grpSp>
                <p:nvGrpSpPr>
                  <p:cNvPr id="309" name="Google Shape;267;p2">
                    <a:extLst>
                      <a:ext uri="{FF2B5EF4-FFF2-40B4-BE49-F238E27FC236}">
                        <a16:creationId xmlns:a16="http://schemas.microsoft.com/office/drawing/2014/main" id="{FE236AB6-73BA-477A-9C4D-5078F851CF1F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36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10" name="Google Shape;268;p2">
                      <a:extLst>
                        <a:ext uri="{FF2B5EF4-FFF2-40B4-BE49-F238E27FC236}">
                          <a16:creationId xmlns:a16="http://schemas.microsoft.com/office/drawing/2014/main" id="{6C31E972-3DA1-4F2C-88B3-FBC63E638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23" name="Google Shape;269;p2">
                        <a:extLst>
                          <a:ext uri="{FF2B5EF4-FFF2-40B4-BE49-F238E27FC236}">
                            <a16:creationId xmlns:a16="http://schemas.microsoft.com/office/drawing/2014/main" id="{BE2C72D7-E09F-4F77-A37B-C51B8F1B3C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4" name="Google Shape;270;p2">
                        <a:extLst>
                          <a:ext uri="{FF2B5EF4-FFF2-40B4-BE49-F238E27FC236}">
                            <a16:creationId xmlns:a16="http://schemas.microsoft.com/office/drawing/2014/main" id="{42488D33-B44B-459C-97E9-D0528EDA8D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5" name="Google Shape;271;p2">
                        <a:extLst>
                          <a:ext uri="{FF2B5EF4-FFF2-40B4-BE49-F238E27FC236}">
                            <a16:creationId xmlns:a16="http://schemas.microsoft.com/office/drawing/2014/main" id="{677167E3-DD77-4C6D-9763-1F04C0668B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1" name="Google Shape;272;p2">
                      <a:extLst>
                        <a:ext uri="{FF2B5EF4-FFF2-40B4-BE49-F238E27FC236}">
                          <a16:creationId xmlns:a16="http://schemas.microsoft.com/office/drawing/2014/main" id="{8AD4CCDC-B420-4D82-ABAC-39F1EBBA9D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20" name="Google Shape;273;p2">
                        <a:extLst>
                          <a:ext uri="{FF2B5EF4-FFF2-40B4-BE49-F238E27FC236}">
                            <a16:creationId xmlns:a16="http://schemas.microsoft.com/office/drawing/2014/main" id="{2E665F5B-3B06-4292-9CBB-5BA48C90F3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1" name="Google Shape;274;p2">
                        <a:extLst>
                          <a:ext uri="{FF2B5EF4-FFF2-40B4-BE49-F238E27FC236}">
                            <a16:creationId xmlns:a16="http://schemas.microsoft.com/office/drawing/2014/main" id="{DD2448FA-E7C5-4B2E-9FDC-0C3BCA94FA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2" name="Google Shape;275;p2">
                        <a:extLst>
                          <a:ext uri="{FF2B5EF4-FFF2-40B4-BE49-F238E27FC236}">
                            <a16:creationId xmlns:a16="http://schemas.microsoft.com/office/drawing/2014/main" id="{1D9064CD-33A7-4AB0-8A7B-2999FA0BA8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2" name="Google Shape;276;p2">
                      <a:extLst>
                        <a:ext uri="{FF2B5EF4-FFF2-40B4-BE49-F238E27FC236}">
                          <a16:creationId xmlns:a16="http://schemas.microsoft.com/office/drawing/2014/main" id="{9EFC9A81-1F22-4DD7-94C1-D598CC8B8A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17" name="Google Shape;277;p2">
                        <a:extLst>
                          <a:ext uri="{FF2B5EF4-FFF2-40B4-BE49-F238E27FC236}">
                            <a16:creationId xmlns:a16="http://schemas.microsoft.com/office/drawing/2014/main" id="{B2FE132A-74A9-4E2B-B038-3FE5461E6C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8" name="Google Shape;278;p2">
                        <a:extLst>
                          <a:ext uri="{FF2B5EF4-FFF2-40B4-BE49-F238E27FC236}">
                            <a16:creationId xmlns:a16="http://schemas.microsoft.com/office/drawing/2014/main" id="{336CC864-50D3-4779-B16F-B304916980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9" name="Google Shape;279;p2">
                        <a:extLst>
                          <a:ext uri="{FF2B5EF4-FFF2-40B4-BE49-F238E27FC236}">
                            <a16:creationId xmlns:a16="http://schemas.microsoft.com/office/drawing/2014/main" id="{0C3FC17D-D97C-4BFA-8B17-863F659153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3" name="Google Shape;280;p2">
                      <a:extLst>
                        <a:ext uri="{FF2B5EF4-FFF2-40B4-BE49-F238E27FC236}">
                          <a16:creationId xmlns:a16="http://schemas.microsoft.com/office/drawing/2014/main" id="{3EB86DE0-05E2-4516-8249-E2F2E542E1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14" name="Google Shape;281;p2">
                        <a:extLst>
                          <a:ext uri="{FF2B5EF4-FFF2-40B4-BE49-F238E27FC236}">
                            <a16:creationId xmlns:a16="http://schemas.microsoft.com/office/drawing/2014/main" id="{EC4CA4C9-EF72-4492-98F7-A8DA76DCE3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5" name="Google Shape;282;p2">
                        <a:extLst>
                          <a:ext uri="{FF2B5EF4-FFF2-40B4-BE49-F238E27FC236}">
                            <a16:creationId xmlns:a16="http://schemas.microsoft.com/office/drawing/2014/main" id="{170BAE28-7A6D-4EA9-A625-8EFBACA1B4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6" name="Google Shape;283;p2">
                        <a:extLst>
                          <a:ext uri="{FF2B5EF4-FFF2-40B4-BE49-F238E27FC236}">
                            <a16:creationId xmlns:a16="http://schemas.microsoft.com/office/drawing/2014/main" id="{577AB8B2-5BAF-4CE3-8BF1-C65655A249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</p:grpSp>
          <p:grpSp>
            <p:nvGrpSpPr>
              <p:cNvPr id="296" name="Google Shape;284;p2">
                <a:extLst>
                  <a:ext uri="{FF2B5EF4-FFF2-40B4-BE49-F238E27FC236}">
                    <a16:creationId xmlns:a16="http://schemas.microsoft.com/office/drawing/2014/main" id="{735B206C-8131-468F-B1E8-172D852CC4CE}"/>
                  </a:ext>
                </a:extLst>
              </p:cNvPr>
              <p:cNvGrpSpPr/>
              <p:nvPr/>
            </p:nvGrpSpPr>
            <p:grpSpPr>
              <a:xfrm rot="5400000">
                <a:off x="9702783" y="-38502"/>
                <a:ext cx="236004" cy="521100"/>
                <a:chOff x="116495" y="4347100"/>
                <a:chExt cx="236004" cy="521100"/>
              </a:xfrm>
            </p:grpSpPr>
            <p:grpSp>
              <p:nvGrpSpPr>
                <p:cNvPr id="297" name="Google Shape;285;p2">
                  <a:extLst>
                    <a:ext uri="{FF2B5EF4-FFF2-40B4-BE49-F238E27FC236}">
                      <a16:creationId xmlns:a16="http://schemas.microsoft.com/office/drawing/2014/main" id="{BC3EE4FD-31FA-4534-8EBE-B552253C6BCA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02" name="Google Shape;286;p2">
                    <a:extLst>
                      <a:ext uri="{FF2B5EF4-FFF2-40B4-BE49-F238E27FC236}">
                        <a16:creationId xmlns:a16="http://schemas.microsoft.com/office/drawing/2014/main" id="{FAB78119-0289-4FCE-BA84-AC2F0D34828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3" name="Google Shape;287;p2">
                    <a:extLst>
                      <a:ext uri="{FF2B5EF4-FFF2-40B4-BE49-F238E27FC236}">
                        <a16:creationId xmlns:a16="http://schemas.microsoft.com/office/drawing/2014/main" id="{3EFB9F73-03E3-4CD3-B8BF-028CBD726AAF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4" name="Google Shape;288;p2">
                    <a:extLst>
                      <a:ext uri="{FF2B5EF4-FFF2-40B4-BE49-F238E27FC236}">
                        <a16:creationId xmlns:a16="http://schemas.microsoft.com/office/drawing/2014/main" id="{426B4D12-C57B-46F8-9FF0-EC72D41AD40D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98" name="Google Shape;289;p2">
                  <a:extLst>
                    <a:ext uri="{FF2B5EF4-FFF2-40B4-BE49-F238E27FC236}">
                      <a16:creationId xmlns:a16="http://schemas.microsoft.com/office/drawing/2014/main" id="{21C2549D-C05C-41D8-AF2C-EBE553BA671B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99" name="Google Shape;290;p2">
                    <a:extLst>
                      <a:ext uri="{FF2B5EF4-FFF2-40B4-BE49-F238E27FC236}">
                        <a16:creationId xmlns:a16="http://schemas.microsoft.com/office/drawing/2014/main" id="{403F3531-B3C1-4FA5-84F9-05DEFF6B83E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0" name="Google Shape;291;p2">
                    <a:extLst>
                      <a:ext uri="{FF2B5EF4-FFF2-40B4-BE49-F238E27FC236}">
                        <a16:creationId xmlns:a16="http://schemas.microsoft.com/office/drawing/2014/main" id="{6980DDEA-0139-4CEE-93E8-A10310080B94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01" name="Google Shape;292;p2">
                    <a:extLst>
                      <a:ext uri="{FF2B5EF4-FFF2-40B4-BE49-F238E27FC236}">
                        <a16:creationId xmlns:a16="http://schemas.microsoft.com/office/drawing/2014/main" id="{09FD487A-E7EF-48D8-BDFD-AFBDEB2F610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19" name="Google Shape;293;p2">
              <a:extLst>
                <a:ext uri="{FF2B5EF4-FFF2-40B4-BE49-F238E27FC236}">
                  <a16:creationId xmlns:a16="http://schemas.microsoft.com/office/drawing/2014/main" id="{B2585867-7388-40F6-B1F5-A1456F1D2C78}"/>
                </a:ext>
              </a:extLst>
            </p:cNvPr>
            <p:cNvGrpSpPr/>
            <p:nvPr/>
          </p:nvGrpSpPr>
          <p:grpSpPr>
            <a:xfrm>
              <a:off x="73845" y="98713"/>
              <a:ext cx="285829" cy="7341550"/>
              <a:chOff x="73845" y="36500"/>
              <a:chExt cx="285829" cy="7341550"/>
            </a:xfrm>
          </p:grpSpPr>
          <p:grpSp>
            <p:nvGrpSpPr>
              <p:cNvPr id="208" name="Google Shape;294;p2">
                <a:extLst>
                  <a:ext uri="{FF2B5EF4-FFF2-40B4-BE49-F238E27FC236}">
                    <a16:creationId xmlns:a16="http://schemas.microsoft.com/office/drawing/2014/main" id="{5ED41E24-1049-40C7-A2B5-DCE11B98F3BD}"/>
                  </a:ext>
                </a:extLst>
              </p:cNvPr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61" name="Google Shape;295;p2">
                  <a:extLst>
                    <a:ext uri="{FF2B5EF4-FFF2-40B4-BE49-F238E27FC236}">
                      <a16:creationId xmlns:a16="http://schemas.microsoft.com/office/drawing/2014/main" id="{E853AA4D-DCF1-4322-9F2B-7B171D3A296A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79" name="Google Shape;296;p2">
                    <a:extLst>
                      <a:ext uri="{FF2B5EF4-FFF2-40B4-BE49-F238E27FC236}">
                        <a16:creationId xmlns:a16="http://schemas.microsoft.com/office/drawing/2014/main" id="{4DA1390F-F1C7-40E6-8E36-A300279F6AC0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92" name="Google Shape;297;p2">
                      <a:extLst>
                        <a:ext uri="{FF2B5EF4-FFF2-40B4-BE49-F238E27FC236}">
                          <a16:creationId xmlns:a16="http://schemas.microsoft.com/office/drawing/2014/main" id="{50628A59-D4BD-48F9-90C1-8BB3CFAA2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3" name="Google Shape;298;p2">
                      <a:extLst>
                        <a:ext uri="{FF2B5EF4-FFF2-40B4-BE49-F238E27FC236}">
                          <a16:creationId xmlns:a16="http://schemas.microsoft.com/office/drawing/2014/main" id="{BAF5D1D8-FBAA-42B9-BC03-4994D2BA15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4" name="Google Shape;299;p2">
                      <a:extLst>
                        <a:ext uri="{FF2B5EF4-FFF2-40B4-BE49-F238E27FC236}">
                          <a16:creationId xmlns:a16="http://schemas.microsoft.com/office/drawing/2014/main" id="{9418777C-37A7-4D25-AD5C-0F7460733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0" name="Google Shape;300;p2">
                    <a:extLst>
                      <a:ext uri="{FF2B5EF4-FFF2-40B4-BE49-F238E27FC236}">
                        <a16:creationId xmlns:a16="http://schemas.microsoft.com/office/drawing/2014/main" id="{418F37A4-B46D-47AB-99FC-171A298CF325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9" name="Google Shape;301;p2">
                      <a:extLst>
                        <a:ext uri="{FF2B5EF4-FFF2-40B4-BE49-F238E27FC236}">
                          <a16:creationId xmlns:a16="http://schemas.microsoft.com/office/drawing/2014/main" id="{DF3B8684-9AE0-4C50-B6D1-62D6302436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0" name="Google Shape;302;p2">
                      <a:extLst>
                        <a:ext uri="{FF2B5EF4-FFF2-40B4-BE49-F238E27FC236}">
                          <a16:creationId xmlns:a16="http://schemas.microsoft.com/office/drawing/2014/main" id="{0D0F473E-1C0A-4268-BDFA-EC47E8C550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91" name="Google Shape;303;p2">
                      <a:extLst>
                        <a:ext uri="{FF2B5EF4-FFF2-40B4-BE49-F238E27FC236}">
                          <a16:creationId xmlns:a16="http://schemas.microsoft.com/office/drawing/2014/main" id="{65E53038-96D0-4A3C-8F1C-7665145EE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1" name="Google Shape;304;p2">
                    <a:extLst>
                      <a:ext uri="{FF2B5EF4-FFF2-40B4-BE49-F238E27FC236}">
                        <a16:creationId xmlns:a16="http://schemas.microsoft.com/office/drawing/2014/main" id="{B54AABA6-371A-4D17-AA60-15F901AA5F63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6" name="Google Shape;305;p2">
                      <a:extLst>
                        <a:ext uri="{FF2B5EF4-FFF2-40B4-BE49-F238E27FC236}">
                          <a16:creationId xmlns:a16="http://schemas.microsoft.com/office/drawing/2014/main" id="{9AD4099B-E1CC-4EC7-BE78-9224B13B89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7" name="Google Shape;306;p2">
                      <a:extLst>
                        <a:ext uri="{FF2B5EF4-FFF2-40B4-BE49-F238E27FC236}">
                          <a16:creationId xmlns:a16="http://schemas.microsoft.com/office/drawing/2014/main" id="{EEFC9E04-2A43-4820-ABC1-971BAACED8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8" name="Google Shape;307;p2">
                      <a:extLst>
                        <a:ext uri="{FF2B5EF4-FFF2-40B4-BE49-F238E27FC236}">
                          <a16:creationId xmlns:a16="http://schemas.microsoft.com/office/drawing/2014/main" id="{39C68137-F178-4485-A1D5-98E92EC2B8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82" name="Google Shape;308;p2">
                    <a:extLst>
                      <a:ext uri="{FF2B5EF4-FFF2-40B4-BE49-F238E27FC236}">
                        <a16:creationId xmlns:a16="http://schemas.microsoft.com/office/drawing/2014/main" id="{D675AFD8-71C3-4940-A3C5-4C0E33BD31D0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83" name="Google Shape;309;p2">
                      <a:extLst>
                        <a:ext uri="{FF2B5EF4-FFF2-40B4-BE49-F238E27FC236}">
                          <a16:creationId xmlns:a16="http://schemas.microsoft.com/office/drawing/2014/main" id="{88C541C0-7FE6-44D7-9EC2-A67B5901B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" name="Google Shape;310;p2">
                      <a:extLst>
                        <a:ext uri="{FF2B5EF4-FFF2-40B4-BE49-F238E27FC236}">
                          <a16:creationId xmlns:a16="http://schemas.microsoft.com/office/drawing/2014/main" id="{93DC06D8-2BC1-49B0-A34E-C3D1118D5F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5" name="Google Shape;311;p2">
                      <a:extLst>
                        <a:ext uri="{FF2B5EF4-FFF2-40B4-BE49-F238E27FC236}">
                          <a16:creationId xmlns:a16="http://schemas.microsoft.com/office/drawing/2014/main" id="{CA4A823A-C8BA-4D68-9897-EA7EA1622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62" name="Google Shape;312;p2">
                  <a:extLst>
                    <a:ext uri="{FF2B5EF4-FFF2-40B4-BE49-F238E27FC236}">
                      <a16:creationId xmlns:a16="http://schemas.microsoft.com/office/drawing/2014/main" id="{DCE3FF9A-B37A-4F61-8FF9-84430147462D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63" name="Google Shape;313;p2">
                    <a:extLst>
                      <a:ext uri="{FF2B5EF4-FFF2-40B4-BE49-F238E27FC236}">
                        <a16:creationId xmlns:a16="http://schemas.microsoft.com/office/drawing/2014/main" id="{151995A1-E443-4E23-A090-D385E884FE91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6" name="Google Shape;314;p2">
                      <a:extLst>
                        <a:ext uri="{FF2B5EF4-FFF2-40B4-BE49-F238E27FC236}">
                          <a16:creationId xmlns:a16="http://schemas.microsoft.com/office/drawing/2014/main" id="{20607AC7-D3FA-426F-97F6-F5AF45EB8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7" name="Google Shape;315;p2">
                      <a:extLst>
                        <a:ext uri="{FF2B5EF4-FFF2-40B4-BE49-F238E27FC236}">
                          <a16:creationId xmlns:a16="http://schemas.microsoft.com/office/drawing/2014/main" id="{71ABB95A-8850-4049-9D91-601AE12F0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8" name="Google Shape;316;p2">
                      <a:extLst>
                        <a:ext uri="{FF2B5EF4-FFF2-40B4-BE49-F238E27FC236}">
                          <a16:creationId xmlns:a16="http://schemas.microsoft.com/office/drawing/2014/main" id="{696D88FA-B28E-4A9C-9E42-8E8C7E01C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4" name="Google Shape;317;p2">
                    <a:extLst>
                      <a:ext uri="{FF2B5EF4-FFF2-40B4-BE49-F238E27FC236}">
                        <a16:creationId xmlns:a16="http://schemas.microsoft.com/office/drawing/2014/main" id="{58935569-7188-4E8A-AAD5-16D2233A647A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3" name="Google Shape;318;p2">
                      <a:extLst>
                        <a:ext uri="{FF2B5EF4-FFF2-40B4-BE49-F238E27FC236}">
                          <a16:creationId xmlns:a16="http://schemas.microsoft.com/office/drawing/2014/main" id="{1C700896-A70D-4560-867C-F170DFA714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4" name="Google Shape;319;p2">
                      <a:extLst>
                        <a:ext uri="{FF2B5EF4-FFF2-40B4-BE49-F238E27FC236}">
                          <a16:creationId xmlns:a16="http://schemas.microsoft.com/office/drawing/2014/main" id="{5614332C-6D66-496E-882C-C08D185359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5" name="Google Shape;320;p2">
                      <a:extLst>
                        <a:ext uri="{FF2B5EF4-FFF2-40B4-BE49-F238E27FC236}">
                          <a16:creationId xmlns:a16="http://schemas.microsoft.com/office/drawing/2014/main" id="{786E245F-9F80-4A68-B44D-99485F7BC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5" name="Google Shape;321;p2">
                    <a:extLst>
                      <a:ext uri="{FF2B5EF4-FFF2-40B4-BE49-F238E27FC236}">
                        <a16:creationId xmlns:a16="http://schemas.microsoft.com/office/drawing/2014/main" id="{469BA640-138D-49D7-ADC0-E42C9C51EE28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0" name="Google Shape;322;p2">
                      <a:extLst>
                        <a:ext uri="{FF2B5EF4-FFF2-40B4-BE49-F238E27FC236}">
                          <a16:creationId xmlns:a16="http://schemas.microsoft.com/office/drawing/2014/main" id="{70C3F2C2-6E0B-4F6D-9FD3-179CDA3926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1" name="Google Shape;323;p2">
                      <a:extLst>
                        <a:ext uri="{FF2B5EF4-FFF2-40B4-BE49-F238E27FC236}">
                          <a16:creationId xmlns:a16="http://schemas.microsoft.com/office/drawing/2014/main" id="{1EF41391-F022-4661-9799-5C976A060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2" name="Google Shape;324;p2">
                      <a:extLst>
                        <a:ext uri="{FF2B5EF4-FFF2-40B4-BE49-F238E27FC236}">
                          <a16:creationId xmlns:a16="http://schemas.microsoft.com/office/drawing/2014/main" id="{8A287AE1-382A-4ACC-9145-D4F8251FD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6" name="Google Shape;325;p2">
                    <a:extLst>
                      <a:ext uri="{FF2B5EF4-FFF2-40B4-BE49-F238E27FC236}">
                        <a16:creationId xmlns:a16="http://schemas.microsoft.com/office/drawing/2014/main" id="{11FEC00E-AE31-4A37-9C11-6DF9F4928CFA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67" name="Google Shape;326;p2">
                      <a:extLst>
                        <a:ext uri="{FF2B5EF4-FFF2-40B4-BE49-F238E27FC236}">
                          <a16:creationId xmlns:a16="http://schemas.microsoft.com/office/drawing/2014/main" id="{4094DEC4-3AF2-4F5D-917C-4FAB929A62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8" name="Google Shape;327;p2">
                      <a:extLst>
                        <a:ext uri="{FF2B5EF4-FFF2-40B4-BE49-F238E27FC236}">
                          <a16:creationId xmlns:a16="http://schemas.microsoft.com/office/drawing/2014/main" id="{88681B75-7E3C-4D4F-B29F-488C52955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9" name="Google Shape;328;p2">
                      <a:extLst>
                        <a:ext uri="{FF2B5EF4-FFF2-40B4-BE49-F238E27FC236}">
                          <a16:creationId xmlns:a16="http://schemas.microsoft.com/office/drawing/2014/main" id="{3E999BDD-EF5E-4745-9C00-65412EE8DD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09" name="Google Shape;329;p2">
                <a:extLst>
                  <a:ext uri="{FF2B5EF4-FFF2-40B4-BE49-F238E27FC236}">
                    <a16:creationId xmlns:a16="http://schemas.microsoft.com/office/drawing/2014/main" id="{02D931D8-D7DD-4C2F-9EA8-C0CCC6D856C5}"/>
                  </a:ext>
                </a:extLst>
              </p:cNvPr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227" name="Google Shape;330;p2">
                  <a:extLst>
                    <a:ext uri="{FF2B5EF4-FFF2-40B4-BE49-F238E27FC236}">
                      <a16:creationId xmlns:a16="http://schemas.microsoft.com/office/drawing/2014/main" id="{1366650F-1512-4513-80F1-1E705F0EE8E2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45" name="Google Shape;331;p2">
                    <a:extLst>
                      <a:ext uri="{FF2B5EF4-FFF2-40B4-BE49-F238E27FC236}">
                        <a16:creationId xmlns:a16="http://schemas.microsoft.com/office/drawing/2014/main" id="{BC525E21-9824-43DC-9E92-0A3F8226C06A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8" name="Google Shape;332;p2">
                      <a:extLst>
                        <a:ext uri="{FF2B5EF4-FFF2-40B4-BE49-F238E27FC236}">
                          <a16:creationId xmlns:a16="http://schemas.microsoft.com/office/drawing/2014/main" id="{A09CE6C5-485D-4EB2-912C-926B7A9802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9" name="Google Shape;333;p2">
                      <a:extLst>
                        <a:ext uri="{FF2B5EF4-FFF2-40B4-BE49-F238E27FC236}">
                          <a16:creationId xmlns:a16="http://schemas.microsoft.com/office/drawing/2014/main" id="{EE54A9EB-2CE8-4316-A061-E10BC49A4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0" name="Google Shape;334;p2">
                      <a:extLst>
                        <a:ext uri="{FF2B5EF4-FFF2-40B4-BE49-F238E27FC236}">
                          <a16:creationId xmlns:a16="http://schemas.microsoft.com/office/drawing/2014/main" id="{FA415D07-4D1D-45DE-A22A-A36FF38287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46" name="Google Shape;335;p2">
                    <a:extLst>
                      <a:ext uri="{FF2B5EF4-FFF2-40B4-BE49-F238E27FC236}">
                        <a16:creationId xmlns:a16="http://schemas.microsoft.com/office/drawing/2014/main" id="{C4253E8F-BA53-4255-837C-F72C32142B7C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5" name="Google Shape;336;p2">
                      <a:extLst>
                        <a:ext uri="{FF2B5EF4-FFF2-40B4-BE49-F238E27FC236}">
                          <a16:creationId xmlns:a16="http://schemas.microsoft.com/office/drawing/2014/main" id="{CA6CA735-95F4-42C7-9970-3AEE6A4F7C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6" name="Google Shape;337;p2">
                      <a:extLst>
                        <a:ext uri="{FF2B5EF4-FFF2-40B4-BE49-F238E27FC236}">
                          <a16:creationId xmlns:a16="http://schemas.microsoft.com/office/drawing/2014/main" id="{C385978C-1372-4F74-9B1E-3B6C6264E7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7" name="Google Shape;338;p2">
                      <a:extLst>
                        <a:ext uri="{FF2B5EF4-FFF2-40B4-BE49-F238E27FC236}">
                          <a16:creationId xmlns:a16="http://schemas.microsoft.com/office/drawing/2014/main" id="{524C88E3-62D7-4DA1-B960-C480C1927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47" name="Google Shape;339;p2">
                    <a:extLst>
                      <a:ext uri="{FF2B5EF4-FFF2-40B4-BE49-F238E27FC236}">
                        <a16:creationId xmlns:a16="http://schemas.microsoft.com/office/drawing/2014/main" id="{88A81839-4BC3-4B41-8A22-36186F1C2A1C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52" name="Google Shape;340;p2">
                      <a:extLst>
                        <a:ext uri="{FF2B5EF4-FFF2-40B4-BE49-F238E27FC236}">
                          <a16:creationId xmlns:a16="http://schemas.microsoft.com/office/drawing/2014/main" id="{2C0781A1-A6A9-4C11-8F65-98008C5AB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3" name="Google Shape;341;p2">
                      <a:extLst>
                        <a:ext uri="{FF2B5EF4-FFF2-40B4-BE49-F238E27FC236}">
                          <a16:creationId xmlns:a16="http://schemas.microsoft.com/office/drawing/2014/main" id="{FDFA3CEE-F552-4A90-A711-FC43C226B8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4" name="Google Shape;342;p2">
                      <a:extLst>
                        <a:ext uri="{FF2B5EF4-FFF2-40B4-BE49-F238E27FC236}">
                          <a16:creationId xmlns:a16="http://schemas.microsoft.com/office/drawing/2014/main" id="{EA6A9881-3DEA-4582-82D0-9E5D6F864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48" name="Google Shape;343;p2">
                    <a:extLst>
                      <a:ext uri="{FF2B5EF4-FFF2-40B4-BE49-F238E27FC236}">
                        <a16:creationId xmlns:a16="http://schemas.microsoft.com/office/drawing/2014/main" id="{B18C5E65-2792-43F5-A718-354EB596B5D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49" name="Google Shape;344;p2">
                      <a:extLst>
                        <a:ext uri="{FF2B5EF4-FFF2-40B4-BE49-F238E27FC236}">
                          <a16:creationId xmlns:a16="http://schemas.microsoft.com/office/drawing/2014/main" id="{09CAFE56-EA1F-4E2B-BF22-970B7C16A8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0" name="Google Shape;345;p2">
                      <a:extLst>
                        <a:ext uri="{FF2B5EF4-FFF2-40B4-BE49-F238E27FC236}">
                          <a16:creationId xmlns:a16="http://schemas.microsoft.com/office/drawing/2014/main" id="{63F13A85-5CF3-4986-88FF-5F20551036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51" name="Google Shape;346;p2">
                      <a:extLst>
                        <a:ext uri="{FF2B5EF4-FFF2-40B4-BE49-F238E27FC236}">
                          <a16:creationId xmlns:a16="http://schemas.microsoft.com/office/drawing/2014/main" id="{BC15677D-EAE3-42C1-8F39-F461C4E965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228" name="Google Shape;347;p2">
                  <a:extLst>
                    <a:ext uri="{FF2B5EF4-FFF2-40B4-BE49-F238E27FC236}">
                      <a16:creationId xmlns:a16="http://schemas.microsoft.com/office/drawing/2014/main" id="{657C27F2-91E6-43BE-9DFA-3260250DBF1C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29" name="Google Shape;348;p2">
                    <a:extLst>
                      <a:ext uri="{FF2B5EF4-FFF2-40B4-BE49-F238E27FC236}">
                        <a16:creationId xmlns:a16="http://schemas.microsoft.com/office/drawing/2014/main" id="{7268DF3D-EB24-4CE1-962B-1527019751C2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42" name="Google Shape;349;p2">
                      <a:extLst>
                        <a:ext uri="{FF2B5EF4-FFF2-40B4-BE49-F238E27FC236}">
                          <a16:creationId xmlns:a16="http://schemas.microsoft.com/office/drawing/2014/main" id="{3C7A6BE2-853C-42B2-BD74-96356E023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3" name="Google Shape;350;p2">
                      <a:extLst>
                        <a:ext uri="{FF2B5EF4-FFF2-40B4-BE49-F238E27FC236}">
                          <a16:creationId xmlns:a16="http://schemas.microsoft.com/office/drawing/2014/main" id="{8570FFE5-E75A-475B-87EA-316D7E8E4F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4" name="Google Shape;351;p2">
                      <a:extLst>
                        <a:ext uri="{FF2B5EF4-FFF2-40B4-BE49-F238E27FC236}">
                          <a16:creationId xmlns:a16="http://schemas.microsoft.com/office/drawing/2014/main" id="{26376FE1-B96D-43CD-BE34-23B0B58701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0" name="Google Shape;352;p2">
                    <a:extLst>
                      <a:ext uri="{FF2B5EF4-FFF2-40B4-BE49-F238E27FC236}">
                        <a16:creationId xmlns:a16="http://schemas.microsoft.com/office/drawing/2014/main" id="{62D3B3D1-18FF-497F-BFE6-E18E685FE6D7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9" name="Google Shape;353;p2">
                      <a:extLst>
                        <a:ext uri="{FF2B5EF4-FFF2-40B4-BE49-F238E27FC236}">
                          <a16:creationId xmlns:a16="http://schemas.microsoft.com/office/drawing/2014/main" id="{7C3507A9-5575-4D2C-8A66-B30CA0825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0" name="Google Shape;354;p2">
                      <a:extLst>
                        <a:ext uri="{FF2B5EF4-FFF2-40B4-BE49-F238E27FC236}">
                          <a16:creationId xmlns:a16="http://schemas.microsoft.com/office/drawing/2014/main" id="{A6FCDEC4-822C-49FF-BB5A-2A759D0636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41" name="Google Shape;355;p2">
                      <a:extLst>
                        <a:ext uri="{FF2B5EF4-FFF2-40B4-BE49-F238E27FC236}">
                          <a16:creationId xmlns:a16="http://schemas.microsoft.com/office/drawing/2014/main" id="{7849E47D-524E-4B32-AF88-D91BED846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1" name="Google Shape;356;p2">
                    <a:extLst>
                      <a:ext uri="{FF2B5EF4-FFF2-40B4-BE49-F238E27FC236}">
                        <a16:creationId xmlns:a16="http://schemas.microsoft.com/office/drawing/2014/main" id="{87E5AB82-DA2C-4FAD-BD3D-DC4EEFE932DE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6" name="Google Shape;357;p2">
                      <a:extLst>
                        <a:ext uri="{FF2B5EF4-FFF2-40B4-BE49-F238E27FC236}">
                          <a16:creationId xmlns:a16="http://schemas.microsoft.com/office/drawing/2014/main" id="{7D0409EF-DB8A-4E3A-BBA2-30A03BC9EA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7" name="Google Shape;358;p2">
                      <a:extLst>
                        <a:ext uri="{FF2B5EF4-FFF2-40B4-BE49-F238E27FC236}">
                          <a16:creationId xmlns:a16="http://schemas.microsoft.com/office/drawing/2014/main" id="{1FD497E3-183D-404D-AD63-05ECFDBB02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8" name="Google Shape;359;p2">
                      <a:extLst>
                        <a:ext uri="{FF2B5EF4-FFF2-40B4-BE49-F238E27FC236}">
                          <a16:creationId xmlns:a16="http://schemas.microsoft.com/office/drawing/2014/main" id="{4D173C18-EE5D-4DFD-80BE-2DDEC62167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2" name="Google Shape;360;p2">
                    <a:extLst>
                      <a:ext uri="{FF2B5EF4-FFF2-40B4-BE49-F238E27FC236}">
                        <a16:creationId xmlns:a16="http://schemas.microsoft.com/office/drawing/2014/main" id="{1E9E5A82-2131-4777-8A0D-F7716F19233D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3" name="Google Shape;361;p2">
                      <a:extLst>
                        <a:ext uri="{FF2B5EF4-FFF2-40B4-BE49-F238E27FC236}">
                          <a16:creationId xmlns:a16="http://schemas.microsoft.com/office/drawing/2014/main" id="{CBADBB9C-7B72-46FF-8DB2-F4AE653F2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4" name="Google Shape;362;p2">
                      <a:extLst>
                        <a:ext uri="{FF2B5EF4-FFF2-40B4-BE49-F238E27FC236}">
                          <a16:creationId xmlns:a16="http://schemas.microsoft.com/office/drawing/2014/main" id="{D3D21A41-2B52-4D57-B5AE-953FFAEB69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5" name="Google Shape;363;p2">
                      <a:extLst>
                        <a:ext uri="{FF2B5EF4-FFF2-40B4-BE49-F238E27FC236}">
                          <a16:creationId xmlns:a16="http://schemas.microsoft.com/office/drawing/2014/main" id="{15F6AC45-698D-4E08-9EBD-F39B345C1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10" name="Google Shape;364;p2">
                <a:extLst>
                  <a:ext uri="{FF2B5EF4-FFF2-40B4-BE49-F238E27FC236}">
                    <a16:creationId xmlns:a16="http://schemas.microsoft.com/office/drawing/2014/main" id="{7470750F-2DEE-4229-9CD4-37A6D3B06602}"/>
                  </a:ext>
                </a:extLst>
              </p:cNvPr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211" name="Google Shape;365;p2">
                  <a:extLst>
                    <a:ext uri="{FF2B5EF4-FFF2-40B4-BE49-F238E27FC236}">
                      <a16:creationId xmlns:a16="http://schemas.microsoft.com/office/drawing/2014/main" id="{991D0904-6BC3-46BE-8CE6-38441666511F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4" name="Google Shape;366;p2">
                    <a:extLst>
                      <a:ext uri="{FF2B5EF4-FFF2-40B4-BE49-F238E27FC236}">
                        <a16:creationId xmlns:a16="http://schemas.microsoft.com/office/drawing/2014/main" id="{4A683E41-A3EB-4DD8-9E24-8E1B1EE054E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5" name="Google Shape;367;p2">
                    <a:extLst>
                      <a:ext uri="{FF2B5EF4-FFF2-40B4-BE49-F238E27FC236}">
                        <a16:creationId xmlns:a16="http://schemas.microsoft.com/office/drawing/2014/main" id="{A4FE10E0-E085-4F6C-83B6-6116CCAA915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6" name="Google Shape;368;p2">
                    <a:extLst>
                      <a:ext uri="{FF2B5EF4-FFF2-40B4-BE49-F238E27FC236}">
                        <a16:creationId xmlns:a16="http://schemas.microsoft.com/office/drawing/2014/main" id="{980FC05C-A3E8-40EF-9075-96ABCAADB0D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2" name="Google Shape;369;p2">
                  <a:extLst>
                    <a:ext uri="{FF2B5EF4-FFF2-40B4-BE49-F238E27FC236}">
                      <a16:creationId xmlns:a16="http://schemas.microsoft.com/office/drawing/2014/main" id="{A080B990-A0B2-45CB-AA0B-BCD9D6F8B222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1" name="Google Shape;370;p2">
                    <a:extLst>
                      <a:ext uri="{FF2B5EF4-FFF2-40B4-BE49-F238E27FC236}">
                        <a16:creationId xmlns:a16="http://schemas.microsoft.com/office/drawing/2014/main" id="{C94F537A-3F7E-4E78-BECB-FC8337FE783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2" name="Google Shape;371;p2">
                    <a:extLst>
                      <a:ext uri="{FF2B5EF4-FFF2-40B4-BE49-F238E27FC236}">
                        <a16:creationId xmlns:a16="http://schemas.microsoft.com/office/drawing/2014/main" id="{8F875C51-5654-4F85-A74B-D4C9ED9806B7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3" name="Google Shape;372;p2">
                    <a:extLst>
                      <a:ext uri="{FF2B5EF4-FFF2-40B4-BE49-F238E27FC236}">
                        <a16:creationId xmlns:a16="http://schemas.microsoft.com/office/drawing/2014/main" id="{08FDCE86-9C25-4380-ABCD-E077BE30D82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3" name="Google Shape;373;p2">
                  <a:extLst>
                    <a:ext uri="{FF2B5EF4-FFF2-40B4-BE49-F238E27FC236}">
                      <a16:creationId xmlns:a16="http://schemas.microsoft.com/office/drawing/2014/main" id="{19398C14-9FFD-401F-8517-0842E4D50F37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18" name="Google Shape;374;p2">
                    <a:extLst>
                      <a:ext uri="{FF2B5EF4-FFF2-40B4-BE49-F238E27FC236}">
                        <a16:creationId xmlns:a16="http://schemas.microsoft.com/office/drawing/2014/main" id="{D9B2B482-7E4A-4298-BDE3-1A97C468D324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9" name="Google Shape;375;p2">
                    <a:extLst>
                      <a:ext uri="{FF2B5EF4-FFF2-40B4-BE49-F238E27FC236}">
                        <a16:creationId xmlns:a16="http://schemas.microsoft.com/office/drawing/2014/main" id="{4D34A417-0278-4789-9BD0-C10B27818E4A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0" name="Google Shape;376;p2">
                    <a:extLst>
                      <a:ext uri="{FF2B5EF4-FFF2-40B4-BE49-F238E27FC236}">
                        <a16:creationId xmlns:a16="http://schemas.microsoft.com/office/drawing/2014/main" id="{93487778-2425-4E3B-B5FB-5589B7A255E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4" name="Google Shape;377;p2">
                  <a:extLst>
                    <a:ext uri="{FF2B5EF4-FFF2-40B4-BE49-F238E27FC236}">
                      <a16:creationId xmlns:a16="http://schemas.microsoft.com/office/drawing/2014/main" id="{36993D67-EF58-40F3-ACAB-CD843CA98E8B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15" name="Google Shape;378;p2">
                    <a:extLst>
                      <a:ext uri="{FF2B5EF4-FFF2-40B4-BE49-F238E27FC236}">
                        <a16:creationId xmlns:a16="http://schemas.microsoft.com/office/drawing/2014/main" id="{FA44FDB7-B73B-4BA4-A645-FC388E49D1EF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6" name="Google Shape;379;p2">
                    <a:extLst>
                      <a:ext uri="{FF2B5EF4-FFF2-40B4-BE49-F238E27FC236}">
                        <a16:creationId xmlns:a16="http://schemas.microsoft.com/office/drawing/2014/main" id="{9A8F193D-BEB9-41BD-AD54-4C3F49682293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7" name="Google Shape;380;p2">
                    <a:extLst>
                      <a:ext uri="{FF2B5EF4-FFF2-40B4-BE49-F238E27FC236}">
                        <a16:creationId xmlns:a16="http://schemas.microsoft.com/office/drawing/2014/main" id="{8B3047EA-7E31-4D65-B9C9-E8C096467F3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20" name="Google Shape;381;p2">
              <a:extLst>
                <a:ext uri="{FF2B5EF4-FFF2-40B4-BE49-F238E27FC236}">
                  <a16:creationId xmlns:a16="http://schemas.microsoft.com/office/drawing/2014/main" id="{54EE05BF-E6ED-42AF-90A0-E761E738F838}"/>
                </a:ext>
              </a:extLst>
            </p:cNvPr>
            <p:cNvGrpSpPr/>
            <p:nvPr/>
          </p:nvGrpSpPr>
          <p:grpSpPr>
            <a:xfrm>
              <a:off x="10332320" y="145213"/>
              <a:ext cx="285829" cy="7341550"/>
              <a:chOff x="73845" y="36500"/>
              <a:chExt cx="285829" cy="7341550"/>
            </a:xfrm>
          </p:grpSpPr>
          <p:grpSp>
            <p:nvGrpSpPr>
              <p:cNvPr id="121" name="Google Shape;382;p2">
                <a:extLst>
                  <a:ext uri="{FF2B5EF4-FFF2-40B4-BE49-F238E27FC236}">
                    <a16:creationId xmlns:a16="http://schemas.microsoft.com/office/drawing/2014/main" id="{C5862C52-A86F-4C9E-BA74-6C680B173187}"/>
                  </a:ext>
                </a:extLst>
              </p:cNvPr>
              <p:cNvGrpSpPr/>
              <p:nvPr/>
            </p:nvGrpSpPr>
            <p:grpSpPr>
              <a:xfrm>
                <a:off x="73845" y="4538300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174" name="Google Shape;383;p2">
                  <a:extLst>
                    <a:ext uri="{FF2B5EF4-FFF2-40B4-BE49-F238E27FC236}">
                      <a16:creationId xmlns:a16="http://schemas.microsoft.com/office/drawing/2014/main" id="{2697AE3D-75ED-49D3-9FFA-6B4CDF01D453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92" name="Google Shape;384;p2">
                    <a:extLst>
                      <a:ext uri="{FF2B5EF4-FFF2-40B4-BE49-F238E27FC236}">
                        <a16:creationId xmlns:a16="http://schemas.microsoft.com/office/drawing/2014/main" id="{78840F61-32E2-4F42-A56E-8A7D9AFD0440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5" name="Google Shape;385;p2">
                      <a:extLst>
                        <a:ext uri="{FF2B5EF4-FFF2-40B4-BE49-F238E27FC236}">
                          <a16:creationId xmlns:a16="http://schemas.microsoft.com/office/drawing/2014/main" id="{368D1019-9068-49AA-8735-B6BD759A9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6" name="Google Shape;386;p2">
                      <a:extLst>
                        <a:ext uri="{FF2B5EF4-FFF2-40B4-BE49-F238E27FC236}">
                          <a16:creationId xmlns:a16="http://schemas.microsoft.com/office/drawing/2014/main" id="{D11CAB99-4E7B-45E5-8448-2E39485FFB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7" name="Google Shape;387;p2">
                      <a:extLst>
                        <a:ext uri="{FF2B5EF4-FFF2-40B4-BE49-F238E27FC236}">
                          <a16:creationId xmlns:a16="http://schemas.microsoft.com/office/drawing/2014/main" id="{E1E9C52C-D69F-461D-A4C9-261B20FE9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3" name="Google Shape;388;p2">
                    <a:extLst>
                      <a:ext uri="{FF2B5EF4-FFF2-40B4-BE49-F238E27FC236}">
                        <a16:creationId xmlns:a16="http://schemas.microsoft.com/office/drawing/2014/main" id="{AD0EA006-2C11-403F-8C4F-C35FE6EE5291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02" name="Google Shape;389;p2">
                      <a:extLst>
                        <a:ext uri="{FF2B5EF4-FFF2-40B4-BE49-F238E27FC236}">
                          <a16:creationId xmlns:a16="http://schemas.microsoft.com/office/drawing/2014/main" id="{77E8CC5F-4F2B-4AE3-975E-495A81AB05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3" name="Google Shape;390;p2">
                      <a:extLst>
                        <a:ext uri="{FF2B5EF4-FFF2-40B4-BE49-F238E27FC236}">
                          <a16:creationId xmlns:a16="http://schemas.microsoft.com/office/drawing/2014/main" id="{0740239B-BA55-4CDA-A811-27A0F367E9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4" name="Google Shape;391;p2">
                      <a:extLst>
                        <a:ext uri="{FF2B5EF4-FFF2-40B4-BE49-F238E27FC236}">
                          <a16:creationId xmlns:a16="http://schemas.microsoft.com/office/drawing/2014/main" id="{7CD20339-987A-4F75-BBC4-D6DAD5A69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4" name="Google Shape;392;p2">
                    <a:extLst>
                      <a:ext uri="{FF2B5EF4-FFF2-40B4-BE49-F238E27FC236}">
                        <a16:creationId xmlns:a16="http://schemas.microsoft.com/office/drawing/2014/main" id="{FC06C3E8-BF4F-45A9-A42E-0611699E67EF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9" name="Google Shape;393;p2">
                      <a:extLst>
                        <a:ext uri="{FF2B5EF4-FFF2-40B4-BE49-F238E27FC236}">
                          <a16:creationId xmlns:a16="http://schemas.microsoft.com/office/drawing/2014/main" id="{CCADF2AC-4C3C-49F3-919D-E45F82CF1F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0" name="Google Shape;394;p2">
                      <a:extLst>
                        <a:ext uri="{FF2B5EF4-FFF2-40B4-BE49-F238E27FC236}">
                          <a16:creationId xmlns:a16="http://schemas.microsoft.com/office/drawing/2014/main" id="{E966865E-0C8A-4762-AB0D-A76D592FDC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01" name="Google Shape;395;p2">
                      <a:extLst>
                        <a:ext uri="{FF2B5EF4-FFF2-40B4-BE49-F238E27FC236}">
                          <a16:creationId xmlns:a16="http://schemas.microsoft.com/office/drawing/2014/main" id="{15829A9E-BAC7-4936-B46E-F5995E85D0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95" name="Google Shape;396;p2">
                    <a:extLst>
                      <a:ext uri="{FF2B5EF4-FFF2-40B4-BE49-F238E27FC236}">
                        <a16:creationId xmlns:a16="http://schemas.microsoft.com/office/drawing/2014/main" id="{DB22EA39-2A29-4655-9DA1-0B29A600D823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96" name="Google Shape;397;p2">
                      <a:extLst>
                        <a:ext uri="{FF2B5EF4-FFF2-40B4-BE49-F238E27FC236}">
                          <a16:creationId xmlns:a16="http://schemas.microsoft.com/office/drawing/2014/main" id="{12542B82-15C8-4C32-B2C6-004F822033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7" name="Google Shape;398;p2">
                      <a:extLst>
                        <a:ext uri="{FF2B5EF4-FFF2-40B4-BE49-F238E27FC236}">
                          <a16:creationId xmlns:a16="http://schemas.microsoft.com/office/drawing/2014/main" id="{91E90CC1-7778-46F4-82D6-048F16E4DF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8" name="Google Shape;399;p2">
                      <a:extLst>
                        <a:ext uri="{FF2B5EF4-FFF2-40B4-BE49-F238E27FC236}">
                          <a16:creationId xmlns:a16="http://schemas.microsoft.com/office/drawing/2014/main" id="{5F5FB48A-720A-454B-B443-48BC14A269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175" name="Google Shape;400;p2">
                  <a:extLst>
                    <a:ext uri="{FF2B5EF4-FFF2-40B4-BE49-F238E27FC236}">
                      <a16:creationId xmlns:a16="http://schemas.microsoft.com/office/drawing/2014/main" id="{07E15CA3-990C-4C9C-9517-879419E629BB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76" name="Google Shape;401;p2">
                    <a:extLst>
                      <a:ext uri="{FF2B5EF4-FFF2-40B4-BE49-F238E27FC236}">
                        <a16:creationId xmlns:a16="http://schemas.microsoft.com/office/drawing/2014/main" id="{11A36F1A-2B45-4462-AAD6-982002F52B28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9" name="Google Shape;402;p2">
                      <a:extLst>
                        <a:ext uri="{FF2B5EF4-FFF2-40B4-BE49-F238E27FC236}">
                          <a16:creationId xmlns:a16="http://schemas.microsoft.com/office/drawing/2014/main" id="{F92F93FA-BC6C-42F4-93DF-9628CD853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0" name="Google Shape;403;p2">
                      <a:extLst>
                        <a:ext uri="{FF2B5EF4-FFF2-40B4-BE49-F238E27FC236}">
                          <a16:creationId xmlns:a16="http://schemas.microsoft.com/office/drawing/2014/main" id="{57BAF9C2-A568-4AD8-AB9F-C0D4EFECF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91" name="Google Shape;404;p2">
                      <a:extLst>
                        <a:ext uri="{FF2B5EF4-FFF2-40B4-BE49-F238E27FC236}">
                          <a16:creationId xmlns:a16="http://schemas.microsoft.com/office/drawing/2014/main" id="{15D42FF9-4C9E-49E7-A2C4-F649FF86B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7" name="Google Shape;405;p2">
                    <a:extLst>
                      <a:ext uri="{FF2B5EF4-FFF2-40B4-BE49-F238E27FC236}">
                        <a16:creationId xmlns:a16="http://schemas.microsoft.com/office/drawing/2014/main" id="{60F05749-136B-45DD-961C-95EC1DDBE7E7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6" name="Google Shape;406;p2">
                      <a:extLst>
                        <a:ext uri="{FF2B5EF4-FFF2-40B4-BE49-F238E27FC236}">
                          <a16:creationId xmlns:a16="http://schemas.microsoft.com/office/drawing/2014/main" id="{14C2BD04-01AC-44CD-91BB-09FA01FFC6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7" name="Google Shape;407;p2">
                      <a:extLst>
                        <a:ext uri="{FF2B5EF4-FFF2-40B4-BE49-F238E27FC236}">
                          <a16:creationId xmlns:a16="http://schemas.microsoft.com/office/drawing/2014/main" id="{6D9BD541-BC7F-491B-BB60-4C0E871FA2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8" name="Google Shape;408;p2">
                      <a:extLst>
                        <a:ext uri="{FF2B5EF4-FFF2-40B4-BE49-F238E27FC236}">
                          <a16:creationId xmlns:a16="http://schemas.microsoft.com/office/drawing/2014/main" id="{AEA16DBA-6DF9-49CD-8C46-8C1F705089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8" name="Google Shape;409;p2">
                    <a:extLst>
                      <a:ext uri="{FF2B5EF4-FFF2-40B4-BE49-F238E27FC236}">
                        <a16:creationId xmlns:a16="http://schemas.microsoft.com/office/drawing/2014/main" id="{903107C7-BB0B-4993-9130-6A00697EC569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3" name="Google Shape;410;p2">
                      <a:extLst>
                        <a:ext uri="{FF2B5EF4-FFF2-40B4-BE49-F238E27FC236}">
                          <a16:creationId xmlns:a16="http://schemas.microsoft.com/office/drawing/2014/main" id="{63A9B3D9-5E66-4313-B734-57DC760C46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4" name="Google Shape;411;p2">
                      <a:extLst>
                        <a:ext uri="{FF2B5EF4-FFF2-40B4-BE49-F238E27FC236}">
                          <a16:creationId xmlns:a16="http://schemas.microsoft.com/office/drawing/2014/main" id="{B500845A-9BE5-49F1-97C8-F595B00D2A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5" name="Google Shape;412;p2">
                      <a:extLst>
                        <a:ext uri="{FF2B5EF4-FFF2-40B4-BE49-F238E27FC236}">
                          <a16:creationId xmlns:a16="http://schemas.microsoft.com/office/drawing/2014/main" id="{BB199360-AD5A-402F-89FD-6F544C96B2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79" name="Google Shape;413;p2">
                    <a:extLst>
                      <a:ext uri="{FF2B5EF4-FFF2-40B4-BE49-F238E27FC236}">
                        <a16:creationId xmlns:a16="http://schemas.microsoft.com/office/drawing/2014/main" id="{C6663F29-D242-4158-8A58-069CE99C2E09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80" name="Google Shape;414;p2">
                      <a:extLst>
                        <a:ext uri="{FF2B5EF4-FFF2-40B4-BE49-F238E27FC236}">
                          <a16:creationId xmlns:a16="http://schemas.microsoft.com/office/drawing/2014/main" id="{8FE1049F-1A1D-4F02-9FF3-B6F514E7E9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1" name="Google Shape;415;p2">
                      <a:extLst>
                        <a:ext uri="{FF2B5EF4-FFF2-40B4-BE49-F238E27FC236}">
                          <a16:creationId xmlns:a16="http://schemas.microsoft.com/office/drawing/2014/main" id="{CC49BAB7-2511-48EF-A8E0-0FDD50FA10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82" name="Google Shape;416;p2">
                      <a:extLst>
                        <a:ext uri="{FF2B5EF4-FFF2-40B4-BE49-F238E27FC236}">
                          <a16:creationId xmlns:a16="http://schemas.microsoft.com/office/drawing/2014/main" id="{957DD388-FD04-4D3C-BFFA-AE5186EFDD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122" name="Google Shape;417;p2">
                <a:extLst>
                  <a:ext uri="{FF2B5EF4-FFF2-40B4-BE49-F238E27FC236}">
                    <a16:creationId xmlns:a16="http://schemas.microsoft.com/office/drawing/2014/main" id="{83BB6E78-844A-4AB3-8D65-B0791AD44F68}"/>
                  </a:ext>
                </a:extLst>
              </p:cNvPr>
              <p:cNvGrpSpPr/>
              <p:nvPr/>
            </p:nvGrpSpPr>
            <p:grpSpPr>
              <a:xfrm>
                <a:off x="73845" y="1524775"/>
                <a:ext cx="285829" cy="2839750"/>
                <a:chOff x="73845" y="3561500"/>
                <a:chExt cx="285829" cy="2839750"/>
              </a:xfrm>
            </p:grpSpPr>
            <p:grpSp>
              <p:nvGrpSpPr>
                <p:cNvPr id="140" name="Google Shape;418;p2">
                  <a:extLst>
                    <a:ext uri="{FF2B5EF4-FFF2-40B4-BE49-F238E27FC236}">
                      <a16:creationId xmlns:a16="http://schemas.microsoft.com/office/drawing/2014/main" id="{BE40091D-54FF-4438-9A75-ADC3A828CDF9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58" name="Google Shape;419;p2">
                    <a:extLst>
                      <a:ext uri="{FF2B5EF4-FFF2-40B4-BE49-F238E27FC236}">
                        <a16:creationId xmlns:a16="http://schemas.microsoft.com/office/drawing/2014/main" id="{968EAB1B-719C-4D6D-8F1C-286DB47E3419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71" name="Google Shape;420;p2">
                      <a:extLst>
                        <a:ext uri="{FF2B5EF4-FFF2-40B4-BE49-F238E27FC236}">
                          <a16:creationId xmlns:a16="http://schemas.microsoft.com/office/drawing/2014/main" id="{B0314F09-9890-432A-989B-4A4EF7296A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2" name="Google Shape;421;p2">
                      <a:extLst>
                        <a:ext uri="{FF2B5EF4-FFF2-40B4-BE49-F238E27FC236}">
                          <a16:creationId xmlns:a16="http://schemas.microsoft.com/office/drawing/2014/main" id="{9B74D859-4B2B-4BF7-B9AD-E65FFB9A6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3" name="Google Shape;422;p2">
                      <a:extLst>
                        <a:ext uri="{FF2B5EF4-FFF2-40B4-BE49-F238E27FC236}">
                          <a16:creationId xmlns:a16="http://schemas.microsoft.com/office/drawing/2014/main" id="{54E58038-51EB-4155-8DC1-BAC34D365E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59" name="Google Shape;423;p2">
                    <a:extLst>
                      <a:ext uri="{FF2B5EF4-FFF2-40B4-BE49-F238E27FC236}">
                        <a16:creationId xmlns:a16="http://schemas.microsoft.com/office/drawing/2014/main" id="{FA163AE0-DB09-479C-926E-A35BDB43C24F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8" name="Google Shape;424;p2">
                      <a:extLst>
                        <a:ext uri="{FF2B5EF4-FFF2-40B4-BE49-F238E27FC236}">
                          <a16:creationId xmlns:a16="http://schemas.microsoft.com/office/drawing/2014/main" id="{1445E767-8101-4E46-9B1A-88CF7DF34B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9" name="Google Shape;425;p2">
                      <a:extLst>
                        <a:ext uri="{FF2B5EF4-FFF2-40B4-BE49-F238E27FC236}">
                          <a16:creationId xmlns:a16="http://schemas.microsoft.com/office/drawing/2014/main" id="{09478DAC-EDE6-40BA-839E-8F830D85F8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70" name="Google Shape;426;p2">
                      <a:extLst>
                        <a:ext uri="{FF2B5EF4-FFF2-40B4-BE49-F238E27FC236}">
                          <a16:creationId xmlns:a16="http://schemas.microsoft.com/office/drawing/2014/main" id="{7D60F4BC-2082-4788-B91D-062F4B3BEF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60" name="Google Shape;427;p2">
                    <a:extLst>
                      <a:ext uri="{FF2B5EF4-FFF2-40B4-BE49-F238E27FC236}">
                        <a16:creationId xmlns:a16="http://schemas.microsoft.com/office/drawing/2014/main" id="{C433AB50-FA8A-4420-9F0E-3DC20072E954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5" name="Google Shape;428;p2">
                      <a:extLst>
                        <a:ext uri="{FF2B5EF4-FFF2-40B4-BE49-F238E27FC236}">
                          <a16:creationId xmlns:a16="http://schemas.microsoft.com/office/drawing/2014/main" id="{52FA9DAD-6A47-4B06-9067-D77371EDD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6" name="Google Shape;429;p2">
                      <a:extLst>
                        <a:ext uri="{FF2B5EF4-FFF2-40B4-BE49-F238E27FC236}">
                          <a16:creationId xmlns:a16="http://schemas.microsoft.com/office/drawing/2014/main" id="{4F45C200-C82F-4A4E-8F4B-067D4E9FA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7" name="Google Shape;430;p2">
                      <a:extLst>
                        <a:ext uri="{FF2B5EF4-FFF2-40B4-BE49-F238E27FC236}">
                          <a16:creationId xmlns:a16="http://schemas.microsoft.com/office/drawing/2014/main" id="{858B07AC-00A6-45EF-8279-0C87ACFB9A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61" name="Google Shape;431;p2">
                    <a:extLst>
                      <a:ext uri="{FF2B5EF4-FFF2-40B4-BE49-F238E27FC236}">
                        <a16:creationId xmlns:a16="http://schemas.microsoft.com/office/drawing/2014/main" id="{14030BB4-6E5C-478D-8B47-3B80DFE77DE1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62" name="Google Shape;432;p2">
                      <a:extLst>
                        <a:ext uri="{FF2B5EF4-FFF2-40B4-BE49-F238E27FC236}">
                          <a16:creationId xmlns:a16="http://schemas.microsoft.com/office/drawing/2014/main" id="{EA2F7CDB-A4CC-4DCB-BCDA-B8CE6645F5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3" name="Google Shape;433;p2">
                      <a:extLst>
                        <a:ext uri="{FF2B5EF4-FFF2-40B4-BE49-F238E27FC236}">
                          <a16:creationId xmlns:a16="http://schemas.microsoft.com/office/drawing/2014/main" id="{0539B6AF-35E3-43E9-AD61-CF1C54FD76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4" name="Google Shape;434;p2">
                      <a:extLst>
                        <a:ext uri="{FF2B5EF4-FFF2-40B4-BE49-F238E27FC236}">
                          <a16:creationId xmlns:a16="http://schemas.microsoft.com/office/drawing/2014/main" id="{603A858B-0B3A-431D-A350-2EE1A5730A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141" name="Google Shape;435;p2">
                  <a:extLst>
                    <a:ext uri="{FF2B5EF4-FFF2-40B4-BE49-F238E27FC236}">
                      <a16:creationId xmlns:a16="http://schemas.microsoft.com/office/drawing/2014/main" id="{666004D2-8A5B-48BE-A6BE-EAE2FC45B6D6}"/>
                    </a:ext>
                  </a:extLst>
                </p:cNvPr>
                <p:cNvGrpSpPr/>
                <p:nvPr/>
              </p:nvGrpSpPr>
              <p:grpSpPr>
                <a:xfrm>
                  <a:off x="81020" y="509455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42" name="Google Shape;436;p2">
                    <a:extLst>
                      <a:ext uri="{FF2B5EF4-FFF2-40B4-BE49-F238E27FC236}">
                        <a16:creationId xmlns:a16="http://schemas.microsoft.com/office/drawing/2014/main" id="{266E358A-23FA-431A-8BB4-454C1E27C3CE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5" name="Google Shape;437;p2">
                      <a:extLst>
                        <a:ext uri="{FF2B5EF4-FFF2-40B4-BE49-F238E27FC236}">
                          <a16:creationId xmlns:a16="http://schemas.microsoft.com/office/drawing/2014/main" id="{CC820CBD-1B97-4D30-A8D6-116775127B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6" name="Google Shape;438;p2">
                      <a:extLst>
                        <a:ext uri="{FF2B5EF4-FFF2-40B4-BE49-F238E27FC236}">
                          <a16:creationId xmlns:a16="http://schemas.microsoft.com/office/drawing/2014/main" id="{31783571-C0D9-4614-805C-6FB44DFADC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7" name="Google Shape;439;p2">
                      <a:extLst>
                        <a:ext uri="{FF2B5EF4-FFF2-40B4-BE49-F238E27FC236}">
                          <a16:creationId xmlns:a16="http://schemas.microsoft.com/office/drawing/2014/main" id="{6C5FA187-D885-4F29-A3AE-368BC79538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3" name="Google Shape;440;p2">
                    <a:extLst>
                      <a:ext uri="{FF2B5EF4-FFF2-40B4-BE49-F238E27FC236}">
                        <a16:creationId xmlns:a16="http://schemas.microsoft.com/office/drawing/2014/main" id="{CCC3A64E-C71E-45D3-9FB2-644DB6C847B8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2" name="Google Shape;441;p2">
                      <a:extLst>
                        <a:ext uri="{FF2B5EF4-FFF2-40B4-BE49-F238E27FC236}">
                          <a16:creationId xmlns:a16="http://schemas.microsoft.com/office/drawing/2014/main" id="{9AF446C5-A129-412F-BBC1-00E83FB297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3" name="Google Shape;442;p2">
                      <a:extLst>
                        <a:ext uri="{FF2B5EF4-FFF2-40B4-BE49-F238E27FC236}">
                          <a16:creationId xmlns:a16="http://schemas.microsoft.com/office/drawing/2014/main" id="{44179B91-D114-4279-BA33-10FA3C920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4" name="Google Shape;443;p2">
                      <a:extLst>
                        <a:ext uri="{FF2B5EF4-FFF2-40B4-BE49-F238E27FC236}">
                          <a16:creationId xmlns:a16="http://schemas.microsoft.com/office/drawing/2014/main" id="{82C50A6B-49CF-41D4-93BE-C3CB05DF5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4" name="Google Shape;444;p2">
                    <a:extLst>
                      <a:ext uri="{FF2B5EF4-FFF2-40B4-BE49-F238E27FC236}">
                        <a16:creationId xmlns:a16="http://schemas.microsoft.com/office/drawing/2014/main" id="{2B518B76-3BB4-4C39-BE38-0AF4869540D4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49" name="Google Shape;445;p2">
                      <a:extLst>
                        <a:ext uri="{FF2B5EF4-FFF2-40B4-BE49-F238E27FC236}">
                          <a16:creationId xmlns:a16="http://schemas.microsoft.com/office/drawing/2014/main" id="{BF6DB070-319B-4E3E-8895-AC2ECAEF6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0" name="Google Shape;446;p2">
                      <a:extLst>
                        <a:ext uri="{FF2B5EF4-FFF2-40B4-BE49-F238E27FC236}">
                          <a16:creationId xmlns:a16="http://schemas.microsoft.com/office/drawing/2014/main" id="{5F117024-D1DC-46DB-93AA-09E8B5AF40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1" name="Google Shape;447;p2">
                      <a:extLst>
                        <a:ext uri="{FF2B5EF4-FFF2-40B4-BE49-F238E27FC236}">
                          <a16:creationId xmlns:a16="http://schemas.microsoft.com/office/drawing/2014/main" id="{E0E6E322-13FC-4C3B-9B87-5CB227F4C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5" name="Google Shape;448;p2">
                    <a:extLst>
                      <a:ext uri="{FF2B5EF4-FFF2-40B4-BE49-F238E27FC236}">
                        <a16:creationId xmlns:a16="http://schemas.microsoft.com/office/drawing/2014/main" id="{39758CCE-B97C-465C-8D92-4C465FE96FD0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46" name="Google Shape;449;p2">
                      <a:extLst>
                        <a:ext uri="{FF2B5EF4-FFF2-40B4-BE49-F238E27FC236}">
                          <a16:creationId xmlns:a16="http://schemas.microsoft.com/office/drawing/2014/main" id="{2E66D92F-9752-45ED-B2DE-4FF670E1CD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7" name="Google Shape;450;p2">
                      <a:extLst>
                        <a:ext uri="{FF2B5EF4-FFF2-40B4-BE49-F238E27FC236}">
                          <a16:creationId xmlns:a16="http://schemas.microsoft.com/office/drawing/2014/main" id="{091B7A79-F907-4BB2-9163-999CA2F33F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48" name="Google Shape;451;p2">
                      <a:extLst>
                        <a:ext uri="{FF2B5EF4-FFF2-40B4-BE49-F238E27FC236}">
                          <a16:creationId xmlns:a16="http://schemas.microsoft.com/office/drawing/2014/main" id="{69F3BA99-B0E5-4BAF-9A08-EBCC77172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123" name="Google Shape;452;p2">
                <a:extLst>
                  <a:ext uri="{FF2B5EF4-FFF2-40B4-BE49-F238E27FC236}">
                    <a16:creationId xmlns:a16="http://schemas.microsoft.com/office/drawing/2014/main" id="{49F10790-191C-4263-8AA3-6F13E18DD7FE}"/>
                  </a:ext>
                </a:extLst>
              </p:cNvPr>
              <p:cNvGrpSpPr/>
              <p:nvPr/>
            </p:nvGrpSpPr>
            <p:grpSpPr>
              <a:xfrm>
                <a:off x="81020" y="36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24" name="Google Shape;453;p2">
                  <a:extLst>
                    <a:ext uri="{FF2B5EF4-FFF2-40B4-BE49-F238E27FC236}">
                      <a16:creationId xmlns:a16="http://schemas.microsoft.com/office/drawing/2014/main" id="{7DD7D332-C475-49F8-8C4C-AA30C07E2935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7" name="Google Shape;454;p2">
                    <a:extLst>
                      <a:ext uri="{FF2B5EF4-FFF2-40B4-BE49-F238E27FC236}">
                        <a16:creationId xmlns:a16="http://schemas.microsoft.com/office/drawing/2014/main" id="{FD31A4A6-07B6-4D13-B35D-5DE117EC0066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" name="Google Shape;455;p2">
                    <a:extLst>
                      <a:ext uri="{FF2B5EF4-FFF2-40B4-BE49-F238E27FC236}">
                        <a16:creationId xmlns:a16="http://schemas.microsoft.com/office/drawing/2014/main" id="{310F5748-9216-40CD-90A8-2A6DAEF9E935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9" name="Google Shape;456;p2">
                    <a:extLst>
                      <a:ext uri="{FF2B5EF4-FFF2-40B4-BE49-F238E27FC236}">
                        <a16:creationId xmlns:a16="http://schemas.microsoft.com/office/drawing/2014/main" id="{15E280ED-E4BB-4703-9894-21B3EBAD254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5" name="Google Shape;457;p2">
                  <a:extLst>
                    <a:ext uri="{FF2B5EF4-FFF2-40B4-BE49-F238E27FC236}">
                      <a16:creationId xmlns:a16="http://schemas.microsoft.com/office/drawing/2014/main" id="{8A69FB04-4437-43A8-976E-2987E31BB467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4" name="Google Shape;458;p2">
                    <a:extLst>
                      <a:ext uri="{FF2B5EF4-FFF2-40B4-BE49-F238E27FC236}">
                        <a16:creationId xmlns:a16="http://schemas.microsoft.com/office/drawing/2014/main" id="{99EF351D-78B2-45B5-84B6-F8EEC697043A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5" name="Google Shape;459;p2">
                    <a:extLst>
                      <a:ext uri="{FF2B5EF4-FFF2-40B4-BE49-F238E27FC236}">
                        <a16:creationId xmlns:a16="http://schemas.microsoft.com/office/drawing/2014/main" id="{2A2850A6-9A47-419A-A681-CA39C7336B2B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" name="Google Shape;460;p2">
                    <a:extLst>
                      <a:ext uri="{FF2B5EF4-FFF2-40B4-BE49-F238E27FC236}">
                        <a16:creationId xmlns:a16="http://schemas.microsoft.com/office/drawing/2014/main" id="{69DDD42E-8085-4AA3-A6C1-CAA670C7E57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6" name="Google Shape;461;p2">
                  <a:extLst>
                    <a:ext uri="{FF2B5EF4-FFF2-40B4-BE49-F238E27FC236}">
                      <a16:creationId xmlns:a16="http://schemas.microsoft.com/office/drawing/2014/main" id="{AC5F2CD7-D9F7-4284-9873-1340843D7400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1" name="Google Shape;462;p2">
                    <a:extLst>
                      <a:ext uri="{FF2B5EF4-FFF2-40B4-BE49-F238E27FC236}">
                        <a16:creationId xmlns:a16="http://schemas.microsoft.com/office/drawing/2014/main" id="{ECE6EE4E-0374-455B-BCEF-9992203F453A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2" name="Google Shape;463;p2">
                    <a:extLst>
                      <a:ext uri="{FF2B5EF4-FFF2-40B4-BE49-F238E27FC236}">
                        <a16:creationId xmlns:a16="http://schemas.microsoft.com/office/drawing/2014/main" id="{14328734-89C2-4DF2-B041-A4C0EABC1837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" name="Google Shape;464;p2">
                    <a:extLst>
                      <a:ext uri="{FF2B5EF4-FFF2-40B4-BE49-F238E27FC236}">
                        <a16:creationId xmlns:a16="http://schemas.microsoft.com/office/drawing/2014/main" id="{09728950-C580-473D-A626-144C1844038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7" name="Google Shape;465;p2">
                  <a:extLst>
                    <a:ext uri="{FF2B5EF4-FFF2-40B4-BE49-F238E27FC236}">
                      <a16:creationId xmlns:a16="http://schemas.microsoft.com/office/drawing/2014/main" id="{89645D77-ED2A-4B4F-B1C3-769B3C3AEAE8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8" name="Google Shape;466;p2">
                    <a:extLst>
                      <a:ext uri="{FF2B5EF4-FFF2-40B4-BE49-F238E27FC236}">
                        <a16:creationId xmlns:a16="http://schemas.microsoft.com/office/drawing/2014/main" id="{7106DA59-6D2E-4067-938C-399BFEDD756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" name="Google Shape;467;p2">
                    <a:extLst>
                      <a:ext uri="{FF2B5EF4-FFF2-40B4-BE49-F238E27FC236}">
                        <a16:creationId xmlns:a16="http://schemas.microsoft.com/office/drawing/2014/main" id="{10E9B68A-162E-401F-89CE-BC5DE72ADF52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0" name="Google Shape;468;p2">
                    <a:extLst>
                      <a:ext uri="{FF2B5EF4-FFF2-40B4-BE49-F238E27FC236}">
                        <a16:creationId xmlns:a16="http://schemas.microsoft.com/office/drawing/2014/main" id="{47DC4EAD-DC9C-4837-827A-DD4F5B554B3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grpSp>
        <p:nvGrpSpPr>
          <p:cNvPr id="525" name="Google Shape;5493;p29">
            <a:extLst>
              <a:ext uri="{FF2B5EF4-FFF2-40B4-BE49-F238E27FC236}">
                <a16:creationId xmlns:a16="http://schemas.microsoft.com/office/drawing/2014/main" id="{B9C93F61-C903-47A9-BFD7-4F9819331ED3}"/>
              </a:ext>
            </a:extLst>
          </p:cNvPr>
          <p:cNvGrpSpPr/>
          <p:nvPr/>
        </p:nvGrpSpPr>
        <p:grpSpPr>
          <a:xfrm>
            <a:off x="1062634" y="6171797"/>
            <a:ext cx="179765" cy="165520"/>
            <a:chOff x="732600" y="1890325"/>
            <a:chExt cx="138100" cy="128300"/>
          </a:xfrm>
        </p:grpSpPr>
        <p:sp>
          <p:nvSpPr>
            <p:cNvPr id="526" name="Google Shape;5494;p29">
              <a:extLst>
                <a:ext uri="{FF2B5EF4-FFF2-40B4-BE49-F238E27FC236}">
                  <a16:creationId xmlns:a16="http://schemas.microsoft.com/office/drawing/2014/main" id="{741F71F8-9164-4961-AE93-BF6D6BB2633B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495;p29">
              <a:extLst>
                <a:ext uri="{FF2B5EF4-FFF2-40B4-BE49-F238E27FC236}">
                  <a16:creationId xmlns:a16="http://schemas.microsoft.com/office/drawing/2014/main" id="{DC3EB2D3-3079-478F-95CE-85FFF445DE7A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496;p29">
              <a:extLst>
                <a:ext uri="{FF2B5EF4-FFF2-40B4-BE49-F238E27FC236}">
                  <a16:creationId xmlns:a16="http://schemas.microsoft.com/office/drawing/2014/main" id="{DE29E819-BC2F-4ADA-8B44-1FB191A41F0E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9" name="Google Shape;5531;p29">
            <a:extLst>
              <a:ext uri="{FF2B5EF4-FFF2-40B4-BE49-F238E27FC236}">
                <a16:creationId xmlns:a16="http://schemas.microsoft.com/office/drawing/2014/main" id="{7FA733F7-5A7E-4B9D-84EC-BFC370FB28B8}"/>
              </a:ext>
            </a:extLst>
          </p:cNvPr>
          <p:cNvGrpSpPr/>
          <p:nvPr/>
        </p:nvGrpSpPr>
        <p:grpSpPr>
          <a:xfrm>
            <a:off x="694824" y="6039838"/>
            <a:ext cx="179765" cy="165520"/>
            <a:chOff x="732600" y="1890325"/>
            <a:chExt cx="138100" cy="128300"/>
          </a:xfrm>
        </p:grpSpPr>
        <p:sp>
          <p:nvSpPr>
            <p:cNvPr id="530" name="Google Shape;5532;p29">
              <a:extLst>
                <a:ext uri="{FF2B5EF4-FFF2-40B4-BE49-F238E27FC236}">
                  <a16:creationId xmlns:a16="http://schemas.microsoft.com/office/drawing/2014/main" id="{A0EFFDCD-6BFF-4149-A2E7-62BBC16576EE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533;p29">
              <a:extLst>
                <a:ext uri="{FF2B5EF4-FFF2-40B4-BE49-F238E27FC236}">
                  <a16:creationId xmlns:a16="http://schemas.microsoft.com/office/drawing/2014/main" id="{BDD5309A-BB43-45B8-825B-1D3C7DCF29B0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534;p29">
              <a:extLst>
                <a:ext uri="{FF2B5EF4-FFF2-40B4-BE49-F238E27FC236}">
                  <a16:creationId xmlns:a16="http://schemas.microsoft.com/office/drawing/2014/main" id="{C1CCAFF3-E26B-4284-B76A-D8A95BAB4290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3" name="Google Shape;5535;p29">
            <a:extLst>
              <a:ext uri="{FF2B5EF4-FFF2-40B4-BE49-F238E27FC236}">
                <a16:creationId xmlns:a16="http://schemas.microsoft.com/office/drawing/2014/main" id="{83FC317E-323E-4453-9498-17088145BCA4}"/>
              </a:ext>
            </a:extLst>
          </p:cNvPr>
          <p:cNvGrpSpPr/>
          <p:nvPr/>
        </p:nvGrpSpPr>
        <p:grpSpPr>
          <a:xfrm>
            <a:off x="720354" y="6393945"/>
            <a:ext cx="179765" cy="165520"/>
            <a:chOff x="732600" y="1890325"/>
            <a:chExt cx="138100" cy="128300"/>
          </a:xfrm>
        </p:grpSpPr>
        <p:sp>
          <p:nvSpPr>
            <p:cNvPr id="534" name="Google Shape;5536;p29">
              <a:extLst>
                <a:ext uri="{FF2B5EF4-FFF2-40B4-BE49-F238E27FC236}">
                  <a16:creationId xmlns:a16="http://schemas.microsoft.com/office/drawing/2014/main" id="{9392010D-0D93-4EF4-B6B9-21EFEAE0868E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537;p29">
              <a:extLst>
                <a:ext uri="{FF2B5EF4-FFF2-40B4-BE49-F238E27FC236}">
                  <a16:creationId xmlns:a16="http://schemas.microsoft.com/office/drawing/2014/main" id="{D1905BA2-05F6-4A2B-8160-9F5F3FAB81B2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538;p29">
              <a:extLst>
                <a:ext uri="{FF2B5EF4-FFF2-40B4-BE49-F238E27FC236}">
                  <a16:creationId xmlns:a16="http://schemas.microsoft.com/office/drawing/2014/main" id="{491890B3-6607-4311-8030-1B8B72D91387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صورة 3">
            <a:extLst>
              <a:ext uri="{FF2B5EF4-FFF2-40B4-BE49-F238E27FC236}">
                <a16:creationId xmlns:a16="http://schemas.microsoft.com/office/drawing/2014/main" id="{493E1CBB-FA2C-4955-A322-9952DEF47C2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49464" t="23210" r="2054" b="23046"/>
          <a:stretch/>
        </p:blipFill>
        <p:spPr>
          <a:xfrm>
            <a:off x="2194929" y="122573"/>
            <a:ext cx="2449649" cy="2715540"/>
          </a:xfrm>
          <a:prstGeom prst="rect">
            <a:avLst/>
          </a:prstGeom>
        </p:spPr>
      </p:pic>
      <p:sp>
        <p:nvSpPr>
          <p:cNvPr id="537" name="مربع نص 536">
            <a:extLst>
              <a:ext uri="{FF2B5EF4-FFF2-40B4-BE49-F238E27FC236}">
                <a16:creationId xmlns:a16="http://schemas.microsoft.com/office/drawing/2014/main" id="{471B2FE5-C801-4DCF-B450-3DD2DAECCAAF}"/>
              </a:ext>
            </a:extLst>
          </p:cNvPr>
          <p:cNvSpPr txBox="1"/>
          <p:nvPr/>
        </p:nvSpPr>
        <p:spPr>
          <a:xfrm>
            <a:off x="1974428" y="2129506"/>
            <a:ext cx="6547903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OM" sz="54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س + 2ص </a:t>
            </a:r>
            <a:r>
              <a:rPr lang="ar-OM" sz="5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= 5 س ص </a:t>
            </a:r>
            <a:endParaRPr lang="en-US" sz="5400" dirty="0">
              <a:solidFill>
                <a:srgbClr val="002060"/>
              </a:solidFill>
            </a:endParaRPr>
          </a:p>
        </p:txBody>
      </p:sp>
      <p:sp>
        <p:nvSpPr>
          <p:cNvPr id="6" name="مربع نص 5">
            <a:extLst>
              <a:ext uri="{FF2B5EF4-FFF2-40B4-BE49-F238E27FC236}">
                <a16:creationId xmlns:a16="http://schemas.microsoft.com/office/drawing/2014/main" id="{697F1E2A-9F93-481D-9224-FE1CB90E98CA}"/>
              </a:ext>
            </a:extLst>
          </p:cNvPr>
          <p:cNvSpPr txBox="1"/>
          <p:nvPr/>
        </p:nvSpPr>
        <p:spPr>
          <a:xfrm>
            <a:off x="5380474" y="1803998"/>
            <a:ext cx="23270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2400" b="1" dirty="0">
                <a:solidFill>
                  <a:srgbClr val="00B050"/>
                </a:solidFill>
              </a:rPr>
              <a:t>حدود غير متشابهة</a:t>
            </a:r>
            <a:endParaRPr lang="en-US" sz="2400" b="1" dirty="0">
              <a:solidFill>
                <a:srgbClr val="00B050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5755;p32">
            <a:extLst>
              <a:ext uri="{FF2B5EF4-FFF2-40B4-BE49-F238E27FC236}">
                <a16:creationId xmlns:a16="http://schemas.microsoft.com/office/drawing/2014/main" id="{6FE1E4F8-C289-49D9-BDCF-21AF9BAEB7F9}"/>
              </a:ext>
            </a:extLst>
          </p:cNvPr>
          <p:cNvSpPr/>
          <p:nvPr/>
        </p:nvSpPr>
        <p:spPr>
          <a:xfrm>
            <a:off x="7581630" y="261409"/>
            <a:ext cx="1936854" cy="1089719"/>
          </a:xfrm>
          <a:custGeom>
            <a:avLst/>
            <a:gdLst/>
            <a:ahLst/>
            <a:cxnLst/>
            <a:rect l="l" t="t" r="r" b="b"/>
            <a:pathLst>
              <a:path w="54940" h="59712" extrusionOk="0">
                <a:moveTo>
                  <a:pt x="22955" y="1"/>
                </a:moveTo>
                <a:cubicBezTo>
                  <a:pt x="22606" y="1"/>
                  <a:pt x="22259" y="12"/>
                  <a:pt x="21916" y="35"/>
                </a:cubicBezTo>
                <a:cubicBezTo>
                  <a:pt x="20749" y="169"/>
                  <a:pt x="19548" y="102"/>
                  <a:pt x="18380" y="169"/>
                </a:cubicBezTo>
                <a:cubicBezTo>
                  <a:pt x="18080" y="169"/>
                  <a:pt x="17813" y="302"/>
                  <a:pt x="17480" y="302"/>
                </a:cubicBezTo>
                <a:cubicBezTo>
                  <a:pt x="17402" y="280"/>
                  <a:pt x="17324" y="276"/>
                  <a:pt x="17245" y="276"/>
                </a:cubicBezTo>
                <a:cubicBezTo>
                  <a:pt x="17205" y="276"/>
                  <a:pt x="17166" y="277"/>
                  <a:pt x="17125" y="277"/>
                </a:cubicBezTo>
                <a:cubicBezTo>
                  <a:pt x="17004" y="277"/>
                  <a:pt x="16879" y="269"/>
                  <a:pt x="16746" y="202"/>
                </a:cubicBezTo>
                <a:cubicBezTo>
                  <a:pt x="16663" y="169"/>
                  <a:pt x="16554" y="152"/>
                  <a:pt x="16450" y="152"/>
                </a:cubicBezTo>
                <a:cubicBezTo>
                  <a:pt x="16346" y="152"/>
                  <a:pt x="16246" y="169"/>
                  <a:pt x="16179" y="202"/>
                </a:cubicBezTo>
                <a:cubicBezTo>
                  <a:pt x="16001" y="291"/>
                  <a:pt x="15853" y="306"/>
                  <a:pt x="15704" y="306"/>
                </a:cubicBezTo>
                <a:cubicBezTo>
                  <a:pt x="15630" y="306"/>
                  <a:pt x="15556" y="302"/>
                  <a:pt x="15478" y="302"/>
                </a:cubicBezTo>
                <a:cubicBezTo>
                  <a:pt x="15145" y="302"/>
                  <a:pt x="14878" y="369"/>
                  <a:pt x="14544" y="436"/>
                </a:cubicBezTo>
                <a:cubicBezTo>
                  <a:pt x="14494" y="441"/>
                  <a:pt x="14445" y="443"/>
                  <a:pt x="14397" y="443"/>
                </a:cubicBezTo>
                <a:cubicBezTo>
                  <a:pt x="14300" y="443"/>
                  <a:pt x="14207" y="436"/>
                  <a:pt x="14115" y="436"/>
                </a:cubicBezTo>
                <a:cubicBezTo>
                  <a:pt x="13977" y="436"/>
                  <a:pt x="13844" y="452"/>
                  <a:pt x="13710" y="536"/>
                </a:cubicBezTo>
                <a:cubicBezTo>
                  <a:pt x="13699" y="558"/>
                  <a:pt x="13681" y="565"/>
                  <a:pt x="13659" y="565"/>
                </a:cubicBezTo>
                <a:cubicBezTo>
                  <a:pt x="13614" y="565"/>
                  <a:pt x="13555" y="536"/>
                  <a:pt x="13510" y="536"/>
                </a:cubicBezTo>
                <a:cubicBezTo>
                  <a:pt x="13243" y="536"/>
                  <a:pt x="13010" y="536"/>
                  <a:pt x="12743" y="636"/>
                </a:cubicBezTo>
                <a:cubicBezTo>
                  <a:pt x="12643" y="669"/>
                  <a:pt x="12535" y="669"/>
                  <a:pt x="12422" y="669"/>
                </a:cubicBezTo>
                <a:cubicBezTo>
                  <a:pt x="12309" y="669"/>
                  <a:pt x="12193" y="669"/>
                  <a:pt x="12076" y="702"/>
                </a:cubicBezTo>
                <a:cubicBezTo>
                  <a:pt x="11842" y="802"/>
                  <a:pt x="11576" y="769"/>
                  <a:pt x="11309" y="836"/>
                </a:cubicBezTo>
                <a:cubicBezTo>
                  <a:pt x="11042" y="936"/>
                  <a:pt x="10708" y="836"/>
                  <a:pt x="10508" y="969"/>
                </a:cubicBezTo>
                <a:cubicBezTo>
                  <a:pt x="10397" y="1039"/>
                  <a:pt x="10286" y="1045"/>
                  <a:pt x="10177" y="1045"/>
                </a:cubicBezTo>
                <a:cubicBezTo>
                  <a:pt x="10155" y="1045"/>
                  <a:pt x="10134" y="1044"/>
                  <a:pt x="10112" y="1044"/>
                </a:cubicBezTo>
                <a:cubicBezTo>
                  <a:pt x="9983" y="1044"/>
                  <a:pt x="9858" y="1053"/>
                  <a:pt x="9741" y="1169"/>
                </a:cubicBezTo>
                <a:cubicBezTo>
                  <a:pt x="9007" y="1169"/>
                  <a:pt x="8307" y="1536"/>
                  <a:pt x="7539" y="1603"/>
                </a:cubicBezTo>
                <a:cubicBezTo>
                  <a:pt x="7306" y="1770"/>
                  <a:pt x="6972" y="1703"/>
                  <a:pt x="6672" y="1870"/>
                </a:cubicBezTo>
                <a:cubicBezTo>
                  <a:pt x="6372" y="2037"/>
                  <a:pt x="6038" y="2103"/>
                  <a:pt x="5738" y="2203"/>
                </a:cubicBezTo>
                <a:cubicBezTo>
                  <a:pt x="5471" y="2337"/>
                  <a:pt x="5171" y="2470"/>
                  <a:pt x="4904" y="2604"/>
                </a:cubicBezTo>
                <a:cubicBezTo>
                  <a:pt x="3903" y="3037"/>
                  <a:pt x="3003" y="3638"/>
                  <a:pt x="2302" y="4438"/>
                </a:cubicBezTo>
                <a:cubicBezTo>
                  <a:pt x="2169" y="4572"/>
                  <a:pt x="2035" y="4705"/>
                  <a:pt x="1902" y="4872"/>
                </a:cubicBezTo>
                <a:cubicBezTo>
                  <a:pt x="1535" y="5473"/>
                  <a:pt x="1235" y="6040"/>
                  <a:pt x="1068" y="6673"/>
                </a:cubicBezTo>
                <a:cubicBezTo>
                  <a:pt x="1001" y="7040"/>
                  <a:pt x="801" y="7441"/>
                  <a:pt x="801" y="7841"/>
                </a:cubicBezTo>
                <a:cubicBezTo>
                  <a:pt x="801" y="8008"/>
                  <a:pt x="701" y="8174"/>
                  <a:pt x="701" y="8308"/>
                </a:cubicBezTo>
                <a:cubicBezTo>
                  <a:pt x="668" y="8441"/>
                  <a:pt x="801" y="8608"/>
                  <a:pt x="634" y="8708"/>
                </a:cubicBezTo>
                <a:lnTo>
                  <a:pt x="634" y="8808"/>
                </a:lnTo>
                <a:cubicBezTo>
                  <a:pt x="568" y="9275"/>
                  <a:pt x="568" y="9709"/>
                  <a:pt x="534" y="10143"/>
                </a:cubicBezTo>
                <a:cubicBezTo>
                  <a:pt x="501" y="10343"/>
                  <a:pt x="468" y="10610"/>
                  <a:pt x="468" y="10810"/>
                </a:cubicBezTo>
                <a:cubicBezTo>
                  <a:pt x="468" y="11043"/>
                  <a:pt x="534" y="11310"/>
                  <a:pt x="468" y="11510"/>
                </a:cubicBezTo>
                <a:cubicBezTo>
                  <a:pt x="334" y="11844"/>
                  <a:pt x="368" y="12144"/>
                  <a:pt x="368" y="12478"/>
                </a:cubicBezTo>
                <a:cubicBezTo>
                  <a:pt x="368" y="13011"/>
                  <a:pt x="167" y="13545"/>
                  <a:pt x="301" y="14112"/>
                </a:cubicBezTo>
                <a:cubicBezTo>
                  <a:pt x="67" y="14446"/>
                  <a:pt x="234" y="14813"/>
                  <a:pt x="167" y="15146"/>
                </a:cubicBezTo>
                <a:cubicBezTo>
                  <a:pt x="1" y="15947"/>
                  <a:pt x="134" y="16714"/>
                  <a:pt x="67" y="17514"/>
                </a:cubicBezTo>
                <a:lnTo>
                  <a:pt x="67" y="19883"/>
                </a:lnTo>
                <a:cubicBezTo>
                  <a:pt x="67" y="20683"/>
                  <a:pt x="1" y="21517"/>
                  <a:pt x="134" y="22318"/>
                </a:cubicBezTo>
                <a:cubicBezTo>
                  <a:pt x="234" y="23219"/>
                  <a:pt x="201" y="24153"/>
                  <a:pt x="234" y="25053"/>
                </a:cubicBezTo>
                <a:cubicBezTo>
                  <a:pt x="301" y="25987"/>
                  <a:pt x="234" y="26888"/>
                  <a:pt x="301" y="27788"/>
                </a:cubicBezTo>
                <a:cubicBezTo>
                  <a:pt x="301" y="28055"/>
                  <a:pt x="368" y="28322"/>
                  <a:pt x="401" y="28622"/>
                </a:cubicBezTo>
                <a:cubicBezTo>
                  <a:pt x="468" y="28889"/>
                  <a:pt x="368" y="29189"/>
                  <a:pt x="468" y="29456"/>
                </a:cubicBezTo>
                <a:cubicBezTo>
                  <a:pt x="568" y="29790"/>
                  <a:pt x="534" y="30157"/>
                  <a:pt x="568" y="30490"/>
                </a:cubicBezTo>
                <a:cubicBezTo>
                  <a:pt x="568" y="30691"/>
                  <a:pt x="668" y="30891"/>
                  <a:pt x="701" y="31124"/>
                </a:cubicBezTo>
                <a:cubicBezTo>
                  <a:pt x="701" y="31324"/>
                  <a:pt x="668" y="31524"/>
                  <a:pt x="734" y="31725"/>
                </a:cubicBezTo>
                <a:cubicBezTo>
                  <a:pt x="868" y="32058"/>
                  <a:pt x="801" y="32358"/>
                  <a:pt x="868" y="32659"/>
                </a:cubicBezTo>
                <a:cubicBezTo>
                  <a:pt x="1001" y="33059"/>
                  <a:pt x="901" y="33493"/>
                  <a:pt x="1001" y="33893"/>
                </a:cubicBezTo>
                <a:cubicBezTo>
                  <a:pt x="1035" y="34160"/>
                  <a:pt x="1035" y="34460"/>
                  <a:pt x="1135" y="34693"/>
                </a:cubicBezTo>
                <a:cubicBezTo>
                  <a:pt x="1201" y="34960"/>
                  <a:pt x="1168" y="35227"/>
                  <a:pt x="1235" y="35494"/>
                </a:cubicBezTo>
                <a:cubicBezTo>
                  <a:pt x="1368" y="35961"/>
                  <a:pt x="1368" y="36395"/>
                  <a:pt x="1535" y="36862"/>
                </a:cubicBezTo>
                <a:cubicBezTo>
                  <a:pt x="1635" y="37062"/>
                  <a:pt x="1635" y="37295"/>
                  <a:pt x="1668" y="37495"/>
                </a:cubicBezTo>
                <a:cubicBezTo>
                  <a:pt x="1802" y="37896"/>
                  <a:pt x="1869" y="38363"/>
                  <a:pt x="2002" y="38830"/>
                </a:cubicBezTo>
                <a:lnTo>
                  <a:pt x="2369" y="40064"/>
                </a:lnTo>
                <a:cubicBezTo>
                  <a:pt x="2569" y="40898"/>
                  <a:pt x="2869" y="41665"/>
                  <a:pt x="3336" y="42399"/>
                </a:cubicBezTo>
                <a:cubicBezTo>
                  <a:pt x="3803" y="43166"/>
                  <a:pt x="4237" y="43900"/>
                  <a:pt x="4904" y="44534"/>
                </a:cubicBezTo>
                <a:cubicBezTo>
                  <a:pt x="5038" y="44667"/>
                  <a:pt x="5138" y="44834"/>
                  <a:pt x="5238" y="44901"/>
                </a:cubicBezTo>
                <a:cubicBezTo>
                  <a:pt x="5671" y="45234"/>
                  <a:pt x="6038" y="45568"/>
                  <a:pt x="6539" y="45801"/>
                </a:cubicBezTo>
                <a:cubicBezTo>
                  <a:pt x="7039" y="46002"/>
                  <a:pt x="7539" y="46302"/>
                  <a:pt x="8073" y="46469"/>
                </a:cubicBezTo>
                <a:cubicBezTo>
                  <a:pt x="8540" y="46569"/>
                  <a:pt x="8974" y="46702"/>
                  <a:pt x="9407" y="46835"/>
                </a:cubicBezTo>
                <a:cubicBezTo>
                  <a:pt x="10141" y="47002"/>
                  <a:pt x="10875" y="47069"/>
                  <a:pt x="11542" y="47302"/>
                </a:cubicBezTo>
                <a:cubicBezTo>
                  <a:pt x="11642" y="47336"/>
                  <a:pt x="11759" y="47336"/>
                  <a:pt x="11876" y="47336"/>
                </a:cubicBezTo>
                <a:cubicBezTo>
                  <a:pt x="11992" y="47336"/>
                  <a:pt x="12109" y="47336"/>
                  <a:pt x="12209" y="47369"/>
                </a:cubicBezTo>
                <a:cubicBezTo>
                  <a:pt x="12510" y="47469"/>
                  <a:pt x="12843" y="47403"/>
                  <a:pt x="13077" y="47503"/>
                </a:cubicBezTo>
                <a:cubicBezTo>
                  <a:pt x="13343" y="47569"/>
                  <a:pt x="13644" y="47536"/>
                  <a:pt x="13877" y="47569"/>
                </a:cubicBezTo>
                <a:cubicBezTo>
                  <a:pt x="14144" y="47669"/>
                  <a:pt x="14411" y="47636"/>
                  <a:pt x="14678" y="47669"/>
                </a:cubicBezTo>
                <a:cubicBezTo>
                  <a:pt x="14878" y="47736"/>
                  <a:pt x="15078" y="47753"/>
                  <a:pt x="15278" y="47753"/>
                </a:cubicBezTo>
                <a:cubicBezTo>
                  <a:pt x="15478" y="47753"/>
                  <a:pt x="15678" y="47736"/>
                  <a:pt x="15879" y="47736"/>
                </a:cubicBezTo>
                <a:cubicBezTo>
                  <a:pt x="16179" y="47736"/>
                  <a:pt x="16412" y="47870"/>
                  <a:pt x="16713" y="47870"/>
                </a:cubicBezTo>
                <a:cubicBezTo>
                  <a:pt x="16821" y="47856"/>
                  <a:pt x="16930" y="47842"/>
                  <a:pt x="17039" y="47842"/>
                </a:cubicBezTo>
                <a:cubicBezTo>
                  <a:pt x="17197" y="47842"/>
                  <a:pt x="17355" y="47871"/>
                  <a:pt x="17513" y="47970"/>
                </a:cubicBezTo>
                <a:lnTo>
                  <a:pt x="17546" y="47970"/>
                </a:lnTo>
                <a:cubicBezTo>
                  <a:pt x="18080" y="48003"/>
                  <a:pt x="18647" y="48036"/>
                  <a:pt x="19181" y="48036"/>
                </a:cubicBezTo>
                <a:cubicBezTo>
                  <a:pt x="20191" y="48108"/>
                  <a:pt x="21235" y="48163"/>
                  <a:pt x="22289" y="48163"/>
                </a:cubicBezTo>
                <a:cubicBezTo>
                  <a:pt x="22698" y="48163"/>
                  <a:pt x="23108" y="48155"/>
                  <a:pt x="23517" y="48136"/>
                </a:cubicBezTo>
                <a:cubicBezTo>
                  <a:pt x="23584" y="48270"/>
                  <a:pt x="23617" y="48370"/>
                  <a:pt x="23684" y="48503"/>
                </a:cubicBezTo>
                <a:cubicBezTo>
                  <a:pt x="24018" y="49104"/>
                  <a:pt x="24251" y="49804"/>
                  <a:pt x="24451" y="50438"/>
                </a:cubicBezTo>
                <a:cubicBezTo>
                  <a:pt x="24718" y="51172"/>
                  <a:pt x="24918" y="51906"/>
                  <a:pt x="25185" y="52606"/>
                </a:cubicBezTo>
                <a:cubicBezTo>
                  <a:pt x="25485" y="53540"/>
                  <a:pt x="25819" y="54408"/>
                  <a:pt x="26086" y="55275"/>
                </a:cubicBezTo>
                <a:cubicBezTo>
                  <a:pt x="26319" y="55842"/>
                  <a:pt x="26486" y="56376"/>
                  <a:pt x="26686" y="56909"/>
                </a:cubicBezTo>
                <a:cubicBezTo>
                  <a:pt x="26853" y="57376"/>
                  <a:pt x="27053" y="57843"/>
                  <a:pt x="27253" y="58277"/>
                </a:cubicBezTo>
                <a:cubicBezTo>
                  <a:pt x="27420" y="58711"/>
                  <a:pt x="27620" y="59111"/>
                  <a:pt x="27854" y="59511"/>
                </a:cubicBezTo>
                <a:cubicBezTo>
                  <a:pt x="27887" y="59578"/>
                  <a:pt x="27921" y="59611"/>
                  <a:pt x="28021" y="59711"/>
                </a:cubicBezTo>
                <a:cubicBezTo>
                  <a:pt x="28421" y="59044"/>
                  <a:pt x="28888" y="58410"/>
                  <a:pt x="29288" y="57777"/>
                </a:cubicBezTo>
                <a:cubicBezTo>
                  <a:pt x="29388" y="57677"/>
                  <a:pt x="29455" y="57510"/>
                  <a:pt x="29555" y="57376"/>
                </a:cubicBezTo>
                <a:cubicBezTo>
                  <a:pt x="30022" y="56609"/>
                  <a:pt x="30422" y="55842"/>
                  <a:pt x="30923" y="55108"/>
                </a:cubicBezTo>
                <a:cubicBezTo>
                  <a:pt x="31123" y="54875"/>
                  <a:pt x="31256" y="54541"/>
                  <a:pt x="31390" y="54274"/>
                </a:cubicBezTo>
                <a:cubicBezTo>
                  <a:pt x="31523" y="54007"/>
                  <a:pt x="31690" y="53740"/>
                  <a:pt x="31790" y="53440"/>
                </a:cubicBezTo>
                <a:cubicBezTo>
                  <a:pt x="32023" y="53040"/>
                  <a:pt x="32257" y="52673"/>
                  <a:pt x="32490" y="52239"/>
                </a:cubicBezTo>
                <a:cubicBezTo>
                  <a:pt x="32891" y="51439"/>
                  <a:pt x="33258" y="50672"/>
                  <a:pt x="33691" y="49871"/>
                </a:cubicBezTo>
                <a:cubicBezTo>
                  <a:pt x="33758" y="49671"/>
                  <a:pt x="33891" y="49437"/>
                  <a:pt x="34058" y="49271"/>
                </a:cubicBezTo>
                <a:cubicBezTo>
                  <a:pt x="34206" y="49098"/>
                  <a:pt x="34409" y="48998"/>
                  <a:pt x="34598" y="48998"/>
                </a:cubicBezTo>
                <a:cubicBezTo>
                  <a:pt x="34665" y="48998"/>
                  <a:pt x="34731" y="49011"/>
                  <a:pt x="34792" y="49037"/>
                </a:cubicBezTo>
                <a:cubicBezTo>
                  <a:pt x="35059" y="49104"/>
                  <a:pt x="35259" y="49070"/>
                  <a:pt x="35526" y="49104"/>
                </a:cubicBezTo>
                <a:lnTo>
                  <a:pt x="35893" y="49104"/>
                </a:lnTo>
                <a:cubicBezTo>
                  <a:pt x="36040" y="49104"/>
                  <a:pt x="36186" y="49098"/>
                  <a:pt x="36331" y="49098"/>
                </a:cubicBezTo>
                <a:cubicBezTo>
                  <a:pt x="36548" y="49098"/>
                  <a:pt x="36760" y="49110"/>
                  <a:pt x="36960" y="49170"/>
                </a:cubicBezTo>
                <a:cubicBezTo>
                  <a:pt x="37160" y="49204"/>
                  <a:pt x="37344" y="49212"/>
                  <a:pt x="37519" y="49212"/>
                </a:cubicBezTo>
                <a:cubicBezTo>
                  <a:pt x="37694" y="49212"/>
                  <a:pt x="37861" y="49204"/>
                  <a:pt x="38028" y="49204"/>
                </a:cubicBezTo>
                <a:cubicBezTo>
                  <a:pt x="38272" y="49204"/>
                  <a:pt x="38517" y="49189"/>
                  <a:pt x="38772" y="49189"/>
                </a:cubicBezTo>
                <a:cubicBezTo>
                  <a:pt x="38899" y="49189"/>
                  <a:pt x="39028" y="49193"/>
                  <a:pt x="39162" y="49204"/>
                </a:cubicBezTo>
                <a:cubicBezTo>
                  <a:pt x="39534" y="49268"/>
                  <a:pt x="39911" y="49288"/>
                  <a:pt x="40289" y="49288"/>
                </a:cubicBezTo>
                <a:cubicBezTo>
                  <a:pt x="40894" y="49288"/>
                  <a:pt x="41502" y="49237"/>
                  <a:pt x="42097" y="49237"/>
                </a:cubicBezTo>
                <a:cubicBezTo>
                  <a:pt x="42398" y="49237"/>
                  <a:pt x="42698" y="49170"/>
                  <a:pt x="43031" y="49170"/>
                </a:cubicBezTo>
                <a:cubicBezTo>
                  <a:pt x="43151" y="49170"/>
                  <a:pt x="43277" y="49176"/>
                  <a:pt x="43399" y="49176"/>
                </a:cubicBezTo>
                <a:cubicBezTo>
                  <a:pt x="43582" y="49176"/>
                  <a:pt x="43759" y="49164"/>
                  <a:pt x="43899" y="49104"/>
                </a:cubicBezTo>
                <a:cubicBezTo>
                  <a:pt x="44199" y="49037"/>
                  <a:pt x="44499" y="49070"/>
                  <a:pt x="44733" y="49004"/>
                </a:cubicBezTo>
                <a:cubicBezTo>
                  <a:pt x="45033" y="48904"/>
                  <a:pt x="45333" y="48937"/>
                  <a:pt x="45566" y="48870"/>
                </a:cubicBezTo>
                <a:cubicBezTo>
                  <a:pt x="46434" y="48670"/>
                  <a:pt x="47368" y="48537"/>
                  <a:pt x="48202" y="48236"/>
                </a:cubicBezTo>
                <a:cubicBezTo>
                  <a:pt x="49036" y="47936"/>
                  <a:pt x="49770" y="47569"/>
                  <a:pt x="50437" y="47002"/>
                </a:cubicBezTo>
                <a:cubicBezTo>
                  <a:pt x="51070" y="46402"/>
                  <a:pt x="51537" y="45768"/>
                  <a:pt x="51938" y="45068"/>
                </a:cubicBezTo>
                <a:cubicBezTo>
                  <a:pt x="52338" y="44500"/>
                  <a:pt x="52605" y="43900"/>
                  <a:pt x="52872" y="43333"/>
                </a:cubicBezTo>
                <a:cubicBezTo>
                  <a:pt x="53039" y="42933"/>
                  <a:pt x="53105" y="42532"/>
                  <a:pt x="53239" y="42099"/>
                </a:cubicBezTo>
                <a:cubicBezTo>
                  <a:pt x="53339" y="41732"/>
                  <a:pt x="53405" y="41398"/>
                  <a:pt x="53539" y="41031"/>
                </a:cubicBezTo>
                <a:cubicBezTo>
                  <a:pt x="53606" y="40831"/>
                  <a:pt x="53506" y="40564"/>
                  <a:pt x="53672" y="40398"/>
                </a:cubicBezTo>
                <a:cubicBezTo>
                  <a:pt x="53672" y="39764"/>
                  <a:pt x="53906" y="39197"/>
                  <a:pt x="54006" y="38563"/>
                </a:cubicBezTo>
                <a:cubicBezTo>
                  <a:pt x="54039" y="38363"/>
                  <a:pt x="54006" y="38062"/>
                  <a:pt x="54106" y="37896"/>
                </a:cubicBezTo>
                <a:cubicBezTo>
                  <a:pt x="54239" y="37662"/>
                  <a:pt x="54173" y="37429"/>
                  <a:pt x="54206" y="37229"/>
                </a:cubicBezTo>
                <a:cubicBezTo>
                  <a:pt x="54239" y="37028"/>
                  <a:pt x="54306" y="36762"/>
                  <a:pt x="54306" y="36561"/>
                </a:cubicBezTo>
                <a:cubicBezTo>
                  <a:pt x="54273" y="36361"/>
                  <a:pt x="54273" y="36094"/>
                  <a:pt x="54406" y="35894"/>
                </a:cubicBezTo>
                <a:lnTo>
                  <a:pt x="54406" y="35861"/>
                </a:lnTo>
                <a:cubicBezTo>
                  <a:pt x="54440" y="35260"/>
                  <a:pt x="54406" y="34660"/>
                  <a:pt x="54540" y="34060"/>
                </a:cubicBezTo>
                <a:cubicBezTo>
                  <a:pt x="54606" y="33526"/>
                  <a:pt x="54540" y="33026"/>
                  <a:pt x="54640" y="32525"/>
                </a:cubicBezTo>
                <a:cubicBezTo>
                  <a:pt x="54740" y="32025"/>
                  <a:pt x="54640" y="31524"/>
                  <a:pt x="54740" y="31057"/>
                </a:cubicBezTo>
                <a:cubicBezTo>
                  <a:pt x="54873" y="30424"/>
                  <a:pt x="54840" y="29823"/>
                  <a:pt x="54840" y="29189"/>
                </a:cubicBezTo>
                <a:cubicBezTo>
                  <a:pt x="54840" y="28556"/>
                  <a:pt x="54740" y="27889"/>
                  <a:pt x="54840" y="27255"/>
                </a:cubicBezTo>
                <a:cubicBezTo>
                  <a:pt x="54940" y="26321"/>
                  <a:pt x="54873" y="25353"/>
                  <a:pt x="54907" y="24419"/>
                </a:cubicBezTo>
                <a:cubicBezTo>
                  <a:pt x="54907" y="23485"/>
                  <a:pt x="54907" y="22551"/>
                  <a:pt x="54873" y="21584"/>
                </a:cubicBezTo>
                <a:cubicBezTo>
                  <a:pt x="54873" y="20650"/>
                  <a:pt x="54873" y="19683"/>
                  <a:pt x="54840" y="18715"/>
                </a:cubicBezTo>
                <a:cubicBezTo>
                  <a:pt x="54840" y="18348"/>
                  <a:pt x="54740" y="17981"/>
                  <a:pt x="54706" y="17581"/>
                </a:cubicBezTo>
                <a:cubicBezTo>
                  <a:pt x="54673" y="17214"/>
                  <a:pt x="54740" y="16847"/>
                  <a:pt x="54673" y="16480"/>
                </a:cubicBezTo>
                <a:cubicBezTo>
                  <a:pt x="54573" y="16147"/>
                  <a:pt x="54606" y="15747"/>
                  <a:pt x="54540" y="15413"/>
                </a:cubicBezTo>
                <a:cubicBezTo>
                  <a:pt x="54406" y="15013"/>
                  <a:pt x="54506" y="14646"/>
                  <a:pt x="54406" y="14212"/>
                </a:cubicBezTo>
                <a:cubicBezTo>
                  <a:pt x="54339" y="13812"/>
                  <a:pt x="54373" y="13412"/>
                  <a:pt x="54273" y="13011"/>
                </a:cubicBezTo>
                <a:cubicBezTo>
                  <a:pt x="54206" y="12678"/>
                  <a:pt x="54273" y="12311"/>
                  <a:pt x="54173" y="11977"/>
                </a:cubicBezTo>
                <a:cubicBezTo>
                  <a:pt x="54006" y="11544"/>
                  <a:pt x="54206" y="11143"/>
                  <a:pt x="53939" y="10743"/>
                </a:cubicBezTo>
                <a:cubicBezTo>
                  <a:pt x="54039" y="10343"/>
                  <a:pt x="53839" y="9976"/>
                  <a:pt x="53839" y="9542"/>
                </a:cubicBezTo>
                <a:cubicBezTo>
                  <a:pt x="53839" y="9175"/>
                  <a:pt x="53706" y="8808"/>
                  <a:pt x="53606" y="8475"/>
                </a:cubicBezTo>
                <a:cubicBezTo>
                  <a:pt x="53506" y="8008"/>
                  <a:pt x="53372" y="7574"/>
                  <a:pt x="53205" y="7140"/>
                </a:cubicBezTo>
                <a:cubicBezTo>
                  <a:pt x="52938" y="6540"/>
                  <a:pt x="52605" y="6006"/>
                  <a:pt x="52271" y="5473"/>
                </a:cubicBezTo>
                <a:cubicBezTo>
                  <a:pt x="51904" y="4905"/>
                  <a:pt x="51371" y="4539"/>
                  <a:pt x="50770" y="4172"/>
                </a:cubicBezTo>
                <a:cubicBezTo>
                  <a:pt x="50537" y="4005"/>
                  <a:pt x="50270" y="3838"/>
                  <a:pt x="50003" y="3671"/>
                </a:cubicBezTo>
                <a:cubicBezTo>
                  <a:pt x="49036" y="3071"/>
                  <a:pt x="47935" y="2704"/>
                  <a:pt x="46901" y="2370"/>
                </a:cubicBezTo>
                <a:cubicBezTo>
                  <a:pt x="46367" y="2203"/>
                  <a:pt x="45833" y="2137"/>
                  <a:pt x="45333" y="1970"/>
                </a:cubicBezTo>
                <a:cubicBezTo>
                  <a:pt x="44833" y="1803"/>
                  <a:pt x="44266" y="1703"/>
                  <a:pt x="43765" y="1570"/>
                </a:cubicBezTo>
                <a:cubicBezTo>
                  <a:pt x="43432" y="1503"/>
                  <a:pt x="43165" y="1470"/>
                  <a:pt x="42831" y="1370"/>
                </a:cubicBezTo>
                <a:cubicBezTo>
                  <a:pt x="42531" y="1303"/>
                  <a:pt x="42197" y="1303"/>
                  <a:pt x="41897" y="1203"/>
                </a:cubicBezTo>
                <a:cubicBezTo>
                  <a:pt x="41797" y="1169"/>
                  <a:pt x="41672" y="1169"/>
                  <a:pt x="41543" y="1169"/>
                </a:cubicBezTo>
                <a:cubicBezTo>
                  <a:pt x="41414" y="1169"/>
                  <a:pt x="41280" y="1169"/>
                  <a:pt x="41163" y="1136"/>
                </a:cubicBezTo>
                <a:cubicBezTo>
                  <a:pt x="40896" y="1036"/>
                  <a:pt x="40596" y="1036"/>
                  <a:pt x="40363" y="1036"/>
                </a:cubicBezTo>
                <a:cubicBezTo>
                  <a:pt x="40096" y="1036"/>
                  <a:pt x="39829" y="969"/>
                  <a:pt x="39562" y="903"/>
                </a:cubicBezTo>
                <a:cubicBezTo>
                  <a:pt x="39329" y="869"/>
                  <a:pt x="39028" y="903"/>
                  <a:pt x="38762" y="836"/>
                </a:cubicBezTo>
                <a:cubicBezTo>
                  <a:pt x="38528" y="736"/>
                  <a:pt x="38228" y="802"/>
                  <a:pt x="37994" y="736"/>
                </a:cubicBezTo>
                <a:cubicBezTo>
                  <a:pt x="37494" y="669"/>
                  <a:pt x="36927" y="636"/>
                  <a:pt x="36427" y="536"/>
                </a:cubicBezTo>
                <a:cubicBezTo>
                  <a:pt x="36093" y="502"/>
                  <a:pt x="35759" y="536"/>
                  <a:pt x="35493" y="469"/>
                </a:cubicBezTo>
                <a:cubicBezTo>
                  <a:pt x="35326" y="419"/>
                  <a:pt x="35159" y="419"/>
                  <a:pt x="34996" y="419"/>
                </a:cubicBezTo>
                <a:cubicBezTo>
                  <a:pt x="34834" y="419"/>
                  <a:pt x="34675" y="419"/>
                  <a:pt x="34525" y="369"/>
                </a:cubicBezTo>
                <a:cubicBezTo>
                  <a:pt x="34192" y="302"/>
                  <a:pt x="33858" y="335"/>
                  <a:pt x="33558" y="302"/>
                </a:cubicBezTo>
                <a:cubicBezTo>
                  <a:pt x="33358" y="252"/>
                  <a:pt x="33149" y="252"/>
                  <a:pt x="32941" y="252"/>
                </a:cubicBezTo>
                <a:cubicBezTo>
                  <a:pt x="32732" y="252"/>
                  <a:pt x="32524" y="252"/>
                  <a:pt x="32324" y="202"/>
                </a:cubicBezTo>
                <a:cubicBezTo>
                  <a:pt x="32104" y="163"/>
                  <a:pt x="31894" y="155"/>
                  <a:pt x="31688" y="155"/>
                </a:cubicBezTo>
                <a:cubicBezTo>
                  <a:pt x="31521" y="155"/>
                  <a:pt x="31357" y="160"/>
                  <a:pt x="31192" y="160"/>
                </a:cubicBezTo>
                <a:cubicBezTo>
                  <a:pt x="31037" y="160"/>
                  <a:pt x="30881" y="155"/>
                  <a:pt x="30723" y="135"/>
                </a:cubicBezTo>
                <a:cubicBezTo>
                  <a:pt x="30350" y="71"/>
                  <a:pt x="29973" y="51"/>
                  <a:pt x="29597" y="51"/>
                </a:cubicBezTo>
                <a:cubicBezTo>
                  <a:pt x="28995" y="51"/>
                  <a:pt x="28395" y="102"/>
                  <a:pt x="27820" y="102"/>
                </a:cubicBezTo>
                <a:cubicBezTo>
                  <a:pt x="27176" y="102"/>
                  <a:pt x="26516" y="132"/>
                  <a:pt x="25861" y="132"/>
                </a:cubicBezTo>
                <a:cubicBezTo>
                  <a:pt x="25534" y="132"/>
                  <a:pt x="25207" y="124"/>
                  <a:pt x="24885" y="102"/>
                </a:cubicBezTo>
                <a:cubicBezTo>
                  <a:pt x="24239" y="37"/>
                  <a:pt x="23593" y="1"/>
                  <a:pt x="22955" y="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034E64B-54A4-43E0-89DB-CA908FBE214D}"/>
              </a:ext>
            </a:extLst>
          </p:cNvPr>
          <p:cNvSpPr txBox="1"/>
          <p:nvPr/>
        </p:nvSpPr>
        <p:spPr>
          <a:xfrm>
            <a:off x="8100194" y="317300"/>
            <a:ext cx="168383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4000" b="1" dirty="0">
                <a:solidFill>
                  <a:srgbClr val="FA488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مثال</a:t>
            </a:r>
            <a:endParaRPr lang="en-US" sz="4000" b="1" dirty="0">
              <a:solidFill>
                <a:srgbClr val="FA488A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A9FF152-21D5-4858-A0B8-BF22E700C658}"/>
              </a:ext>
            </a:extLst>
          </p:cNvPr>
          <p:cNvSpPr txBox="1"/>
          <p:nvPr/>
        </p:nvSpPr>
        <p:spPr>
          <a:xfrm>
            <a:off x="2295941" y="189894"/>
            <a:ext cx="56759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بسِّط كلاً مما يلي: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6" name="Google Shape;10057;p87">
            <a:extLst>
              <a:ext uri="{FF2B5EF4-FFF2-40B4-BE49-F238E27FC236}">
                <a16:creationId xmlns:a16="http://schemas.microsoft.com/office/drawing/2014/main" id="{670CB1AC-37F4-4AFC-81ED-44A077EA7A53}"/>
              </a:ext>
            </a:extLst>
          </p:cNvPr>
          <p:cNvSpPr/>
          <p:nvPr/>
        </p:nvSpPr>
        <p:spPr>
          <a:xfrm rot="-5400000">
            <a:off x="5421467" y="1190403"/>
            <a:ext cx="523220" cy="1776105"/>
          </a:xfrm>
          <a:custGeom>
            <a:avLst/>
            <a:gdLst/>
            <a:ahLst/>
            <a:cxnLst/>
            <a:rect l="l" t="t" r="r" b="b"/>
            <a:pathLst>
              <a:path w="9708" h="52038" extrusionOk="0">
                <a:moveTo>
                  <a:pt x="6241" y="2121"/>
                </a:moveTo>
                <a:cubicBezTo>
                  <a:pt x="6478" y="2121"/>
                  <a:pt x="6587" y="2275"/>
                  <a:pt x="6672" y="2502"/>
                </a:cubicBezTo>
                <a:lnTo>
                  <a:pt x="6906" y="3136"/>
                </a:lnTo>
                <a:cubicBezTo>
                  <a:pt x="7206" y="3570"/>
                  <a:pt x="7339" y="4137"/>
                  <a:pt x="7539" y="4637"/>
                </a:cubicBezTo>
                <a:cubicBezTo>
                  <a:pt x="7773" y="5238"/>
                  <a:pt x="8040" y="5905"/>
                  <a:pt x="8273" y="6572"/>
                </a:cubicBezTo>
                <a:cubicBezTo>
                  <a:pt x="8106" y="6572"/>
                  <a:pt x="7940" y="6538"/>
                  <a:pt x="7840" y="6538"/>
                </a:cubicBezTo>
                <a:cubicBezTo>
                  <a:pt x="7742" y="6538"/>
                  <a:pt x="7628" y="6468"/>
                  <a:pt x="7534" y="6468"/>
                </a:cubicBezTo>
                <a:cubicBezTo>
                  <a:pt x="7499" y="6468"/>
                  <a:pt x="7467" y="6478"/>
                  <a:pt x="7439" y="6505"/>
                </a:cubicBezTo>
                <a:cubicBezTo>
                  <a:pt x="7378" y="6551"/>
                  <a:pt x="7311" y="6569"/>
                  <a:pt x="7238" y="6569"/>
                </a:cubicBezTo>
                <a:cubicBezTo>
                  <a:pt x="6998" y="6569"/>
                  <a:pt x="6698" y="6372"/>
                  <a:pt x="6338" y="6372"/>
                </a:cubicBezTo>
                <a:cubicBezTo>
                  <a:pt x="6172" y="6572"/>
                  <a:pt x="5738" y="6639"/>
                  <a:pt x="5805" y="7039"/>
                </a:cubicBezTo>
                <a:cubicBezTo>
                  <a:pt x="5638" y="7206"/>
                  <a:pt x="5705" y="7406"/>
                  <a:pt x="5705" y="7639"/>
                </a:cubicBezTo>
                <a:cubicBezTo>
                  <a:pt x="5738" y="8974"/>
                  <a:pt x="5738" y="10308"/>
                  <a:pt x="5805" y="11642"/>
                </a:cubicBezTo>
                <a:cubicBezTo>
                  <a:pt x="5838" y="12976"/>
                  <a:pt x="5871" y="14344"/>
                  <a:pt x="5871" y="15678"/>
                </a:cubicBezTo>
                <a:cubicBezTo>
                  <a:pt x="5905" y="17013"/>
                  <a:pt x="5938" y="18347"/>
                  <a:pt x="5938" y="19681"/>
                </a:cubicBezTo>
                <a:cubicBezTo>
                  <a:pt x="5938" y="21015"/>
                  <a:pt x="6072" y="22350"/>
                  <a:pt x="5938" y="23684"/>
                </a:cubicBezTo>
                <a:cubicBezTo>
                  <a:pt x="5838" y="25185"/>
                  <a:pt x="6072" y="26720"/>
                  <a:pt x="5938" y="28221"/>
                </a:cubicBezTo>
                <a:cubicBezTo>
                  <a:pt x="5838" y="29321"/>
                  <a:pt x="6038" y="30389"/>
                  <a:pt x="5905" y="31523"/>
                </a:cubicBezTo>
                <a:cubicBezTo>
                  <a:pt x="5771" y="32424"/>
                  <a:pt x="6038" y="33358"/>
                  <a:pt x="5838" y="34258"/>
                </a:cubicBezTo>
                <a:cubicBezTo>
                  <a:pt x="5938" y="35659"/>
                  <a:pt x="5838" y="36994"/>
                  <a:pt x="5771" y="38361"/>
                </a:cubicBezTo>
                <a:cubicBezTo>
                  <a:pt x="5771" y="38928"/>
                  <a:pt x="5871" y="39529"/>
                  <a:pt x="5738" y="40163"/>
                </a:cubicBezTo>
                <a:cubicBezTo>
                  <a:pt x="5671" y="40496"/>
                  <a:pt x="5705" y="40830"/>
                  <a:pt x="5738" y="41197"/>
                </a:cubicBezTo>
                <a:cubicBezTo>
                  <a:pt x="5771" y="41564"/>
                  <a:pt x="5605" y="41897"/>
                  <a:pt x="5605" y="42231"/>
                </a:cubicBezTo>
                <a:cubicBezTo>
                  <a:pt x="5605" y="42864"/>
                  <a:pt x="5771" y="43432"/>
                  <a:pt x="5538" y="44065"/>
                </a:cubicBezTo>
                <a:cubicBezTo>
                  <a:pt x="5605" y="44899"/>
                  <a:pt x="5538" y="45733"/>
                  <a:pt x="5505" y="46567"/>
                </a:cubicBezTo>
                <a:lnTo>
                  <a:pt x="5505" y="47268"/>
                </a:lnTo>
                <a:cubicBezTo>
                  <a:pt x="5605" y="48569"/>
                  <a:pt x="5338" y="49836"/>
                  <a:pt x="5438" y="51104"/>
                </a:cubicBezTo>
                <a:lnTo>
                  <a:pt x="4704" y="51104"/>
                </a:lnTo>
                <a:cubicBezTo>
                  <a:pt x="4671" y="50170"/>
                  <a:pt x="4604" y="49202"/>
                  <a:pt x="4604" y="48235"/>
                </a:cubicBezTo>
                <a:cubicBezTo>
                  <a:pt x="4604" y="47334"/>
                  <a:pt x="4504" y="46367"/>
                  <a:pt x="4671" y="45433"/>
                </a:cubicBezTo>
                <a:cubicBezTo>
                  <a:pt x="4737" y="44899"/>
                  <a:pt x="4704" y="44366"/>
                  <a:pt x="4604" y="43832"/>
                </a:cubicBezTo>
                <a:cubicBezTo>
                  <a:pt x="4571" y="43265"/>
                  <a:pt x="4737" y="42764"/>
                  <a:pt x="4704" y="42231"/>
                </a:cubicBezTo>
                <a:cubicBezTo>
                  <a:pt x="4671" y="41864"/>
                  <a:pt x="4604" y="41430"/>
                  <a:pt x="4704" y="41097"/>
                </a:cubicBezTo>
                <a:cubicBezTo>
                  <a:pt x="4771" y="40830"/>
                  <a:pt x="4771" y="40529"/>
                  <a:pt x="4771" y="40229"/>
                </a:cubicBezTo>
                <a:cubicBezTo>
                  <a:pt x="4737" y="39896"/>
                  <a:pt x="4904" y="39595"/>
                  <a:pt x="4904" y="39329"/>
                </a:cubicBezTo>
                <a:cubicBezTo>
                  <a:pt x="4904" y="38928"/>
                  <a:pt x="4837" y="38528"/>
                  <a:pt x="5004" y="38161"/>
                </a:cubicBezTo>
                <a:cubicBezTo>
                  <a:pt x="5071" y="37894"/>
                  <a:pt x="5004" y="37661"/>
                  <a:pt x="5004" y="37361"/>
                </a:cubicBezTo>
                <a:cubicBezTo>
                  <a:pt x="5004" y="37094"/>
                  <a:pt x="5071" y="36860"/>
                  <a:pt x="5071" y="36593"/>
                </a:cubicBezTo>
                <a:cubicBezTo>
                  <a:pt x="5104" y="36193"/>
                  <a:pt x="5071" y="35759"/>
                  <a:pt x="5171" y="35326"/>
                </a:cubicBezTo>
                <a:cubicBezTo>
                  <a:pt x="5238" y="34892"/>
                  <a:pt x="5171" y="34425"/>
                  <a:pt x="5171" y="33991"/>
                </a:cubicBezTo>
                <a:cubicBezTo>
                  <a:pt x="5171" y="33558"/>
                  <a:pt x="5238" y="33091"/>
                  <a:pt x="5238" y="32691"/>
                </a:cubicBezTo>
                <a:cubicBezTo>
                  <a:pt x="5104" y="26519"/>
                  <a:pt x="4937" y="20348"/>
                  <a:pt x="4837" y="14177"/>
                </a:cubicBezTo>
                <a:cubicBezTo>
                  <a:pt x="4771" y="12676"/>
                  <a:pt x="4537" y="11142"/>
                  <a:pt x="4571" y="9641"/>
                </a:cubicBezTo>
                <a:cubicBezTo>
                  <a:pt x="4571" y="9541"/>
                  <a:pt x="4604" y="9407"/>
                  <a:pt x="4571" y="9374"/>
                </a:cubicBezTo>
                <a:cubicBezTo>
                  <a:pt x="4370" y="9174"/>
                  <a:pt x="4537" y="8873"/>
                  <a:pt x="4437" y="8707"/>
                </a:cubicBezTo>
                <a:cubicBezTo>
                  <a:pt x="4337" y="8473"/>
                  <a:pt x="4337" y="8206"/>
                  <a:pt x="4337" y="7973"/>
                </a:cubicBezTo>
                <a:cubicBezTo>
                  <a:pt x="4337" y="7673"/>
                  <a:pt x="4337" y="7339"/>
                  <a:pt x="4270" y="7039"/>
                </a:cubicBezTo>
                <a:cubicBezTo>
                  <a:pt x="4270" y="6705"/>
                  <a:pt x="4270" y="6372"/>
                  <a:pt x="4237" y="6071"/>
                </a:cubicBezTo>
                <a:cubicBezTo>
                  <a:pt x="3503" y="6038"/>
                  <a:pt x="2769" y="6005"/>
                  <a:pt x="2035" y="5971"/>
                </a:cubicBezTo>
                <a:cubicBezTo>
                  <a:pt x="2069" y="5871"/>
                  <a:pt x="2035" y="5805"/>
                  <a:pt x="2069" y="5738"/>
                </a:cubicBezTo>
                <a:cubicBezTo>
                  <a:pt x="2236" y="5571"/>
                  <a:pt x="2436" y="5404"/>
                  <a:pt x="2669" y="5238"/>
                </a:cubicBezTo>
                <a:cubicBezTo>
                  <a:pt x="3103" y="4837"/>
                  <a:pt x="3503" y="4370"/>
                  <a:pt x="4003" y="4003"/>
                </a:cubicBezTo>
                <a:cubicBezTo>
                  <a:pt x="4370" y="3703"/>
                  <a:pt x="4671" y="3336"/>
                  <a:pt x="5038" y="3036"/>
                </a:cubicBezTo>
                <a:cubicBezTo>
                  <a:pt x="5438" y="2736"/>
                  <a:pt x="5838" y="2469"/>
                  <a:pt x="6105" y="2135"/>
                </a:cubicBezTo>
                <a:cubicBezTo>
                  <a:pt x="6155" y="2125"/>
                  <a:pt x="6200" y="2121"/>
                  <a:pt x="6241" y="2121"/>
                </a:cubicBezTo>
                <a:close/>
                <a:moveTo>
                  <a:pt x="6805" y="0"/>
                </a:moveTo>
                <a:cubicBezTo>
                  <a:pt x="6138" y="501"/>
                  <a:pt x="5505" y="934"/>
                  <a:pt x="4871" y="1435"/>
                </a:cubicBezTo>
                <a:cubicBezTo>
                  <a:pt x="4070" y="2069"/>
                  <a:pt x="3336" y="2836"/>
                  <a:pt x="2636" y="3570"/>
                </a:cubicBezTo>
                <a:cubicBezTo>
                  <a:pt x="2202" y="4003"/>
                  <a:pt x="1735" y="4370"/>
                  <a:pt x="1302" y="4737"/>
                </a:cubicBezTo>
                <a:cubicBezTo>
                  <a:pt x="1001" y="5004"/>
                  <a:pt x="701" y="5238"/>
                  <a:pt x="401" y="5538"/>
                </a:cubicBezTo>
                <a:cubicBezTo>
                  <a:pt x="301" y="5671"/>
                  <a:pt x="201" y="5838"/>
                  <a:pt x="67" y="6005"/>
                </a:cubicBezTo>
                <a:lnTo>
                  <a:pt x="67" y="6538"/>
                </a:lnTo>
                <a:cubicBezTo>
                  <a:pt x="301" y="6639"/>
                  <a:pt x="501" y="6739"/>
                  <a:pt x="734" y="6739"/>
                </a:cubicBezTo>
                <a:cubicBezTo>
                  <a:pt x="1468" y="6805"/>
                  <a:pt x="2202" y="6839"/>
                  <a:pt x="2969" y="6872"/>
                </a:cubicBezTo>
                <a:cubicBezTo>
                  <a:pt x="3069" y="6905"/>
                  <a:pt x="3203" y="7005"/>
                  <a:pt x="3303" y="7072"/>
                </a:cubicBezTo>
                <a:cubicBezTo>
                  <a:pt x="3336" y="7139"/>
                  <a:pt x="3336" y="7172"/>
                  <a:pt x="3336" y="7206"/>
                </a:cubicBezTo>
                <a:lnTo>
                  <a:pt x="3336" y="7706"/>
                </a:lnTo>
                <a:cubicBezTo>
                  <a:pt x="3370" y="8640"/>
                  <a:pt x="3303" y="9541"/>
                  <a:pt x="3403" y="10408"/>
                </a:cubicBezTo>
                <a:cubicBezTo>
                  <a:pt x="3536" y="11309"/>
                  <a:pt x="3470" y="12176"/>
                  <a:pt x="3570" y="13043"/>
                </a:cubicBezTo>
                <a:cubicBezTo>
                  <a:pt x="3737" y="13877"/>
                  <a:pt x="3703" y="14744"/>
                  <a:pt x="3737" y="15578"/>
                </a:cubicBezTo>
                <a:cubicBezTo>
                  <a:pt x="3803" y="16479"/>
                  <a:pt x="3870" y="17346"/>
                  <a:pt x="3803" y="18180"/>
                </a:cubicBezTo>
                <a:cubicBezTo>
                  <a:pt x="3703" y="19047"/>
                  <a:pt x="3737" y="19915"/>
                  <a:pt x="3737" y="20815"/>
                </a:cubicBezTo>
                <a:cubicBezTo>
                  <a:pt x="3737" y="21683"/>
                  <a:pt x="3703" y="22583"/>
                  <a:pt x="3837" y="23484"/>
                </a:cubicBezTo>
                <a:cubicBezTo>
                  <a:pt x="4003" y="24551"/>
                  <a:pt x="3970" y="25585"/>
                  <a:pt x="4003" y="26686"/>
                </a:cubicBezTo>
                <a:cubicBezTo>
                  <a:pt x="4037" y="27754"/>
                  <a:pt x="4070" y="28854"/>
                  <a:pt x="4070" y="29922"/>
                </a:cubicBezTo>
                <a:cubicBezTo>
                  <a:pt x="4070" y="30656"/>
                  <a:pt x="4037" y="31323"/>
                  <a:pt x="4037" y="32023"/>
                </a:cubicBezTo>
                <a:cubicBezTo>
                  <a:pt x="4037" y="32691"/>
                  <a:pt x="4137" y="33391"/>
                  <a:pt x="4070" y="34058"/>
                </a:cubicBezTo>
                <a:cubicBezTo>
                  <a:pt x="4003" y="34592"/>
                  <a:pt x="4070" y="35192"/>
                  <a:pt x="4003" y="35693"/>
                </a:cubicBezTo>
                <a:cubicBezTo>
                  <a:pt x="3903" y="36160"/>
                  <a:pt x="3970" y="36593"/>
                  <a:pt x="3903" y="37027"/>
                </a:cubicBezTo>
                <a:cubicBezTo>
                  <a:pt x="3903" y="37260"/>
                  <a:pt x="3837" y="37527"/>
                  <a:pt x="3837" y="37761"/>
                </a:cubicBezTo>
                <a:cubicBezTo>
                  <a:pt x="3837" y="38028"/>
                  <a:pt x="3870" y="38261"/>
                  <a:pt x="3837" y="38461"/>
                </a:cubicBezTo>
                <a:cubicBezTo>
                  <a:pt x="3837" y="38628"/>
                  <a:pt x="3737" y="38795"/>
                  <a:pt x="3670" y="38962"/>
                </a:cubicBezTo>
                <a:cubicBezTo>
                  <a:pt x="3303" y="39028"/>
                  <a:pt x="3069" y="39395"/>
                  <a:pt x="2736" y="39629"/>
                </a:cubicBezTo>
                <a:cubicBezTo>
                  <a:pt x="2402" y="39862"/>
                  <a:pt x="2135" y="40096"/>
                  <a:pt x="1835" y="40329"/>
                </a:cubicBezTo>
                <a:cubicBezTo>
                  <a:pt x="1535" y="40529"/>
                  <a:pt x="1201" y="40730"/>
                  <a:pt x="868" y="40930"/>
                </a:cubicBezTo>
                <a:cubicBezTo>
                  <a:pt x="568" y="41163"/>
                  <a:pt x="201" y="41297"/>
                  <a:pt x="1" y="41664"/>
                </a:cubicBezTo>
                <a:lnTo>
                  <a:pt x="734" y="42531"/>
                </a:lnTo>
                <a:cubicBezTo>
                  <a:pt x="1702" y="41864"/>
                  <a:pt x="2636" y="41230"/>
                  <a:pt x="3637" y="40529"/>
                </a:cubicBezTo>
                <a:cubicBezTo>
                  <a:pt x="3637" y="40763"/>
                  <a:pt x="3670" y="40930"/>
                  <a:pt x="3637" y="41097"/>
                </a:cubicBezTo>
                <a:cubicBezTo>
                  <a:pt x="3637" y="41263"/>
                  <a:pt x="3536" y="41430"/>
                  <a:pt x="3503" y="41564"/>
                </a:cubicBezTo>
                <a:cubicBezTo>
                  <a:pt x="2369" y="42598"/>
                  <a:pt x="1235" y="43698"/>
                  <a:pt x="1" y="44566"/>
                </a:cubicBezTo>
                <a:cubicBezTo>
                  <a:pt x="134" y="45033"/>
                  <a:pt x="534" y="45199"/>
                  <a:pt x="801" y="45533"/>
                </a:cubicBezTo>
                <a:cubicBezTo>
                  <a:pt x="1535" y="44999"/>
                  <a:pt x="2236" y="44532"/>
                  <a:pt x="2836" y="43798"/>
                </a:cubicBezTo>
                <a:cubicBezTo>
                  <a:pt x="2969" y="43698"/>
                  <a:pt x="3336" y="43432"/>
                  <a:pt x="3570" y="43365"/>
                </a:cubicBezTo>
                <a:lnTo>
                  <a:pt x="3570" y="43365"/>
                </a:lnTo>
                <a:cubicBezTo>
                  <a:pt x="3370" y="43865"/>
                  <a:pt x="3503" y="44399"/>
                  <a:pt x="3470" y="44899"/>
                </a:cubicBezTo>
                <a:cubicBezTo>
                  <a:pt x="2502" y="45733"/>
                  <a:pt x="1535" y="46600"/>
                  <a:pt x="501" y="47301"/>
                </a:cubicBezTo>
                <a:cubicBezTo>
                  <a:pt x="801" y="47568"/>
                  <a:pt x="1035" y="47801"/>
                  <a:pt x="1335" y="48102"/>
                </a:cubicBezTo>
                <a:cubicBezTo>
                  <a:pt x="2002" y="47801"/>
                  <a:pt x="2636" y="47234"/>
                  <a:pt x="3203" y="46600"/>
                </a:cubicBezTo>
                <a:lnTo>
                  <a:pt x="3470" y="46600"/>
                </a:lnTo>
                <a:cubicBezTo>
                  <a:pt x="3470" y="46634"/>
                  <a:pt x="3503" y="46701"/>
                  <a:pt x="3503" y="46701"/>
                </a:cubicBezTo>
                <a:cubicBezTo>
                  <a:pt x="3536" y="47868"/>
                  <a:pt x="3570" y="49036"/>
                  <a:pt x="3570" y="50203"/>
                </a:cubicBezTo>
                <a:cubicBezTo>
                  <a:pt x="3570" y="50437"/>
                  <a:pt x="3503" y="50737"/>
                  <a:pt x="3503" y="50970"/>
                </a:cubicBezTo>
                <a:cubicBezTo>
                  <a:pt x="3470" y="51404"/>
                  <a:pt x="3570" y="51771"/>
                  <a:pt x="3970" y="52038"/>
                </a:cubicBezTo>
                <a:cubicBezTo>
                  <a:pt x="4170" y="52008"/>
                  <a:pt x="4373" y="52002"/>
                  <a:pt x="4578" y="52002"/>
                </a:cubicBezTo>
                <a:cubicBezTo>
                  <a:pt x="4714" y="52002"/>
                  <a:pt x="4851" y="52004"/>
                  <a:pt x="4987" y="52004"/>
                </a:cubicBezTo>
                <a:cubicBezTo>
                  <a:pt x="5329" y="52004"/>
                  <a:pt x="5671" y="51988"/>
                  <a:pt x="6005" y="51871"/>
                </a:cubicBezTo>
                <a:cubicBezTo>
                  <a:pt x="6038" y="51737"/>
                  <a:pt x="6072" y="51637"/>
                  <a:pt x="6172" y="51537"/>
                </a:cubicBezTo>
                <a:cubicBezTo>
                  <a:pt x="6172" y="51104"/>
                  <a:pt x="6172" y="50603"/>
                  <a:pt x="6138" y="50103"/>
                </a:cubicBezTo>
                <a:cubicBezTo>
                  <a:pt x="6038" y="49102"/>
                  <a:pt x="6305" y="48135"/>
                  <a:pt x="6172" y="47101"/>
                </a:cubicBezTo>
                <a:lnTo>
                  <a:pt x="6172" y="47101"/>
                </a:lnTo>
                <a:cubicBezTo>
                  <a:pt x="6505" y="47134"/>
                  <a:pt x="6639" y="47401"/>
                  <a:pt x="6805" y="47568"/>
                </a:cubicBezTo>
                <a:cubicBezTo>
                  <a:pt x="6839" y="47601"/>
                  <a:pt x="6839" y="47701"/>
                  <a:pt x="6872" y="47735"/>
                </a:cubicBezTo>
                <a:cubicBezTo>
                  <a:pt x="7406" y="48268"/>
                  <a:pt x="7973" y="48869"/>
                  <a:pt x="8540" y="49436"/>
                </a:cubicBezTo>
                <a:cubicBezTo>
                  <a:pt x="8807" y="49236"/>
                  <a:pt x="9040" y="49069"/>
                  <a:pt x="9307" y="48869"/>
                </a:cubicBezTo>
                <a:cubicBezTo>
                  <a:pt x="8507" y="47901"/>
                  <a:pt x="7506" y="46767"/>
                  <a:pt x="6472" y="45600"/>
                </a:cubicBezTo>
                <a:cubicBezTo>
                  <a:pt x="6505" y="45099"/>
                  <a:pt x="6539" y="44566"/>
                  <a:pt x="6572" y="43932"/>
                </a:cubicBezTo>
                <a:cubicBezTo>
                  <a:pt x="7306" y="44866"/>
                  <a:pt x="8006" y="45733"/>
                  <a:pt x="8673" y="46600"/>
                </a:cubicBezTo>
                <a:cubicBezTo>
                  <a:pt x="9007" y="46434"/>
                  <a:pt x="9040" y="46000"/>
                  <a:pt x="9407" y="45767"/>
                </a:cubicBezTo>
                <a:cubicBezTo>
                  <a:pt x="8974" y="45199"/>
                  <a:pt x="8540" y="44666"/>
                  <a:pt x="8140" y="44065"/>
                </a:cubicBezTo>
                <a:cubicBezTo>
                  <a:pt x="7973" y="43865"/>
                  <a:pt x="7806" y="43665"/>
                  <a:pt x="7673" y="43398"/>
                </a:cubicBezTo>
                <a:cubicBezTo>
                  <a:pt x="7506" y="43031"/>
                  <a:pt x="7306" y="42698"/>
                  <a:pt x="6872" y="42531"/>
                </a:cubicBezTo>
                <a:cubicBezTo>
                  <a:pt x="6805" y="42464"/>
                  <a:pt x="6705" y="42397"/>
                  <a:pt x="6639" y="42264"/>
                </a:cubicBezTo>
                <a:cubicBezTo>
                  <a:pt x="6672" y="41630"/>
                  <a:pt x="6472" y="41030"/>
                  <a:pt x="6739" y="40396"/>
                </a:cubicBezTo>
                <a:cubicBezTo>
                  <a:pt x="7473" y="41297"/>
                  <a:pt x="8173" y="42231"/>
                  <a:pt x="8874" y="43098"/>
                </a:cubicBezTo>
                <a:cubicBezTo>
                  <a:pt x="9074" y="42898"/>
                  <a:pt x="9307" y="42731"/>
                  <a:pt x="9541" y="42464"/>
                </a:cubicBezTo>
                <a:cubicBezTo>
                  <a:pt x="9541" y="42431"/>
                  <a:pt x="9541" y="42297"/>
                  <a:pt x="9474" y="42231"/>
                </a:cubicBezTo>
                <a:cubicBezTo>
                  <a:pt x="9007" y="41597"/>
                  <a:pt x="8507" y="40963"/>
                  <a:pt x="8006" y="40363"/>
                </a:cubicBezTo>
                <a:cubicBezTo>
                  <a:pt x="7806" y="40062"/>
                  <a:pt x="7573" y="39762"/>
                  <a:pt x="7406" y="39429"/>
                </a:cubicBezTo>
                <a:cubicBezTo>
                  <a:pt x="7306" y="39095"/>
                  <a:pt x="7039" y="38862"/>
                  <a:pt x="6739" y="38561"/>
                </a:cubicBezTo>
                <a:cubicBezTo>
                  <a:pt x="6705" y="37694"/>
                  <a:pt x="6639" y="36727"/>
                  <a:pt x="6705" y="35793"/>
                </a:cubicBezTo>
                <a:cubicBezTo>
                  <a:pt x="6805" y="34892"/>
                  <a:pt x="6672" y="34025"/>
                  <a:pt x="6739" y="33124"/>
                </a:cubicBezTo>
                <a:cubicBezTo>
                  <a:pt x="6872" y="32190"/>
                  <a:pt x="6705" y="31189"/>
                  <a:pt x="6839" y="30222"/>
                </a:cubicBezTo>
                <a:cubicBezTo>
                  <a:pt x="6906" y="29455"/>
                  <a:pt x="6839" y="28721"/>
                  <a:pt x="6872" y="27954"/>
                </a:cubicBezTo>
                <a:cubicBezTo>
                  <a:pt x="6906" y="27187"/>
                  <a:pt x="6906" y="26386"/>
                  <a:pt x="6906" y="25585"/>
                </a:cubicBezTo>
                <a:cubicBezTo>
                  <a:pt x="6906" y="24785"/>
                  <a:pt x="6872" y="24018"/>
                  <a:pt x="6872" y="23217"/>
                </a:cubicBezTo>
                <a:cubicBezTo>
                  <a:pt x="6872" y="22416"/>
                  <a:pt x="6739" y="21583"/>
                  <a:pt x="6839" y="20782"/>
                </a:cubicBezTo>
                <a:cubicBezTo>
                  <a:pt x="6972" y="19414"/>
                  <a:pt x="6839" y="18080"/>
                  <a:pt x="6839" y="16712"/>
                </a:cubicBezTo>
                <a:cubicBezTo>
                  <a:pt x="6839" y="15378"/>
                  <a:pt x="6805" y="14010"/>
                  <a:pt x="6739" y="12676"/>
                </a:cubicBezTo>
                <a:cubicBezTo>
                  <a:pt x="6705" y="11275"/>
                  <a:pt x="6672" y="9908"/>
                  <a:pt x="6672" y="8540"/>
                </a:cubicBezTo>
                <a:cubicBezTo>
                  <a:pt x="6672" y="8206"/>
                  <a:pt x="6739" y="7839"/>
                  <a:pt x="6805" y="7506"/>
                </a:cubicBezTo>
                <a:lnTo>
                  <a:pt x="6972" y="7339"/>
                </a:lnTo>
                <a:cubicBezTo>
                  <a:pt x="6995" y="7342"/>
                  <a:pt x="7019" y="7344"/>
                  <a:pt x="7042" y="7344"/>
                </a:cubicBezTo>
                <a:cubicBezTo>
                  <a:pt x="7146" y="7344"/>
                  <a:pt x="7254" y="7318"/>
                  <a:pt x="7359" y="7318"/>
                </a:cubicBezTo>
                <a:cubicBezTo>
                  <a:pt x="7471" y="7318"/>
                  <a:pt x="7579" y="7348"/>
                  <a:pt x="7673" y="7472"/>
                </a:cubicBezTo>
                <a:cubicBezTo>
                  <a:pt x="7689" y="7489"/>
                  <a:pt x="7739" y="7497"/>
                  <a:pt x="7789" y="7497"/>
                </a:cubicBezTo>
                <a:cubicBezTo>
                  <a:pt x="7840" y="7497"/>
                  <a:pt x="7890" y="7489"/>
                  <a:pt x="7906" y="7472"/>
                </a:cubicBezTo>
                <a:cubicBezTo>
                  <a:pt x="8023" y="7356"/>
                  <a:pt x="8140" y="7331"/>
                  <a:pt x="8252" y="7331"/>
                </a:cubicBezTo>
                <a:cubicBezTo>
                  <a:pt x="8337" y="7331"/>
                  <a:pt x="8419" y="7345"/>
                  <a:pt x="8497" y="7345"/>
                </a:cubicBezTo>
                <a:cubicBezTo>
                  <a:pt x="8523" y="7345"/>
                  <a:pt x="8548" y="7343"/>
                  <a:pt x="8573" y="7339"/>
                </a:cubicBezTo>
                <a:cubicBezTo>
                  <a:pt x="8707" y="7339"/>
                  <a:pt x="8874" y="7406"/>
                  <a:pt x="9007" y="7406"/>
                </a:cubicBezTo>
                <a:cubicBezTo>
                  <a:pt x="9140" y="7406"/>
                  <a:pt x="9307" y="7339"/>
                  <a:pt x="9407" y="7272"/>
                </a:cubicBezTo>
                <a:lnTo>
                  <a:pt x="9708" y="7272"/>
                </a:lnTo>
                <a:lnTo>
                  <a:pt x="9708" y="6672"/>
                </a:lnTo>
                <a:cubicBezTo>
                  <a:pt x="9541" y="6238"/>
                  <a:pt x="9374" y="5905"/>
                  <a:pt x="9207" y="5538"/>
                </a:cubicBezTo>
                <a:cubicBezTo>
                  <a:pt x="9007" y="5071"/>
                  <a:pt x="8807" y="4570"/>
                  <a:pt x="8573" y="4070"/>
                </a:cubicBezTo>
                <a:cubicBezTo>
                  <a:pt x="8173" y="3169"/>
                  <a:pt x="7673" y="2269"/>
                  <a:pt x="7373" y="1268"/>
                </a:cubicBezTo>
                <a:cubicBezTo>
                  <a:pt x="7239" y="834"/>
                  <a:pt x="7006" y="434"/>
                  <a:pt x="6805" y="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rgbClr val="00B050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24B728A-DDF0-4B40-A503-875FD86124FA}"/>
              </a:ext>
            </a:extLst>
          </p:cNvPr>
          <p:cNvSpPr txBox="1"/>
          <p:nvPr/>
        </p:nvSpPr>
        <p:spPr>
          <a:xfrm>
            <a:off x="6610146" y="1892362"/>
            <a:ext cx="3179272" cy="52322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r"/>
            <a:r>
              <a:rPr lang="ar-OM" sz="2800" b="1" dirty="0">
                <a:latin typeface="Calibri" panose="020F0502020204030204" pitchFamily="34" charset="0"/>
                <a:cs typeface="Calibri" panose="020F0502020204030204" pitchFamily="34" charset="0"/>
              </a:rPr>
              <a:t>2ل  + 3ل  + 5ك</a:t>
            </a:r>
            <a:endParaRPr lang="en-US" sz="28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D0B0522-FF9A-4323-B6D8-13DE9BCD8410}"/>
              </a:ext>
            </a:extLst>
          </p:cNvPr>
          <p:cNvSpPr txBox="1"/>
          <p:nvPr/>
        </p:nvSpPr>
        <p:spPr>
          <a:xfrm>
            <a:off x="6610145" y="2692777"/>
            <a:ext cx="3179273" cy="52322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r"/>
            <a:r>
              <a:rPr lang="ar-OM" sz="2800" b="1" dirty="0">
                <a:latin typeface="Calibri" panose="020F0502020204030204" pitchFamily="34" charset="0"/>
                <a:cs typeface="Calibri" panose="020F0502020204030204" pitchFamily="34" charset="0"/>
              </a:rPr>
              <a:t>3ر + 5ر + 2د + د</a:t>
            </a:r>
            <a:endParaRPr lang="en-US" sz="28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09A906E4-224E-4C59-A4FA-F4FC02C3A4FB}"/>
              </a:ext>
            </a:extLst>
          </p:cNvPr>
          <p:cNvSpPr txBox="1"/>
          <p:nvPr/>
        </p:nvSpPr>
        <p:spPr>
          <a:xfrm>
            <a:off x="1767023" y="1739497"/>
            <a:ext cx="2783644" cy="741332"/>
          </a:xfrm>
          <a:custGeom>
            <a:avLst/>
            <a:gdLst>
              <a:gd name="connsiteX0" fmla="*/ 0 w 2783644"/>
              <a:gd name="connsiteY0" fmla="*/ 0 h 741332"/>
              <a:gd name="connsiteX1" fmla="*/ 695911 w 2783644"/>
              <a:gd name="connsiteY1" fmla="*/ 0 h 741332"/>
              <a:gd name="connsiteX2" fmla="*/ 1447495 w 2783644"/>
              <a:gd name="connsiteY2" fmla="*/ 0 h 741332"/>
              <a:gd name="connsiteX3" fmla="*/ 2171242 w 2783644"/>
              <a:gd name="connsiteY3" fmla="*/ 0 h 741332"/>
              <a:gd name="connsiteX4" fmla="*/ 2783644 w 2783644"/>
              <a:gd name="connsiteY4" fmla="*/ 0 h 741332"/>
              <a:gd name="connsiteX5" fmla="*/ 2783644 w 2783644"/>
              <a:gd name="connsiteY5" fmla="*/ 348426 h 741332"/>
              <a:gd name="connsiteX6" fmla="*/ 2783644 w 2783644"/>
              <a:gd name="connsiteY6" fmla="*/ 741332 h 741332"/>
              <a:gd name="connsiteX7" fmla="*/ 2143406 w 2783644"/>
              <a:gd name="connsiteY7" fmla="*/ 741332 h 741332"/>
              <a:gd name="connsiteX8" fmla="*/ 1531004 w 2783644"/>
              <a:gd name="connsiteY8" fmla="*/ 741332 h 741332"/>
              <a:gd name="connsiteX9" fmla="*/ 835093 w 2783644"/>
              <a:gd name="connsiteY9" fmla="*/ 741332 h 741332"/>
              <a:gd name="connsiteX10" fmla="*/ 0 w 2783644"/>
              <a:gd name="connsiteY10" fmla="*/ 741332 h 741332"/>
              <a:gd name="connsiteX11" fmla="*/ 0 w 2783644"/>
              <a:gd name="connsiteY11" fmla="*/ 385493 h 741332"/>
              <a:gd name="connsiteX12" fmla="*/ 0 w 2783644"/>
              <a:gd name="connsiteY12" fmla="*/ 0 h 74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83644" h="741332" fill="none" extrusionOk="0">
                <a:moveTo>
                  <a:pt x="0" y="0"/>
                </a:moveTo>
                <a:cubicBezTo>
                  <a:pt x="224796" y="13939"/>
                  <a:pt x="525872" y="6874"/>
                  <a:pt x="695911" y="0"/>
                </a:cubicBezTo>
                <a:cubicBezTo>
                  <a:pt x="865950" y="-6874"/>
                  <a:pt x="1105004" y="31402"/>
                  <a:pt x="1447495" y="0"/>
                </a:cubicBezTo>
                <a:cubicBezTo>
                  <a:pt x="1789986" y="-31402"/>
                  <a:pt x="1846453" y="-20430"/>
                  <a:pt x="2171242" y="0"/>
                </a:cubicBezTo>
                <a:cubicBezTo>
                  <a:pt x="2496031" y="20430"/>
                  <a:pt x="2575478" y="28649"/>
                  <a:pt x="2783644" y="0"/>
                </a:cubicBezTo>
                <a:cubicBezTo>
                  <a:pt x="2768677" y="90121"/>
                  <a:pt x="2786499" y="176787"/>
                  <a:pt x="2783644" y="348426"/>
                </a:cubicBezTo>
                <a:cubicBezTo>
                  <a:pt x="2780789" y="520065"/>
                  <a:pt x="2777923" y="586630"/>
                  <a:pt x="2783644" y="741332"/>
                </a:cubicBezTo>
                <a:cubicBezTo>
                  <a:pt x="2520973" y="739630"/>
                  <a:pt x="2280288" y="750750"/>
                  <a:pt x="2143406" y="741332"/>
                </a:cubicBezTo>
                <a:cubicBezTo>
                  <a:pt x="2006524" y="731914"/>
                  <a:pt x="1727615" y="728349"/>
                  <a:pt x="1531004" y="741332"/>
                </a:cubicBezTo>
                <a:cubicBezTo>
                  <a:pt x="1334393" y="754315"/>
                  <a:pt x="1053484" y="733629"/>
                  <a:pt x="835093" y="741332"/>
                </a:cubicBezTo>
                <a:cubicBezTo>
                  <a:pt x="616702" y="749035"/>
                  <a:pt x="364068" y="732191"/>
                  <a:pt x="0" y="741332"/>
                </a:cubicBezTo>
                <a:cubicBezTo>
                  <a:pt x="13853" y="665881"/>
                  <a:pt x="-15842" y="506511"/>
                  <a:pt x="0" y="385493"/>
                </a:cubicBezTo>
                <a:cubicBezTo>
                  <a:pt x="15842" y="264475"/>
                  <a:pt x="12468" y="97955"/>
                  <a:pt x="0" y="0"/>
                </a:cubicBezTo>
                <a:close/>
              </a:path>
              <a:path w="2783644" h="741332" stroke="0" extrusionOk="0">
                <a:moveTo>
                  <a:pt x="0" y="0"/>
                </a:moveTo>
                <a:cubicBezTo>
                  <a:pt x="231015" y="6627"/>
                  <a:pt x="371041" y="-4601"/>
                  <a:pt x="640238" y="0"/>
                </a:cubicBezTo>
                <a:cubicBezTo>
                  <a:pt x="909435" y="4601"/>
                  <a:pt x="1107701" y="-20753"/>
                  <a:pt x="1308313" y="0"/>
                </a:cubicBezTo>
                <a:cubicBezTo>
                  <a:pt x="1508926" y="20753"/>
                  <a:pt x="1645479" y="-22999"/>
                  <a:pt x="1948551" y="0"/>
                </a:cubicBezTo>
                <a:cubicBezTo>
                  <a:pt x="2251623" y="22999"/>
                  <a:pt x="2427567" y="26570"/>
                  <a:pt x="2783644" y="0"/>
                </a:cubicBezTo>
                <a:cubicBezTo>
                  <a:pt x="2775786" y="124949"/>
                  <a:pt x="2791418" y="292368"/>
                  <a:pt x="2783644" y="370666"/>
                </a:cubicBezTo>
                <a:cubicBezTo>
                  <a:pt x="2775870" y="448964"/>
                  <a:pt x="2785170" y="609185"/>
                  <a:pt x="2783644" y="741332"/>
                </a:cubicBezTo>
                <a:cubicBezTo>
                  <a:pt x="2561696" y="748637"/>
                  <a:pt x="2369128" y="729009"/>
                  <a:pt x="2059897" y="741332"/>
                </a:cubicBezTo>
                <a:cubicBezTo>
                  <a:pt x="1750666" y="753655"/>
                  <a:pt x="1568193" y="773182"/>
                  <a:pt x="1419658" y="741332"/>
                </a:cubicBezTo>
                <a:cubicBezTo>
                  <a:pt x="1271123" y="709482"/>
                  <a:pt x="842254" y="767848"/>
                  <a:pt x="695911" y="741332"/>
                </a:cubicBezTo>
                <a:cubicBezTo>
                  <a:pt x="549568" y="714816"/>
                  <a:pt x="320979" y="716995"/>
                  <a:pt x="0" y="741332"/>
                </a:cubicBezTo>
                <a:cubicBezTo>
                  <a:pt x="1853" y="591187"/>
                  <a:pt x="10578" y="522490"/>
                  <a:pt x="0" y="385493"/>
                </a:cubicBezTo>
                <a:cubicBezTo>
                  <a:pt x="-10578" y="248496"/>
                  <a:pt x="4037" y="155087"/>
                  <a:pt x="0" y="0"/>
                </a:cubicBezTo>
                <a:close/>
              </a:path>
            </a:pathLst>
          </a:custGeom>
          <a:solidFill>
            <a:srgbClr val="FDB1CD">
              <a:alpha val="36863"/>
            </a:srgbClr>
          </a:solidFill>
          <a:ln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74133392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pPr algn="ctr"/>
            <a:endParaRPr lang="en-US" sz="3200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D6CA303B-FE5E-44AC-B0D5-833D3F7ABE36}"/>
              </a:ext>
            </a:extLst>
          </p:cNvPr>
          <p:cNvSpPr txBox="1"/>
          <p:nvPr/>
        </p:nvSpPr>
        <p:spPr>
          <a:xfrm>
            <a:off x="1767023" y="2573397"/>
            <a:ext cx="2783644" cy="741332"/>
          </a:xfrm>
          <a:custGeom>
            <a:avLst/>
            <a:gdLst>
              <a:gd name="connsiteX0" fmla="*/ 0 w 2783644"/>
              <a:gd name="connsiteY0" fmla="*/ 0 h 741332"/>
              <a:gd name="connsiteX1" fmla="*/ 695911 w 2783644"/>
              <a:gd name="connsiteY1" fmla="*/ 0 h 741332"/>
              <a:gd name="connsiteX2" fmla="*/ 1447495 w 2783644"/>
              <a:gd name="connsiteY2" fmla="*/ 0 h 741332"/>
              <a:gd name="connsiteX3" fmla="*/ 2171242 w 2783644"/>
              <a:gd name="connsiteY3" fmla="*/ 0 h 741332"/>
              <a:gd name="connsiteX4" fmla="*/ 2783644 w 2783644"/>
              <a:gd name="connsiteY4" fmla="*/ 0 h 741332"/>
              <a:gd name="connsiteX5" fmla="*/ 2783644 w 2783644"/>
              <a:gd name="connsiteY5" fmla="*/ 348426 h 741332"/>
              <a:gd name="connsiteX6" fmla="*/ 2783644 w 2783644"/>
              <a:gd name="connsiteY6" fmla="*/ 741332 h 741332"/>
              <a:gd name="connsiteX7" fmla="*/ 2143406 w 2783644"/>
              <a:gd name="connsiteY7" fmla="*/ 741332 h 741332"/>
              <a:gd name="connsiteX8" fmla="*/ 1531004 w 2783644"/>
              <a:gd name="connsiteY8" fmla="*/ 741332 h 741332"/>
              <a:gd name="connsiteX9" fmla="*/ 835093 w 2783644"/>
              <a:gd name="connsiteY9" fmla="*/ 741332 h 741332"/>
              <a:gd name="connsiteX10" fmla="*/ 0 w 2783644"/>
              <a:gd name="connsiteY10" fmla="*/ 741332 h 741332"/>
              <a:gd name="connsiteX11" fmla="*/ 0 w 2783644"/>
              <a:gd name="connsiteY11" fmla="*/ 385493 h 741332"/>
              <a:gd name="connsiteX12" fmla="*/ 0 w 2783644"/>
              <a:gd name="connsiteY12" fmla="*/ 0 h 74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83644" h="741332" fill="none" extrusionOk="0">
                <a:moveTo>
                  <a:pt x="0" y="0"/>
                </a:moveTo>
                <a:cubicBezTo>
                  <a:pt x="224796" y="13939"/>
                  <a:pt x="525872" y="6874"/>
                  <a:pt x="695911" y="0"/>
                </a:cubicBezTo>
                <a:cubicBezTo>
                  <a:pt x="865950" y="-6874"/>
                  <a:pt x="1105004" y="31402"/>
                  <a:pt x="1447495" y="0"/>
                </a:cubicBezTo>
                <a:cubicBezTo>
                  <a:pt x="1789986" y="-31402"/>
                  <a:pt x="1846453" y="-20430"/>
                  <a:pt x="2171242" y="0"/>
                </a:cubicBezTo>
                <a:cubicBezTo>
                  <a:pt x="2496031" y="20430"/>
                  <a:pt x="2575478" y="28649"/>
                  <a:pt x="2783644" y="0"/>
                </a:cubicBezTo>
                <a:cubicBezTo>
                  <a:pt x="2768677" y="90121"/>
                  <a:pt x="2786499" y="176787"/>
                  <a:pt x="2783644" y="348426"/>
                </a:cubicBezTo>
                <a:cubicBezTo>
                  <a:pt x="2780789" y="520065"/>
                  <a:pt x="2777923" y="586630"/>
                  <a:pt x="2783644" y="741332"/>
                </a:cubicBezTo>
                <a:cubicBezTo>
                  <a:pt x="2520973" y="739630"/>
                  <a:pt x="2280288" y="750750"/>
                  <a:pt x="2143406" y="741332"/>
                </a:cubicBezTo>
                <a:cubicBezTo>
                  <a:pt x="2006524" y="731914"/>
                  <a:pt x="1727615" y="728349"/>
                  <a:pt x="1531004" y="741332"/>
                </a:cubicBezTo>
                <a:cubicBezTo>
                  <a:pt x="1334393" y="754315"/>
                  <a:pt x="1053484" y="733629"/>
                  <a:pt x="835093" y="741332"/>
                </a:cubicBezTo>
                <a:cubicBezTo>
                  <a:pt x="616702" y="749035"/>
                  <a:pt x="364068" y="732191"/>
                  <a:pt x="0" y="741332"/>
                </a:cubicBezTo>
                <a:cubicBezTo>
                  <a:pt x="13853" y="665881"/>
                  <a:pt x="-15842" y="506511"/>
                  <a:pt x="0" y="385493"/>
                </a:cubicBezTo>
                <a:cubicBezTo>
                  <a:pt x="15842" y="264475"/>
                  <a:pt x="12468" y="97955"/>
                  <a:pt x="0" y="0"/>
                </a:cubicBezTo>
                <a:close/>
              </a:path>
              <a:path w="2783644" h="741332" stroke="0" extrusionOk="0">
                <a:moveTo>
                  <a:pt x="0" y="0"/>
                </a:moveTo>
                <a:cubicBezTo>
                  <a:pt x="231015" y="6627"/>
                  <a:pt x="371041" y="-4601"/>
                  <a:pt x="640238" y="0"/>
                </a:cubicBezTo>
                <a:cubicBezTo>
                  <a:pt x="909435" y="4601"/>
                  <a:pt x="1107701" y="-20753"/>
                  <a:pt x="1308313" y="0"/>
                </a:cubicBezTo>
                <a:cubicBezTo>
                  <a:pt x="1508926" y="20753"/>
                  <a:pt x="1645479" y="-22999"/>
                  <a:pt x="1948551" y="0"/>
                </a:cubicBezTo>
                <a:cubicBezTo>
                  <a:pt x="2251623" y="22999"/>
                  <a:pt x="2427567" y="26570"/>
                  <a:pt x="2783644" y="0"/>
                </a:cubicBezTo>
                <a:cubicBezTo>
                  <a:pt x="2775786" y="124949"/>
                  <a:pt x="2791418" y="292368"/>
                  <a:pt x="2783644" y="370666"/>
                </a:cubicBezTo>
                <a:cubicBezTo>
                  <a:pt x="2775870" y="448964"/>
                  <a:pt x="2785170" y="609185"/>
                  <a:pt x="2783644" y="741332"/>
                </a:cubicBezTo>
                <a:cubicBezTo>
                  <a:pt x="2561696" y="748637"/>
                  <a:pt x="2369128" y="729009"/>
                  <a:pt x="2059897" y="741332"/>
                </a:cubicBezTo>
                <a:cubicBezTo>
                  <a:pt x="1750666" y="753655"/>
                  <a:pt x="1568193" y="773182"/>
                  <a:pt x="1419658" y="741332"/>
                </a:cubicBezTo>
                <a:cubicBezTo>
                  <a:pt x="1271123" y="709482"/>
                  <a:pt x="842254" y="767848"/>
                  <a:pt x="695911" y="741332"/>
                </a:cubicBezTo>
                <a:cubicBezTo>
                  <a:pt x="549568" y="714816"/>
                  <a:pt x="320979" y="716995"/>
                  <a:pt x="0" y="741332"/>
                </a:cubicBezTo>
                <a:cubicBezTo>
                  <a:pt x="1853" y="591187"/>
                  <a:pt x="10578" y="522490"/>
                  <a:pt x="0" y="385493"/>
                </a:cubicBezTo>
                <a:cubicBezTo>
                  <a:pt x="-10578" y="248496"/>
                  <a:pt x="4037" y="155087"/>
                  <a:pt x="0" y="0"/>
                </a:cubicBezTo>
                <a:close/>
              </a:path>
            </a:pathLst>
          </a:custGeom>
          <a:solidFill>
            <a:srgbClr val="FDB1CD">
              <a:alpha val="36863"/>
            </a:srgbClr>
          </a:solidFill>
          <a:ln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74133392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pPr algn="ctr"/>
            <a:endParaRPr lang="en-US" sz="3200" dirty="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D44B6698-6995-4FC4-84F2-67A8184C4B65}"/>
              </a:ext>
            </a:extLst>
          </p:cNvPr>
          <p:cNvSpPr txBox="1"/>
          <p:nvPr/>
        </p:nvSpPr>
        <p:spPr>
          <a:xfrm>
            <a:off x="1767023" y="3476531"/>
            <a:ext cx="2783644" cy="741332"/>
          </a:xfrm>
          <a:custGeom>
            <a:avLst/>
            <a:gdLst>
              <a:gd name="connsiteX0" fmla="*/ 0 w 2783644"/>
              <a:gd name="connsiteY0" fmla="*/ 0 h 741332"/>
              <a:gd name="connsiteX1" fmla="*/ 695911 w 2783644"/>
              <a:gd name="connsiteY1" fmla="*/ 0 h 741332"/>
              <a:gd name="connsiteX2" fmla="*/ 1447495 w 2783644"/>
              <a:gd name="connsiteY2" fmla="*/ 0 h 741332"/>
              <a:gd name="connsiteX3" fmla="*/ 2171242 w 2783644"/>
              <a:gd name="connsiteY3" fmla="*/ 0 h 741332"/>
              <a:gd name="connsiteX4" fmla="*/ 2783644 w 2783644"/>
              <a:gd name="connsiteY4" fmla="*/ 0 h 741332"/>
              <a:gd name="connsiteX5" fmla="*/ 2783644 w 2783644"/>
              <a:gd name="connsiteY5" fmla="*/ 348426 h 741332"/>
              <a:gd name="connsiteX6" fmla="*/ 2783644 w 2783644"/>
              <a:gd name="connsiteY6" fmla="*/ 741332 h 741332"/>
              <a:gd name="connsiteX7" fmla="*/ 2143406 w 2783644"/>
              <a:gd name="connsiteY7" fmla="*/ 741332 h 741332"/>
              <a:gd name="connsiteX8" fmla="*/ 1531004 w 2783644"/>
              <a:gd name="connsiteY8" fmla="*/ 741332 h 741332"/>
              <a:gd name="connsiteX9" fmla="*/ 835093 w 2783644"/>
              <a:gd name="connsiteY9" fmla="*/ 741332 h 741332"/>
              <a:gd name="connsiteX10" fmla="*/ 0 w 2783644"/>
              <a:gd name="connsiteY10" fmla="*/ 741332 h 741332"/>
              <a:gd name="connsiteX11" fmla="*/ 0 w 2783644"/>
              <a:gd name="connsiteY11" fmla="*/ 385493 h 741332"/>
              <a:gd name="connsiteX12" fmla="*/ 0 w 2783644"/>
              <a:gd name="connsiteY12" fmla="*/ 0 h 74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83644" h="741332" fill="none" extrusionOk="0">
                <a:moveTo>
                  <a:pt x="0" y="0"/>
                </a:moveTo>
                <a:cubicBezTo>
                  <a:pt x="224796" y="13939"/>
                  <a:pt x="525872" y="6874"/>
                  <a:pt x="695911" y="0"/>
                </a:cubicBezTo>
                <a:cubicBezTo>
                  <a:pt x="865950" y="-6874"/>
                  <a:pt x="1105004" y="31402"/>
                  <a:pt x="1447495" y="0"/>
                </a:cubicBezTo>
                <a:cubicBezTo>
                  <a:pt x="1789986" y="-31402"/>
                  <a:pt x="1846453" y="-20430"/>
                  <a:pt x="2171242" y="0"/>
                </a:cubicBezTo>
                <a:cubicBezTo>
                  <a:pt x="2496031" y="20430"/>
                  <a:pt x="2575478" y="28649"/>
                  <a:pt x="2783644" y="0"/>
                </a:cubicBezTo>
                <a:cubicBezTo>
                  <a:pt x="2768677" y="90121"/>
                  <a:pt x="2786499" y="176787"/>
                  <a:pt x="2783644" y="348426"/>
                </a:cubicBezTo>
                <a:cubicBezTo>
                  <a:pt x="2780789" y="520065"/>
                  <a:pt x="2777923" y="586630"/>
                  <a:pt x="2783644" y="741332"/>
                </a:cubicBezTo>
                <a:cubicBezTo>
                  <a:pt x="2520973" y="739630"/>
                  <a:pt x="2280288" y="750750"/>
                  <a:pt x="2143406" y="741332"/>
                </a:cubicBezTo>
                <a:cubicBezTo>
                  <a:pt x="2006524" y="731914"/>
                  <a:pt x="1727615" y="728349"/>
                  <a:pt x="1531004" y="741332"/>
                </a:cubicBezTo>
                <a:cubicBezTo>
                  <a:pt x="1334393" y="754315"/>
                  <a:pt x="1053484" y="733629"/>
                  <a:pt x="835093" y="741332"/>
                </a:cubicBezTo>
                <a:cubicBezTo>
                  <a:pt x="616702" y="749035"/>
                  <a:pt x="364068" y="732191"/>
                  <a:pt x="0" y="741332"/>
                </a:cubicBezTo>
                <a:cubicBezTo>
                  <a:pt x="13853" y="665881"/>
                  <a:pt x="-15842" y="506511"/>
                  <a:pt x="0" y="385493"/>
                </a:cubicBezTo>
                <a:cubicBezTo>
                  <a:pt x="15842" y="264475"/>
                  <a:pt x="12468" y="97955"/>
                  <a:pt x="0" y="0"/>
                </a:cubicBezTo>
                <a:close/>
              </a:path>
              <a:path w="2783644" h="741332" stroke="0" extrusionOk="0">
                <a:moveTo>
                  <a:pt x="0" y="0"/>
                </a:moveTo>
                <a:cubicBezTo>
                  <a:pt x="231015" y="6627"/>
                  <a:pt x="371041" y="-4601"/>
                  <a:pt x="640238" y="0"/>
                </a:cubicBezTo>
                <a:cubicBezTo>
                  <a:pt x="909435" y="4601"/>
                  <a:pt x="1107701" y="-20753"/>
                  <a:pt x="1308313" y="0"/>
                </a:cubicBezTo>
                <a:cubicBezTo>
                  <a:pt x="1508926" y="20753"/>
                  <a:pt x="1645479" y="-22999"/>
                  <a:pt x="1948551" y="0"/>
                </a:cubicBezTo>
                <a:cubicBezTo>
                  <a:pt x="2251623" y="22999"/>
                  <a:pt x="2427567" y="26570"/>
                  <a:pt x="2783644" y="0"/>
                </a:cubicBezTo>
                <a:cubicBezTo>
                  <a:pt x="2775786" y="124949"/>
                  <a:pt x="2791418" y="292368"/>
                  <a:pt x="2783644" y="370666"/>
                </a:cubicBezTo>
                <a:cubicBezTo>
                  <a:pt x="2775870" y="448964"/>
                  <a:pt x="2785170" y="609185"/>
                  <a:pt x="2783644" y="741332"/>
                </a:cubicBezTo>
                <a:cubicBezTo>
                  <a:pt x="2561696" y="748637"/>
                  <a:pt x="2369128" y="729009"/>
                  <a:pt x="2059897" y="741332"/>
                </a:cubicBezTo>
                <a:cubicBezTo>
                  <a:pt x="1750666" y="753655"/>
                  <a:pt x="1568193" y="773182"/>
                  <a:pt x="1419658" y="741332"/>
                </a:cubicBezTo>
                <a:cubicBezTo>
                  <a:pt x="1271123" y="709482"/>
                  <a:pt x="842254" y="767848"/>
                  <a:pt x="695911" y="741332"/>
                </a:cubicBezTo>
                <a:cubicBezTo>
                  <a:pt x="549568" y="714816"/>
                  <a:pt x="320979" y="716995"/>
                  <a:pt x="0" y="741332"/>
                </a:cubicBezTo>
                <a:cubicBezTo>
                  <a:pt x="1853" y="591187"/>
                  <a:pt x="10578" y="522490"/>
                  <a:pt x="0" y="385493"/>
                </a:cubicBezTo>
                <a:cubicBezTo>
                  <a:pt x="-10578" y="248496"/>
                  <a:pt x="4037" y="155087"/>
                  <a:pt x="0" y="0"/>
                </a:cubicBezTo>
                <a:close/>
              </a:path>
            </a:pathLst>
          </a:custGeom>
          <a:solidFill>
            <a:srgbClr val="FDB1CD">
              <a:alpha val="36863"/>
            </a:srgbClr>
          </a:solidFill>
          <a:ln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74133392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pPr algn="ctr"/>
            <a:endParaRPr lang="en-US" sz="3200" dirty="0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EDFA14D7-793D-40AD-B0C2-3F349C78E5E8}"/>
              </a:ext>
            </a:extLst>
          </p:cNvPr>
          <p:cNvSpPr txBox="1"/>
          <p:nvPr/>
        </p:nvSpPr>
        <p:spPr>
          <a:xfrm>
            <a:off x="1767023" y="4310431"/>
            <a:ext cx="2783644" cy="741332"/>
          </a:xfrm>
          <a:custGeom>
            <a:avLst/>
            <a:gdLst>
              <a:gd name="connsiteX0" fmla="*/ 0 w 2783644"/>
              <a:gd name="connsiteY0" fmla="*/ 0 h 741332"/>
              <a:gd name="connsiteX1" fmla="*/ 695911 w 2783644"/>
              <a:gd name="connsiteY1" fmla="*/ 0 h 741332"/>
              <a:gd name="connsiteX2" fmla="*/ 1447495 w 2783644"/>
              <a:gd name="connsiteY2" fmla="*/ 0 h 741332"/>
              <a:gd name="connsiteX3" fmla="*/ 2171242 w 2783644"/>
              <a:gd name="connsiteY3" fmla="*/ 0 h 741332"/>
              <a:gd name="connsiteX4" fmla="*/ 2783644 w 2783644"/>
              <a:gd name="connsiteY4" fmla="*/ 0 h 741332"/>
              <a:gd name="connsiteX5" fmla="*/ 2783644 w 2783644"/>
              <a:gd name="connsiteY5" fmla="*/ 348426 h 741332"/>
              <a:gd name="connsiteX6" fmla="*/ 2783644 w 2783644"/>
              <a:gd name="connsiteY6" fmla="*/ 741332 h 741332"/>
              <a:gd name="connsiteX7" fmla="*/ 2143406 w 2783644"/>
              <a:gd name="connsiteY7" fmla="*/ 741332 h 741332"/>
              <a:gd name="connsiteX8" fmla="*/ 1531004 w 2783644"/>
              <a:gd name="connsiteY8" fmla="*/ 741332 h 741332"/>
              <a:gd name="connsiteX9" fmla="*/ 835093 w 2783644"/>
              <a:gd name="connsiteY9" fmla="*/ 741332 h 741332"/>
              <a:gd name="connsiteX10" fmla="*/ 0 w 2783644"/>
              <a:gd name="connsiteY10" fmla="*/ 741332 h 741332"/>
              <a:gd name="connsiteX11" fmla="*/ 0 w 2783644"/>
              <a:gd name="connsiteY11" fmla="*/ 385493 h 741332"/>
              <a:gd name="connsiteX12" fmla="*/ 0 w 2783644"/>
              <a:gd name="connsiteY12" fmla="*/ 0 h 74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83644" h="741332" fill="none" extrusionOk="0">
                <a:moveTo>
                  <a:pt x="0" y="0"/>
                </a:moveTo>
                <a:cubicBezTo>
                  <a:pt x="224796" y="13939"/>
                  <a:pt x="525872" y="6874"/>
                  <a:pt x="695911" y="0"/>
                </a:cubicBezTo>
                <a:cubicBezTo>
                  <a:pt x="865950" y="-6874"/>
                  <a:pt x="1105004" y="31402"/>
                  <a:pt x="1447495" y="0"/>
                </a:cubicBezTo>
                <a:cubicBezTo>
                  <a:pt x="1789986" y="-31402"/>
                  <a:pt x="1846453" y="-20430"/>
                  <a:pt x="2171242" y="0"/>
                </a:cubicBezTo>
                <a:cubicBezTo>
                  <a:pt x="2496031" y="20430"/>
                  <a:pt x="2575478" y="28649"/>
                  <a:pt x="2783644" y="0"/>
                </a:cubicBezTo>
                <a:cubicBezTo>
                  <a:pt x="2768677" y="90121"/>
                  <a:pt x="2786499" y="176787"/>
                  <a:pt x="2783644" y="348426"/>
                </a:cubicBezTo>
                <a:cubicBezTo>
                  <a:pt x="2780789" y="520065"/>
                  <a:pt x="2777923" y="586630"/>
                  <a:pt x="2783644" y="741332"/>
                </a:cubicBezTo>
                <a:cubicBezTo>
                  <a:pt x="2520973" y="739630"/>
                  <a:pt x="2280288" y="750750"/>
                  <a:pt x="2143406" y="741332"/>
                </a:cubicBezTo>
                <a:cubicBezTo>
                  <a:pt x="2006524" y="731914"/>
                  <a:pt x="1727615" y="728349"/>
                  <a:pt x="1531004" y="741332"/>
                </a:cubicBezTo>
                <a:cubicBezTo>
                  <a:pt x="1334393" y="754315"/>
                  <a:pt x="1053484" y="733629"/>
                  <a:pt x="835093" y="741332"/>
                </a:cubicBezTo>
                <a:cubicBezTo>
                  <a:pt x="616702" y="749035"/>
                  <a:pt x="364068" y="732191"/>
                  <a:pt x="0" y="741332"/>
                </a:cubicBezTo>
                <a:cubicBezTo>
                  <a:pt x="13853" y="665881"/>
                  <a:pt x="-15842" y="506511"/>
                  <a:pt x="0" y="385493"/>
                </a:cubicBezTo>
                <a:cubicBezTo>
                  <a:pt x="15842" y="264475"/>
                  <a:pt x="12468" y="97955"/>
                  <a:pt x="0" y="0"/>
                </a:cubicBezTo>
                <a:close/>
              </a:path>
              <a:path w="2783644" h="741332" stroke="0" extrusionOk="0">
                <a:moveTo>
                  <a:pt x="0" y="0"/>
                </a:moveTo>
                <a:cubicBezTo>
                  <a:pt x="231015" y="6627"/>
                  <a:pt x="371041" y="-4601"/>
                  <a:pt x="640238" y="0"/>
                </a:cubicBezTo>
                <a:cubicBezTo>
                  <a:pt x="909435" y="4601"/>
                  <a:pt x="1107701" y="-20753"/>
                  <a:pt x="1308313" y="0"/>
                </a:cubicBezTo>
                <a:cubicBezTo>
                  <a:pt x="1508926" y="20753"/>
                  <a:pt x="1645479" y="-22999"/>
                  <a:pt x="1948551" y="0"/>
                </a:cubicBezTo>
                <a:cubicBezTo>
                  <a:pt x="2251623" y="22999"/>
                  <a:pt x="2427567" y="26570"/>
                  <a:pt x="2783644" y="0"/>
                </a:cubicBezTo>
                <a:cubicBezTo>
                  <a:pt x="2775786" y="124949"/>
                  <a:pt x="2791418" y="292368"/>
                  <a:pt x="2783644" y="370666"/>
                </a:cubicBezTo>
                <a:cubicBezTo>
                  <a:pt x="2775870" y="448964"/>
                  <a:pt x="2785170" y="609185"/>
                  <a:pt x="2783644" y="741332"/>
                </a:cubicBezTo>
                <a:cubicBezTo>
                  <a:pt x="2561696" y="748637"/>
                  <a:pt x="2369128" y="729009"/>
                  <a:pt x="2059897" y="741332"/>
                </a:cubicBezTo>
                <a:cubicBezTo>
                  <a:pt x="1750666" y="753655"/>
                  <a:pt x="1568193" y="773182"/>
                  <a:pt x="1419658" y="741332"/>
                </a:cubicBezTo>
                <a:cubicBezTo>
                  <a:pt x="1271123" y="709482"/>
                  <a:pt x="842254" y="767848"/>
                  <a:pt x="695911" y="741332"/>
                </a:cubicBezTo>
                <a:cubicBezTo>
                  <a:pt x="549568" y="714816"/>
                  <a:pt x="320979" y="716995"/>
                  <a:pt x="0" y="741332"/>
                </a:cubicBezTo>
                <a:cubicBezTo>
                  <a:pt x="1853" y="591187"/>
                  <a:pt x="10578" y="522490"/>
                  <a:pt x="0" y="385493"/>
                </a:cubicBezTo>
                <a:cubicBezTo>
                  <a:pt x="-10578" y="248496"/>
                  <a:pt x="4037" y="155087"/>
                  <a:pt x="0" y="0"/>
                </a:cubicBezTo>
                <a:close/>
              </a:path>
            </a:pathLst>
          </a:custGeom>
          <a:solidFill>
            <a:srgbClr val="FDB1CD">
              <a:alpha val="36863"/>
            </a:srgbClr>
          </a:solidFill>
          <a:ln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74133392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pPr algn="ctr"/>
            <a:endParaRPr lang="en-US" sz="3200" dirty="0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A13EC366-E45F-490B-A4F7-C1FEF6A37A1F}"/>
              </a:ext>
            </a:extLst>
          </p:cNvPr>
          <p:cNvSpPr txBox="1"/>
          <p:nvPr/>
        </p:nvSpPr>
        <p:spPr>
          <a:xfrm>
            <a:off x="1756135" y="5123278"/>
            <a:ext cx="2783644" cy="741332"/>
          </a:xfrm>
          <a:custGeom>
            <a:avLst/>
            <a:gdLst>
              <a:gd name="connsiteX0" fmla="*/ 0 w 2783644"/>
              <a:gd name="connsiteY0" fmla="*/ 0 h 741332"/>
              <a:gd name="connsiteX1" fmla="*/ 695911 w 2783644"/>
              <a:gd name="connsiteY1" fmla="*/ 0 h 741332"/>
              <a:gd name="connsiteX2" fmla="*/ 1447495 w 2783644"/>
              <a:gd name="connsiteY2" fmla="*/ 0 h 741332"/>
              <a:gd name="connsiteX3" fmla="*/ 2171242 w 2783644"/>
              <a:gd name="connsiteY3" fmla="*/ 0 h 741332"/>
              <a:gd name="connsiteX4" fmla="*/ 2783644 w 2783644"/>
              <a:gd name="connsiteY4" fmla="*/ 0 h 741332"/>
              <a:gd name="connsiteX5" fmla="*/ 2783644 w 2783644"/>
              <a:gd name="connsiteY5" fmla="*/ 348426 h 741332"/>
              <a:gd name="connsiteX6" fmla="*/ 2783644 w 2783644"/>
              <a:gd name="connsiteY6" fmla="*/ 741332 h 741332"/>
              <a:gd name="connsiteX7" fmla="*/ 2143406 w 2783644"/>
              <a:gd name="connsiteY7" fmla="*/ 741332 h 741332"/>
              <a:gd name="connsiteX8" fmla="*/ 1531004 w 2783644"/>
              <a:gd name="connsiteY8" fmla="*/ 741332 h 741332"/>
              <a:gd name="connsiteX9" fmla="*/ 835093 w 2783644"/>
              <a:gd name="connsiteY9" fmla="*/ 741332 h 741332"/>
              <a:gd name="connsiteX10" fmla="*/ 0 w 2783644"/>
              <a:gd name="connsiteY10" fmla="*/ 741332 h 741332"/>
              <a:gd name="connsiteX11" fmla="*/ 0 w 2783644"/>
              <a:gd name="connsiteY11" fmla="*/ 385493 h 741332"/>
              <a:gd name="connsiteX12" fmla="*/ 0 w 2783644"/>
              <a:gd name="connsiteY12" fmla="*/ 0 h 74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83644" h="741332" fill="none" extrusionOk="0">
                <a:moveTo>
                  <a:pt x="0" y="0"/>
                </a:moveTo>
                <a:cubicBezTo>
                  <a:pt x="224796" y="13939"/>
                  <a:pt x="525872" y="6874"/>
                  <a:pt x="695911" y="0"/>
                </a:cubicBezTo>
                <a:cubicBezTo>
                  <a:pt x="865950" y="-6874"/>
                  <a:pt x="1105004" y="31402"/>
                  <a:pt x="1447495" y="0"/>
                </a:cubicBezTo>
                <a:cubicBezTo>
                  <a:pt x="1789986" y="-31402"/>
                  <a:pt x="1846453" y="-20430"/>
                  <a:pt x="2171242" y="0"/>
                </a:cubicBezTo>
                <a:cubicBezTo>
                  <a:pt x="2496031" y="20430"/>
                  <a:pt x="2575478" y="28649"/>
                  <a:pt x="2783644" y="0"/>
                </a:cubicBezTo>
                <a:cubicBezTo>
                  <a:pt x="2768677" y="90121"/>
                  <a:pt x="2786499" y="176787"/>
                  <a:pt x="2783644" y="348426"/>
                </a:cubicBezTo>
                <a:cubicBezTo>
                  <a:pt x="2780789" y="520065"/>
                  <a:pt x="2777923" y="586630"/>
                  <a:pt x="2783644" y="741332"/>
                </a:cubicBezTo>
                <a:cubicBezTo>
                  <a:pt x="2520973" y="739630"/>
                  <a:pt x="2280288" y="750750"/>
                  <a:pt x="2143406" y="741332"/>
                </a:cubicBezTo>
                <a:cubicBezTo>
                  <a:pt x="2006524" y="731914"/>
                  <a:pt x="1727615" y="728349"/>
                  <a:pt x="1531004" y="741332"/>
                </a:cubicBezTo>
                <a:cubicBezTo>
                  <a:pt x="1334393" y="754315"/>
                  <a:pt x="1053484" y="733629"/>
                  <a:pt x="835093" y="741332"/>
                </a:cubicBezTo>
                <a:cubicBezTo>
                  <a:pt x="616702" y="749035"/>
                  <a:pt x="364068" y="732191"/>
                  <a:pt x="0" y="741332"/>
                </a:cubicBezTo>
                <a:cubicBezTo>
                  <a:pt x="13853" y="665881"/>
                  <a:pt x="-15842" y="506511"/>
                  <a:pt x="0" y="385493"/>
                </a:cubicBezTo>
                <a:cubicBezTo>
                  <a:pt x="15842" y="264475"/>
                  <a:pt x="12468" y="97955"/>
                  <a:pt x="0" y="0"/>
                </a:cubicBezTo>
                <a:close/>
              </a:path>
              <a:path w="2783644" h="741332" stroke="0" extrusionOk="0">
                <a:moveTo>
                  <a:pt x="0" y="0"/>
                </a:moveTo>
                <a:cubicBezTo>
                  <a:pt x="231015" y="6627"/>
                  <a:pt x="371041" y="-4601"/>
                  <a:pt x="640238" y="0"/>
                </a:cubicBezTo>
                <a:cubicBezTo>
                  <a:pt x="909435" y="4601"/>
                  <a:pt x="1107701" y="-20753"/>
                  <a:pt x="1308313" y="0"/>
                </a:cubicBezTo>
                <a:cubicBezTo>
                  <a:pt x="1508926" y="20753"/>
                  <a:pt x="1645479" y="-22999"/>
                  <a:pt x="1948551" y="0"/>
                </a:cubicBezTo>
                <a:cubicBezTo>
                  <a:pt x="2251623" y="22999"/>
                  <a:pt x="2427567" y="26570"/>
                  <a:pt x="2783644" y="0"/>
                </a:cubicBezTo>
                <a:cubicBezTo>
                  <a:pt x="2775786" y="124949"/>
                  <a:pt x="2791418" y="292368"/>
                  <a:pt x="2783644" y="370666"/>
                </a:cubicBezTo>
                <a:cubicBezTo>
                  <a:pt x="2775870" y="448964"/>
                  <a:pt x="2785170" y="609185"/>
                  <a:pt x="2783644" y="741332"/>
                </a:cubicBezTo>
                <a:cubicBezTo>
                  <a:pt x="2561696" y="748637"/>
                  <a:pt x="2369128" y="729009"/>
                  <a:pt x="2059897" y="741332"/>
                </a:cubicBezTo>
                <a:cubicBezTo>
                  <a:pt x="1750666" y="753655"/>
                  <a:pt x="1568193" y="773182"/>
                  <a:pt x="1419658" y="741332"/>
                </a:cubicBezTo>
                <a:cubicBezTo>
                  <a:pt x="1271123" y="709482"/>
                  <a:pt x="842254" y="767848"/>
                  <a:pt x="695911" y="741332"/>
                </a:cubicBezTo>
                <a:cubicBezTo>
                  <a:pt x="549568" y="714816"/>
                  <a:pt x="320979" y="716995"/>
                  <a:pt x="0" y="741332"/>
                </a:cubicBezTo>
                <a:cubicBezTo>
                  <a:pt x="1853" y="591187"/>
                  <a:pt x="10578" y="522490"/>
                  <a:pt x="0" y="385493"/>
                </a:cubicBezTo>
                <a:cubicBezTo>
                  <a:pt x="-10578" y="248496"/>
                  <a:pt x="4037" y="155087"/>
                  <a:pt x="0" y="0"/>
                </a:cubicBezTo>
                <a:close/>
              </a:path>
            </a:pathLst>
          </a:custGeom>
          <a:solidFill>
            <a:srgbClr val="FDB1CD">
              <a:alpha val="36863"/>
            </a:srgbClr>
          </a:solidFill>
          <a:ln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74133392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pPr algn="ctr"/>
            <a:endParaRPr lang="en-US" sz="3200" dirty="0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DDF1E48-9807-4ACD-80B2-B744C22B986B}"/>
              </a:ext>
            </a:extLst>
          </p:cNvPr>
          <p:cNvSpPr txBox="1"/>
          <p:nvPr/>
        </p:nvSpPr>
        <p:spPr>
          <a:xfrm>
            <a:off x="1756135" y="5957178"/>
            <a:ext cx="2783644" cy="741332"/>
          </a:xfrm>
          <a:custGeom>
            <a:avLst/>
            <a:gdLst>
              <a:gd name="connsiteX0" fmla="*/ 0 w 2783644"/>
              <a:gd name="connsiteY0" fmla="*/ 0 h 741332"/>
              <a:gd name="connsiteX1" fmla="*/ 695911 w 2783644"/>
              <a:gd name="connsiteY1" fmla="*/ 0 h 741332"/>
              <a:gd name="connsiteX2" fmla="*/ 1447495 w 2783644"/>
              <a:gd name="connsiteY2" fmla="*/ 0 h 741332"/>
              <a:gd name="connsiteX3" fmla="*/ 2171242 w 2783644"/>
              <a:gd name="connsiteY3" fmla="*/ 0 h 741332"/>
              <a:gd name="connsiteX4" fmla="*/ 2783644 w 2783644"/>
              <a:gd name="connsiteY4" fmla="*/ 0 h 741332"/>
              <a:gd name="connsiteX5" fmla="*/ 2783644 w 2783644"/>
              <a:gd name="connsiteY5" fmla="*/ 348426 h 741332"/>
              <a:gd name="connsiteX6" fmla="*/ 2783644 w 2783644"/>
              <a:gd name="connsiteY6" fmla="*/ 741332 h 741332"/>
              <a:gd name="connsiteX7" fmla="*/ 2143406 w 2783644"/>
              <a:gd name="connsiteY7" fmla="*/ 741332 h 741332"/>
              <a:gd name="connsiteX8" fmla="*/ 1531004 w 2783644"/>
              <a:gd name="connsiteY8" fmla="*/ 741332 h 741332"/>
              <a:gd name="connsiteX9" fmla="*/ 835093 w 2783644"/>
              <a:gd name="connsiteY9" fmla="*/ 741332 h 741332"/>
              <a:gd name="connsiteX10" fmla="*/ 0 w 2783644"/>
              <a:gd name="connsiteY10" fmla="*/ 741332 h 741332"/>
              <a:gd name="connsiteX11" fmla="*/ 0 w 2783644"/>
              <a:gd name="connsiteY11" fmla="*/ 385493 h 741332"/>
              <a:gd name="connsiteX12" fmla="*/ 0 w 2783644"/>
              <a:gd name="connsiteY12" fmla="*/ 0 h 74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83644" h="741332" fill="none" extrusionOk="0">
                <a:moveTo>
                  <a:pt x="0" y="0"/>
                </a:moveTo>
                <a:cubicBezTo>
                  <a:pt x="224796" y="13939"/>
                  <a:pt x="525872" y="6874"/>
                  <a:pt x="695911" y="0"/>
                </a:cubicBezTo>
                <a:cubicBezTo>
                  <a:pt x="865950" y="-6874"/>
                  <a:pt x="1105004" y="31402"/>
                  <a:pt x="1447495" y="0"/>
                </a:cubicBezTo>
                <a:cubicBezTo>
                  <a:pt x="1789986" y="-31402"/>
                  <a:pt x="1846453" y="-20430"/>
                  <a:pt x="2171242" y="0"/>
                </a:cubicBezTo>
                <a:cubicBezTo>
                  <a:pt x="2496031" y="20430"/>
                  <a:pt x="2575478" y="28649"/>
                  <a:pt x="2783644" y="0"/>
                </a:cubicBezTo>
                <a:cubicBezTo>
                  <a:pt x="2768677" y="90121"/>
                  <a:pt x="2786499" y="176787"/>
                  <a:pt x="2783644" y="348426"/>
                </a:cubicBezTo>
                <a:cubicBezTo>
                  <a:pt x="2780789" y="520065"/>
                  <a:pt x="2777923" y="586630"/>
                  <a:pt x="2783644" y="741332"/>
                </a:cubicBezTo>
                <a:cubicBezTo>
                  <a:pt x="2520973" y="739630"/>
                  <a:pt x="2280288" y="750750"/>
                  <a:pt x="2143406" y="741332"/>
                </a:cubicBezTo>
                <a:cubicBezTo>
                  <a:pt x="2006524" y="731914"/>
                  <a:pt x="1727615" y="728349"/>
                  <a:pt x="1531004" y="741332"/>
                </a:cubicBezTo>
                <a:cubicBezTo>
                  <a:pt x="1334393" y="754315"/>
                  <a:pt x="1053484" y="733629"/>
                  <a:pt x="835093" y="741332"/>
                </a:cubicBezTo>
                <a:cubicBezTo>
                  <a:pt x="616702" y="749035"/>
                  <a:pt x="364068" y="732191"/>
                  <a:pt x="0" y="741332"/>
                </a:cubicBezTo>
                <a:cubicBezTo>
                  <a:pt x="13853" y="665881"/>
                  <a:pt x="-15842" y="506511"/>
                  <a:pt x="0" y="385493"/>
                </a:cubicBezTo>
                <a:cubicBezTo>
                  <a:pt x="15842" y="264475"/>
                  <a:pt x="12468" y="97955"/>
                  <a:pt x="0" y="0"/>
                </a:cubicBezTo>
                <a:close/>
              </a:path>
              <a:path w="2783644" h="741332" stroke="0" extrusionOk="0">
                <a:moveTo>
                  <a:pt x="0" y="0"/>
                </a:moveTo>
                <a:cubicBezTo>
                  <a:pt x="231015" y="6627"/>
                  <a:pt x="371041" y="-4601"/>
                  <a:pt x="640238" y="0"/>
                </a:cubicBezTo>
                <a:cubicBezTo>
                  <a:pt x="909435" y="4601"/>
                  <a:pt x="1107701" y="-20753"/>
                  <a:pt x="1308313" y="0"/>
                </a:cubicBezTo>
                <a:cubicBezTo>
                  <a:pt x="1508926" y="20753"/>
                  <a:pt x="1645479" y="-22999"/>
                  <a:pt x="1948551" y="0"/>
                </a:cubicBezTo>
                <a:cubicBezTo>
                  <a:pt x="2251623" y="22999"/>
                  <a:pt x="2427567" y="26570"/>
                  <a:pt x="2783644" y="0"/>
                </a:cubicBezTo>
                <a:cubicBezTo>
                  <a:pt x="2775786" y="124949"/>
                  <a:pt x="2791418" y="292368"/>
                  <a:pt x="2783644" y="370666"/>
                </a:cubicBezTo>
                <a:cubicBezTo>
                  <a:pt x="2775870" y="448964"/>
                  <a:pt x="2785170" y="609185"/>
                  <a:pt x="2783644" y="741332"/>
                </a:cubicBezTo>
                <a:cubicBezTo>
                  <a:pt x="2561696" y="748637"/>
                  <a:pt x="2369128" y="729009"/>
                  <a:pt x="2059897" y="741332"/>
                </a:cubicBezTo>
                <a:cubicBezTo>
                  <a:pt x="1750666" y="753655"/>
                  <a:pt x="1568193" y="773182"/>
                  <a:pt x="1419658" y="741332"/>
                </a:cubicBezTo>
                <a:cubicBezTo>
                  <a:pt x="1271123" y="709482"/>
                  <a:pt x="842254" y="767848"/>
                  <a:pt x="695911" y="741332"/>
                </a:cubicBezTo>
                <a:cubicBezTo>
                  <a:pt x="549568" y="714816"/>
                  <a:pt x="320979" y="716995"/>
                  <a:pt x="0" y="741332"/>
                </a:cubicBezTo>
                <a:cubicBezTo>
                  <a:pt x="1853" y="591187"/>
                  <a:pt x="10578" y="522490"/>
                  <a:pt x="0" y="385493"/>
                </a:cubicBezTo>
                <a:cubicBezTo>
                  <a:pt x="-10578" y="248496"/>
                  <a:pt x="4037" y="155087"/>
                  <a:pt x="0" y="0"/>
                </a:cubicBezTo>
                <a:close/>
              </a:path>
            </a:pathLst>
          </a:custGeom>
          <a:solidFill>
            <a:srgbClr val="FDB1CD">
              <a:alpha val="36863"/>
            </a:srgbClr>
          </a:solidFill>
          <a:ln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74133392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pPr algn="ctr"/>
            <a:endParaRPr lang="en-US" sz="3200" dirty="0"/>
          </a:p>
        </p:txBody>
      </p:sp>
      <p:sp>
        <p:nvSpPr>
          <p:cNvPr id="69" name="Google Shape;10057;p87">
            <a:extLst>
              <a:ext uri="{FF2B5EF4-FFF2-40B4-BE49-F238E27FC236}">
                <a16:creationId xmlns:a16="http://schemas.microsoft.com/office/drawing/2014/main" id="{BDBCB51A-DCFB-4FDE-A9FB-DB093DB516D0}"/>
              </a:ext>
            </a:extLst>
          </p:cNvPr>
          <p:cNvSpPr/>
          <p:nvPr/>
        </p:nvSpPr>
        <p:spPr>
          <a:xfrm rot="-5400000">
            <a:off x="5421468" y="1999745"/>
            <a:ext cx="523220" cy="1776105"/>
          </a:xfrm>
          <a:custGeom>
            <a:avLst/>
            <a:gdLst/>
            <a:ahLst/>
            <a:cxnLst/>
            <a:rect l="l" t="t" r="r" b="b"/>
            <a:pathLst>
              <a:path w="9708" h="52038" extrusionOk="0">
                <a:moveTo>
                  <a:pt x="6241" y="2121"/>
                </a:moveTo>
                <a:cubicBezTo>
                  <a:pt x="6478" y="2121"/>
                  <a:pt x="6587" y="2275"/>
                  <a:pt x="6672" y="2502"/>
                </a:cubicBezTo>
                <a:lnTo>
                  <a:pt x="6906" y="3136"/>
                </a:lnTo>
                <a:cubicBezTo>
                  <a:pt x="7206" y="3570"/>
                  <a:pt x="7339" y="4137"/>
                  <a:pt x="7539" y="4637"/>
                </a:cubicBezTo>
                <a:cubicBezTo>
                  <a:pt x="7773" y="5238"/>
                  <a:pt x="8040" y="5905"/>
                  <a:pt x="8273" y="6572"/>
                </a:cubicBezTo>
                <a:cubicBezTo>
                  <a:pt x="8106" y="6572"/>
                  <a:pt x="7940" y="6538"/>
                  <a:pt x="7840" y="6538"/>
                </a:cubicBezTo>
                <a:cubicBezTo>
                  <a:pt x="7742" y="6538"/>
                  <a:pt x="7628" y="6468"/>
                  <a:pt x="7534" y="6468"/>
                </a:cubicBezTo>
                <a:cubicBezTo>
                  <a:pt x="7499" y="6468"/>
                  <a:pt x="7467" y="6478"/>
                  <a:pt x="7439" y="6505"/>
                </a:cubicBezTo>
                <a:cubicBezTo>
                  <a:pt x="7378" y="6551"/>
                  <a:pt x="7311" y="6569"/>
                  <a:pt x="7238" y="6569"/>
                </a:cubicBezTo>
                <a:cubicBezTo>
                  <a:pt x="6998" y="6569"/>
                  <a:pt x="6698" y="6372"/>
                  <a:pt x="6338" y="6372"/>
                </a:cubicBezTo>
                <a:cubicBezTo>
                  <a:pt x="6172" y="6572"/>
                  <a:pt x="5738" y="6639"/>
                  <a:pt x="5805" y="7039"/>
                </a:cubicBezTo>
                <a:cubicBezTo>
                  <a:pt x="5638" y="7206"/>
                  <a:pt x="5705" y="7406"/>
                  <a:pt x="5705" y="7639"/>
                </a:cubicBezTo>
                <a:cubicBezTo>
                  <a:pt x="5738" y="8974"/>
                  <a:pt x="5738" y="10308"/>
                  <a:pt x="5805" y="11642"/>
                </a:cubicBezTo>
                <a:cubicBezTo>
                  <a:pt x="5838" y="12976"/>
                  <a:pt x="5871" y="14344"/>
                  <a:pt x="5871" y="15678"/>
                </a:cubicBezTo>
                <a:cubicBezTo>
                  <a:pt x="5905" y="17013"/>
                  <a:pt x="5938" y="18347"/>
                  <a:pt x="5938" y="19681"/>
                </a:cubicBezTo>
                <a:cubicBezTo>
                  <a:pt x="5938" y="21015"/>
                  <a:pt x="6072" y="22350"/>
                  <a:pt x="5938" y="23684"/>
                </a:cubicBezTo>
                <a:cubicBezTo>
                  <a:pt x="5838" y="25185"/>
                  <a:pt x="6072" y="26720"/>
                  <a:pt x="5938" y="28221"/>
                </a:cubicBezTo>
                <a:cubicBezTo>
                  <a:pt x="5838" y="29321"/>
                  <a:pt x="6038" y="30389"/>
                  <a:pt x="5905" y="31523"/>
                </a:cubicBezTo>
                <a:cubicBezTo>
                  <a:pt x="5771" y="32424"/>
                  <a:pt x="6038" y="33358"/>
                  <a:pt x="5838" y="34258"/>
                </a:cubicBezTo>
                <a:cubicBezTo>
                  <a:pt x="5938" y="35659"/>
                  <a:pt x="5838" y="36994"/>
                  <a:pt x="5771" y="38361"/>
                </a:cubicBezTo>
                <a:cubicBezTo>
                  <a:pt x="5771" y="38928"/>
                  <a:pt x="5871" y="39529"/>
                  <a:pt x="5738" y="40163"/>
                </a:cubicBezTo>
                <a:cubicBezTo>
                  <a:pt x="5671" y="40496"/>
                  <a:pt x="5705" y="40830"/>
                  <a:pt x="5738" y="41197"/>
                </a:cubicBezTo>
                <a:cubicBezTo>
                  <a:pt x="5771" y="41564"/>
                  <a:pt x="5605" y="41897"/>
                  <a:pt x="5605" y="42231"/>
                </a:cubicBezTo>
                <a:cubicBezTo>
                  <a:pt x="5605" y="42864"/>
                  <a:pt x="5771" y="43432"/>
                  <a:pt x="5538" y="44065"/>
                </a:cubicBezTo>
                <a:cubicBezTo>
                  <a:pt x="5605" y="44899"/>
                  <a:pt x="5538" y="45733"/>
                  <a:pt x="5505" y="46567"/>
                </a:cubicBezTo>
                <a:lnTo>
                  <a:pt x="5505" y="47268"/>
                </a:lnTo>
                <a:cubicBezTo>
                  <a:pt x="5605" y="48569"/>
                  <a:pt x="5338" y="49836"/>
                  <a:pt x="5438" y="51104"/>
                </a:cubicBezTo>
                <a:lnTo>
                  <a:pt x="4704" y="51104"/>
                </a:lnTo>
                <a:cubicBezTo>
                  <a:pt x="4671" y="50170"/>
                  <a:pt x="4604" y="49202"/>
                  <a:pt x="4604" y="48235"/>
                </a:cubicBezTo>
                <a:cubicBezTo>
                  <a:pt x="4604" y="47334"/>
                  <a:pt x="4504" y="46367"/>
                  <a:pt x="4671" y="45433"/>
                </a:cubicBezTo>
                <a:cubicBezTo>
                  <a:pt x="4737" y="44899"/>
                  <a:pt x="4704" y="44366"/>
                  <a:pt x="4604" y="43832"/>
                </a:cubicBezTo>
                <a:cubicBezTo>
                  <a:pt x="4571" y="43265"/>
                  <a:pt x="4737" y="42764"/>
                  <a:pt x="4704" y="42231"/>
                </a:cubicBezTo>
                <a:cubicBezTo>
                  <a:pt x="4671" y="41864"/>
                  <a:pt x="4604" y="41430"/>
                  <a:pt x="4704" y="41097"/>
                </a:cubicBezTo>
                <a:cubicBezTo>
                  <a:pt x="4771" y="40830"/>
                  <a:pt x="4771" y="40529"/>
                  <a:pt x="4771" y="40229"/>
                </a:cubicBezTo>
                <a:cubicBezTo>
                  <a:pt x="4737" y="39896"/>
                  <a:pt x="4904" y="39595"/>
                  <a:pt x="4904" y="39329"/>
                </a:cubicBezTo>
                <a:cubicBezTo>
                  <a:pt x="4904" y="38928"/>
                  <a:pt x="4837" y="38528"/>
                  <a:pt x="5004" y="38161"/>
                </a:cubicBezTo>
                <a:cubicBezTo>
                  <a:pt x="5071" y="37894"/>
                  <a:pt x="5004" y="37661"/>
                  <a:pt x="5004" y="37361"/>
                </a:cubicBezTo>
                <a:cubicBezTo>
                  <a:pt x="5004" y="37094"/>
                  <a:pt x="5071" y="36860"/>
                  <a:pt x="5071" y="36593"/>
                </a:cubicBezTo>
                <a:cubicBezTo>
                  <a:pt x="5104" y="36193"/>
                  <a:pt x="5071" y="35759"/>
                  <a:pt x="5171" y="35326"/>
                </a:cubicBezTo>
                <a:cubicBezTo>
                  <a:pt x="5238" y="34892"/>
                  <a:pt x="5171" y="34425"/>
                  <a:pt x="5171" y="33991"/>
                </a:cubicBezTo>
                <a:cubicBezTo>
                  <a:pt x="5171" y="33558"/>
                  <a:pt x="5238" y="33091"/>
                  <a:pt x="5238" y="32691"/>
                </a:cubicBezTo>
                <a:cubicBezTo>
                  <a:pt x="5104" y="26519"/>
                  <a:pt x="4937" y="20348"/>
                  <a:pt x="4837" y="14177"/>
                </a:cubicBezTo>
                <a:cubicBezTo>
                  <a:pt x="4771" y="12676"/>
                  <a:pt x="4537" y="11142"/>
                  <a:pt x="4571" y="9641"/>
                </a:cubicBezTo>
                <a:cubicBezTo>
                  <a:pt x="4571" y="9541"/>
                  <a:pt x="4604" y="9407"/>
                  <a:pt x="4571" y="9374"/>
                </a:cubicBezTo>
                <a:cubicBezTo>
                  <a:pt x="4370" y="9174"/>
                  <a:pt x="4537" y="8873"/>
                  <a:pt x="4437" y="8707"/>
                </a:cubicBezTo>
                <a:cubicBezTo>
                  <a:pt x="4337" y="8473"/>
                  <a:pt x="4337" y="8206"/>
                  <a:pt x="4337" y="7973"/>
                </a:cubicBezTo>
                <a:cubicBezTo>
                  <a:pt x="4337" y="7673"/>
                  <a:pt x="4337" y="7339"/>
                  <a:pt x="4270" y="7039"/>
                </a:cubicBezTo>
                <a:cubicBezTo>
                  <a:pt x="4270" y="6705"/>
                  <a:pt x="4270" y="6372"/>
                  <a:pt x="4237" y="6071"/>
                </a:cubicBezTo>
                <a:cubicBezTo>
                  <a:pt x="3503" y="6038"/>
                  <a:pt x="2769" y="6005"/>
                  <a:pt x="2035" y="5971"/>
                </a:cubicBezTo>
                <a:cubicBezTo>
                  <a:pt x="2069" y="5871"/>
                  <a:pt x="2035" y="5805"/>
                  <a:pt x="2069" y="5738"/>
                </a:cubicBezTo>
                <a:cubicBezTo>
                  <a:pt x="2236" y="5571"/>
                  <a:pt x="2436" y="5404"/>
                  <a:pt x="2669" y="5238"/>
                </a:cubicBezTo>
                <a:cubicBezTo>
                  <a:pt x="3103" y="4837"/>
                  <a:pt x="3503" y="4370"/>
                  <a:pt x="4003" y="4003"/>
                </a:cubicBezTo>
                <a:cubicBezTo>
                  <a:pt x="4370" y="3703"/>
                  <a:pt x="4671" y="3336"/>
                  <a:pt x="5038" y="3036"/>
                </a:cubicBezTo>
                <a:cubicBezTo>
                  <a:pt x="5438" y="2736"/>
                  <a:pt x="5838" y="2469"/>
                  <a:pt x="6105" y="2135"/>
                </a:cubicBezTo>
                <a:cubicBezTo>
                  <a:pt x="6155" y="2125"/>
                  <a:pt x="6200" y="2121"/>
                  <a:pt x="6241" y="2121"/>
                </a:cubicBezTo>
                <a:close/>
                <a:moveTo>
                  <a:pt x="6805" y="0"/>
                </a:moveTo>
                <a:cubicBezTo>
                  <a:pt x="6138" y="501"/>
                  <a:pt x="5505" y="934"/>
                  <a:pt x="4871" y="1435"/>
                </a:cubicBezTo>
                <a:cubicBezTo>
                  <a:pt x="4070" y="2069"/>
                  <a:pt x="3336" y="2836"/>
                  <a:pt x="2636" y="3570"/>
                </a:cubicBezTo>
                <a:cubicBezTo>
                  <a:pt x="2202" y="4003"/>
                  <a:pt x="1735" y="4370"/>
                  <a:pt x="1302" y="4737"/>
                </a:cubicBezTo>
                <a:cubicBezTo>
                  <a:pt x="1001" y="5004"/>
                  <a:pt x="701" y="5238"/>
                  <a:pt x="401" y="5538"/>
                </a:cubicBezTo>
                <a:cubicBezTo>
                  <a:pt x="301" y="5671"/>
                  <a:pt x="201" y="5838"/>
                  <a:pt x="67" y="6005"/>
                </a:cubicBezTo>
                <a:lnTo>
                  <a:pt x="67" y="6538"/>
                </a:lnTo>
                <a:cubicBezTo>
                  <a:pt x="301" y="6639"/>
                  <a:pt x="501" y="6739"/>
                  <a:pt x="734" y="6739"/>
                </a:cubicBezTo>
                <a:cubicBezTo>
                  <a:pt x="1468" y="6805"/>
                  <a:pt x="2202" y="6839"/>
                  <a:pt x="2969" y="6872"/>
                </a:cubicBezTo>
                <a:cubicBezTo>
                  <a:pt x="3069" y="6905"/>
                  <a:pt x="3203" y="7005"/>
                  <a:pt x="3303" y="7072"/>
                </a:cubicBezTo>
                <a:cubicBezTo>
                  <a:pt x="3336" y="7139"/>
                  <a:pt x="3336" y="7172"/>
                  <a:pt x="3336" y="7206"/>
                </a:cubicBezTo>
                <a:lnTo>
                  <a:pt x="3336" y="7706"/>
                </a:lnTo>
                <a:cubicBezTo>
                  <a:pt x="3370" y="8640"/>
                  <a:pt x="3303" y="9541"/>
                  <a:pt x="3403" y="10408"/>
                </a:cubicBezTo>
                <a:cubicBezTo>
                  <a:pt x="3536" y="11309"/>
                  <a:pt x="3470" y="12176"/>
                  <a:pt x="3570" y="13043"/>
                </a:cubicBezTo>
                <a:cubicBezTo>
                  <a:pt x="3737" y="13877"/>
                  <a:pt x="3703" y="14744"/>
                  <a:pt x="3737" y="15578"/>
                </a:cubicBezTo>
                <a:cubicBezTo>
                  <a:pt x="3803" y="16479"/>
                  <a:pt x="3870" y="17346"/>
                  <a:pt x="3803" y="18180"/>
                </a:cubicBezTo>
                <a:cubicBezTo>
                  <a:pt x="3703" y="19047"/>
                  <a:pt x="3737" y="19915"/>
                  <a:pt x="3737" y="20815"/>
                </a:cubicBezTo>
                <a:cubicBezTo>
                  <a:pt x="3737" y="21683"/>
                  <a:pt x="3703" y="22583"/>
                  <a:pt x="3837" y="23484"/>
                </a:cubicBezTo>
                <a:cubicBezTo>
                  <a:pt x="4003" y="24551"/>
                  <a:pt x="3970" y="25585"/>
                  <a:pt x="4003" y="26686"/>
                </a:cubicBezTo>
                <a:cubicBezTo>
                  <a:pt x="4037" y="27754"/>
                  <a:pt x="4070" y="28854"/>
                  <a:pt x="4070" y="29922"/>
                </a:cubicBezTo>
                <a:cubicBezTo>
                  <a:pt x="4070" y="30656"/>
                  <a:pt x="4037" y="31323"/>
                  <a:pt x="4037" y="32023"/>
                </a:cubicBezTo>
                <a:cubicBezTo>
                  <a:pt x="4037" y="32691"/>
                  <a:pt x="4137" y="33391"/>
                  <a:pt x="4070" y="34058"/>
                </a:cubicBezTo>
                <a:cubicBezTo>
                  <a:pt x="4003" y="34592"/>
                  <a:pt x="4070" y="35192"/>
                  <a:pt x="4003" y="35693"/>
                </a:cubicBezTo>
                <a:cubicBezTo>
                  <a:pt x="3903" y="36160"/>
                  <a:pt x="3970" y="36593"/>
                  <a:pt x="3903" y="37027"/>
                </a:cubicBezTo>
                <a:cubicBezTo>
                  <a:pt x="3903" y="37260"/>
                  <a:pt x="3837" y="37527"/>
                  <a:pt x="3837" y="37761"/>
                </a:cubicBezTo>
                <a:cubicBezTo>
                  <a:pt x="3837" y="38028"/>
                  <a:pt x="3870" y="38261"/>
                  <a:pt x="3837" y="38461"/>
                </a:cubicBezTo>
                <a:cubicBezTo>
                  <a:pt x="3837" y="38628"/>
                  <a:pt x="3737" y="38795"/>
                  <a:pt x="3670" y="38962"/>
                </a:cubicBezTo>
                <a:cubicBezTo>
                  <a:pt x="3303" y="39028"/>
                  <a:pt x="3069" y="39395"/>
                  <a:pt x="2736" y="39629"/>
                </a:cubicBezTo>
                <a:cubicBezTo>
                  <a:pt x="2402" y="39862"/>
                  <a:pt x="2135" y="40096"/>
                  <a:pt x="1835" y="40329"/>
                </a:cubicBezTo>
                <a:cubicBezTo>
                  <a:pt x="1535" y="40529"/>
                  <a:pt x="1201" y="40730"/>
                  <a:pt x="868" y="40930"/>
                </a:cubicBezTo>
                <a:cubicBezTo>
                  <a:pt x="568" y="41163"/>
                  <a:pt x="201" y="41297"/>
                  <a:pt x="1" y="41664"/>
                </a:cubicBezTo>
                <a:lnTo>
                  <a:pt x="734" y="42531"/>
                </a:lnTo>
                <a:cubicBezTo>
                  <a:pt x="1702" y="41864"/>
                  <a:pt x="2636" y="41230"/>
                  <a:pt x="3637" y="40529"/>
                </a:cubicBezTo>
                <a:cubicBezTo>
                  <a:pt x="3637" y="40763"/>
                  <a:pt x="3670" y="40930"/>
                  <a:pt x="3637" y="41097"/>
                </a:cubicBezTo>
                <a:cubicBezTo>
                  <a:pt x="3637" y="41263"/>
                  <a:pt x="3536" y="41430"/>
                  <a:pt x="3503" y="41564"/>
                </a:cubicBezTo>
                <a:cubicBezTo>
                  <a:pt x="2369" y="42598"/>
                  <a:pt x="1235" y="43698"/>
                  <a:pt x="1" y="44566"/>
                </a:cubicBezTo>
                <a:cubicBezTo>
                  <a:pt x="134" y="45033"/>
                  <a:pt x="534" y="45199"/>
                  <a:pt x="801" y="45533"/>
                </a:cubicBezTo>
                <a:cubicBezTo>
                  <a:pt x="1535" y="44999"/>
                  <a:pt x="2236" y="44532"/>
                  <a:pt x="2836" y="43798"/>
                </a:cubicBezTo>
                <a:cubicBezTo>
                  <a:pt x="2969" y="43698"/>
                  <a:pt x="3336" y="43432"/>
                  <a:pt x="3570" y="43365"/>
                </a:cubicBezTo>
                <a:lnTo>
                  <a:pt x="3570" y="43365"/>
                </a:lnTo>
                <a:cubicBezTo>
                  <a:pt x="3370" y="43865"/>
                  <a:pt x="3503" y="44399"/>
                  <a:pt x="3470" y="44899"/>
                </a:cubicBezTo>
                <a:cubicBezTo>
                  <a:pt x="2502" y="45733"/>
                  <a:pt x="1535" y="46600"/>
                  <a:pt x="501" y="47301"/>
                </a:cubicBezTo>
                <a:cubicBezTo>
                  <a:pt x="801" y="47568"/>
                  <a:pt x="1035" y="47801"/>
                  <a:pt x="1335" y="48102"/>
                </a:cubicBezTo>
                <a:cubicBezTo>
                  <a:pt x="2002" y="47801"/>
                  <a:pt x="2636" y="47234"/>
                  <a:pt x="3203" y="46600"/>
                </a:cubicBezTo>
                <a:lnTo>
                  <a:pt x="3470" y="46600"/>
                </a:lnTo>
                <a:cubicBezTo>
                  <a:pt x="3470" y="46634"/>
                  <a:pt x="3503" y="46701"/>
                  <a:pt x="3503" y="46701"/>
                </a:cubicBezTo>
                <a:cubicBezTo>
                  <a:pt x="3536" y="47868"/>
                  <a:pt x="3570" y="49036"/>
                  <a:pt x="3570" y="50203"/>
                </a:cubicBezTo>
                <a:cubicBezTo>
                  <a:pt x="3570" y="50437"/>
                  <a:pt x="3503" y="50737"/>
                  <a:pt x="3503" y="50970"/>
                </a:cubicBezTo>
                <a:cubicBezTo>
                  <a:pt x="3470" y="51404"/>
                  <a:pt x="3570" y="51771"/>
                  <a:pt x="3970" y="52038"/>
                </a:cubicBezTo>
                <a:cubicBezTo>
                  <a:pt x="4170" y="52008"/>
                  <a:pt x="4373" y="52002"/>
                  <a:pt x="4578" y="52002"/>
                </a:cubicBezTo>
                <a:cubicBezTo>
                  <a:pt x="4714" y="52002"/>
                  <a:pt x="4851" y="52004"/>
                  <a:pt x="4987" y="52004"/>
                </a:cubicBezTo>
                <a:cubicBezTo>
                  <a:pt x="5329" y="52004"/>
                  <a:pt x="5671" y="51988"/>
                  <a:pt x="6005" y="51871"/>
                </a:cubicBezTo>
                <a:cubicBezTo>
                  <a:pt x="6038" y="51737"/>
                  <a:pt x="6072" y="51637"/>
                  <a:pt x="6172" y="51537"/>
                </a:cubicBezTo>
                <a:cubicBezTo>
                  <a:pt x="6172" y="51104"/>
                  <a:pt x="6172" y="50603"/>
                  <a:pt x="6138" y="50103"/>
                </a:cubicBezTo>
                <a:cubicBezTo>
                  <a:pt x="6038" y="49102"/>
                  <a:pt x="6305" y="48135"/>
                  <a:pt x="6172" y="47101"/>
                </a:cubicBezTo>
                <a:lnTo>
                  <a:pt x="6172" y="47101"/>
                </a:lnTo>
                <a:cubicBezTo>
                  <a:pt x="6505" y="47134"/>
                  <a:pt x="6639" y="47401"/>
                  <a:pt x="6805" y="47568"/>
                </a:cubicBezTo>
                <a:cubicBezTo>
                  <a:pt x="6839" y="47601"/>
                  <a:pt x="6839" y="47701"/>
                  <a:pt x="6872" y="47735"/>
                </a:cubicBezTo>
                <a:cubicBezTo>
                  <a:pt x="7406" y="48268"/>
                  <a:pt x="7973" y="48869"/>
                  <a:pt x="8540" y="49436"/>
                </a:cubicBezTo>
                <a:cubicBezTo>
                  <a:pt x="8807" y="49236"/>
                  <a:pt x="9040" y="49069"/>
                  <a:pt x="9307" y="48869"/>
                </a:cubicBezTo>
                <a:cubicBezTo>
                  <a:pt x="8507" y="47901"/>
                  <a:pt x="7506" y="46767"/>
                  <a:pt x="6472" y="45600"/>
                </a:cubicBezTo>
                <a:cubicBezTo>
                  <a:pt x="6505" y="45099"/>
                  <a:pt x="6539" y="44566"/>
                  <a:pt x="6572" y="43932"/>
                </a:cubicBezTo>
                <a:cubicBezTo>
                  <a:pt x="7306" y="44866"/>
                  <a:pt x="8006" y="45733"/>
                  <a:pt x="8673" y="46600"/>
                </a:cubicBezTo>
                <a:cubicBezTo>
                  <a:pt x="9007" y="46434"/>
                  <a:pt x="9040" y="46000"/>
                  <a:pt x="9407" y="45767"/>
                </a:cubicBezTo>
                <a:cubicBezTo>
                  <a:pt x="8974" y="45199"/>
                  <a:pt x="8540" y="44666"/>
                  <a:pt x="8140" y="44065"/>
                </a:cubicBezTo>
                <a:cubicBezTo>
                  <a:pt x="7973" y="43865"/>
                  <a:pt x="7806" y="43665"/>
                  <a:pt x="7673" y="43398"/>
                </a:cubicBezTo>
                <a:cubicBezTo>
                  <a:pt x="7506" y="43031"/>
                  <a:pt x="7306" y="42698"/>
                  <a:pt x="6872" y="42531"/>
                </a:cubicBezTo>
                <a:cubicBezTo>
                  <a:pt x="6805" y="42464"/>
                  <a:pt x="6705" y="42397"/>
                  <a:pt x="6639" y="42264"/>
                </a:cubicBezTo>
                <a:cubicBezTo>
                  <a:pt x="6672" y="41630"/>
                  <a:pt x="6472" y="41030"/>
                  <a:pt x="6739" y="40396"/>
                </a:cubicBezTo>
                <a:cubicBezTo>
                  <a:pt x="7473" y="41297"/>
                  <a:pt x="8173" y="42231"/>
                  <a:pt x="8874" y="43098"/>
                </a:cubicBezTo>
                <a:cubicBezTo>
                  <a:pt x="9074" y="42898"/>
                  <a:pt x="9307" y="42731"/>
                  <a:pt x="9541" y="42464"/>
                </a:cubicBezTo>
                <a:cubicBezTo>
                  <a:pt x="9541" y="42431"/>
                  <a:pt x="9541" y="42297"/>
                  <a:pt x="9474" y="42231"/>
                </a:cubicBezTo>
                <a:cubicBezTo>
                  <a:pt x="9007" y="41597"/>
                  <a:pt x="8507" y="40963"/>
                  <a:pt x="8006" y="40363"/>
                </a:cubicBezTo>
                <a:cubicBezTo>
                  <a:pt x="7806" y="40062"/>
                  <a:pt x="7573" y="39762"/>
                  <a:pt x="7406" y="39429"/>
                </a:cubicBezTo>
                <a:cubicBezTo>
                  <a:pt x="7306" y="39095"/>
                  <a:pt x="7039" y="38862"/>
                  <a:pt x="6739" y="38561"/>
                </a:cubicBezTo>
                <a:cubicBezTo>
                  <a:pt x="6705" y="37694"/>
                  <a:pt x="6639" y="36727"/>
                  <a:pt x="6705" y="35793"/>
                </a:cubicBezTo>
                <a:cubicBezTo>
                  <a:pt x="6805" y="34892"/>
                  <a:pt x="6672" y="34025"/>
                  <a:pt x="6739" y="33124"/>
                </a:cubicBezTo>
                <a:cubicBezTo>
                  <a:pt x="6872" y="32190"/>
                  <a:pt x="6705" y="31189"/>
                  <a:pt x="6839" y="30222"/>
                </a:cubicBezTo>
                <a:cubicBezTo>
                  <a:pt x="6906" y="29455"/>
                  <a:pt x="6839" y="28721"/>
                  <a:pt x="6872" y="27954"/>
                </a:cubicBezTo>
                <a:cubicBezTo>
                  <a:pt x="6906" y="27187"/>
                  <a:pt x="6906" y="26386"/>
                  <a:pt x="6906" y="25585"/>
                </a:cubicBezTo>
                <a:cubicBezTo>
                  <a:pt x="6906" y="24785"/>
                  <a:pt x="6872" y="24018"/>
                  <a:pt x="6872" y="23217"/>
                </a:cubicBezTo>
                <a:cubicBezTo>
                  <a:pt x="6872" y="22416"/>
                  <a:pt x="6739" y="21583"/>
                  <a:pt x="6839" y="20782"/>
                </a:cubicBezTo>
                <a:cubicBezTo>
                  <a:pt x="6972" y="19414"/>
                  <a:pt x="6839" y="18080"/>
                  <a:pt x="6839" y="16712"/>
                </a:cubicBezTo>
                <a:cubicBezTo>
                  <a:pt x="6839" y="15378"/>
                  <a:pt x="6805" y="14010"/>
                  <a:pt x="6739" y="12676"/>
                </a:cubicBezTo>
                <a:cubicBezTo>
                  <a:pt x="6705" y="11275"/>
                  <a:pt x="6672" y="9908"/>
                  <a:pt x="6672" y="8540"/>
                </a:cubicBezTo>
                <a:cubicBezTo>
                  <a:pt x="6672" y="8206"/>
                  <a:pt x="6739" y="7839"/>
                  <a:pt x="6805" y="7506"/>
                </a:cubicBezTo>
                <a:lnTo>
                  <a:pt x="6972" y="7339"/>
                </a:lnTo>
                <a:cubicBezTo>
                  <a:pt x="6995" y="7342"/>
                  <a:pt x="7019" y="7344"/>
                  <a:pt x="7042" y="7344"/>
                </a:cubicBezTo>
                <a:cubicBezTo>
                  <a:pt x="7146" y="7344"/>
                  <a:pt x="7254" y="7318"/>
                  <a:pt x="7359" y="7318"/>
                </a:cubicBezTo>
                <a:cubicBezTo>
                  <a:pt x="7471" y="7318"/>
                  <a:pt x="7579" y="7348"/>
                  <a:pt x="7673" y="7472"/>
                </a:cubicBezTo>
                <a:cubicBezTo>
                  <a:pt x="7689" y="7489"/>
                  <a:pt x="7739" y="7497"/>
                  <a:pt x="7789" y="7497"/>
                </a:cubicBezTo>
                <a:cubicBezTo>
                  <a:pt x="7840" y="7497"/>
                  <a:pt x="7890" y="7489"/>
                  <a:pt x="7906" y="7472"/>
                </a:cubicBezTo>
                <a:cubicBezTo>
                  <a:pt x="8023" y="7356"/>
                  <a:pt x="8140" y="7331"/>
                  <a:pt x="8252" y="7331"/>
                </a:cubicBezTo>
                <a:cubicBezTo>
                  <a:pt x="8337" y="7331"/>
                  <a:pt x="8419" y="7345"/>
                  <a:pt x="8497" y="7345"/>
                </a:cubicBezTo>
                <a:cubicBezTo>
                  <a:pt x="8523" y="7345"/>
                  <a:pt x="8548" y="7343"/>
                  <a:pt x="8573" y="7339"/>
                </a:cubicBezTo>
                <a:cubicBezTo>
                  <a:pt x="8707" y="7339"/>
                  <a:pt x="8874" y="7406"/>
                  <a:pt x="9007" y="7406"/>
                </a:cubicBezTo>
                <a:cubicBezTo>
                  <a:pt x="9140" y="7406"/>
                  <a:pt x="9307" y="7339"/>
                  <a:pt x="9407" y="7272"/>
                </a:cubicBezTo>
                <a:lnTo>
                  <a:pt x="9708" y="7272"/>
                </a:lnTo>
                <a:lnTo>
                  <a:pt x="9708" y="6672"/>
                </a:lnTo>
                <a:cubicBezTo>
                  <a:pt x="9541" y="6238"/>
                  <a:pt x="9374" y="5905"/>
                  <a:pt x="9207" y="5538"/>
                </a:cubicBezTo>
                <a:cubicBezTo>
                  <a:pt x="9007" y="5071"/>
                  <a:pt x="8807" y="4570"/>
                  <a:pt x="8573" y="4070"/>
                </a:cubicBezTo>
                <a:cubicBezTo>
                  <a:pt x="8173" y="3169"/>
                  <a:pt x="7673" y="2269"/>
                  <a:pt x="7373" y="1268"/>
                </a:cubicBezTo>
                <a:cubicBezTo>
                  <a:pt x="7239" y="834"/>
                  <a:pt x="7006" y="434"/>
                  <a:pt x="6805" y="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rgbClr val="00B050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057;p87">
            <a:extLst>
              <a:ext uri="{FF2B5EF4-FFF2-40B4-BE49-F238E27FC236}">
                <a16:creationId xmlns:a16="http://schemas.microsoft.com/office/drawing/2014/main" id="{6574753F-5EEA-402C-A5EB-A3AF5649ABCF}"/>
              </a:ext>
            </a:extLst>
          </p:cNvPr>
          <p:cNvSpPr/>
          <p:nvPr/>
        </p:nvSpPr>
        <p:spPr>
          <a:xfrm rot="-5400000">
            <a:off x="5421468" y="2919649"/>
            <a:ext cx="523220" cy="1776105"/>
          </a:xfrm>
          <a:custGeom>
            <a:avLst/>
            <a:gdLst/>
            <a:ahLst/>
            <a:cxnLst/>
            <a:rect l="l" t="t" r="r" b="b"/>
            <a:pathLst>
              <a:path w="9708" h="52038" extrusionOk="0">
                <a:moveTo>
                  <a:pt x="6241" y="2121"/>
                </a:moveTo>
                <a:cubicBezTo>
                  <a:pt x="6478" y="2121"/>
                  <a:pt x="6587" y="2275"/>
                  <a:pt x="6672" y="2502"/>
                </a:cubicBezTo>
                <a:lnTo>
                  <a:pt x="6906" y="3136"/>
                </a:lnTo>
                <a:cubicBezTo>
                  <a:pt x="7206" y="3570"/>
                  <a:pt x="7339" y="4137"/>
                  <a:pt x="7539" y="4637"/>
                </a:cubicBezTo>
                <a:cubicBezTo>
                  <a:pt x="7773" y="5238"/>
                  <a:pt x="8040" y="5905"/>
                  <a:pt x="8273" y="6572"/>
                </a:cubicBezTo>
                <a:cubicBezTo>
                  <a:pt x="8106" y="6572"/>
                  <a:pt x="7940" y="6538"/>
                  <a:pt x="7840" y="6538"/>
                </a:cubicBezTo>
                <a:cubicBezTo>
                  <a:pt x="7742" y="6538"/>
                  <a:pt x="7628" y="6468"/>
                  <a:pt x="7534" y="6468"/>
                </a:cubicBezTo>
                <a:cubicBezTo>
                  <a:pt x="7499" y="6468"/>
                  <a:pt x="7467" y="6478"/>
                  <a:pt x="7439" y="6505"/>
                </a:cubicBezTo>
                <a:cubicBezTo>
                  <a:pt x="7378" y="6551"/>
                  <a:pt x="7311" y="6569"/>
                  <a:pt x="7238" y="6569"/>
                </a:cubicBezTo>
                <a:cubicBezTo>
                  <a:pt x="6998" y="6569"/>
                  <a:pt x="6698" y="6372"/>
                  <a:pt x="6338" y="6372"/>
                </a:cubicBezTo>
                <a:cubicBezTo>
                  <a:pt x="6172" y="6572"/>
                  <a:pt x="5738" y="6639"/>
                  <a:pt x="5805" y="7039"/>
                </a:cubicBezTo>
                <a:cubicBezTo>
                  <a:pt x="5638" y="7206"/>
                  <a:pt x="5705" y="7406"/>
                  <a:pt x="5705" y="7639"/>
                </a:cubicBezTo>
                <a:cubicBezTo>
                  <a:pt x="5738" y="8974"/>
                  <a:pt x="5738" y="10308"/>
                  <a:pt x="5805" y="11642"/>
                </a:cubicBezTo>
                <a:cubicBezTo>
                  <a:pt x="5838" y="12976"/>
                  <a:pt x="5871" y="14344"/>
                  <a:pt x="5871" y="15678"/>
                </a:cubicBezTo>
                <a:cubicBezTo>
                  <a:pt x="5905" y="17013"/>
                  <a:pt x="5938" y="18347"/>
                  <a:pt x="5938" y="19681"/>
                </a:cubicBezTo>
                <a:cubicBezTo>
                  <a:pt x="5938" y="21015"/>
                  <a:pt x="6072" y="22350"/>
                  <a:pt x="5938" y="23684"/>
                </a:cubicBezTo>
                <a:cubicBezTo>
                  <a:pt x="5838" y="25185"/>
                  <a:pt x="6072" y="26720"/>
                  <a:pt x="5938" y="28221"/>
                </a:cubicBezTo>
                <a:cubicBezTo>
                  <a:pt x="5838" y="29321"/>
                  <a:pt x="6038" y="30389"/>
                  <a:pt x="5905" y="31523"/>
                </a:cubicBezTo>
                <a:cubicBezTo>
                  <a:pt x="5771" y="32424"/>
                  <a:pt x="6038" y="33358"/>
                  <a:pt x="5838" y="34258"/>
                </a:cubicBezTo>
                <a:cubicBezTo>
                  <a:pt x="5938" y="35659"/>
                  <a:pt x="5838" y="36994"/>
                  <a:pt x="5771" y="38361"/>
                </a:cubicBezTo>
                <a:cubicBezTo>
                  <a:pt x="5771" y="38928"/>
                  <a:pt x="5871" y="39529"/>
                  <a:pt x="5738" y="40163"/>
                </a:cubicBezTo>
                <a:cubicBezTo>
                  <a:pt x="5671" y="40496"/>
                  <a:pt x="5705" y="40830"/>
                  <a:pt x="5738" y="41197"/>
                </a:cubicBezTo>
                <a:cubicBezTo>
                  <a:pt x="5771" y="41564"/>
                  <a:pt x="5605" y="41897"/>
                  <a:pt x="5605" y="42231"/>
                </a:cubicBezTo>
                <a:cubicBezTo>
                  <a:pt x="5605" y="42864"/>
                  <a:pt x="5771" y="43432"/>
                  <a:pt x="5538" y="44065"/>
                </a:cubicBezTo>
                <a:cubicBezTo>
                  <a:pt x="5605" y="44899"/>
                  <a:pt x="5538" y="45733"/>
                  <a:pt x="5505" y="46567"/>
                </a:cubicBezTo>
                <a:lnTo>
                  <a:pt x="5505" y="47268"/>
                </a:lnTo>
                <a:cubicBezTo>
                  <a:pt x="5605" y="48569"/>
                  <a:pt x="5338" y="49836"/>
                  <a:pt x="5438" y="51104"/>
                </a:cubicBezTo>
                <a:lnTo>
                  <a:pt x="4704" y="51104"/>
                </a:lnTo>
                <a:cubicBezTo>
                  <a:pt x="4671" y="50170"/>
                  <a:pt x="4604" y="49202"/>
                  <a:pt x="4604" y="48235"/>
                </a:cubicBezTo>
                <a:cubicBezTo>
                  <a:pt x="4604" y="47334"/>
                  <a:pt x="4504" y="46367"/>
                  <a:pt x="4671" y="45433"/>
                </a:cubicBezTo>
                <a:cubicBezTo>
                  <a:pt x="4737" y="44899"/>
                  <a:pt x="4704" y="44366"/>
                  <a:pt x="4604" y="43832"/>
                </a:cubicBezTo>
                <a:cubicBezTo>
                  <a:pt x="4571" y="43265"/>
                  <a:pt x="4737" y="42764"/>
                  <a:pt x="4704" y="42231"/>
                </a:cubicBezTo>
                <a:cubicBezTo>
                  <a:pt x="4671" y="41864"/>
                  <a:pt x="4604" y="41430"/>
                  <a:pt x="4704" y="41097"/>
                </a:cubicBezTo>
                <a:cubicBezTo>
                  <a:pt x="4771" y="40830"/>
                  <a:pt x="4771" y="40529"/>
                  <a:pt x="4771" y="40229"/>
                </a:cubicBezTo>
                <a:cubicBezTo>
                  <a:pt x="4737" y="39896"/>
                  <a:pt x="4904" y="39595"/>
                  <a:pt x="4904" y="39329"/>
                </a:cubicBezTo>
                <a:cubicBezTo>
                  <a:pt x="4904" y="38928"/>
                  <a:pt x="4837" y="38528"/>
                  <a:pt x="5004" y="38161"/>
                </a:cubicBezTo>
                <a:cubicBezTo>
                  <a:pt x="5071" y="37894"/>
                  <a:pt x="5004" y="37661"/>
                  <a:pt x="5004" y="37361"/>
                </a:cubicBezTo>
                <a:cubicBezTo>
                  <a:pt x="5004" y="37094"/>
                  <a:pt x="5071" y="36860"/>
                  <a:pt x="5071" y="36593"/>
                </a:cubicBezTo>
                <a:cubicBezTo>
                  <a:pt x="5104" y="36193"/>
                  <a:pt x="5071" y="35759"/>
                  <a:pt x="5171" y="35326"/>
                </a:cubicBezTo>
                <a:cubicBezTo>
                  <a:pt x="5238" y="34892"/>
                  <a:pt x="5171" y="34425"/>
                  <a:pt x="5171" y="33991"/>
                </a:cubicBezTo>
                <a:cubicBezTo>
                  <a:pt x="5171" y="33558"/>
                  <a:pt x="5238" y="33091"/>
                  <a:pt x="5238" y="32691"/>
                </a:cubicBezTo>
                <a:cubicBezTo>
                  <a:pt x="5104" y="26519"/>
                  <a:pt x="4937" y="20348"/>
                  <a:pt x="4837" y="14177"/>
                </a:cubicBezTo>
                <a:cubicBezTo>
                  <a:pt x="4771" y="12676"/>
                  <a:pt x="4537" y="11142"/>
                  <a:pt x="4571" y="9641"/>
                </a:cubicBezTo>
                <a:cubicBezTo>
                  <a:pt x="4571" y="9541"/>
                  <a:pt x="4604" y="9407"/>
                  <a:pt x="4571" y="9374"/>
                </a:cubicBezTo>
                <a:cubicBezTo>
                  <a:pt x="4370" y="9174"/>
                  <a:pt x="4537" y="8873"/>
                  <a:pt x="4437" y="8707"/>
                </a:cubicBezTo>
                <a:cubicBezTo>
                  <a:pt x="4337" y="8473"/>
                  <a:pt x="4337" y="8206"/>
                  <a:pt x="4337" y="7973"/>
                </a:cubicBezTo>
                <a:cubicBezTo>
                  <a:pt x="4337" y="7673"/>
                  <a:pt x="4337" y="7339"/>
                  <a:pt x="4270" y="7039"/>
                </a:cubicBezTo>
                <a:cubicBezTo>
                  <a:pt x="4270" y="6705"/>
                  <a:pt x="4270" y="6372"/>
                  <a:pt x="4237" y="6071"/>
                </a:cubicBezTo>
                <a:cubicBezTo>
                  <a:pt x="3503" y="6038"/>
                  <a:pt x="2769" y="6005"/>
                  <a:pt x="2035" y="5971"/>
                </a:cubicBezTo>
                <a:cubicBezTo>
                  <a:pt x="2069" y="5871"/>
                  <a:pt x="2035" y="5805"/>
                  <a:pt x="2069" y="5738"/>
                </a:cubicBezTo>
                <a:cubicBezTo>
                  <a:pt x="2236" y="5571"/>
                  <a:pt x="2436" y="5404"/>
                  <a:pt x="2669" y="5238"/>
                </a:cubicBezTo>
                <a:cubicBezTo>
                  <a:pt x="3103" y="4837"/>
                  <a:pt x="3503" y="4370"/>
                  <a:pt x="4003" y="4003"/>
                </a:cubicBezTo>
                <a:cubicBezTo>
                  <a:pt x="4370" y="3703"/>
                  <a:pt x="4671" y="3336"/>
                  <a:pt x="5038" y="3036"/>
                </a:cubicBezTo>
                <a:cubicBezTo>
                  <a:pt x="5438" y="2736"/>
                  <a:pt x="5838" y="2469"/>
                  <a:pt x="6105" y="2135"/>
                </a:cubicBezTo>
                <a:cubicBezTo>
                  <a:pt x="6155" y="2125"/>
                  <a:pt x="6200" y="2121"/>
                  <a:pt x="6241" y="2121"/>
                </a:cubicBezTo>
                <a:close/>
                <a:moveTo>
                  <a:pt x="6805" y="0"/>
                </a:moveTo>
                <a:cubicBezTo>
                  <a:pt x="6138" y="501"/>
                  <a:pt x="5505" y="934"/>
                  <a:pt x="4871" y="1435"/>
                </a:cubicBezTo>
                <a:cubicBezTo>
                  <a:pt x="4070" y="2069"/>
                  <a:pt x="3336" y="2836"/>
                  <a:pt x="2636" y="3570"/>
                </a:cubicBezTo>
                <a:cubicBezTo>
                  <a:pt x="2202" y="4003"/>
                  <a:pt x="1735" y="4370"/>
                  <a:pt x="1302" y="4737"/>
                </a:cubicBezTo>
                <a:cubicBezTo>
                  <a:pt x="1001" y="5004"/>
                  <a:pt x="701" y="5238"/>
                  <a:pt x="401" y="5538"/>
                </a:cubicBezTo>
                <a:cubicBezTo>
                  <a:pt x="301" y="5671"/>
                  <a:pt x="201" y="5838"/>
                  <a:pt x="67" y="6005"/>
                </a:cubicBezTo>
                <a:lnTo>
                  <a:pt x="67" y="6538"/>
                </a:lnTo>
                <a:cubicBezTo>
                  <a:pt x="301" y="6639"/>
                  <a:pt x="501" y="6739"/>
                  <a:pt x="734" y="6739"/>
                </a:cubicBezTo>
                <a:cubicBezTo>
                  <a:pt x="1468" y="6805"/>
                  <a:pt x="2202" y="6839"/>
                  <a:pt x="2969" y="6872"/>
                </a:cubicBezTo>
                <a:cubicBezTo>
                  <a:pt x="3069" y="6905"/>
                  <a:pt x="3203" y="7005"/>
                  <a:pt x="3303" y="7072"/>
                </a:cubicBezTo>
                <a:cubicBezTo>
                  <a:pt x="3336" y="7139"/>
                  <a:pt x="3336" y="7172"/>
                  <a:pt x="3336" y="7206"/>
                </a:cubicBezTo>
                <a:lnTo>
                  <a:pt x="3336" y="7706"/>
                </a:lnTo>
                <a:cubicBezTo>
                  <a:pt x="3370" y="8640"/>
                  <a:pt x="3303" y="9541"/>
                  <a:pt x="3403" y="10408"/>
                </a:cubicBezTo>
                <a:cubicBezTo>
                  <a:pt x="3536" y="11309"/>
                  <a:pt x="3470" y="12176"/>
                  <a:pt x="3570" y="13043"/>
                </a:cubicBezTo>
                <a:cubicBezTo>
                  <a:pt x="3737" y="13877"/>
                  <a:pt x="3703" y="14744"/>
                  <a:pt x="3737" y="15578"/>
                </a:cubicBezTo>
                <a:cubicBezTo>
                  <a:pt x="3803" y="16479"/>
                  <a:pt x="3870" y="17346"/>
                  <a:pt x="3803" y="18180"/>
                </a:cubicBezTo>
                <a:cubicBezTo>
                  <a:pt x="3703" y="19047"/>
                  <a:pt x="3737" y="19915"/>
                  <a:pt x="3737" y="20815"/>
                </a:cubicBezTo>
                <a:cubicBezTo>
                  <a:pt x="3737" y="21683"/>
                  <a:pt x="3703" y="22583"/>
                  <a:pt x="3837" y="23484"/>
                </a:cubicBezTo>
                <a:cubicBezTo>
                  <a:pt x="4003" y="24551"/>
                  <a:pt x="3970" y="25585"/>
                  <a:pt x="4003" y="26686"/>
                </a:cubicBezTo>
                <a:cubicBezTo>
                  <a:pt x="4037" y="27754"/>
                  <a:pt x="4070" y="28854"/>
                  <a:pt x="4070" y="29922"/>
                </a:cubicBezTo>
                <a:cubicBezTo>
                  <a:pt x="4070" y="30656"/>
                  <a:pt x="4037" y="31323"/>
                  <a:pt x="4037" y="32023"/>
                </a:cubicBezTo>
                <a:cubicBezTo>
                  <a:pt x="4037" y="32691"/>
                  <a:pt x="4137" y="33391"/>
                  <a:pt x="4070" y="34058"/>
                </a:cubicBezTo>
                <a:cubicBezTo>
                  <a:pt x="4003" y="34592"/>
                  <a:pt x="4070" y="35192"/>
                  <a:pt x="4003" y="35693"/>
                </a:cubicBezTo>
                <a:cubicBezTo>
                  <a:pt x="3903" y="36160"/>
                  <a:pt x="3970" y="36593"/>
                  <a:pt x="3903" y="37027"/>
                </a:cubicBezTo>
                <a:cubicBezTo>
                  <a:pt x="3903" y="37260"/>
                  <a:pt x="3837" y="37527"/>
                  <a:pt x="3837" y="37761"/>
                </a:cubicBezTo>
                <a:cubicBezTo>
                  <a:pt x="3837" y="38028"/>
                  <a:pt x="3870" y="38261"/>
                  <a:pt x="3837" y="38461"/>
                </a:cubicBezTo>
                <a:cubicBezTo>
                  <a:pt x="3837" y="38628"/>
                  <a:pt x="3737" y="38795"/>
                  <a:pt x="3670" y="38962"/>
                </a:cubicBezTo>
                <a:cubicBezTo>
                  <a:pt x="3303" y="39028"/>
                  <a:pt x="3069" y="39395"/>
                  <a:pt x="2736" y="39629"/>
                </a:cubicBezTo>
                <a:cubicBezTo>
                  <a:pt x="2402" y="39862"/>
                  <a:pt x="2135" y="40096"/>
                  <a:pt x="1835" y="40329"/>
                </a:cubicBezTo>
                <a:cubicBezTo>
                  <a:pt x="1535" y="40529"/>
                  <a:pt x="1201" y="40730"/>
                  <a:pt x="868" y="40930"/>
                </a:cubicBezTo>
                <a:cubicBezTo>
                  <a:pt x="568" y="41163"/>
                  <a:pt x="201" y="41297"/>
                  <a:pt x="1" y="41664"/>
                </a:cubicBezTo>
                <a:lnTo>
                  <a:pt x="734" y="42531"/>
                </a:lnTo>
                <a:cubicBezTo>
                  <a:pt x="1702" y="41864"/>
                  <a:pt x="2636" y="41230"/>
                  <a:pt x="3637" y="40529"/>
                </a:cubicBezTo>
                <a:cubicBezTo>
                  <a:pt x="3637" y="40763"/>
                  <a:pt x="3670" y="40930"/>
                  <a:pt x="3637" y="41097"/>
                </a:cubicBezTo>
                <a:cubicBezTo>
                  <a:pt x="3637" y="41263"/>
                  <a:pt x="3536" y="41430"/>
                  <a:pt x="3503" y="41564"/>
                </a:cubicBezTo>
                <a:cubicBezTo>
                  <a:pt x="2369" y="42598"/>
                  <a:pt x="1235" y="43698"/>
                  <a:pt x="1" y="44566"/>
                </a:cubicBezTo>
                <a:cubicBezTo>
                  <a:pt x="134" y="45033"/>
                  <a:pt x="534" y="45199"/>
                  <a:pt x="801" y="45533"/>
                </a:cubicBezTo>
                <a:cubicBezTo>
                  <a:pt x="1535" y="44999"/>
                  <a:pt x="2236" y="44532"/>
                  <a:pt x="2836" y="43798"/>
                </a:cubicBezTo>
                <a:cubicBezTo>
                  <a:pt x="2969" y="43698"/>
                  <a:pt x="3336" y="43432"/>
                  <a:pt x="3570" y="43365"/>
                </a:cubicBezTo>
                <a:lnTo>
                  <a:pt x="3570" y="43365"/>
                </a:lnTo>
                <a:cubicBezTo>
                  <a:pt x="3370" y="43865"/>
                  <a:pt x="3503" y="44399"/>
                  <a:pt x="3470" y="44899"/>
                </a:cubicBezTo>
                <a:cubicBezTo>
                  <a:pt x="2502" y="45733"/>
                  <a:pt x="1535" y="46600"/>
                  <a:pt x="501" y="47301"/>
                </a:cubicBezTo>
                <a:cubicBezTo>
                  <a:pt x="801" y="47568"/>
                  <a:pt x="1035" y="47801"/>
                  <a:pt x="1335" y="48102"/>
                </a:cubicBezTo>
                <a:cubicBezTo>
                  <a:pt x="2002" y="47801"/>
                  <a:pt x="2636" y="47234"/>
                  <a:pt x="3203" y="46600"/>
                </a:cubicBezTo>
                <a:lnTo>
                  <a:pt x="3470" y="46600"/>
                </a:lnTo>
                <a:cubicBezTo>
                  <a:pt x="3470" y="46634"/>
                  <a:pt x="3503" y="46701"/>
                  <a:pt x="3503" y="46701"/>
                </a:cubicBezTo>
                <a:cubicBezTo>
                  <a:pt x="3536" y="47868"/>
                  <a:pt x="3570" y="49036"/>
                  <a:pt x="3570" y="50203"/>
                </a:cubicBezTo>
                <a:cubicBezTo>
                  <a:pt x="3570" y="50437"/>
                  <a:pt x="3503" y="50737"/>
                  <a:pt x="3503" y="50970"/>
                </a:cubicBezTo>
                <a:cubicBezTo>
                  <a:pt x="3470" y="51404"/>
                  <a:pt x="3570" y="51771"/>
                  <a:pt x="3970" y="52038"/>
                </a:cubicBezTo>
                <a:cubicBezTo>
                  <a:pt x="4170" y="52008"/>
                  <a:pt x="4373" y="52002"/>
                  <a:pt x="4578" y="52002"/>
                </a:cubicBezTo>
                <a:cubicBezTo>
                  <a:pt x="4714" y="52002"/>
                  <a:pt x="4851" y="52004"/>
                  <a:pt x="4987" y="52004"/>
                </a:cubicBezTo>
                <a:cubicBezTo>
                  <a:pt x="5329" y="52004"/>
                  <a:pt x="5671" y="51988"/>
                  <a:pt x="6005" y="51871"/>
                </a:cubicBezTo>
                <a:cubicBezTo>
                  <a:pt x="6038" y="51737"/>
                  <a:pt x="6072" y="51637"/>
                  <a:pt x="6172" y="51537"/>
                </a:cubicBezTo>
                <a:cubicBezTo>
                  <a:pt x="6172" y="51104"/>
                  <a:pt x="6172" y="50603"/>
                  <a:pt x="6138" y="50103"/>
                </a:cubicBezTo>
                <a:cubicBezTo>
                  <a:pt x="6038" y="49102"/>
                  <a:pt x="6305" y="48135"/>
                  <a:pt x="6172" y="47101"/>
                </a:cubicBezTo>
                <a:lnTo>
                  <a:pt x="6172" y="47101"/>
                </a:lnTo>
                <a:cubicBezTo>
                  <a:pt x="6505" y="47134"/>
                  <a:pt x="6639" y="47401"/>
                  <a:pt x="6805" y="47568"/>
                </a:cubicBezTo>
                <a:cubicBezTo>
                  <a:pt x="6839" y="47601"/>
                  <a:pt x="6839" y="47701"/>
                  <a:pt x="6872" y="47735"/>
                </a:cubicBezTo>
                <a:cubicBezTo>
                  <a:pt x="7406" y="48268"/>
                  <a:pt x="7973" y="48869"/>
                  <a:pt x="8540" y="49436"/>
                </a:cubicBezTo>
                <a:cubicBezTo>
                  <a:pt x="8807" y="49236"/>
                  <a:pt x="9040" y="49069"/>
                  <a:pt x="9307" y="48869"/>
                </a:cubicBezTo>
                <a:cubicBezTo>
                  <a:pt x="8507" y="47901"/>
                  <a:pt x="7506" y="46767"/>
                  <a:pt x="6472" y="45600"/>
                </a:cubicBezTo>
                <a:cubicBezTo>
                  <a:pt x="6505" y="45099"/>
                  <a:pt x="6539" y="44566"/>
                  <a:pt x="6572" y="43932"/>
                </a:cubicBezTo>
                <a:cubicBezTo>
                  <a:pt x="7306" y="44866"/>
                  <a:pt x="8006" y="45733"/>
                  <a:pt x="8673" y="46600"/>
                </a:cubicBezTo>
                <a:cubicBezTo>
                  <a:pt x="9007" y="46434"/>
                  <a:pt x="9040" y="46000"/>
                  <a:pt x="9407" y="45767"/>
                </a:cubicBezTo>
                <a:cubicBezTo>
                  <a:pt x="8974" y="45199"/>
                  <a:pt x="8540" y="44666"/>
                  <a:pt x="8140" y="44065"/>
                </a:cubicBezTo>
                <a:cubicBezTo>
                  <a:pt x="7973" y="43865"/>
                  <a:pt x="7806" y="43665"/>
                  <a:pt x="7673" y="43398"/>
                </a:cubicBezTo>
                <a:cubicBezTo>
                  <a:pt x="7506" y="43031"/>
                  <a:pt x="7306" y="42698"/>
                  <a:pt x="6872" y="42531"/>
                </a:cubicBezTo>
                <a:cubicBezTo>
                  <a:pt x="6805" y="42464"/>
                  <a:pt x="6705" y="42397"/>
                  <a:pt x="6639" y="42264"/>
                </a:cubicBezTo>
                <a:cubicBezTo>
                  <a:pt x="6672" y="41630"/>
                  <a:pt x="6472" y="41030"/>
                  <a:pt x="6739" y="40396"/>
                </a:cubicBezTo>
                <a:cubicBezTo>
                  <a:pt x="7473" y="41297"/>
                  <a:pt x="8173" y="42231"/>
                  <a:pt x="8874" y="43098"/>
                </a:cubicBezTo>
                <a:cubicBezTo>
                  <a:pt x="9074" y="42898"/>
                  <a:pt x="9307" y="42731"/>
                  <a:pt x="9541" y="42464"/>
                </a:cubicBezTo>
                <a:cubicBezTo>
                  <a:pt x="9541" y="42431"/>
                  <a:pt x="9541" y="42297"/>
                  <a:pt x="9474" y="42231"/>
                </a:cubicBezTo>
                <a:cubicBezTo>
                  <a:pt x="9007" y="41597"/>
                  <a:pt x="8507" y="40963"/>
                  <a:pt x="8006" y="40363"/>
                </a:cubicBezTo>
                <a:cubicBezTo>
                  <a:pt x="7806" y="40062"/>
                  <a:pt x="7573" y="39762"/>
                  <a:pt x="7406" y="39429"/>
                </a:cubicBezTo>
                <a:cubicBezTo>
                  <a:pt x="7306" y="39095"/>
                  <a:pt x="7039" y="38862"/>
                  <a:pt x="6739" y="38561"/>
                </a:cubicBezTo>
                <a:cubicBezTo>
                  <a:pt x="6705" y="37694"/>
                  <a:pt x="6639" y="36727"/>
                  <a:pt x="6705" y="35793"/>
                </a:cubicBezTo>
                <a:cubicBezTo>
                  <a:pt x="6805" y="34892"/>
                  <a:pt x="6672" y="34025"/>
                  <a:pt x="6739" y="33124"/>
                </a:cubicBezTo>
                <a:cubicBezTo>
                  <a:pt x="6872" y="32190"/>
                  <a:pt x="6705" y="31189"/>
                  <a:pt x="6839" y="30222"/>
                </a:cubicBezTo>
                <a:cubicBezTo>
                  <a:pt x="6906" y="29455"/>
                  <a:pt x="6839" y="28721"/>
                  <a:pt x="6872" y="27954"/>
                </a:cubicBezTo>
                <a:cubicBezTo>
                  <a:pt x="6906" y="27187"/>
                  <a:pt x="6906" y="26386"/>
                  <a:pt x="6906" y="25585"/>
                </a:cubicBezTo>
                <a:cubicBezTo>
                  <a:pt x="6906" y="24785"/>
                  <a:pt x="6872" y="24018"/>
                  <a:pt x="6872" y="23217"/>
                </a:cubicBezTo>
                <a:cubicBezTo>
                  <a:pt x="6872" y="22416"/>
                  <a:pt x="6739" y="21583"/>
                  <a:pt x="6839" y="20782"/>
                </a:cubicBezTo>
                <a:cubicBezTo>
                  <a:pt x="6972" y="19414"/>
                  <a:pt x="6839" y="18080"/>
                  <a:pt x="6839" y="16712"/>
                </a:cubicBezTo>
                <a:cubicBezTo>
                  <a:pt x="6839" y="15378"/>
                  <a:pt x="6805" y="14010"/>
                  <a:pt x="6739" y="12676"/>
                </a:cubicBezTo>
                <a:cubicBezTo>
                  <a:pt x="6705" y="11275"/>
                  <a:pt x="6672" y="9908"/>
                  <a:pt x="6672" y="8540"/>
                </a:cubicBezTo>
                <a:cubicBezTo>
                  <a:pt x="6672" y="8206"/>
                  <a:pt x="6739" y="7839"/>
                  <a:pt x="6805" y="7506"/>
                </a:cubicBezTo>
                <a:lnTo>
                  <a:pt x="6972" y="7339"/>
                </a:lnTo>
                <a:cubicBezTo>
                  <a:pt x="6995" y="7342"/>
                  <a:pt x="7019" y="7344"/>
                  <a:pt x="7042" y="7344"/>
                </a:cubicBezTo>
                <a:cubicBezTo>
                  <a:pt x="7146" y="7344"/>
                  <a:pt x="7254" y="7318"/>
                  <a:pt x="7359" y="7318"/>
                </a:cubicBezTo>
                <a:cubicBezTo>
                  <a:pt x="7471" y="7318"/>
                  <a:pt x="7579" y="7348"/>
                  <a:pt x="7673" y="7472"/>
                </a:cubicBezTo>
                <a:cubicBezTo>
                  <a:pt x="7689" y="7489"/>
                  <a:pt x="7739" y="7497"/>
                  <a:pt x="7789" y="7497"/>
                </a:cubicBezTo>
                <a:cubicBezTo>
                  <a:pt x="7840" y="7497"/>
                  <a:pt x="7890" y="7489"/>
                  <a:pt x="7906" y="7472"/>
                </a:cubicBezTo>
                <a:cubicBezTo>
                  <a:pt x="8023" y="7356"/>
                  <a:pt x="8140" y="7331"/>
                  <a:pt x="8252" y="7331"/>
                </a:cubicBezTo>
                <a:cubicBezTo>
                  <a:pt x="8337" y="7331"/>
                  <a:pt x="8419" y="7345"/>
                  <a:pt x="8497" y="7345"/>
                </a:cubicBezTo>
                <a:cubicBezTo>
                  <a:pt x="8523" y="7345"/>
                  <a:pt x="8548" y="7343"/>
                  <a:pt x="8573" y="7339"/>
                </a:cubicBezTo>
                <a:cubicBezTo>
                  <a:pt x="8707" y="7339"/>
                  <a:pt x="8874" y="7406"/>
                  <a:pt x="9007" y="7406"/>
                </a:cubicBezTo>
                <a:cubicBezTo>
                  <a:pt x="9140" y="7406"/>
                  <a:pt x="9307" y="7339"/>
                  <a:pt x="9407" y="7272"/>
                </a:cubicBezTo>
                <a:lnTo>
                  <a:pt x="9708" y="7272"/>
                </a:lnTo>
                <a:lnTo>
                  <a:pt x="9708" y="6672"/>
                </a:lnTo>
                <a:cubicBezTo>
                  <a:pt x="9541" y="6238"/>
                  <a:pt x="9374" y="5905"/>
                  <a:pt x="9207" y="5538"/>
                </a:cubicBezTo>
                <a:cubicBezTo>
                  <a:pt x="9007" y="5071"/>
                  <a:pt x="8807" y="4570"/>
                  <a:pt x="8573" y="4070"/>
                </a:cubicBezTo>
                <a:cubicBezTo>
                  <a:pt x="8173" y="3169"/>
                  <a:pt x="7673" y="2269"/>
                  <a:pt x="7373" y="1268"/>
                </a:cubicBezTo>
                <a:cubicBezTo>
                  <a:pt x="7239" y="834"/>
                  <a:pt x="7006" y="434"/>
                  <a:pt x="6805" y="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rgbClr val="00B050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057;p87">
            <a:extLst>
              <a:ext uri="{FF2B5EF4-FFF2-40B4-BE49-F238E27FC236}">
                <a16:creationId xmlns:a16="http://schemas.microsoft.com/office/drawing/2014/main" id="{9B08025A-97F8-4FF9-945B-E9E0436BA2B0}"/>
              </a:ext>
            </a:extLst>
          </p:cNvPr>
          <p:cNvSpPr/>
          <p:nvPr/>
        </p:nvSpPr>
        <p:spPr>
          <a:xfrm rot="-5400000">
            <a:off x="5421467" y="3747505"/>
            <a:ext cx="523220" cy="1776105"/>
          </a:xfrm>
          <a:custGeom>
            <a:avLst/>
            <a:gdLst/>
            <a:ahLst/>
            <a:cxnLst/>
            <a:rect l="l" t="t" r="r" b="b"/>
            <a:pathLst>
              <a:path w="9708" h="52038" extrusionOk="0">
                <a:moveTo>
                  <a:pt x="6241" y="2121"/>
                </a:moveTo>
                <a:cubicBezTo>
                  <a:pt x="6478" y="2121"/>
                  <a:pt x="6587" y="2275"/>
                  <a:pt x="6672" y="2502"/>
                </a:cubicBezTo>
                <a:lnTo>
                  <a:pt x="6906" y="3136"/>
                </a:lnTo>
                <a:cubicBezTo>
                  <a:pt x="7206" y="3570"/>
                  <a:pt x="7339" y="4137"/>
                  <a:pt x="7539" y="4637"/>
                </a:cubicBezTo>
                <a:cubicBezTo>
                  <a:pt x="7773" y="5238"/>
                  <a:pt x="8040" y="5905"/>
                  <a:pt x="8273" y="6572"/>
                </a:cubicBezTo>
                <a:cubicBezTo>
                  <a:pt x="8106" y="6572"/>
                  <a:pt x="7940" y="6538"/>
                  <a:pt x="7840" y="6538"/>
                </a:cubicBezTo>
                <a:cubicBezTo>
                  <a:pt x="7742" y="6538"/>
                  <a:pt x="7628" y="6468"/>
                  <a:pt x="7534" y="6468"/>
                </a:cubicBezTo>
                <a:cubicBezTo>
                  <a:pt x="7499" y="6468"/>
                  <a:pt x="7467" y="6478"/>
                  <a:pt x="7439" y="6505"/>
                </a:cubicBezTo>
                <a:cubicBezTo>
                  <a:pt x="7378" y="6551"/>
                  <a:pt x="7311" y="6569"/>
                  <a:pt x="7238" y="6569"/>
                </a:cubicBezTo>
                <a:cubicBezTo>
                  <a:pt x="6998" y="6569"/>
                  <a:pt x="6698" y="6372"/>
                  <a:pt x="6338" y="6372"/>
                </a:cubicBezTo>
                <a:cubicBezTo>
                  <a:pt x="6172" y="6572"/>
                  <a:pt x="5738" y="6639"/>
                  <a:pt x="5805" y="7039"/>
                </a:cubicBezTo>
                <a:cubicBezTo>
                  <a:pt x="5638" y="7206"/>
                  <a:pt x="5705" y="7406"/>
                  <a:pt x="5705" y="7639"/>
                </a:cubicBezTo>
                <a:cubicBezTo>
                  <a:pt x="5738" y="8974"/>
                  <a:pt x="5738" y="10308"/>
                  <a:pt x="5805" y="11642"/>
                </a:cubicBezTo>
                <a:cubicBezTo>
                  <a:pt x="5838" y="12976"/>
                  <a:pt x="5871" y="14344"/>
                  <a:pt x="5871" y="15678"/>
                </a:cubicBezTo>
                <a:cubicBezTo>
                  <a:pt x="5905" y="17013"/>
                  <a:pt x="5938" y="18347"/>
                  <a:pt x="5938" y="19681"/>
                </a:cubicBezTo>
                <a:cubicBezTo>
                  <a:pt x="5938" y="21015"/>
                  <a:pt x="6072" y="22350"/>
                  <a:pt x="5938" y="23684"/>
                </a:cubicBezTo>
                <a:cubicBezTo>
                  <a:pt x="5838" y="25185"/>
                  <a:pt x="6072" y="26720"/>
                  <a:pt x="5938" y="28221"/>
                </a:cubicBezTo>
                <a:cubicBezTo>
                  <a:pt x="5838" y="29321"/>
                  <a:pt x="6038" y="30389"/>
                  <a:pt x="5905" y="31523"/>
                </a:cubicBezTo>
                <a:cubicBezTo>
                  <a:pt x="5771" y="32424"/>
                  <a:pt x="6038" y="33358"/>
                  <a:pt x="5838" y="34258"/>
                </a:cubicBezTo>
                <a:cubicBezTo>
                  <a:pt x="5938" y="35659"/>
                  <a:pt x="5838" y="36994"/>
                  <a:pt x="5771" y="38361"/>
                </a:cubicBezTo>
                <a:cubicBezTo>
                  <a:pt x="5771" y="38928"/>
                  <a:pt x="5871" y="39529"/>
                  <a:pt x="5738" y="40163"/>
                </a:cubicBezTo>
                <a:cubicBezTo>
                  <a:pt x="5671" y="40496"/>
                  <a:pt x="5705" y="40830"/>
                  <a:pt x="5738" y="41197"/>
                </a:cubicBezTo>
                <a:cubicBezTo>
                  <a:pt x="5771" y="41564"/>
                  <a:pt x="5605" y="41897"/>
                  <a:pt x="5605" y="42231"/>
                </a:cubicBezTo>
                <a:cubicBezTo>
                  <a:pt x="5605" y="42864"/>
                  <a:pt x="5771" y="43432"/>
                  <a:pt x="5538" y="44065"/>
                </a:cubicBezTo>
                <a:cubicBezTo>
                  <a:pt x="5605" y="44899"/>
                  <a:pt x="5538" y="45733"/>
                  <a:pt x="5505" y="46567"/>
                </a:cubicBezTo>
                <a:lnTo>
                  <a:pt x="5505" y="47268"/>
                </a:lnTo>
                <a:cubicBezTo>
                  <a:pt x="5605" y="48569"/>
                  <a:pt x="5338" y="49836"/>
                  <a:pt x="5438" y="51104"/>
                </a:cubicBezTo>
                <a:lnTo>
                  <a:pt x="4704" y="51104"/>
                </a:lnTo>
                <a:cubicBezTo>
                  <a:pt x="4671" y="50170"/>
                  <a:pt x="4604" y="49202"/>
                  <a:pt x="4604" y="48235"/>
                </a:cubicBezTo>
                <a:cubicBezTo>
                  <a:pt x="4604" y="47334"/>
                  <a:pt x="4504" y="46367"/>
                  <a:pt x="4671" y="45433"/>
                </a:cubicBezTo>
                <a:cubicBezTo>
                  <a:pt x="4737" y="44899"/>
                  <a:pt x="4704" y="44366"/>
                  <a:pt x="4604" y="43832"/>
                </a:cubicBezTo>
                <a:cubicBezTo>
                  <a:pt x="4571" y="43265"/>
                  <a:pt x="4737" y="42764"/>
                  <a:pt x="4704" y="42231"/>
                </a:cubicBezTo>
                <a:cubicBezTo>
                  <a:pt x="4671" y="41864"/>
                  <a:pt x="4604" y="41430"/>
                  <a:pt x="4704" y="41097"/>
                </a:cubicBezTo>
                <a:cubicBezTo>
                  <a:pt x="4771" y="40830"/>
                  <a:pt x="4771" y="40529"/>
                  <a:pt x="4771" y="40229"/>
                </a:cubicBezTo>
                <a:cubicBezTo>
                  <a:pt x="4737" y="39896"/>
                  <a:pt x="4904" y="39595"/>
                  <a:pt x="4904" y="39329"/>
                </a:cubicBezTo>
                <a:cubicBezTo>
                  <a:pt x="4904" y="38928"/>
                  <a:pt x="4837" y="38528"/>
                  <a:pt x="5004" y="38161"/>
                </a:cubicBezTo>
                <a:cubicBezTo>
                  <a:pt x="5071" y="37894"/>
                  <a:pt x="5004" y="37661"/>
                  <a:pt x="5004" y="37361"/>
                </a:cubicBezTo>
                <a:cubicBezTo>
                  <a:pt x="5004" y="37094"/>
                  <a:pt x="5071" y="36860"/>
                  <a:pt x="5071" y="36593"/>
                </a:cubicBezTo>
                <a:cubicBezTo>
                  <a:pt x="5104" y="36193"/>
                  <a:pt x="5071" y="35759"/>
                  <a:pt x="5171" y="35326"/>
                </a:cubicBezTo>
                <a:cubicBezTo>
                  <a:pt x="5238" y="34892"/>
                  <a:pt x="5171" y="34425"/>
                  <a:pt x="5171" y="33991"/>
                </a:cubicBezTo>
                <a:cubicBezTo>
                  <a:pt x="5171" y="33558"/>
                  <a:pt x="5238" y="33091"/>
                  <a:pt x="5238" y="32691"/>
                </a:cubicBezTo>
                <a:cubicBezTo>
                  <a:pt x="5104" y="26519"/>
                  <a:pt x="4937" y="20348"/>
                  <a:pt x="4837" y="14177"/>
                </a:cubicBezTo>
                <a:cubicBezTo>
                  <a:pt x="4771" y="12676"/>
                  <a:pt x="4537" y="11142"/>
                  <a:pt x="4571" y="9641"/>
                </a:cubicBezTo>
                <a:cubicBezTo>
                  <a:pt x="4571" y="9541"/>
                  <a:pt x="4604" y="9407"/>
                  <a:pt x="4571" y="9374"/>
                </a:cubicBezTo>
                <a:cubicBezTo>
                  <a:pt x="4370" y="9174"/>
                  <a:pt x="4537" y="8873"/>
                  <a:pt x="4437" y="8707"/>
                </a:cubicBezTo>
                <a:cubicBezTo>
                  <a:pt x="4337" y="8473"/>
                  <a:pt x="4337" y="8206"/>
                  <a:pt x="4337" y="7973"/>
                </a:cubicBezTo>
                <a:cubicBezTo>
                  <a:pt x="4337" y="7673"/>
                  <a:pt x="4337" y="7339"/>
                  <a:pt x="4270" y="7039"/>
                </a:cubicBezTo>
                <a:cubicBezTo>
                  <a:pt x="4270" y="6705"/>
                  <a:pt x="4270" y="6372"/>
                  <a:pt x="4237" y="6071"/>
                </a:cubicBezTo>
                <a:cubicBezTo>
                  <a:pt x="3503" y="6038"/>
                  <a:pt x="2769" y="6005"/>
                  <a:pt x="2035" y="5971"/>
                </a:cubicBezTo>
                <a:cubicBezTo>
                  <a:pt x="2069" y="5871"/>
                  <a:pt x="2035" y="5805"/>
                  <a:pt x="2069" y="5738"/>
                </a:cubicBezTo>
                <a:cubicBezTo>
                  <a:pt x="2236" y="5571"/>
                  <a:pt x="2436" y="5404"/>
                  <a:pt x="2669" y="5238"/>
                </a:cubicBezTo>
                <a:cubicBezTo>
                  <a:pt x="3103" y="4837"/>
                  <a:pt x="3503" y="4370"/>
                  <a:pt x="4003" y="4003"/>
                </a:cubicBezTo>
                <a:cubicBezTo>
                  <a:pt x="4370" y="3703"/>
                  <a:pt x="4671" y="3336"/>
                  <a:pt x="5038" y="3036"/>
                </a:cubicBezTo>
                <a:cubicBezTo>
                  <a:pt x="5438" y="2736"/>
                  <a:pt x="5838" y="2469"/>
                  <a:pt x="6105" y="2135"/>
                </a:cubicBezTo>
                <a:cubicBezTo>
                  <a:pt x="6155" y="2125"/>
                  <a:pt x="6200" y="2121"/>
                  <a:pt x="6241" y="2121"/>
                </a:cubicBezTo>
                <a:close/>
                <a:moveTo>
                  <a:pt x="6805" y="0"/>
                </a:moveTo>
                <a:cubicBezTo>
                  <a:pt x="6138" y="501"/>
                  <a:pt x="5505" y="934"/>
                  <a:pt x="4871" y="1435"/>
                </a:cubicBezTo>
                <a:cubicBezTo>
                  <a:pt x="4070" y="2069"/>
                  <a:pt x="3336" y="2836"/>
                  <a:pt x="2636" y="3570"/>
                </a:cubicBezTo>
                <a:cubicBezTo>
                  <a:pt x="2202" y="4003"/>
                  <a:pt x="1735" y="4370"/>
                  <a:pt x="1302" y="4737"/>
                </a:cubicBezTo>
                <a:cubicBezTo>
                  <a:pt x="1001" y="5004"/>
                  <a:pt x="701" y="5238"/>
                  <a:pt x="401" y="5538"/>
                </a:cubicBezTo>
                <a:cubicBezTo>
                  <a:pt x="301" y="5671"/>
                  <a:pt x="201" y="5838"/>
                  <a:pt x="67" y="6005"/>
                </a:cubicBezTo>
                <a:lnTo>
                  <a:pt x="67" y="6538"/>
                </a:lnTo>
                <a:cubicBezTo>
                  <a:pt x="301" y="6639"/>
                  <a:pt x="501" y="6739"/>
                  <a:pt x="734" y="6739"/>
                </a:cubicBezTo>
                <a:cubicBezTo>
                  <a:pt x="1468" y="6805"/>
                  <a:pt x="2202" y="6839"/>
                  <a:pt x="2969" y="6872"/>
                </a:cubicBezTo>
                <a:cubicBezTo>
                  <a:pt x="3069" y="6905"/>
                  <a:pt x="3203" y="7005"/>
                  <a:pt x="3303" y="7072"/>
                </a:cubicBezTo>
                <a:cubicBezTo>
                  <a:pt x="3336" y="7139"/>
                  <a:pt x="3336" y="7172"/>
                  <a:pt x="3336" y="7206"/>
                </a:cubicBezTo>
                <a:lnTo>
                  <a:pt x="3336" y="7706"/>
                </a:lnTo>
                <a:cubicBezTo>
                  <a:pt x="3370" y="8640"/>
                  <a:pt x="3303" y="9541"/>
                  <a:pt x="3403" y="10408"/>
                </a:cubicBezTo>
                <a:cubicBezTo>
                  <a:pt x="3536" y="11309"/>
                  <a:pt x="3470" y="12176"/>
                  <a:pt x="3570" y="13043"/>
                </a:cubicBezTo>
                <a:cubicBezTo>
                  <a:pt x="3737" y="13877"/>
                  <a:pt x="3703" y="14744"/>
                  <a:pt x="3737" y="15578"/>
                </a:cubicBezTo>
                <a:cubicBezTo>
                  <a:pt x="3803" y="16479"/>
                  <a:pt x="3870" y="17346"/>
                  <a:pt x="3803" y="18180"/>
                </a:cubicBezTo>
                <a:cubicBezTo>
                  <a:pt x="3703" y="19047"/>
                  <a:pt x="3737" y="19915"/>
                  <a:pt x="3737" y="20815"/>
                </a:cubicBezTo>
                <a:cubicBezTo>
                  <a:pt x="3737" y="21683"/>
                  <a:pt x="3703" y="22583"/>
                  <a:pt x="3837" y="23484"/>
                </a:cubicBezTo>
                <a:cubicBezTo>
                  <a:pt x="4003" y="24551"/>
                  <a:pt x="3970" y="25585"/>
                  <a:pt x="4003" y="26686"/>
                </a:cubicBezTo>
                <a:cubicBezTo>
                  <a:pt x="4037" y="27754"/>
                  <a:pt x="4070" y="28854"/>
                  <a:pt x="4070" y="29922"/>
                </a:cubicBezTo>
                <a:cubicBezTo>
                  <a:pt x="4070" y="30656"/>
                  <a:pt x="4037" y="31323"/>
                  <a:pt x="4037" y="32023"/>
                </a:cubicBezTo>
                <a:cubicBezTo>
                  <a:pt x="4037" y="32691"/>
                  <a:pt x="4137" y="33391"/>
                  <a:pt x="4070" y="34058"/>
                </a:cubicBezTo>
                <a:cubicBezTo>
                  <a:pt x="4003" y="34592"/>
                  <a:pt x="4070" y="35192"/>
                  <a:pt x="4003" y="35693"/>
                </a:cubicBezTo>
                <a:cubicBezTo>
                  <a:pt x="3903" y="36160"/>
                  <a:pt x="3970" y="36593"/>
                  <a:pt x="3903" y="37027"/>
                </a:cubicBezTo>
                <a:cubicBezTo>
                  <a:pt x="3903" y="37260"/>
                  <a:pt x="3837" y="37527"/>
                  <a:pt x="3837" y="37761"/>
                </a:cubicBezTo>
                <a:cubicBezTo>
                  <a:pt x="3837" y="38028"/>
                  <a:pt x="3870" y="38261"/>
                  <a:pt x="3837" y="38461"/>
                </a:cubicBezTo>
                <a:cubicBezTo>
                  <a:pt x="3837" y="38628"/>
                  <a:pt x="3737" y="38795"/>
                  <a:pt x="3670" y="38962"/>
                </a:cubicBezTo>
                <a:cubicBezTo>
                  <a:pt x="3303" y="39028"/>
                  <a:pt x="3069" y="39395"/>
                  <a:pt x="2736" y="39629"/>
                </a:cubicBezTo>
                <a:cubicBezTo>
                  <a:pt x="2402" y="39862"/>
                  <a:pt x="2135" y="40096"/>
                  <a:pt x="1835" y="40329"/>
                </a:cubicBezTo>
                <a:cubicBezTo>
                  <a:pt x="1535" y="40529"/>
                  <a:pt x="1201" y="40730"/>
                  <a:pt x="868" y="40930"/>
                </a:cubicBezTo>
                <a:cubicBezTo>
                  <a:pt x="568" y="41163"/>
                  <a:pt x="201" y="41297"/>
                  <a:pt x="1" y="41664"/>
                </a:cubicBezTo>
                <a:lnTo>
                  <a:pt x="734" y="42531"/>
                </a:lnTo>
                <a:cubicBezTo>
                  <a:pt x="1702" y="41864"/>
                  <a:pt x="2636" y="41230"/>
                  <a:pt x="3637" y="40529"/>
                </a:cubicBezTo>
                <a:cubicBezTo>
                  <a:pt x="3637" y="40763"/>
                  <a:pt x="3670" y="40930"/>
                  <a:pt x="3637" y="41097"/>
                </a:cubicBezTo>
                <a:cubicBezTo>
                  <a:pt x="3637" y="41263"/>
                  <a:pt x="3536" y="41430"/>
                  <a:pt x="3503" y="41564"/>
                </a:cubicBezTo>
                <a:cubicBezTo>
                  <a:pt x="2369" y="42598"/>
                  <a:pt x="1235" y="43698"/>
                  <a:pt x="1" y="44566"/>
                </a:cubicBezTo>
                <a:cubicBezTo>
                  <a:pt x="134" y="45033"/>
                  <a:pt x="534" y="45199"/>
                  <a:pt x="801" y="45533"/>
                </a:cubicBezTo>
                <a:cubicBezTo>
                  <a:pt x="1535" y="44999"/>
                  <a:pt x="2236" y="44532"/>
                  <a:pt x="2836" y="43798"/>
                </a:cubicBezTo>
                <a:cubicBezTo>
                  <a:pt x="2969" y="43698"/>
                  <a:pt x="3336" y="43432"/>
                  <a:pt x="3570" y="43365"/>
                </a:cubicBezTo>
                <a:lnTo>
                  <a:pt x="3570" y="43365"/>
                </a:lnTo>
                <a:cubicBezTo>
                  <a:pt x="3370" y="43865"/>
                  <a:pt x="3503" y="44399"/>
                  <a:pt x="3470" y="44899"/>
                </a:cubicBezTo>
                <a:cubicBezTo>
                  <a:pt x="2502" y="45733"/>
                  <a:pt x="1535" y="46600"/>
                  <a:pt x="501" y="47301"/>
                </a:cubicBezTo>
                <a:cubicBezTo>
                  <a:pt x="801" y="47568"/>
                  <a:pt x="1035" y="47801"/>
                  <a:pt x="1335" y="48102"/>
                </a:cubicBezTo>
                <a:cubicBezTo>
                  <a:pt x="2002" y="47801"/>
                  <a:pt x="2636" y="47234"/>
                  <a:pt x="3203" y="46600"/>
                </a:cubicBezTo>
                <a:lnTo>
                  <a:pt x="3470" y="46600"/>
                </a:lnTo>
                <a:cubicBezTo>
                  <a:pt x="3470" y="46634"/>
                  <a:pt x="3503" y="46701"/>
                  <a:pt x="3503" y="46701"/>
                </a:cubicBezTo>
                <a:cubicBezTo>
                  <a:pt x="3536" y="47868"/>
                  <a:pt x="3570" y="49036"/>
                  <a:pt x="3570" y="50203"/>
                </a:cubicBezTo>
                <a:cubicBezTo>
                  <a:pt x="3570" y="50437"/>
                  <a:pt x="3503" y="50737"/>
                  <a:pt x="3503" y="50970"/>
                </a:cubicBezTo>
                <a:cubicBezTo>
                  <a:pt x="3470" y="51404"/>
                  <a:pt x="3570" y="51771"/>
                  <a:pt x="3970" y="52038"/>
                </a:cubicBezTo>
                <a:cubicBezTo>
                  <a:pt x="4170" y="52008"/>
                  <a:pt x="4373" y="52002"/>
                  <a:pt x="4578" y="52002"/>
                </a:cubicBezTo>
                <a:cubicBezTo>
                  <a:pt x="4714" y="52002"/>
                  <a:pt x="4851" y="52004"/>
                  <a:pt x="4987" y="52004"/>
                </a:cubicBezTo>
                <a:cubicBezTo>
                  <a:pt x="5329" y="52004"/>
                  <a:pt x="5671" y="51988"/>
                  <a:pt x="6005" y="51871"/>
                </a:cubicBezTo>
                <a:cubicBezTo>
                  <a:pt x="6038" y="51737"/>
                  <a:pt x="6072" y="51637"/>
                  <a:pt x="6172" y="51537"/>
                </a:cubicBezTo>
                <a:cubicBezTo>
                  <a:pt x="6172" y="51104"/>
                  <a:pt x="6172" y="50603"/>
                  <a:pt x="6138" y="50103"/>
                </a:cubicBezTo>
                <a:cubicBezTo>
                  <a:pt x="6038" y="49102"/>
                  <a:pt x="6305" y="48135"/>
                  <a:pt x="6172" y="47101"/>
                </a:cubicBezTo>
                <a:lnTo>
                  <a:pt x="6172" y="47101"/>
                </a:lnTo>
                <a:cubicBezTo>
                  <a:pt x="6505" y="47134"/>
                  <a:pt x="6639" y="47401"/>
                  <a:pt x="6805" y="47568"/>
                </a:cubicBezTo>
                <a:cubicBezTo>
                  <a:pt x="6839" y="47601"/>
                  <a:pt x="6839" y="47701"/>
                  <a:pt x="6872" y="47735"/>
                </a:cubicBezTo>
                <a:cubicBezTo>
                  <a:pt x="7406" y="48268"/>
                  <a:pt x="7973" y="48869"/>
                  <a:pt x="8540" y="49436"/>
                </a:cubicBezTo>
                <a:cubicBezTo>
                  <a:pt x="8807" y="49236"/>
                  <a:pt x="9040" y="49069"/>
                  <a:pt x="9307" y="48869"/>
                </a:cubicBezTo>
                <a:cubicBezTo>
                  <a:pt x="8507" y="47901"/>
                  <a:pt x="7506" y="46767"/>
                  <a:pt x="6472" y="45600"/>
                </a:cubicBezTo>
                <a:cubicBezTo>
                  <a:pt x="6505" y="45099"/>
                  <a:pt x="6539" y="44566"/>
                  <a:pt x="6572" y="43932"/>
                </a:cubicBezTo>
                <a:cubicBezTo>
                  <a:pt x="7306" y="44866"/>
                  <a:pt x="8006" y="45733"/>
                  <a:pt x="8673" y="46600"/>
                </a:cubicBezTo>
                <a:cubicBezTo>
                  <a:pt x="9007" y="46434"/>
                  <a:pt x="9040" y="46000"/>
                  <a:pt x="9407" y="45767"/>
                </a:cubicBezTo>
                <a:cubicBezTo>
                  <a:pt x="8974" y="45199"/>
                  <a:pt x="8540" y="44666"/>
                  <a:pt x="8140" y="44065"/>
                </a:cubicBezTo>
                <a:cubicBezTo>
                  <a:pt x="7973" y="43865"/>
                  <a:pt x="7806" y="43665"/>
                  <a:pt x="7673" y="43398"/>
                </a:cubicBezTo>
                <a:cubicBezTo>
                  <a:pt x="7506" y="43031"/>
                  <a:pt x="7306" y="42698"/>
                  <a:pt x="6872" y="42531"/>
                </a:cubicBezTo>
                <a:cubicBezTo>
                  <a:pt x="6805" y="42464"/>
                  <a:pt x="6705" y="42397"/>
                  <a:pt x="6639" y="42264"/>
                </a:cubicBezTo>
                <a:cubicBezTo>
                  <a:pt x="6672" y="41630"/>
                  <a:pt x="6472" y="41030"/>
                  <a:pt x="6739" y="40396"/>
                </a:cubicBezTo>
                <a:cubicBezTo>
                  <a:pt x="7473" y="41297"/>
                  <a:pt x="8173" y="42231"/>
                  <a:pt x="8874" y="43098"/>
                </a:cubicBezTo>
                <a:cubicBezTo>
                  <a:pt x="9074" y="42898"/>
                  <a:pt x="9307" y="42731"/>
                  <a:pt x="9541" y="42464"/>
                </a:cubicBezTo>
                <a:cubicBezTo>
                  <a:pt x="9541" y="42431"/>
                  <a:pt x="9541" y="42297"/>
                  <a:pt x="9474" y="42231"/>
                </a:cubicBezTo>
                <a:cubicBezTo>
                  <a:pt x="9007" y="41597"/>
                  <a:pt x="8507" y="40963"/>
                  <a:pt x="8006" y="40363"/>
                </a:cubicBezTo>
                <a:cubicBezTo>
                  <a:pt x="7806" y="40062"/>
                  <a:pt x="7573" y="39762"/>
                  <a:pt x="7406" y="39429"/>
                </a:cubicBezTo>
                <a:cubicBezTo>
                  <a:pt x="7306" y="39095"/>
                  <a:pt x="7039" y="38862"/>
                  <a:pt x="6739" y="38561"/>
                </a:cubicBezTo>
                <a:cubicBezTo>
                  <a:pt x="6705" y="37694"/>
                  <a:pt x="6639" y="36727"/>
                  <a:pt x="6705" y="35793"/>
                </a:cubicBezTo>
                <a:cubicBezTo>
                  <a:pt x="6805" y="34892"/>
                  <a:pt x="6672" y="34025"/>
                  <a:pt x="6739" y="33124"/>
                </a:cubicBezTo>
                <a:cubicBezTo>
                  <a:pt x="6872" y="32190"/>
                  <a:pt x="6705" y="31189"/>
                  <a:pt x="6839" y="30222"/>
                </a:cubicBezTo>
                <a:cubicBezTo>
                  <a:pt x="6906" y="29455"/>
                  <a:pt x="6839" y="28721"/>
                  <a:pt x="6872" y="27954"/>
                </a:cubicBezTo>
                <a:cubicBezTo>
                  <a:pt x="6906" y="27187"/>
                  <a:pt x="6906" y="26386"/>
                  <a:pt x="6906" y="25585"/>
                </a:cubicBezTo>
                <a:cubicBezTo>
                  <a:pt x="6906" y="24785"/>
                  <a:pt x="6872" y="24018"/>
                  <a:pt x="6872" y="23217"/>
                </a:cubicBezTo>
                <a:cubicBezTo>
                  <a:pt x="6872" y="22416"/>
                  <a:pt x="6739" y="21583"/>
                  <a:pt x="6839" y="20782"/>
                </a:cubicBezTo>
                <a:cubicBezTo>
                  <a:pt x="6972" y="19414"/>
                  <a:pt x="6839" y="18080"/>
                  <a:pt x="6839" y="16712"/>
                </a:cubicBezTo>
                <a:cubicBezTo>
                  <a:pt x="6839" y="15378"/>
                  <a:pt x="6805" y="14010"/>
                  <a:pt x="6739" y="12676"/>
                </a:cubicBezTo>
                <a:cubicBezTo>
                  <a:pt x="6705" y="11275"/>
                  <a:pt x="6672" y="9908"/>
                  <a:pt x="6672" y="8540"/>
                </a:cubicBezTo>
                <a:cubicBezTo>
                  <a:pt x="6672" y="8206"/>
                  <a:pt x="6739" y="7839"/>
                  <a:pt x="6805" y="7506"/>
                </a:cubicBezTo>
                <a:lnTo>
                  <a:pt x="6972" y="7339"/>
                </a:lnTo>
                <a:cubicBezTo>
                  <a:pt x="6995" y="7342"/>
                  <a:pt x="7019" y="7344"/>
                  <a:pt x="7042" y="7344"/>
                </a:cubicBezTo>
                <a:cubicBezTo>
                  <a:pt x="7146" y="7344"/>
                  <a:pt x="7254" y="7318"/>
                  <a:pt x="7359" y="7318"/>
                </a:cubicBezTo>
                <a:cubicBezTo>
                  <a:pt x="7471" y="7318"/>
                  <a:pt x="7579" y="7348"/>
                  <a:pt x="7673" y="7472"/>
                </a:cubicBezTo>
                <a:cubicBezTo>
                  <a:pt x="7689" y="7489"/>
                  <a:pt x="7739" y="7497"/>
                  <a:pt x="7789" y="7497"/>
                </a:cubicBezTo>
                <a:cubicBezTo>
                  <a:pt x="7840" y="7497"/>
                  <a:pt x="7890" y="7489"/>
                  <a:pt x="7906" y="7472"/>
                </a:cubicBezTo>
                <a:cubicBezTo>
                  <a:pt x="8023" y="7356"/>
                  <a:pt x="8140" y="7331"/>
                  <a:pt x="8252" y="7331"/>
                </a:cubicBezTo>
                <a:cubicBezTo>
                  <a:pt x="8337" y="7331"/>
                  <a:pt x="8419" y="7345"/>
                  <a:pt x="8497" y="7345"/>
                </a:cubicBezTo>
                <a:cubicBezTo>
                  <a:pt x="8523" y="7345"/>
                  <a:pt x="8548" y="7343"/>
                  <a:pt x="8573" y="7339"/>
                </a:cubicBezTo>
                <a:cubicBezTo>
                  <a:pt x="8707" y="7339"/>
                  <a:pt x="8874" y="7406"/>
                  <a:pt x="9007" y="7406"/>
                </a:cubicBezTo>
                <a:cubicBezTo>
                  <a:pt x="9140" y="7406"/>
                  <a:pt x="9307" y="7339"/>
                  <a:pt x="9407" y="7272"/>
                </a:cubicBezTo>
                <a:lnTo>
                  <a:pt x="9708" y="7272"/>
                </a:lnTo>
                <a:lnTo>
                  <a:pt x="9708" y="6672"/>
                </a:lnTo>
                <a:cubicBezTo>
                  <a:pt x="9541" y="6238"/>
                  <a:pt x="9374" y="5905"/>
                  <a:pt x="9207" y="5538"/>
                </a:cubicBezTo>
                <a:cubicBezTo>
                  <a:pt x="9007" y="5071"/>
                  <a:pt x="8807" y="4570"/>
                  <a:pt x="8573" y="4070"/>
                </a:cubicBezTo>
                <a:cubicBezTo>
                  <a:pt x="8173" y="3169"/>
                  <a:pt x="7673" y="2269"/>
                  <a:pt x="7373" y="1268"/>
                </a:cubicBezTo>
                <a:cubicBezTo>
                  <a:pt x="7239" y="834"/>
                  <a:pt x="7006" y="434"/>
                  <a:pt x="6805" y="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rgbClr val="00B050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057;p87">
            <a:extLst>
              <a:ext uri="{FF2B5EF4-FFF2-40B4-BE49-F238E27FC236}">
                <a16:creationId xmlns:a16="http://schemas.microsoft.com/office/drawing/2014/main" id="{6C20BA3C-2D0F-4913-BA9F-EE0F470E2E4C}"/>
              </a:ext>
            </a:extLst>
          </p:cNvPr>
          <p:cNvSpPr/>
          <p:nvPr/>
        </p:nvSpPr>
        <p:spPr>
          <a:xfrm rot="-5400000">
            <a:off x="5421467" y="4589846"/>
            <a:ext cx="523220" cy="1776105"/>
          </a:xfrm>
          <a:custGeom>
            <a:avLst/>
            <a:gdLst/>
            <a:ahLst/>
            <a:cxnLst/>
            <a:rect l="l" t="t" r="r" b="b"/>
            <a:pathLst>
              <a:path w="9708" h="52038" extrusionOk="0">
                <a:moveTo>
                  <a:pt x="6241" y="2121"/>
                </a:moveTo>
                <a:cubicBezTo>
                  <a:pt x="6478" y="2121"/>
                  <a:pt x="6587" y="2275"/>
                  <a:pt x="6672" y="2502"/>
                </a:cubicBezTo>
                <a:lnTo>
                  <a:pt x="6906" y="3136"/>
                </a:lnTo>
                <a:cubicBezTo>
                  <a:pt x="7206" y="3570"/>
                  <a:pt x="7339" y="4137"/>
                  <a:pt x="7539" y="4637"/>
                </a:cubicBezTo>
                <a:cubicBezTo>
                  <a:pt x="7773" y="5238"/>
                  <a:pt x="8040" y="5905"/>
                  <a:pt x="8273" y="6572"/>
                </a:cubicBezTo>
                <a:cubicBezTo>
                  <a:pt x="8106" y="6572"/>
                  <a:pt x="7940" y="6538"/>
                  <a:pt x="7840" y="6538"/>
                </a:cubicBezTo>
                <a:cubicBezTo>
                  <a:pt x="7742" y="6538"/>
                  <a:pt x="7628" y="6468"/>
                  <a:pt x="7534" y="6468"/>
                </a:cubicBezTo>
                <a:cubicBezTo>
                  <a:pt x="7499" y="6468"/>
                  <a:pt x="7467" y="6478"/>
                  <a:pt x="7439" y="6505"/>
                </a:cubicBezTo>
                <a:cubicBezTo>
                  <a:pt x="7378" y="6551"/>
                  <a:pt x="7311" y="6569"/>
                  <a:pt x="7238" y="6569"/>
                </a:cubicBezTo>
                <a:cubicBezTo>
                  <a:pt x="6998" y="6569"/>
                  <a:pt x="6698" y="6372"/>
                  <a:pt x="6338" y="6372"/>
                </a:cubicBezTo>
                <a:cubicBezTo>
                  <a:pt x="6172" y="6572"/>
                  <a:pt x="5738" y="6639"/>
                  <a:pt x="5805" y="7039"/>
                </a:cubicBezTo>
                <a:cubicBezTo>
                  <a:pt x="5638" y="7206"/>
                  <a:pt x="5705" y="7406"/>
                  <a:pt x="5705" y="7639"/>
                </a:cubicBezTo>
                <a:cubicBezTo>
                  <a:pt x="5738" y="8974"/>
                  <a:pt x="5738" y="10308"/>
                  <a:pt x="5805" y="11642"/>
                </a:cubicBezTo>
                <a:cubicBezTo>
                  <a:pt x="5838" y="12976"/>
                  <a:pt x="5871" y="14344"/>
                  <a:pt x="5871" y="15678"/>
                </a:cubicBezTo>
                <a:cubicBezTo>
                  <a:pt x="5905" y="17013"/>
                  <a:pt x="5938" y="18347"/>
                  <a:pt x="5938" y="19681"/>
                </a:cubicBezTo>
                <a:cubicBezTo>
                  <a:pt x="5938" y="21015"/>
                  <a:pt x="6072" y="22350"/>
                  <a:pt x="5938" y="23684"/>
                </a:cubicBezTo>
                <a:cubicBezTo>
                  <a:pt x="5838" y="25185"/>
                  <a:pt x="6072" y="26720"/>
                  <a:pt x="5938" y="28221"/>
                </a:cubicBezTo>
                <a:cubicBezTo>
                  <a:pt x="5838" y="29321"/>
                  <a:pt x="6038" y="30389"/>
                  <a:pt x="5905" y="31523"/>
                </a:cubicBezTo>
                <a:cubicBezTo>
                  <a:pt x="5771" y="32424"/>
                  <a:pt x="6038" y="33358"/>
                  <a:pt x="5838" y="34258"/>
                </a:cubicBezTo>
                <a:cubicBezTo>
                  <a:pt x="5938" y="35659"/>
                  <a:pt x="5838" y="36994"/>
                  <a:pt x="5771" y="38361"/>
                </a:cubicBezTo>
                <a:cubicBezTo>
                  <a:pt x="5771" y="38928"/>
                  <a:pt x="5871" y="39529"/>
                  <a:pt x="5738" y="40163"/>
                </a:cubicBezTo>
                <a:cubicBezTo>
                  <a:pt x="5671" y="40496"/>
                  <a:pt x="5705" y="40830"/>
                  <a:pt x="5738" y="41197"/>
                </a:cubicBezTo>
                <a:cubicBezTo>
                  <a:pt x="5771" y="41564"/>
                  <a:pt x="5605" y="41897"/>
                  <a:pt x="5605" y="42231"/>
                </a:cubicBezTo>
                <a:cubicBezTo>
                  <a:pt x="5605" y="42864"/>
                  <a:pt x="5771" y="43432"/>
                  <a:pt x="5538" y="44065"/>
                </a:cubicBezTo>
                <a:cubicBezTo>
                  <a:pt x="5605" y="44899"/>
                  <a:pt x="5538" y="45733"/>
                  <a:pt x="5505" y="46567"/>
                </a:cubicBezTo>
                <a:lnTo>
                  <a:pt x="5505" y="47268"/>
                </a:lnTo>
                <a:cubicBezTo>
                  <a:pt x="5605" y="48569"/>
                  <a:pt x="5338" y="49836"/>
                  <a:pt x="5438" y="51104"/>
                </a:cubicBezTo>
                <a:lnTo>
                  <a:pt x="4704" y="51104"/>
                </a:lnTo>
                <a:cubicBezTo>
                  <a:pt x="4671" y="50170"/>
                  <a:pt x="4604" y="49202"/>
                  <a:pt x="4604" y="48235"/>
                </a:cubicBezTo>
                <a:cubicBezTo>
                  <a:pt x="4604" y="47334"/>
                  <a:pt x="4504" y="46367"/>
                  <a:pt x="4671" y="45433"/>
                </a:cubicBezTo>
                <a:cubicBezTo>
                  <a:pt x="4737" y="44899"/>
                  <a:pt x="4704" y="44366"/>
                  <a:pt x="4604" y="43832"/>
                </a:cubicBezTo>
                <a:cubicBezTo>
                  <a:pt x="4571" y="43265"/>
                  <a:pt x="4737" y="42764"/>
                  <a:pt x="4704" y="42231"/>
                </a:cubicBezTo>
                <a:cubicBezTo>
                  <a:pt x="4671" y="41864"/>
                  <a:pt x="4604" y="41430"/>
                  <a:pt x="4704" y="41097"/>
                </a:cubicBezTo>
                <a:cubicBezTo>
                  <a:pt x="4771" y="40830"/>
                  <a:pt x="4771" y="40529"/>
                  <a:pt x="4771" y="40229"/>
                </a:cubicBezTo>
                <a:cubicBezTo>
                  <a:pt x="4737" y="39896"/>
                  <a:pt x="4904" y="39595"/>
                  <a:pt x="4904" y="39329"/>
                </a:cubicBezTo>
                <a:cubicBezTo>
                  <a:pt x="4904" y="38928"/>
                  <a:pt x="4837" y="38528"/>
                  <a:pt x="5004" y="38161"/>
                </a:cubicBezTo>
                <a:cubicBezTo>
                  <a:pt x="5071" y="37894"/>
                  <a:pt x="5004" y="37661"/>
                  <a:pt x="5004" y="37361"/>
                </a:cubicBezTo>
                <a:cubicBezTo>
                  <a:pt x="5004" y="37094"/>
                  <a:pt x="5071" y="36860"/>
                  <a:pt x="5071" y="36593"/>
                </a:cubicBezTo>
                <a:cubicBezTo>
                  <a:pt x="5104" y="36193"/>
                  <a:pt x="5071" y="35759"/>
                  <a:pt x="5171" y="35326"/>
                </a:cubicBezTo>
                <a:cubicBezTo>
                  <a:pt x="5238" y="34892"/>
                  <a:pt x="5171" y="34425"/>
                  <a:pt x="5171" y="33991"/>
                </a:cubicBezTo>
                <a:cubicBezTo>
                  <a:pt x="5171" y="33558"/>
                  <a:pt x="5238" y="33091"/>
                  <a:pt x="5238" y="32691"/>
                </a:cubicBezTo>
                <a:cubicBezTo>
                  <a:pt x="5104" y="26519"/>
                  <a:pt x="4937" y="20348"/>
                  <a:pt x="4837" y="14177"/>
                </a:cubicBezTo>
                <a:cubicBezTo>
                  <a:pt x="4771" y="12676"/>
                  <a:pt x="4537" y="11142"/>
                  <a:pt x="4571" y="9641"/>
                </a:cubicBezTo>
                <a:cubicBezTo>
                  <a:pt x="4571" y="9541"/>
                  <a:pt x="4604" y="9407"/>
                  <a:pt x="4571" y="9374"/>
                </a:cubicBezTo>
                <a:cubicBezTo>
                  <a:pt x="4370" y="9174"/>
                  <a:pt x="4537" y="8873"/>
                  <a:pt x="4437" y="8707"/>
                </a:cubicBezTo>
                <a:cubicBezTo>
                  <a:pt x="4337" y="8473"/>
                  <a:pt x="4337" y="8206"/>
                  <a:pt x="4337" y="7973"/>
                </a:cubicBezTo>
                <a:cubicBezTo>
                  <a:pt x="4337" y="7673"/>
                  <a:pt x="4337" y="7339"/>
                  <a:pt x="4270" y="7039"/>
                </a:cubicBezTo>
                <a:cubicBezTo>
                  <a:pt x="4270" y="6705"/>
                  <a:pt x="4270" y="6372"/>
                  <a:pt x="4237" y="6071"/>
                </a:cubicBezTo>
                <a:cubicBezTo>
                  <a:pt x="3503" y="6038"/>
                  <a:pt x="2769" y="6005"/>
                  <a:pt x="2035" y="5971"/>
                </a:cubicBezTo>
                <a:cubicBezTo>
                  <a:pt x="2069" y="5871"/>
                  <a:pt x="2035" y="5805"/>
                  <a:pt x="2069" y="5738"/>
                </a:cubicBezTo>
                <a:cubicBezTo>
                  <a:pt x="2236" y="5571"/>
                  <a:pt x="2436" y="5404"/>
                  <a:pt x="2669" y="5238"/>
                </a:cubicBezTo>
                <a:cubicBezTo>
                  <a:pt x="3103" y="4837"/>
                  <a:pt x="3503" y="4370"/>
                  <a:pt x="4003" y="4003"/>
                </a:cubicBezTo>
                <a:cubicBezTo>
                  <a:pt x="4370" y="3703"/>
                  <a:pt x="4671" y="3336"/>
                  <a:pt x="5038" y="3036"/>
                </a:cubicBezTo>
                <a:cubicBezTo>
                  <a:pt x="5438" y="2736"/>
                  <a:pt x="5838" y="2469"/>
                  <a:pt x="6105" y="2135"/>
                </a:cubicBezTo>
                <a:cubicBezTo>
                  <a:pt x="6155" y="2125"/>
                  <a:pt x="6200" y="2121"/>
                  <a:pt x="6241" y="2121"/>
                </a:cubicBezTo>
                <a:close/>
                <a:moveTo>
                  <a:pt x="6805" y="0"/>
                </a:moveTo>
                <a:cubicBezTo>
                  <a:pt x="6138" y="501"/>
                  <a:pt x="5505" y="934"/>
                  <a:pt x="4871" y="1435"/>
                </a:cubicBezTo>
                <a:cubicBezTo>
                  <a:pt x="4070" y="2069"/>
                  <a:pt x="3336" y="2836"/>
                  <a:pt x="2636" y="3570"/>
                </a:cubicBezTo>
                <a:cubicBezTo>
                  <a:pt x="2202" y="4003"/>
                  <a:pt x="1735" y="4370"/>
                  <a:pt x="1302" y="4737"/>
                </a:cubicBezTo>
                <a:cubicBezTo>
                  <a:pt x="1001" y="5004"/>
                  <a:pt x="701" y="5238"/>
                  <a:pt x="401" y="5538"/>
                </a:cubicBezTo>
                <a:cubicBezTo>
                  <a:pt x="301" y="5671"/>
                  <a:pt x="201" y="5838"/>
                  <a:pt x="67" y="6005"/>
                </a:cubicBezTo>
                <a:lnTo>
                  <a:pt x="67" y="6538"/>
                </a:lnTo>
                <a:cubicBezTo>
                  <a:pt x="301" y="6639"/>
                  <a:pt x="501" y="6739"/>
                  <a:pt x="734" y="6739"/>
                </a:cubicBezTo>
                <a:cubicBezTo>
                  <a:pt x="1468" y="6805"/>
                  <a:pt x="2202" y="6839"/>
                  <a:pt x="2969" y="6872"/>
                </a:cubicBezTo>
                <a:cubicBezTo>
                  <a:pt x="3069" y="6905"/>
                  <a:pt x="3203" y="7005"/>
                  <a:pt x="3303" y="7072"/>
                </a:cubicBezTo>
                <a:cubicBezTo>
                  <a:pt x="3336" y="7139"/>
                  <a:pt x="3336" y="7172"/>
                  <a:pt x="3336" y="7206"/>
                </a:cubicBezTo>
                <a:lnTo>
                  <a:pt x="3336" y="7706"/>
                </a:lnTo>
                <a:cubicBezTo>
                  <a:pt x="3370" y="8640"/>
                  <a:pt x="3303" y="9541"/>
                  <a:pt x="3403" y="10408"/>
                </a:cubicBezTo>
                <a:cubicBezTo>
                  <a:pt x="3536" y="11309"/>
                  <a:pt x="3470" y="12176"/>
                  <a:pt x="3570" y="13043"/>
                </a:cubicBezTo>
                <a:cubicBezTo>
                  <a:pt x="3737" y="13877"/>
                  <a:pt x="3703" y="14744"/>
                  <a:pt x="3737" y="15578"/>
                </a:cubicBezTo>
                <a:cubicBezTo>
                  <a:pt x="3803" y="16479"/>
                  <a:pt x="3870" y="17346"/>
                  <a:pt x="3803" y="18180"/>
                </a:cubicBezTo>
                <a:cubicBezTo>
                  <a:pt x="3703" y="19047"/>
                  <a:pt x="3737" y="19915"/>
                  <a:pt x="3737" y="20815"/>
                </a:cubicBezTo>
                <a:cubicBezTo>
                  <a:pt x="3737" y="21683"/>
                  <a:pt x="3703" y="22583"/>
                  <a:pt x="3837" y="23484"/>
                </a:cubicBezTo>
                <a:cubicBezTo>
                  <a:pt x="4003" y="24551"/>
                  <a:pt x="3970" y="25585"/>
                  <a:pt x="4003" y="26686"/>
                </a:cubicBezTo>
                <a:cubicBezTo>
                  <a:pt x="4037" y="27754"/>
                  <a:pt x="4070" y="28854"/>
                  <a:pt x="4070" y="29922"/>
                </a:cubicBezTo>
                <a:cubicBezTo>
                  <a:pt x="4070" y="30656"/>
                  <a:pt x="4037" y="31323"/>
                  <a:pt x="4037" y="32023"/>
                </a:cubicBezTo>
                <a:cubicBezTo>
                  <a:pt x="4037" y="32691"/>
                  <a:pt x="4137" y="33391"/>
                  <a:pt x="4070" y="34058"/>
                </a:cubicBezTo>
                <a:cubicBezTo>
                  <a:pt x="4003" y="34592"/>
                  <a:pt x="4070" y="35192"/>
                  <a:pt x="4003" y="35693"/>
                </a:cubicBezTo>
                <a:cubicBezTo>
                  <a:pt x="3903" y="36160"/>
                  <a:pt x="3970" y="36593"/>
                  <a:pt x="3903" y="37027"/>
                </a:cubicBezTo>
                <a:cubicBezTo>
                  <a:pt x="3903" y="37260"/>
                  <a:pt x="3837" y="37527"/>
                  <a:pt x="3837" y="37761"/>
                </a:cubicBezTo>
                <a:cubicBezTo>
                  <a:pt x="3837" y="38028"/>
                  <a:pt x="3870" y="38261"/>
                  <a:pt x="3837" y="38461"/>
                </a:cubicBezTo>
                <a:cubicBezTo>
                  <a:pt x="3837" y="38628"/>
                  <a:pt x="3737" y="38795"/>
                  <a:pt x="3670" y="38962"/>
                </a:cubicBezTo>
                <a:cubicBezTo>
                  <a:pt x="3303" y="39028"/>
                  <a:pt x="3069" y="39395"/>
                  <a:pt x="2736" y="39629"/>
                </a:cubicBezTo>
                <a:cubicBezTo>
                  <a:pt x="2402" y="39862"/>
                  <a:pt x="2135" y="40096"/>
                  <a:pt x="1835" y="40329"/>
                </a:cubicBezTo>
                <a:cubicBezTo>
                  <a:pt x="1535" y="40529"/>
                  <a:pt x="1201" y="40730"/>
                  <a:pt x="868" y="40930"/>
                </a:cubicBezTo>
                <a:cubicBezTo>
                  <a:pt x="568" y="41163"/>
                  <a:pt x="201" y="41297"/>
                  <a:pt x="1" y="41664"/>
                </a:cubicBezTo>
                <a:lnTo>
                  <a:pt x="734" y="42531"/>
                </a:lnTo>
                <a:cubicBezTo>
                  <a:pt x="1702" y="41864"/>
                  <a:pt x="2636" y="41230"/>
                  <a:pt x="3637" y="40529"/>
                </a:cubicBezTo>
                <a:cubicBezTo>
                  <a:pt x="3637" y="40763"/>
                  <a:pt x="3670" y="40930"/>
                  <a:pt x="3637" y="41097"/>
                </a:cubicBezTo>
                <a:cubicBezTo>
                  <a:pt x="3637" y="41263"/>
                  <a:pt x="3536" y="41430"/>
                  <a:pt x="3503" y="41564"/>
                </a:cubicBezTo>
                <a:cubicBezTo>
                  <a:pt x="2369" y="42598"/>
                  <a:pt x="1235" y="43698"/>
                  <a:pt x="1" y="44566"/>
                </a:cubicBezTo>
                <a:cubicBezTo>
                  <a:pt x="134" y="45033"/>
                  <a:pt x="534" y="45199"/>
                  <a:pt x="801" y="45533"/>
                </a:cubicBezTo>
                <a:cubicBezTo>
                  <a:pt x="1535" y="44999"/>
                  <a:pt x="2236" y="44532"/>
                  <a:pt x="2836" y="43798"/>
                </a:cubicBezTo>
                <a:cubicBezTo>
                  <a:pt x="2969" y="43698"/>
                  <a:pt x="3336" y="43432"/>
                  <a:pt x="3570" y="43365"/>
                </a:cubicBezTo>
                <a:lnTo>
                  <a:pt x="3570" y="43365"/>
                </a:lnTo>
                <a:cubicBezTo>
                  <a:pt x="3370" y="43865"/>
                  <a:pt x="3503" y="44399"/>
                  <a:pt x="3470" y="44899"/>
                </a:cubicBezTo>
                <a:cubicBezTo>
                  <a:pt x="2502" y="45733"/>
                  <a:pt x="1535" y="46600"/>
                  <a:pt x="501" y="47301"/>
                </a:cubicBezTo>
                <a:cubicBezTo>
                  <a:pt x="801" y="47568"/>
                  <a:pt x="1035" y="47801"/>
                  <a:pt x="1335" y="48102"/>
                </a:cubicBezTo>
                <a:cubicBezTo>
                  <a:pt x="2002" y="47801"/>
                  <a:pt x="2636" y="47234"/>
                  <a:pt x="3203" y="46600"/>
                </a:cubicBezTo>
                <a:lnTo>
                  <a:pt x="3470" y="46600"/>
                </a:lnTo>
                <a:cubicBezTo>
                  <a:pt x="3470" y="46634"/>
                  <a:pt x="3503" y="46701"/>
                  <a:pt x="3503" y="46701"/>
                </a:cubicBezTo>
                <a:cubicBezTo>
                  <a:pt x="3536" y="47868"/>
                  <a:pt x="3570" y="49036"/>
                  <a:pt x="3570" y="50203"/>
                </a:cubicBezTo>
                <a:cubicBezTo>
                  <a:pt x="3570" y="50437"/>
                  <a:pt x="3503" y="50737"/>
                  <a:pt x="3503" y="50970"/>
                </a:cubicBezTo>
                <a:cubicBezTo>
                  <a:pt x="3470" y="51404"/>
                  <a:pt x="3570" y="51771"/>
                  <a:pt x="3970" y="52038"/>
                </a:cubicBezTo>
                <a:cubicBezTo>
                  <a:pt x="4170" y="52008"/>
                  <a:pt x="4373" y="52002"/>
                  <a:pt x="4578" y="52002"/>
                </a:cubicBezTo>
                <a:cubicBezTo>
                  <a:pt x="4714" y="52002"/>
                  <a:pt x="4851" y="52004"/>
                  <a:pt x="4987" y="52004"/>
                </a:cubicBezTo>
                <a:cubicBezTo>
                  <a:pt x="5329" y="52004"/>
                  <a:pt x="5671" y="51988"/>
                  <a:pt x="6005" y="51871"/>
                </a:cubicBezTo>
                <a:cubicBezTo>
                  <a:pt x="6038" y="51737"/>
                  <a:pt x="6072" y="51637"/>
                  <a:pt x="6172" y="51537"/>
                </a:cubicBezTo>
                <a:cubicBezTo>
                  <a:pt x="6172" y="51104"/>
                  <a:pt x="6172" y="50603"/>
                  <a:pt x="6138" y="50103"/>
                </a:cubicBezTo>
                <a:cubicBezTo>
                  <a:pt x="6038" y="49102"/>
                  <a:pt x="6305" y="48135"/>
                  <a:pt x="6172" y="47101"/>
                </a:cubicBezTo>
                <a:lnTo>
                  <a:pt x="6172" y="47101"/>
                </a:lnTo>
                <a:cubicBezTo>
                  <a:pt x="6505" y="47134"/>
                  <a:pt x="6639" y="47401"/>
                  <a:pt x="6805" y="47568"/>
                </a:cubicBezTo>
                <a:cubicBezTo>
                  <a:pt x="6839" y="47601"/>
                  <a:pt x="6839" y="47701"/>
                  <a:pt x="6872" y="47735"/>
                </a:cubicBezTo>
                <a:cubicBezTo>
                  <a:pt x="7406" y="48268"/>
                  <a:pt x="7973" y="48869"/>
                  <a:pt x="8540" y="49436"/>
                </a:cubicBezTo>
                <a:cubicBezTo>
                  <a:pt x="8807" y="49236"/>
                  <a:pt x="9040" y="49069"/>
                  <a:pt x="9307" y="48869"/>
                </a:cubicBezTo>
                <a:cubicBezTo>
                  <a:pt x="8507" y="47901"/>
                  <a:pt x="7506" y="46767"/>
                  <a:pt x="6472" y="45600"/>
                </a:cubicBezTo>
                <a:cubicBezTo>
                  <a:pt x="6505" y="45099"/>
                  <a:pt x="6539" y="44566"/>
                  <a:pt x="6572" y="43932"/>
                </a:cubicBezTo>
                <a:cubicBezTo>
                  <a:pt x="7306" y="44866"/>
                  <a:pt x="8006" y="45733"/>
                  <a:pt x="8673" y="46600"/>
                </a:cubicBezTo>
                <a:cubicBezTo>
                  <a:pt x="9007" y="46434"/>
                  <a:pt x="9040" y="46000"/>
                  <a:pt x="9407" y="45767"/>
                </a:cubicBezTo>
                <a:cubicBezTo>
                  <a:pt x="8974" y="45199"/>
                  <a:pt x="8540" y="44666"/>
                  <a:pt x="8140" y="44065"/>
                </a:cubicBezTo>
                <a:cubicBezTo>
                  <a:pt x="7973" y="43865"/>
                  <a:pt x="7806" y="43665"/>
                  <a:pt x="7673" y="43398"/>
                </a:cubicBezTo>
                <a:cubicBezTo>
                  <a:pt x="7506" y="43031"/>
                  <a:pt x="7306" y="42698"/>
                  <a:pt x="6872" y="42531"/>
                </a:cubicBezTo>
                <a:cubicBezTo>
                  <a:pt x="6805" y="42464"/>
                  <a:pt x="6705" y="42397"/>
                  <a:pt x="6639" y="42264"/>
                </a:cubicBezTo>
                <a:cubicBezTo>
                  <a:pt x="6672" y="41630"/>
                  <a:pt x="6472" y="41030"/>
                  <a:pt x="6739" y="40396"/>
                </a:cubicBezTo>
                <a:cubicBezTo>
                  <a:pt x="7473" y="41297"/>
                  <a:pt x="8173" y="42231"/>
                  <a:pt x="8874" y="43098"/>
                </a:cubicBezTo>
                <a:cubicBezTo>
                  <a:pt x="9074" y="42898"/>
                  <a:pt x="9307" y="42731"/>
                  <a:pt x="9541" y="42464"/>
                </a:cubicBezTo>
                <a:cubicBezTo>
                  <a:pt x="9541" y="42431"/>
                  <a:pt x="9541" y="42297"/>
                  <a:pt x="9474" y="42231"/>
                </a:cubicBezTo>
                <a:cubicBezTo>
                  <a:pt x="9007" y="41597"/>
                  <a:pt x="8507" y="40963"/>
                  <a:pt x="8006" y="40363"/>
                </a:cubicBezTo>
                <a:cubicBezTo>
                  <a:pt x="7806" y="40062"/>
                  <a:pt x="7573" y="39762"/>
                  <a:pt x="7406" y="39429"/>
                </a:cubicBezTo>
                <a:cubicBezTo>
                  <a:pt x="7306" y="39095"/>
                  <a:pt x="7039" y="38862"/>
                  <a:pt x="6739" y="38561"/>
                </a:cubicBezTo>
                <a:cubicBezTo>
                  <a:pt x="6705" y="37694"/>
                  <a:pt x="6639" y="36727"/>
                  <a:pt x="6705" y="35793"/>
                </a:cubicBezTo>
                <a:cubicBezTo>
                  <a:pt x="6805" y="34892"/>
                  <a:pt x="6672" y="34025"/>
                  <a:pt x="6739" y="33124"/>
                </a:cubicBezTo>
                <a:cubicBezTo>
                  <a:pt x="6872" y="32190"/>
                  <a:pt x="6705" y="31189"/>
                  <a:pt x="6839" y="30222"/>
                </a:cubicBezTo>
                <a:cubicBezTo>
                  <a:pt x="6906" y="29455"/>
                  <a:pt x="6839" y="28721"/>
                  <a:pt x="6872" y="27954"/>
                </a:cubicBezTo>
                <a:cubicBezTo>
                  <a:pt x="6906" y="27187"/>
                  <a:pt x="6906" y="26386"/>
                  <a:pt x="6906" y="25585"/>
                </a:cubicBezTo>
                <a:cubicBezTo>
                  <a:pt x="6906" y="24785"/>
                  <a:pt x="6872" y="24018"/>
                  <a:pt x="6872" y="23217"/>
                </a:cubicBezTo>
                <a:cubicBezTo>
                  <a:pt x="6872" y="22416"/>
                  <a:pt x="6739" y="21583"/>
                  <a:pt x="6839" y="20782"/>
                </a:cubicBezTo>
                <a:cubicBezTo>
                  <a:pt x="6972" y="19414"/>
                  <a:pt x="6839" y="18080"/>
                  <a:pt x="6839" y="16712"/>
                </a:cubicBezTo>
                <a:cubicBezTo>
                  <a:pt x="6839" y="15378"/>
                  <a:pt x="6805" y="14010"/>
                  <a:pt x="6739" y="12676"/>
                </a:cubicBezTo>
                <a:cubicBezTo>
                  <a:pt x="6705" y="11275"/>
                  <a:pt x="6672" y="9908"/>
                  <a:pt x="6672" y="8540"/>
                </a:cubicBezTo>
                <a:cubicBezTo>
                  <a:pt x="6672" y="8206"/>
                  <a:pt x="6739" y="7839"/>
                  <a:pt x="6805" y="7506"/>
                </a:cubicBezTo>
                <a:lnTo>
                  <a:pt x="6972" y="7339"/>
                </a:lnTo>
                <a:cubicBezTo>
                  <a:pt x="6995" y="7342"/>
                  <a:pt x="7019" y="7344"/>
                  <a:pt x="7042" y="7344"/>
                </a:cubicBezTo>
                <a:cubicBezTo>
                  <a:pt x="7146" y="7344"/>
                  <a:pt x="7254" y="7318"/>
                  <a:pt x="7359" y="7318"/>
                </a:cubicBezTo>
                <a:cubicBezTo>
                  <a:pt x="7471" y="7318"/>
                  <a:pt x="7579" y="7348"/>
                  <a:pt x="7673" y="7472"/>
                </a:cubicBezTo>
                <a:cubicBezTo>
                  <a:pt x="7689" y="7489"/>
                  <a:pt x="7739" y="7497"/>
                  <a:pt x="7789" y="7497"/>
                </a:cubicBezTo>
                <a:cubicBezTo>
                  <a:pt x="7840" y="7497"/>
                  <a:pt x="7890" y="7489"/>
                  <a:pt x="7906" y="7472"/>
                </a:cubicBezTo>
                <a:cubicBezTo>
                  <a:pt x="8023" y="7356"/>
                  <a:pt x="8140" y="7331"/>
                  <a:pt x="8252" y="7331"/>
                </a:cubicBezTo>
                <a:cubicBezTo>
                  <a:pt x="8337" y="7331"/>
                  <a:pt x="8419" y="7345"/>
                  <a:pt x="8497" y="7345"/>
                </a:cubicBezTo>
                <a:cubicBezTo>
                  <a:pt x="8523" y="7345"/>
                  <a:pt x="8548" y="7343"/>
                  <a:pt x="8573" y="7339"/>
                </a:cubicBezTo>
                <a:cubicBezTo>
                  <a:pt x="8707" y="7339"/>
                  <a:pt x="8874" y="7406"/>
                  <a:pt x="9007" y="7406"/>
                </a:cubicBezTo>
                <a:cubicBezTo>
                  <a:pt x="9140" y="7406"/>
                  <a:pt x="9307" y="7339"/>
                  <a:pt x="9407" y="7272"/>
                </a:cubicBezTo>
                <a:lnTo>
                  <a:pt x="9708" y="7272"/>
                </a:lnTo>
                <a:lnTo>
                  <a:pt x="9708" y="6672"/>
                </a:lnTo>
                <a:cubicBezTo>
                  <a:pt x="9541" y="6238"/>
                  <a:pt x="9374" y="5905"/>
                  <a:pt x="9207" y="5538"/>
                </a:cubicBezTo>
                <a:cubicBezTo>
                  <a:pt x="9007" y="5071"/>
                  <a:pt x="8807" y="4570"/>
                  <a:pt x="8573" y="4070"/>
                </a:cubicBezTo>
                <a:cubicBezTo>
                  <a:pt x="8173" y="3169"/>
                  <a:pt x="7673" y="2269"/>
                  <a:pt x="7373" y="1268"/>
                </a:cubicBezTo>
                <a:cubicBezTo>
                  <a:pt x="7239" y="834"/>
                  <a:pt x="7006" y="434"/>
                  <a:pt x="6805" y="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rgbClr val="00B050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057;p87">
            <a:extLst>
              <a:ext uri="{FF2B5EF4-FFF2-40B4-BE49-F238E27FC236}">
                <a16:creationId xmlns:a16="http://schemas.microsoft.com/office/drawing/2014/main" id="{AB955B95-4638-4F4D-B7C9-5653D811773C}"/>
              </a:ext>
            </a:extLst>
          </p:cNvPr>
          <p:cNvSpPr/>
          <p:nvPr/>
        </p:nvSpPr>
        <p:spPr>
          <a:xfrm rot="-5400000">
            <a:off x="5421467" y="5450473"/>
            <a:ext cx="523220" cy="1776105"/>
          </a:xfrm>
          <a:custGeom>
            <a:avLst/>
            <a:gdLst/>
            <a:ahLst/>
            <a:cxnLst/>
            <a:rect l="l" t="t" r="r" b="b"/>
            <a:pathLst>
              <a:path w="9708" h="52038" extrusionOk="0">
                <a:moveTo>
                  <a:pt x="6241" y="2121"/>
                </a:moveTo>
                <a:cubicBezTo>
                  <a:pt x="6478" y="2121"/>
                  <a:pt x="6587" y="2275"/>
                  <a:pt x="6672" y="2502"/>
                </a:cubicBezTo>
                <a:lnTo>
                  <a:pt x="6906" y="3136"/>
                </a:lnTo>
                <a:cubicBezTo>
                  <a:pt x="7206" y="3570"/>
                  <a:pt x="7339" y="4137"/>
                  <a:pt x="7539" y="4637"/>
                </a:cubicBezTo>
                <a:cubicBezTo>
                  <a:pt x="7773" y="5238"/>
                  <a:pt x="8040" y="5905"/>
                  <a:pt x="8273" y="6572"/>
                </a:cubicBezTo>
                <a:cubicBezTo>
                  <a:pt x="8106" y="6572"/>
                  <a:pt x="7940" y="6538"/>
                  <a:pt x="7840" y="6538"/>
                </a:cubicBezTo>
                <a:cubicBezTo>
                  <a:pt x="7742" y="6538"/>
                  <a:pt x="7628" y="6468"/>
                  <a:pt x="7534" y="6468"/>
                </a:cubicBezTo>
                <a:cubicBezTo>
                  <a:pt x="7499" y="6468"/>
                  <a:pt x="7467" y="6478"/>
                  <a:pt x="7439" y="6505"/>
                </a:cubicBezTo>
                <a:cubicBezTo>
                  <a:pt x="7378" y="6551"/>
                  <a:pt x="7311" y="6569"/>
                  <a:pt x="7238" y="6569"/>
                </a:cubicBezTo>
                <a:cubicBezTo>
                  <a:pt x="6998" y="6569"/>
                  <a:pt x="6698" y="6372"/>
                  <a:pt x="6338" y="6372"/>
                </a:cubicBezTo>
                <a:cubicBezTo>
                  <a:pt x="6172" y="6572"/>
                  <a:pt x="5738" y="6639"/>
                  <a:pt x="5805" y="7039"/>
                </a:cubicBezTo>
                <a:cubicBezTo>
                  <a:pt x="5638" y="7206"/>
                  <a:pt x="5705" y="7406"/>
                  <a:pt x="5705" y="7639"/>
                </a:cubicBezTo>
                <a:cubicBezTo>
                  <a:pt x="5738" y="8974"/>
                  <a:pt x="5738" y="10308"/>
                  <a:pt x="5805" y="11642"/>
                </a:cubicBezTo>
                <a:cubicBezTo>
                  <a:pt x="5838" y="12976"/>
                  <a:pt x="5871" y="14344"/>
                  <a:pt x="5871" y="15678"/>
                </a:cubicBezTo>
                <a:cubicBezTo>
                  <a:pt x="5905" y="17013"/>
                  <a:pt x="5938" y="18347"/>
                  <a:pt x="5938" y="19681"/>
                </a:cubicBezTo>
                <a:cubicBezTo>
                  <a:pt x="5938" y="21015"/>
                  <a:pt x="6072" y="22350"/>
                  <a:pt x="5938" y="23684"/>
                </a:cubicBezTo>
                <a:cubicBezTo>
                  <a:pt x="5838" y="25185"/>
                  <a:pt x="6072" y="26720"/>
                  <a:pt x="5938" y="28221"/>
                </a:cubicBezTo>
                <a:cubicBezTo>
                  <a:pt x="5838" y="29321"/>
                  <a:pt x="6038" y="30389"/>
                  <a:pt x="5905" y="31523"/>
                </a:cubicBezTo>
                <a:cubicBezTo>
                  <a:pt x="5771" y="32424"/>
                  <a:pt x="6038" y="33358"/>
                  <a:pt x="5838" y="34258"/>
                </a:cubicBezTo>
                <a:cubicBezTo>
                  <a:pt x="5938" y="35659"/>
                  <a:pt x="5838" y="36994"/>
                  <a:pt x="5771" y="38361"/>
                </a:cubicBezTo>
                <a:cubicBezTo>
                  <a:pt x="5771" y="38928"/>
                  <a:pt x="5871" y="39529"/>
                  <a:pt x="5738" y="40163"/>
                </a:cubicBezTo>
                <a:cubicBezTo>
                  <a:pt x="5671" y="40496"/>
                  <a:pt x="5705" y="40830"/>
                  <a:pt x="5738" y="41197"/>
                </a:cubicBezTo>
                <a:cubicBezTo>
                  <a:pt x="5771" y="41564"/>
                  <a:pt x="5605" y="41897"/>
                  <a:pt x="5605" y="42231"/>
                </a:cubicBezTo>
                <a:cubicBezTo>
                  <a:pt x="5605" y="42864"/>
                  <a:pt x="5771" y="43432"/>
                  <a:pt x="5538" y="44065"/>
                </a:cubicBezTo>
                <a:cubicBezTo>
                  <a:pt x="5605" y="44899"/>
                  <a:pt x="5538" y="45733"/>
                  <a:pt x="5505" y="46567"/>
                </a:cubicBezTo>
                <a:lnTo>
                  <a:pt x="5505" y="47268"/>
                </a:lnTo>
                <a:cubicBezTo>
                  <a:pt x="5605" y="48569"/>
                  <a:pt x="5338" y="49836"/>
                  <a:pt x="5438" y="51104"/>
                </a:cubicBezTo>
                <a:lnTo>
                  <a:pt x="4704" y="51104"/>
                </a:lnTo>
                <a:cubicBezTo>
                  <a:pt x="4671" y="50170"/>
                  <a:pt x="4604" y="49202"/>
                  <a:pt x="4604" y="48235"/>
                </a:cubicBezTo>
                <a:cubicBezTo>
                  <a:pt x="4604" y="47334"/>
                  <a:pt x="4504" y="46367"/>
                  <a:pt x="4671" y="45433"/>
                </a:cubicBezTo>
                <a:cubicBezTo>
                  <a:pt x="4737" y="44899"/>
                  <a:pt x="4704" y="44366"/>
                  <a:pt x="4604" y="43832"/>
                </a:cubicBezTo>
                <a:cubicBezTo>
                  <a:pt x="4571" y="43265"/>
                  <a:pt x="4737" y="42764"/>
                  <a:pt x="4704" y="42231"/>
                </a:cubicBezTo>
                <a:cubicBezTo>
                  <a:pt x="4671" y="41864"/>
                  <a:pt x="4604" y="41430"/>
                  <a:pt x="4704" y="41097"/>
                </a:cubicBezTo>
                <a:cubicBezTo>
                  <a:pt x="4771" y="40830"/>
                  <a:pt x="4771" y="40529"/>
                  <a:pt x="4771" y="40229"/>
                </a:cubicBezTo>
                <a:cubicBezTo>
                  <a:pt x="4737" y="39896"/>
                  <a:pt x="4904" y="39595"/>
                  <a:pt x="4904" y="39329"/>
                </a:cubicBezTo>
                <a:cubicBezTo>
                  <a:pt x="4904" y="38928"/>
                  <a:pt x="4837" y="38528"/>
                  <a:pt x="5004" y="38161"/>
                </a:cubicBezTo>
                <a:cubicBezTo>
                  <a:pt x="5071" y="37894"/>
                  <a:pt x="5004" y="37661"/>
                  <a:pt x="5004" y="37361"/>
                </a:cubicBezTo>
                <a:cubicBezTo>
                  <a:pt x="5004" y="37094"/>
                  <a:pt x="5071" y="36860"/>
                  <a:pt x="5071" y="36593"/>
                </a:cubicBezTo>
                <a:cubicBezTo>
                  <a:pt x="5104" y="36193"/>
                  <a:pt x="5071" y="35759"/>
                  <a:pt x="5171" y="35326"/>
                </a:cubicBezTo>
                <a:cubicBezTo>
                  <a:pt x="5238" y="34892"/>
                  <a:pt x="5171" y="34425"/>
                  <a:pt x="5171" y="33991"/>
                </a:cubicBezTo>
                <a:cubicBezTo>
                  <a:pt x="5171" y="33558"/>
                  <a:pt x="5238" y="33091"/>
                  <a:pt x="5238" y="32691"/>
                </a:cubicBezTo>
                <a:cubicBezTo>
                  <a:pt x="5104" y="26519"/>
                  <a:pt x="4937" y="20348"/>
                  <a:pt x="4837" y="14177"/>
                </a:cubicBezTo>
                <a:cubicBezTo>
                  <a:pt x="4771" y="12676"/>
                  <a:pt x="4537" y="11142"/>
                  <a:pt x="4571" y="9641"/>
                </a:cubicBezTo>
                <a:cubicBezTo>
                  <a:pt x="4571" y="9541"/>
                  <a:pt x="4604" y="9407"/>
                  <a:pt x="4571" y="9374"/>
                </a:cubicBezTo>
                <a:cubicBezTo>
                  <a:pt x="4370" y="9174"/>
                  <a:pt x="4537" y="8873"/>
                  <a:pt x="4437" y="8707"/>
                </a:cubicBezTo>
                <a:cubicBezTo>
                  <a:pt x="4337" y="8473"/>
                  <a:pt x="4337" y="8206"/>
                  <a:pt x="4337" y="7973"/>
                </a:cubicBezTo>
                <a:cubicBezTo>
                  <a:pt x="4337" y="7673"/>
                  <a:pt x="4337" y="7339"/>
                  <a:pt x="4270" y="7039"/>
                </a:cubicBezTo>
                <a:cubicBezTo>
                  <a:pt x="4270" y="6705"/>
                  <a:pt x="4270" y="6372"/>
                  <a:pt x="4237" y="6071"/>
                </a:cubicBezTo>
                <a:cubicBezTo>
                  <a:pt x="3503" y="6038"/>
                  <a:pt x="2769" y="6005"/>
                  <a:pt x="2035" y="5971"/>
                </a:cubicBezTo>
                <a:cubicBezTo>
                  <a:pt x="2069" y="5871"/>
                  <a:pt x="2035" y="5805"/>
                  <a:pt x="2069" y="5738"/>
                </a:cubicBezTo>
                <a:cubicBezTo>
                  <a:pt x="2236" y="5571"/>
                  <a:pt x="2436" y="5404"/>
                  <a:pt x="2669" y="5238"/>
                </a:cubicBezTo>
                <a:cubicBezTo>
                  <a:pt x="3103" y="4837"/>
                  <a:pt x="3503" y="4370"/>
                  <a:pt x="4003" y="4003"/>
                </a:cubicBezTo>
                <a:cubicBezTo>
                  <a:pt x="4370" y="3703"/>
                  <a:pt x="4671" y="3336"/>
                  <a:pt x="5038" y="3036"/>
                </a:cubicBezTo>
                <a:cubicBezTo>
                  <a:pt x="5438" y="2736"/>
                  <a:pt x="5838" y="2469"/>
                  <a:pt x="6105" y="2135"/>
                </a:cubicBezTo>
                <a:cubicBezTo>
                  <a:pt x="6155" y="2125"/>
                  <a:pt x="6200" y="2121"/>
                  <a:pt x="6241" y="2121"/>
                </a:cubicBezTo>
                <a:close/>
                <a:moveTo>
                  <a:pt x="6805" y="0"/>
                </a:moveTo>
                <a:cubicBezTo>
                  <a:pt x="6138" y="501"/>
                  <a:pt x="5505" y="934"/>
                  <a:pt x="4871" y="1435"/>
                </a:cubicBezTo>
                <a:cubicBezTo>
                  <a:pt x="4070" y="2069"/>
                  <a:pt x="3336" y="2836"/>
                  <a:pt x="2636" y="3570"/>
                </a:cubicBezTo>
                <a:cubicBezTo>
                  <a:pt x="2202" y="4003"/>
                  <a:pt x="1735" y="4370"/>
                  <a:pt x="1302" y="4737"/>
                </a:cubicBezTo>
                <a:cubicBezTo>
                  <a:pt x="1001" y="5004"/>
                  <a:pt x="701" y="5238"/>
                  <a:pt x="401" y="5538"/>
                </a:cubicBezTo>
                <a:cubicBezTo>
                  <a:pt x="301" y="5671"/>
                  <a:pt x="201" y="5838"/>
                  <a:pt x="67" y="6005"/>
                </a:cubicBezTo>
                <a:lnTo>
                  <a:pt x="67" y="6538"/>
                </a:lnTo>
                <a:cubicBezTo>
                  <a:pt x="301" y="6639"/>
                  <a:pt x="501" y="6739"/>
                  <a:pt x="734" y="6739"/>
                </a:cubicBezTo>
                <a:cubicBezTo>
                  <a:pt x="1468" y="6805"/>
                  <a:pt x="2202" y="6839"/>
                  <a:pt x="2969" y="6872"/>
                </a:cubicBezTo>
                <a:cubicBezTo>
                  <a:pt x="3069" y="6905"/>
                  <a:pt x="3203" y="7005"/>
                  <a:pt x="3303" y="7072"/>
                </a:cubicBezTo>
                <a:cubicBezTo>
                  <a:pt x="3336" y="7139"/>
                  <a:pt x="3336" y="7172"/>
                  <a:pt x="3336" y="7206"/>
                </a:cubicBezTo>
                <a:lnTo>
                  <a:pt x="3336" y="7706"/>
                </a:lnTo>
                <a:cubicBezTo>
                  <a:pt x="3370" y="8640"/>
                  <a:pt x="3303" y="9541"/>
                  <a:pt x="3403" y="10408"/>
                </a:cubicBezTo>
                <a:cubicBezTo>
                  <a:pt x="3536" y="11309"/>
                  <a:pt x="3470" y="12176"/>
                  <a:pt x="3570" y="13043"/>
                </a:cubicBezTo>
                <a:cubicBezTo>
                  <a:pt x="3737" y="13877"/>
                  <a:pt x="3703" y="14744"/>
                  <a:pt x="3737" y="15578"/>
                </a:cubicBezTo>
                <a:cubicBezTo>
                  <a:pt x="3803" y="16479"/>
                  <a:pt x="3870" y="17346"/>
                  <a:pt x="3803" y="18180"/>
                </a:cubicBezTo>
                <a:cubicBezTo>
                  <a:pt x="3703" y="19047"/>
                  <a:pt x="3737" y="19915"/>
                  <a:pt x="3737" y="20815"/>
                </a:cubicBezTo>
                <a:cubicBezTo>
                  <a:pt x="3737" y="21683"/>
                  <a:pt x="3703" y="22583"/>
                  <a:pt x="3837" y="23484"/>
                </a:cubicBezTo>
                <a:cubicBezTo>
                  <a:pt x="4003" y="24551"/>
                  <a:pt x="3970" y="25585"/>
                  <a:pt x="4003" y="26686"/>
                </a:cubicBezTo>
                <a:cubicBezTo>
                  <a:pt x="4037" y="27754"/>
                  <a:pt x="4070" y="28854"/>
                  <a:pt x="4070" y="29922"/>
                </a:cubicBezTo>
                <a:cubicBezTo>
                  <a:pt x="4070" y="30656"/>
                  <a:pt x="4037" y="31323"/>
                  <a:pt x="4037" y="32023"/>
                </a:cubicBezTo>
                <a:cubicBezTo>
                  <a:pt x="4037" y="32691"/>
                  <a:pt x="4137" y="33391"/>
                  <a:pt x="4070" y="34058"/>
                </a:cubicBezTo>
                <a:cubicBezTo>
                  <a:pt x="4003" y="34592"/>
                  <a:pt x="4070" y="35192"/>
                  <a:pt x="4003" y="35693"/>
                </a:cubicBezTo>
                <a:cubicBezTo>
                  <a:pt x="3903" y="36160"/>
                  <a:pt x="3970" y="36593"/>
                  <a:pt x="3903" y="37027"/>
                </a:cubicBezTo>
                <a:cubicBezTo>
                  <a:pt x="3903" y="37260"/>
                  <a:pt x="3837" y="37527"/>
                  <a:pt x="3837" y="37761"/>
                </a:cubicBezTo>
                <a:cubicBezTo>
                  <a:pt x="3837" y="38028"/>
                  <a:pt x="3870" y="38261"/>
                  <a:pt x="3837" y="38461"/>
                </a:cubicBezTo>
                <a:cubicBezTo>
                  <a:pt x="3837" y="38628"/>
                  <a:pt x="3737" y="38795"/>
                  <a:pt x="3670" y="38962"/>
                </a:cubicBezTo>
                <a:cubicBezTo>
                  <a:pt x="3303" y="39028"/>
                  <a:pt x="3069" y="39395"/>
                  <a:pt x="2736" y="39629"/>
                </a:cubicBezTo>
                <a:cubicBezTo>
                  <a:pt x="2402" y="39862"/>
                  <a:pt x="2135" y="40096"/>
                  <a:pt x="1835" y="40329"/>
                </a:cubicBezTo>
                <a:cubicBezTo>
                  <a:pt x="1535" y="40529"/>
                  <a:pt x="1201" y="40730"/>
                  <a:pt x="868" y="40930"/>
                </a:cubicBezTo>
                <a:cubicBezTo>
                  <a:pt x="568" y="41163"/>
                  <a:pt x="201" y="41297"/>
                  <a:pt x="1" y="41664"/>
                </a:cubicBezTo>
                <a:lnTo>
                  <a:pt x="734" y="42531"/>
                </a:lnTo>
                <a:cubicBezTo>
                  <a:pt x="1702" y="41864"/>
                  <a:pt x="2636" y="41230"/>
                  <a:pt x="3637" y="40529"/>
                </a:cubicBezTo>
                <a:cubicBezTo>
                  <a:pt x="3637" y="40763"/>
                  <a:pt x="3670" y="40930"/>
                  <a:pt x="3637" y="41097"/>
                </a:cubicBezTo>
                <a:cubicBezTo>
                  <a:pt x="3637" y="41263"/>
                  <a:pt x="3536" y="41430"/>
                  <a:pt x="3503" y="41564"/>
                </a:cubicBezTo>
                <a:cubicBezTo>
                  <a:pt x="2369" y="42598"/>
                  <a:pt x="1235" y="43698"/>
                  <a:pt x="1" y="44566"/>
                </a:cubicBezTo>
                <a:cubicBezTo>
                  <a:pt x="134" y="45033"/>
                  <a:pt x="534" y="45199"/>
                  <a:pt x="801" y="45533"/>
                </a:cubicBezTo>
                <a:cubicBezTo>
                  <a:pt x="1535" y="44999"/>
                  <a:pt x="2236" y="44532"/>
                  <a:pt x="2836" y="43798"/>
                </a:cubicBezTo>
                <a:cubicBezTo>
                  <a:pt x="2969" y="43698"/>
                  <a:pt x="3336" y="43432"/>
                  <a:pt x="3570" y="43365"/>
                </a:cubicBezTo>
                <a:lnTo>
                  <a:pt x="3570" y="43365"/>
                </a:lnTo>
                <a:cubicBezTo>
                  <a:pt x="3370" y="43865"/>
                  <a:pt x="3503" y="44399"/>
                  <a:pt x="3470" y="44899"/>
                </a:cubicBezTo>
                <a:cubicBezTo>
                  <a:pt x="2502" y="45733"/>
                  <a:pt x="1535" y="46600"/>
                  <a:pt x="501" y="47301"/>
                </a:cubicBezTo>
                <a:cubicBezTo>
                  <a:pt x="801" y="47568"/>
                  <a:pt x="1035" y="47801"/>
                  <a:pt x="1335" y="48102"/>
                </a:cubicBezTo>
                <a:cubicBezTo>
                  <a:pt x="2002" y="47801"/>
                  <a:pt x="2636" y="47234"/>
                  <a:pt x="3203" y="46600"/>
                </a:cubicBezTo>
                <a:lnTo>
                  <a:pt x="3470" y="46600"/>
                </a:lnTo>
                <a:cubicBezTo>
                  <a:pt x="3470" y="46634"/>
                  <a:pt x="3503" y="46701"/>
                  <a:pt x="3503" y="46701"/>
                </a:cubicBezTo>
                <a:cubicBezTo>
                  <a:pt x="3536" y="47868"/>
                  <a:pt x="3570" y="49036"/>
                  <a:pt x="3570" y="50203"/>
                </a:cubicBezTo>
                <a:cubicBezTo>
                  <a:pt x="3570" y="50437"/>
                  <a:pt x="3503" y="50737"/>
                  <a:pt x="3503" y="50970"/>
                </a:cubicBezTo>
                <a:cubicBezTo>
                  <a:pt x="3470" y="51404"/>
                  <a:pt x="3570" y="51771"/>
                  <a:pt x="3970" y="52038"/>
                </a:cubicBezTo>
                <a:cubicBezTo>
                  <a:pt x="4170" y="52008"/>
                  <a:pt x="4373" y="52002"/>
                  <a:pt x="4578" y="52002"/>
                </a:cubicBezTo>
                <a:cubicBezTo>
                  <a:pt x="4714" y="52002"/>
                  <a:pt x="4851" y="52004"/>
                  <a:pt x="4987" y="52004"/>
                </a:cubicBezTo>
                <a:cubicBezTo>
                  <a:pt x="5329" y="52004"/>
                  <a:pt x="5671" y="51988"/>
                  <a:pt x="6005" y="51871"/>
                </a:cubicBezTo>
                <a:cubicBezTo>
                  <a:pt x="6038" y="51737"/>
                  <a:pt x="6072" y="51637"/>
                  <a:pt x="6172" y="51537"/>
                </a:cubicBezTo>
                <a:cubicBezTo>
                  <a:pt x="6172" y="51104"/>
                  <a:pt x="6172" y="50603"/>
                  <a:pt x="6138" y="50103"/>
                </a:cubicBezTo>
                <a:cubicBezTo>
                  <a:pt x="6038" y="49102"/>
                  <a:pt x="6305" y="48135"/>
                  <a:pt x="6172" y="47101"/>
                </a:cubicBezTo>
                <a:lnTo>
                  <a:pt x="6172" y="47101"/>
                </a:lnTo>
                <a:cubicBezTo>
                  <a:pt x="6505" y="47134"/>
                  <a:pt x="6639" y="47401"/>
                  <a:pt x="6805" y="47568"/>
                </a:cubicBezTo>
                <a:cubicBezTo>
                  <a:pt x="6839" y="47601"/>
                  <a:pt x="6839" y="47701"/>
                  <a:pt x="6872" y="47735"/>
                </a:cubicBezTo>
                <a:cubicBezTo>
                  <a:pt x="7406" y="48268"/>
                  <a:pt x="7973" y="48869"/>
                  <a:pt x="8540" y="49436"/>
                </a:cubicBezTo>
                <a:cubicBezTo>
                  <a:pt x="8807" y="49236"/>
                  <a:pt x="9040" y="49069"/>
                  <a:pt x="9307" y="48869"/>
                </a:cubicBezTo>
                <a:cubicBezTo>
                  <a:pt x="8507" y="47901"/>
                  <a:pt x="7506" y="46767"/>
                  <a:pt x="6472" y="45600"/>
                </a:cubicBezTo>
                <a:cubicBezTo>
                  <a:pt x="6505" y="45099"/>
                  <a:pt x="6539" y="44566"/>
                  <a:pt x="6572" y="43932"/>
                </a:cubicBezTo>
                <a:cubicBezTo>
                  <a:pt x="7306" y="44866"/>
                  <a:pt x="8006" y="45733"/>
                  <a:pt x="8673" y="46600"/>
                </a:cubicBezTo>
                <a:cubicBezTo>
                  <a:pt x="9007" y="46434"/>
                  <a:pt x="9040" y="46000"/>
                  <a:pt x="9407" y="45767"/>
                </a:cubicBezTo>
                <a:cubicBezTo>
                  <a:pt x="8974" y="45199"/>
                  <a:pt x="8540" y="44666"/>
                  <a:pt x="8140" y="44065"/>
                </a:cubicBezTo>
                <a:cubicBezTo>
                  <a:pt x="7973" y="43865"/>
                  <a:pt x="7806" y="43665"/>
                  <a:pt x="7673" y="43398"/>
                </a:cubicBezTo>
                <a:cubicBezTo>
                  <a:pt x="7506" y="43031"/>
                  <a:pt x="7306" y="42698"/>
                  <a:pt x="6872" y="42531"/>
                </a:cubicBezTo>
                <a:cubicBezTo>
                  <a:pt x="6805" y="42464"/>
                  <a:pt x="6705" y="42397"/>
                  <a:pt x="6639" y="42264"/>
                </a:cubicBezTo>
                <a:cubicBezTo>
                  <a:pt x="6672" y="41630"/>
                  <a:pt x="6472" y="41030"/>
                  <a:pt x="6739" y="40396"/>
                </a:cubicBezTo>
                <a:cubicBezTo>
                  <a:pt x="7473" y="41297"/>
                  <a:pt x="8173" y="42231"/>
                  <a:pt x="8874" y="43098"/>
                </a:cubicBezTo>
                <a:cubicBezTo>
                  <a:pt x="9074" y="42898"/>
                  <a:pt x="9307" y="42731"/>
                  <a:pt x="9541" y="42464"/>
                </a:cubicBezTo>
                <a:cubicBezTo>
                  <a:pt x="9541" y="42431"/>
                  <a:pt x="9541" y="42297"/>
                  <a:pt x="9474" y="42231"/>
                </a:cubicBezTo>
                <a:cubicBezTo>
                  <a:pt x="9007" y="41597"/>
                  <a:pt x="8507" y="40963"/>
                  <a:pt x="8006" y="40363"/>
                </a:cubicBezTo>
                <a:cubicBezTo>
                  <a:pt x="7806" y="40062"/>
                  <a:pt x="7573" y="39762"/>
                  <a:pt x="7406" y="39429"/>
                </a:cubicBezTo>
                <a:cubicBezTo>
                  <a:pt x="7306" y="39095"/>
                  <a:pt x="7039" y="38862"/>
                  <a:pt x="6739" y="38561"/>
                </a:cubicBezTo>
                <a:cubicBezTo>
                  <a:pt x="6705" y="37694"/>
                  <a:pt x="6639" y="36727"/>
                  <a:pt x="6705" y="35793"/>
                </a:cubicBezTo>
                <a:cubicBezTo>
                  <a:pt x="6805" y="34892"/>
                  <a:pt x="6672" y="34025"/>
                  <a:pt x="6739" y="33124"/>
                </a:cubicBezTo>
                <a:cubicBezTo>
                  <a:pt x="6872" y="32190"/>
                  <a:pt x="6705" y="31189"/>
                  <a:pt x="6839" y="30222"/>
                </a:cubicBezTo>
                <a:cubicBezTo>
                  <a:pt x="6906" y="29455"/>
                  <a:pt x="6839" y="28721"/>
                  <a:pt x="6872" y="27954"/>
                </a:cubicBezTo>
                <a:cubicBezTo>
                  <a:pt x="6906" y="27187"/>
                  <a:pt x="6906" y="26386"/>
                  <a:pt x="6906" y="25585"/>
                </a:cubicBezTo>
                <a:cubicBezTo>
                  <a:pt x="6906" y="24785"/>
                  <a:pt x="6872" y="24018"/>
                  <a:pt x="6872" y="23217"/>
                </a:cubicBezTo>
                <a:cubicBezTo>
                  <a:pt x="6872" y="22416"/>
                  <a:pt x="6739" y="21583"/>
                  <a:pt x="6839" y="20782"/>
                </a:cubicBezTo>
                <a:cubicBezTo>
                  <a:pt x="6972" y="19414"/>
                  <a:pt x="6839" y="18080"/>
                  <a:pt x="6839" y="16712"/>
                </a:cubicBezTo>
                <a:cubicBezTo>
                  <a:pt x="6839" y="15378"/>
                  <a:pt x="6805" y="14010"/>
                  <a:pt x="6739" y="12676"/>
                </a:cubicBezTo>
                <a:cubicBezTo>
                  <a:pt x="6705" y="11275"/>
                  <a:pt x="6672" y="9908"/>
                  <a:pt x="6672" y="8540"/>
                </a:cubicBezTo>
                <a:cubicBezTo>
                  <a:pt x="6672" y="8206"/>
                  <a:pt x="6739" y="7839"/>
                  <a:pt x="6805" y="7506"/>
                </a:cubicBezTo>
                <a:lnTo>
                  <a:pt x="6972" y="7339"/>
                </a:lnTo>
                <a:cubicBezTo>
                  <a:pt x="6995" y="7342"/>
                  <a:pt x="7019" y="7344"/>
                  <a:pt x="7042" y="7344"/>
                </a:cubicBezTo>
                <a:cubicBezTo>
                  <a:pt x="7146" y="7344"/>
                  <a:pt x="7254" y="7318"/>
                  <a:pt x="7359" y="7318"/>
                </a:cubicBezTo>
                <a:cubicBezTo>
                  <a:pt x="7471" y="7318"/>
                  <a:pt x="7579" y="7348"/>
                  <a:pt x="7673" y="7472"/>
                </a:cubicBezTo>
                <a:cubicBezTo>
                  <a:pt x="7689" y="7489"/>
                  <a:pt x="7739" y="7497"/>
                  <a:pt x="7789" y="7497"/>
                </a:cubicBezTo>
                <a:cubicBezTo>
                  <a:pt x="7840" y="7497"/>
                  <a:pt x="7890" y="7489"/>
                  <a:pt x="7906" y="7472"/>
                </a:cubicBezTo>
                <a:cubicBezTo>
                  <a:pt x="8023" y="7356"/>
                  <a:pt x="8140" y="7331"/>
                  <a:pt x="8252" y="7331"/>
                </a:cubicBezTo>
                <a:cubicBezTo>
                  <a:pt x="8337" y="7331"/>
                  <a:pt x="8419" y="7345"/>
                  <a:pt x="8497" y="7345"/>
                </a:cubicBezTo>
                <a:cubicBezTo>
                  <a:pt x="8523" y="7345"/>
                  <a:pt x="8548" y="7343"/>
                  <a:pt x="8573" y="7339"/>
                </a:cubicBezTo>
                <a:cubicBezTo>
                  <a:pt x="8707" y="7339"/>
                  <a:pt x="8874" y="7406"/>
                  <a:pt x="9007" y="7406"/>
                </a:cubicBezTo>
                <a:cubicBezTo>
                  <a:pt x="9140" y="7406"/>
                  <a:pt x="9307" y="7339"/>
                  <a:pt x="9407" y="7272"/>
                </a:cubicBezTo>
                <a:lnTo>
                  <a:pt x="9708" y="7272"/>
                </a:lnTo>
                <a:lnTo>
                  <a:pt x="9708" y="6672"/>
                </a:lnTo>
                <a:cubicBezTo>
                  <a:pt x="9541" y="6238"/>
                  <a:pt x="9374" y="5905"/>
                  <a:pt x="9207" y="5538"/>
                </a:cubicBezTo>
                <a:cubicBezTo>
                  <a:pt x="9007" y="5071"/>
                  <a:pt x="8807" y="4570"/>
                  <a:pt x="8573" y="4070"/>
                </a:cubicBezTo>
                <a:cubicBezTo>
                  <a:pt x="8173" y="3169"/>
                  <a:pt x="7673" y="2269"/>
                  <a:pt x="7373" y="1268"/>
                </a:cubicBezTo>
                <a:cubicBezTo>
                  <a:pt x="7239" y="834"/>
                  <a:pt x="7006" y="434"/>
                  <a:pt x="6805" y="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rgbClr val="00B050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TextBox 32">
            <a:extLst>
              <a:ext uri="{FF2B5EF4-FFF2-40B4-BE49-F238E27FC236}">
                <a16:creationId xmlns:a16="http://schemas.microsoft.com/office/drawing/2014/main" id="{BA102D99-4F0E-40BD-A855-B3F9FACBCC96}"/>
              </a:ext>
            </a:extLst>
          </p:cNvPr>
          <p:cNvSpPr txBox="1"/>
          <p:nvPr/>
        </p:nvSpPr>
        <p:spPr>
          <a:xfrm>
            <a:off x="6586618" y="3519815"/>
            <a:ext cx="3197411" cy="52322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r"/>
            <a:r>
              <a:rPr lang="ar-OM" sz="2800" b="1" dirty="0">
                <a:latin typeface="Calibri" panose="020F0502020204030204" pitchFamily="34" charset="0"/>
                <a:cs typeface="Calibri" panose="020F0502020204030204" pitchFamily="34" charset="0"/>
              </a:rPr>
              <a:t>6م – 2م +7ع – 3ع</a:t>
            </a:r>
            <a:endParaRPr lang="en-US" sz="28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8" name="TextBox 32">
            <a:extLst>
              <a:ext uri="{FF2B5EF4-FFF2-40B4-BE49-F238E27FC236}">
                <a16:creationId xmlns:a16="http://schemas.microsoft.com/office/drawing/2014/main" id="{FAA56F6D-1CC2-471F-8DA2-5C03606FB0DE}"/>
              </a:ext>
            </a:extLst>
          </p:cNvPr>
          <p:cNvSpPr txBox="1"/>
          <p:nvPr/>
        </p:nvSpPr>
        <p:spPr>
          <a:xfrm>
            <a:off x="6610145" y="5190889"/>
            <a:ext cx="3197411" cy="52322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r"/>
            <a:r>
              <a:rPr lang="ar-OM" sz="2800" b="1" dirty="0">
                <a:latin typeface="Calibri" panose="020F0502020204030204" pitchFamily="34" charset="0"/>
                <a:cs typeface="Calibri" panose="020F0502020204030204" pitchFamily="34" charset="0"/>
              </a:rPr>
              <a:t>11م+6ط+9 – 3ط – 7  </a:t>
            </a:r>
            <a:endParaRPr lang="en-US" sz="28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4" name="TextBox 32">
            <a:extLst>
              <a:ext uri="{FF2B5EF4-FFF2-40B4-BE49-F238E27FC236}">
                <a16:creationId xmlns:a16="http://schemas.microsoft.com/office/drawing/2014/main" id="{600FEA9C-B76B-4D7B-B0E1-114C5686020C}"/>
              </a:ext>
            </a:extLst>
          </p:cNvPr>
          <p:cNvSpPr txBox="1"/>
          <p:nvPr/>
        </p:nvSpPr>
        <p:spPr>
          <a:xfrm>
            <a:off x="6610145" y="4379266"/>
            <a:ext cx="3197411" cy="52322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r"/>
            <a:r>
              <a:rPr lang="ar-OM" sz="2800" b="1" dirty="0">
                <a:latin typeface="Calibri" panose="020F0502020204030204" pitchFamily="34" charset="0"/>
                <a:cs typeface="Calibri" panose="020F0502020204030204" pitchFamily="34" charset="0"/>
              </a:rPr>
              <a:t>9ك + 5و – 3 ك – 2و </a:t>
            </a:r>
            <a:endParaRPr lang="en-US" sz="28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5" name="TextBox 32">
            <a:extLst>
              <a:ext uri="{FF2B5EF4-FFF2-40B4-BE49-F238E27FC236}">
                <a16:creationId xmlns:a16="http://schemas.microsoft.com/office/drawing/2014/main" id="{34368E64-CA02-4A25-9188-8D866EE33B67}"/>
              </a:ext>
            </a:extLst>
          </p:cNvPr>
          <p:cNvSpPr txBox="1"/>
          <p:nvPr/>
        </p:nvSpPr>
        <p:spPr>
          <a:xfrm>
            <a:off x="6615174" y="6014444"/>
            <a:ext cx="3197411" cy="52322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r"/>
            <a:r>
              <a:rPr lang="ar-OM" sz="2800" b="1" dirty="0">
                <a:latin typeface="Calibri" panose="020F0502020204030204" pitchFamily="34" charset="0"/>
                <a:cs typeface="Calibri" panose="020F0502020204030204" pitchFamily="34" charset="0"/>
              </a:rPr>
              <a:t>12+6ح+8ك-6-3ح+3ك</a:t>
            </a:r>
            <a:endParaRPr lang="en-US" sz="28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" name="شكل بيضاوي 4">
            <a:extLst>
              <a:ext uri="{FF2B5EF4-FFF2-40B4-BE49-F238E27FC236}">
                <a16:creationId xmlns:a16="http://schemas.microsoft.com/office/drawing/2014/main" id="{96A93BB5-E30D-4E4F-A4F4-FD9AC1BCE952}"/>
              </a:ext>
            </a:extLst>
          </p:cNvPr>
          <p:cNvSpPr/>
          <p:nvPr/>
        </p:nvSpPr>
        <p:spPr>
          <a:xfrm>
            <a:off x="10014857" y="1892362"/>
            <a:ext cx="435429" cy="447704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1800" b="1" dirty="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أ</a:t>
            </a:r>
            <a:endParaRPr lang="en-US" sz="1800" b="1" dirty="0">
              <a:solidFill>
                <a:srgbClr val="7030A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5" name="شكل بيضاوي 24">
            <a:extLst>
              <a:ext uri="{FF2B5EF4-FFF2-40B4-BE49-F238E27FC236}">
                <a16:creationId xmlns:a16="http://schemas.microsoft.com/office/drawing/2014/main" id="{614C5FAE-62B9-49D5-884A-CBE0B9BA6888}"/>
              </a:ext>
            </a:extLst>
          </p:cNvPr>
          <p:cNvSpPr/>
          <p:nvPr/>
        </p:nvSpPr>
        <p:spPr>
          <a:xfrm>
            <a:off x="10014857" y="2730535"/>
            <a:ext cx="435429" cy="447704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1800" b="1" dirty="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ب</a:t>
            </a:r>
            <a:endParaRPr lang="en-US" sz="1800" b="1" dirty="0">
              <a:solidFill>
                <a:srgbClr val="7030A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7" name="شكل بيضاوي 26">
            <a:extLst>
              <a:ext uri="{FF2B5EF4-FFF2-40B4-BE49-F238E27FC236}">
                <a16:creationId xmlns:a16="http://schemas.microsoft.com/office/drawing/2014/main" id="{209D7CD5-0227-4CEC-9AA9-7196A54607D6}"/>
              </a:ext>
            </a:extLst>
          </p:cNvPr>
          <p:cNvSpPr/>
          <p:nvPr/>
        </p:nvSpPr>
        <p:spPr>
          <a:xfrm>
            <a:off x="10014857" y="3546091"/>
            <a:ext cx="435429" cy="447704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1800" b="1" dirty="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ج</a:t>
            </a:r>
            <a:endParaRPr lang="en-US" sz="1800" b="1" dirty="0">
              <a:solidFill>
                <a:srgbClr val="7030A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9" name="شكل بيضاوي 28">
            <a:extLst>
              <a:ext uri="{FF2B5EF4-FFF2-40B4-BE49-F238E27FC236}">
                <a16:creationId xmlns:a16="http://schemas.microsoft.com/office/drawing/2014/main" id="{6A65B254-230C-4508-B7B4-76ECAFBE0F88}"/>
              </a:ext>
            </a:extLst>
          </p:cNvPr>
          <p:cNvSpPr/>
          <p:nvPr/>
        </p:nvSpPr>
        <p:spPr>
          <a:xfrm>
            <a:off x="10014856" y="4373947"/>
            <a:ext cx="435429" cy="447704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1800" b="1" dirty="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د</a:t>
            </a:r>
            <a:endParaRPr lang="en-US" sz="1800" b="1" dirty="0">
              <a:solidFill>
                <a:srgbClr val="7030A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0" name="شكل بيضاوي 29">
            <a:extLst>
              <a:ext uri="{FF2B5EF4-FFF2-40B4-BE49-F238E27FC236}">
                <a16:creationId xmlns:a16="http://schemas.microsoft.com/office/drawing/2014/main" id="{47165507-FF6B-4031-A368-332D38E32E1D}"/>
              </a:ext>
            </a:extLst>
          </p:cNvPr>
          <p:cNvSpPr/>
          <p:nvPr/>
        </p:nvSpPr>
        <p:spPr>
          <a:xfrm>
            <a:off x="10014855" y="5189503"/>
            <a:ext cx="435429" cy="447704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1800" b="1" dirty="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هـ</a:t>
            </a:r>
            <a:endParaRPr lang="en-US" sz="1800" b="1" dirty="0">
              <a:solidFill>
                <a:srgbClr val="7030A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1" name="شكل بيضاوي 30">
            <a:extLst>
              <a:ext uri="{FF2B5EF4-FFF2-40B4-BE49-F238E27FC236}">
                <a16:creationId xmlns:a16="http://schemas.microsoft.com/office/drawing/2014/main" id="{B9A36649-178D-44B4-9804-6F568BE4409A}"/>
              </a:ext>
            </a:extLst>
          </p:cNvPr>
          <p:cNvSpPr/>
          <p:nvPr/>
        </p:nvSpPr>
        <p:spPr>
          <a:xfrm>
            <a:off x="10014855" y="5996755"/>
            <a:ext cx="435429" cy="447704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OM" sz="1800" b="1" dirty="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و</a:t>
            </a:r>
            <a:endParaRPr lang="en-US" sz="1800" b="1" dirty="0">
              <a:solidFill>
                <a:srgbClr val="7030A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Google Shape;5669;p31">
            <a:extLst>
              <a:ext uri="{FF2B5EF4-FFF2-40B4-BE49-F238E27FC236}">
                <a16:creationId xmlns:a16="http://schemas.microsoft.com/office/drawing/2014/main" id="{D0F67401-58AA-4B5D-A1A3-35833E64C8F2}"/>
              </a:ext>
            </a:extLst>
          </p:cNvPr>
          <p:cNvGrpSpPr/>
          <p:nvPr/>
        </p:nvGrpSpPr>
        <p:grpSpPr>
          <a:xfrm>
            <a:off x="5155842" y="2743699"/>
            <a:ext cx="5378887" cy="1107345"/>
            <a:chOff x="912975" y="1801175"/>
            <a:chExt cx="3979200" cy="4497600"/>
          </a:xfrm>
        </p:grpSpPr>
        <p:sp>
          <p:nvSpPr>
            <p:cNvPr id="87" name="Google Shape;5670;p31">
              <a:extLst>
                <a:ext uri="{FF2B5EF4-FFF2-40B4-BE49-F238E27FC236}">
                  <a16:creationId xmlns:a16="http://schemas.microsoft.com/office/drawing/2014/main" id="{57FFEA04-6F47-4D6A-AB27-4ECD04633668}"/>
                </a:ext>
              </a:extLst>
            </p:cNvPr>
            <p:cNvSpPr/>
            <p:nvPr/>
          </p:nvSpPr>
          <p:spPr>
            <a:xfrm>
              <a:off x="912975" y="1801175"/>
              <a:ext cx="3979200" cy="44976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5671;p31">
              <a:extLst>
                <a:ext uri="{FF2B5EF4-FFF2-40B4-BE49-F238E27FC236}">
                  <a16:creationId xmlns:a16="http://schemas.microsoft.com/office/drawing/2014/main" id="{D56B18E7-5DD6-4F90-A7F4-CC37CAE7BF05}"/>
                </a:ext>
              </a:extLst>
            </p:cNvPr>
            <p:cNvSpPr/>
            <p:nvPr/>
          </p:nvSpPr>
          <p:spPr>
            <a:xfrm>
              <a:off x="1164424" y="2175408"/>
              <a:ext cx="3476400" cy="3749100"/>
            </a:xfrm>
            <a:prstGeom prst="round2DiagRect">
              <a:avLst>
                <a:gd name="adj1" fmla="val 14139"/>
                <a:gd name="adj2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" name="Google Shape;5669;p31">
            <a:extLst>
              <a:ext uri="{FF2B5EF4-FFF2-40B4-BE49-F238E27FC236}">
                <a16:creationId xmlns:a16="http://schemas.microsoft.com/office/drawing/2014/main" id="{70B2509E-ED85-429B-91D2-57A085E3387D}"/>
              </a:ext>
            </a:extLst>
          </p:cNvPr>
          <p:cNvGrpSpPr/>
          <p:nvPr/>
        </p:nvGrpSpPr>
        <p:grpSpPr>
          <a:xfrm flipH="1">
            <a:off x="812613" y="2718311"/>
            <a:ext cx="3024192" cy="813752"/>
            <a:chOff x="912975" y="1801175"/>
            <a:chExt cx="3979200" cy="4497600"/>
          </a:xfrm>
        </p:grpSpPr>
        <p:sp>
          <p:nvSpPr>
            <p:cNvPr id="90" name="Google Shape;5670;p31">
              <a:extLst>
                <a:ext uri="{FF2B5EF4-FFF2-40B4-BE49-F238E27FC236}">
                  <a16:creationId xmlns:a16="http://schemas.microsoft.com/office/drawing/2014/main" id="{3AF37344-B31B-4752-8646-04784A9A3BD7}"/>
                </a:ext>
              </a:extLst>
            </p:cNvPr>
            <p:cNvSpPr/>
            <p:nvPr/>
          </p:nvSpPr>
          <p:spPr>
            <a:xfrm>
              <a:off x="912975" y="1801175"/>
              <a:ext cx="3979200" cy="44976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5671;p31">
              <a:extLst>
                <a:ext uri="{FF2B5EF4-FFF2-40B4-BE49-F238E27FC236}">
                  <a16:creationId xmlns:a16="http://schemas.microsoft.com/office/drawing/2014/main" id="{53F11245-83B4-4855-95B7-E47123AB3103}"/>
                </a:ext>
              </a:extLst>
            </p:cNvPr>
            <p:cNvSpPr/>
            <p:nvPr/>
          </p:nvSpPr>
          <p:spPr>
            <a:xfrm>
              <a:off x="1164424" y="2175408"/>
              <a:ext cx="3476400" cy="3749100"/>
            </a:xfrm>
            <a:prstGeom prst="round2DiagRect">
              <a:avLst>
                <a:gd name="adj1" fmla="val 14139"/>
                <a:gd name="adj2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" name="Google Shape;5669;p31">
            <a:extLst>
              <a:ext uri="{FF2B5EF4-FFF2-40B4-BE49-F238E27FC236}">
                <a16:creationId xmlns:a16="http://schemas.microsoft.com/office/drawing/2014/main" id="{4F5F9AF8-545D-4CCE-AE62-8E2F156BE514}"/>
              </a:ext>
            </a:extLst>
          </p:cNvPr>
          <p:cNvGrpSpPr/>
          <p:nvPr/>
        </p:nvGrpSpPr>
        <p:grpSpPr>
          <a:xfrm flipH="1">
            <a:off x="856639" y="3650116"/>
            <a:ext cx="3024192" cy="868778"/>
            <a:chOff x="912975" y="1801175"/>
            <a:chExt cx="3979200" cy="4497600"/>
          </a:xfrm>
        </p:grpSpPr>
        <p:sp>
          <p:nvSpPr>
            <p:cNvPr id="93" name="Google Shape;5670;p31">
              <a:extLst>
                <a:ext uri="{FF2B5EF4-FFF2-40B4-BE49-F238E27FC236}">
                  <a16:creationId xmlns:a16="http://schemas.microsoft.com/office/drawing/2014/main" id="{D56F207F-3794-4DC0-85DF-4A318E8AC836}"/>
                </a:ext>
              </a:extLst>
            </p:cNvPr>
            <p:cNvSpPr/>
            <p:nvPr/>
          </p:nvSpPr>
          <p:spPr>
            <a:xfrm>
              <a:off x="912975" y="1801175"/>
              <a:ext cx="3979200" cy="44976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5671;p31">
              <a:extLst>
                <a:ext uri="{FF2B5EF4-FFF2-40B4-BE49-F238E27FC236}">
                  <a16:creationId xmlns:a16="http://schemas.microsoft.com/office/drawing/2014/main" id="{AE2C579F-BE7F-4867-8006-92060819AD43}"/>
                </a:ext>
              </a:extLst>
            </p:cNvPr>
            <p:cNvSpPr/>
            <p:nvPr/>
          </p:nvSpPr>
          <p:spPr>
            <a:xfrm>
              <a:off x="1164424" y="2175408"/>
              <a:ext cx="3476400" cy="3749100"/>
            </a:xfrm>
            <a:prstGeom prst="round2DiagRect">
              <a:avLst>
                <a:gd name="adj1" fmla="val 14139"/>
                <a:gd name="adj2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" name="Google Shape;5669;p31">
            <a:extLst>
              <a:ext uri="{FF2B5EF4-FFF2-40B4-BE49-F238E27FC236}">
                <a16:creationId xmlns:a16="http://schemas.microsoft.com/office/drawing/2014/main" id="{7A235FD2-6A7D-401A-8BD6-3FFB63B97F07}"/>
              </a:ext>
            </a:extLst>
          </p:cNvPr>
          <p:cNvGrpSpPr/>
          <p:nvPr/>
        </p:nvGrpSpPr>
        <p:grpSpPr>
          <a:xfrm>
            <a:off x="5155842" y="4214665"/>
            <a:ext cx="5378886" cy="1235878"/>
            <a:chOff x="912975" y="1801175"/>
            <a:chExt cx="3979200" cy="4497600"/>
          </a:xfrm>
        </p:grpSpPr>
        <p:sp>
          <p:nvSpPr>
            <p:cNvPr id="96" name="Google Shape;5670;p31">
              <a:extLst>
                <a:ext uri="{FF2B5EF4-FFF2-40B4-BE49-F238E27FC236}">
                  <a16:creationId xmlns:a16="http://schemas.microsoft.com/office/drawing/2014/main" id="{C701A00A-1A70-45A1-B26F-E692B64079F3}"/>
                </a:ext>
              </a:extLst>
            </p:cNvPr>
            <p:cNvSpPr/>
            <p:nvPr/>
          </p:nvSpPr>
          <p:spPr>
            <a:xfrm>
              <a:off x="912975" y="1801175"/>
              <a:ext cx="3979200" cy="44976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5671;p31">
              <a:extLst>
                <a:ext uri="{FF2B5EF4-FFF2-40B4-BE49-F238E27FC236}">
                  <a16:creationId xmlns:a16="http://schemas.microsoft.com/office/drawing/2014/main" id="{7CBCB351-6192-460B-A789-169587B2416E}"/>
                </a:ext>
              </a:extLst>
            </p:cNvPr>
            <p:cNvSpPr/>
            <p:nvPr/>
          </p:nvSpPr>
          <p:spPr>
            <a:xfrm>
              <a:off x="1164424" y="2175408"/>
              <a:ext cx="3476400" cy="3749100"/>
            </a:xfrm>
            <a:prstGeom prst="round2DiagRect">
              <a:avLst>
                <a:gd name="adj1" fmla="val 14139"/>
                <a:gd name="adj2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" name="Google Shape;5669;p31">
            <a:extLst>
              <a:ext uri="{FF2B5EF4-FFF2-40B4-BE49-F238E27FC236}">
                <a16:creationId xmlns:a16="http://schemas.microsoft.com/office/drawing/2014/main" id="{08434BDB-A495-4D92-B5ED-C21F0D3AFFE7}"/>
              </a:ext>
            </a:extLst>
          </p:cNvPr>
          <p:cNvGrpSpPr/>
          <p:nvPr/>
        </p:nvGrpSpPr>
        <p:grpSpPr>
          <a:xfrm flipH="1">
            <a:off x="884722" y="4604325"/>
            <a:ext cx="3024192" cy="743375"/>
            <a:chOff x="912975" y="1801175"/>
            <a:chExt cx="3979200" cy="4497600"/>
          </a:xfrm>
        </p:grpSpPr>
        <p:sp>
          <p:nvSpPr>
            <p:cNvPr id="102" name="Google Shape;5670;p31">
              <a:extLst>
                <a:ext uri="{FF2B5EF4-FFF2-40B4-BE49-F238E27FC236}">
                  <a16:creationId xmlns:a16="http://schemas.microsoft.com/office/drawing/2014/main" id="{0D803E5A-D092-48E3-A207-0F2B1FB8BC07}"/>
                </a:ext>
              </a:extLst>
            </p:cNvPr>
            <p:cNvSpPr/>
            <p:nvPr/>
          </p:nvSpPr>
          <p:spPr>
            <a:xfrm>
              <a:off x="912975" y="1801175"/>
              <a:ext cx="3979200" cy="44976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5671;p31">
              <a:extLst>
                <a:ext uri="{FF2B5EF4-FFF2-40B4-BE49-F238E27FC236}">
                  <a16:creationId xmlns:a16="http://schemas.microsoft.com/office/drawing/2014/main" id="{0BFCB715-7EA4-4133-825A-EC7457239CEF}"/>
                </a:ext>
              </a:extLst>
            </p:cNvPr>
            <p:cNvSpPr/>
            <p:nvPr/>
          </p:nvSpPr>
          <p:spPr>
            <a:xfrm>
              <a:off x="1164424" y="2175408"/>
              <a:ext cx="3476400" cy="3749100"/>
            </a:xfrm>
            <a:prstGeom prst="round2DiagRect">
              <a:avLst>
                <a:gd name="adj1" fmla="val 14139"/>
                <a:gd name="adj2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" name="Google Shape;5669;p31">
            <a:extLst>
              <a:ext uri="{FF2B5EF4-FFF2-40B4-BE49-F238E27FC236}">
                <a16:creationId xmlns:a16="http://schemas.microsoft.com/office/drawing/2014/main" id="{89FCD02B-E343-460A-815A-2450188659DA}"/>
              </a:ext>
            </a:extLst>
          </p:cNvPr>
          <p:cNvGrpSpPr/>
          <p:nvPr/>
        </p:nvGrpSpPr>
        <p:grpSpPr>
          <a:xfrm flipH="1">
            <a:off x="884722" y="5581507"/>
            <a:ext cx="3024192" cy="743375"/>
            <a:chOff x="912975" y="1801175"/>
            <a:chExt cx="3979200" cy="4497600"/>
          </a:xfrm>
        </p:grpSpPr>
        <p:sp>
          <p:nvSpPr>
            <p:cNvPr id="105" name="Google Shape;5670;p31">
              <a:extLst>
                <a:ext uri="{FF2B5EF4-FFF2-40B4-BE49-F238E27FC236}">
                  <a16:creationId xmlns:a16="http://schemas.microsoft.com/office/drawing/2014/main" id="{E23063CB-43F5-4771-A52E-125A6ADBBCA7}"/>
                </a:ext>
              </a:extLst>
            </p:cNvPr>
            <p:cNvSpPr/>
            <p:nvPr/>
          </p:nvSpPr>
          <p:spPr>
            <a:xfrm>
              <a:off x="912975" y="1801175"/>
              <a:ext cx="3979200" cy="44976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5671;p31">
              <a:extLst>
                <a:ext uri="{FF2B5EF4-FFF2-40B4-BE49-F238E27FC236}">
                  <a16:creationId xmlns:a16="http://schemas.microsoft.com/office/drawing/2014/main" id="{DA2489CC-FE2E-403E-B44D-83EBE0E01B9B}"/>
                </a:ext>
              </a:extLst>
            </p:cNvPr>
            <p:cNvSpPr/>
            <p:nvPr/>
          </p:nvSpPr>
          <p:spPr>
            <a:xfrm>
              <a:off x="1164424" y="2175408"/>
              <a:ext cx="3476400" cy="3749100"/>
            </a:xfrm>
            <a:prstGeom prst="round2DiagRect">
              <a:avLst>
                <a:gd name="adj1" fmla="val 14139"/>
                <a:gd name="adj2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" name="Google Shape;5669;p31">
            <a:extLst>
              <a:ext uri="{FF2B5EF4-FFF2-40B4-BE49-F238E27FC236}">
                <a16:creationId xmlns:a16="http://schemas.microsoft.com/office/drawing/2014/main" id="{3BB70A9D-8CF8-40B6-9DAA-7527095211ED}"/>
              </a:ext>
            </a:extLst>
          </p:cNvPr>
          <p:cNvGrpSpPr/>
          <p:nvPr/>
        </p:nvGrpSpPr>
        <p:grpSpPr>
          <a:xfrm>
            <a:off x="5155841" y="5646097"/>
            <a:ext cx="5378887" cy="1235878"/>
            <a:chOff x="912975" y="1801175"/>
            <a:chExt cx="3979200" cy="4497600"/>
          </a:xfrm>
        </p:grpSpPr>
        <p:sp>
          <p:nvSpPr>
            <p:cNvPr id="109" name="Google Shape;5670;p31">
              <a:extLst>
                <a:ext uri="{FF2B5EF4-FFF2-40B4-BE49-F238E27FC236}">
                  <a16:creationId xmlns:a16="http://schemas.microsoft.com/office/drawing/2014/main" id="{7437644A-ABF4-4067-9F32-9BC1DA0F0557}"/>
                </a:ext>
              </a:extLst>
            </p:cNvPr>
            <p:cNvSpPr/>
            <p:nvPr/>
          </p:nvSpPr>
          <p:spPr>
            <a:xfrm>
              <a:off x="912975" y="1801175"/>
              <a:ext cx="3979200" cy="44976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5671;p31">
              <a:extLst>
                <a:ext uri="{FF2B5EF4-FFF2-40B4-BE49-F238E27FC236}">
                  <a16:creationId xmlns:a16="http://schemas.microsoft.com/office/drawing/2014/main" id="{93061E06-707F-4088-85A4-E80A48868D16}"/>
                </a:ext>
              </a:extLst>
            </p:cNvPr>
            <p:cNvSpPr/>
            <p:nvPr/>
          </p:nvSpPr>
          <p:spPr>
            <a:xfrm>
              <a:off x="1164424" y="2175408"/>
              <a:ext cx="3476400" cy="3749100"/>
            </a:xfrm>
            <a:prstGeom prst="round2DiagRect">
              <a:avLst>
                <a:gd name="adj1" fmla="val 14139"/>
                <a:gd name="adj2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952D5F33-E305-46EC-84B0-5919CC059D62}"/>
              </a:ext>
            </a:extLst>
          </p:cNvPr>
          <p:cNvSpPr txBox="1"/>
          <p:nvPr/>
        </p:nvSpPr>
        <p:spPr>
          <a:xfrm>
            <a:off x="2880623" y="346032"/>
            <a:ext cx="648265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200" b="1" u="sng" dirty="0">
                <a:solidFill>
                  <a:srgbClr val="FA488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نشاط ثنائيي : </a:t>
            </a:r>
            <a:r>
              <a:rPr lang="ar-OM" sz="2400" b="1" u="sng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استراتيجية فكر – زاوج - شارك</a:t>
            </a:r>
            <a:endParaRPr lang="en-US" sz="2400" b="1" u="sng" dirty="0">
              <a:solidFill>
                <a:schemeClr val="accent3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302CC33-DA05-4709-86F9-D198007F401C}"/>
              </a:ext>
            </a:extLst>
          </p:cNvPr>
          <p:cNvSpPr txBox="1"/>
          <p:nvPr/>
        </p:nvSpPr>
        <p:spPr>
          <a:xfrm>
            <a:off x="6685449" y="2947287"/>
            <a:ext cx="231967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200" b="1" dirty="0">
                <a:solidFill>
                  <a:schemeClr val="accent2">
                    <a:lumMod val="50000"/>
                  </a:schemeClr>
                </a:solidFill>
              </a:rPr>
              <a:t>6ر + 3ر +4ر</a:t>
            </a:r>
            <a:endParaRPr lang="en-US" sz="3200" b="1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E9F5FF9A-9E63-4B05-8463-9AED9D0E6732}"/>
              </a:ext>
            </a:extLst>
          </p:cNvPr>
          <p:cNvSpPr txBox="1"/>
          <p:nvPr/>
        </p:nvSpPr>
        <p:spPr>
          <a:xfrm>
            <a:off x="422258" y="1915903"/>
            <a:ext cx="9847296" cy="5232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ar-OM" sz="2800" b="1" dirty="0">
                <a:latin typeface="Calibri" panose="020F0502020204030204" pitchFamily="34" charset="0"/>
                <a:cs typeface="Calibri" panose="020F0502020204030204" pitchFamily="34" charset="0"/>
              </a:rPr>
              <a:t>صل العبارة الجبرية في العمود الأول بالتبسيط المناسب لها في العمود الثاني :</a:t>
            </a:r>
            <a:endParaRPr lang="en-US" sz="28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6" name="TextBox 41">
            <a:extLst>
              <a:ext uri="{FF2B5EF4-FFF2-40B4-BE49-F238E27FC236}">
                <a16:creationId xmlns:a16="http://schemas.microsoft.com/office/drawing/2014/main" id="{2F02ED35-D113-442D-BD7D-026F9DAE3534}"/>
              </a:ext>
            </a:extLst>
          </p:cNvPr>
          <p:cNvSpPr txBox="1"/>
          <p:nvPr/>
        </p:nvSpPr>
        <p:spPr>
          <a:xfrm>
            <a:off x="6222306" y="4456183"/>
            <a:ext cx="324595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200" b="1" dirty="0">
                <a:solidFill>
                  <a:schemeClr val="accent2">
                    <a:lumMod val="50000"/>
                  </a:schemeClr>
                </a:solidFill>
              </a:rPr>
              <a:t>6ر + 3ط – 4ر + ط</a:t>
            </a:r>
            <a:endParaRPr lang="en-US" sz="3200" b="1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57" name="TextBox 41">
            <a:extLst>
              <a:ext uri="{FF2B5EF4-FFF2-40B4-BE49-F238E27FC236}">
                <a16:creationId xmlns:a16="http://schemas.microsoft.com/office/drawing/2014/main" id="{11A968E7-0A60-4693-9BE3-D905076915AE}"/>
              </a:ext>
            </a:extLst>
          </p:cNvPr>
          <p:cNvSpPr txBox="1"/>
          <p:nvPr/>
        </p:nvSpPr>
        <p:spPr>
          <a:xfrm>
            <a:off x="5465975" y="5992571"/>
            <a:ext cx="47586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2800" b="1" dirty="0">
                <a:solidFill>
                  <a:schemeClr val="accent2">
                    <a:lumMod val="50000"/>
                  </a:schemeClr>
                </a:solidFill>
              </a:rPr>
              <a:t>7ص + 2ح + 3ر – 2ص + ح + 2ر</a:t>
            </a:r>
            <a:endParaRPr lang="en-US" sz="2800" b="1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4" name="TextBox 41">
            <a:extLst>
              <a:ext uri="{FF2B5EF4-FFF2-40B4-BE49-F238E27FC236}">
                <a16:creationId xmlns:a16="http://schemas.microsoft.com/office/drawing/2014/main" id="{C55BB8A6-8C19-4D48-AC5E-2F34FEB1514C}"/>
              </a:ext>
            </a:extLst>
          </p:cNvPr>
          <p:cNvSpPr txBox="1"/>
          <p:nvPr/>
        </p:nvSpPr>
        <p:spPr>
          <a:xfrm>
            <a:off x="745720" y="4739875"/>
            <a:ext cx="303597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2800" b="1" dirty="0">
                <a:solidFill>
                  <a:schemeClr val="accent2">
                    <a:lumMod val="50000"/>
                  </a:schemeClr>
                </a:solidFill>
              </a:rPr>
              <a:t>13 ر</a:t>
            </a:r>
            <a:endParaRPr lang="en-US" sz="2800" b="1" dirty="0">
              <a:solidFill>
                <a:schemeClr val="accent2">
                  <a:lumMod val="50000"/>
                </a:schemeClr>
              </a:solidFill>
            </a:endParaRPr>
          </a:p>
        </p:txBody>
      </p:sp>
      <p:pic>
        <p:nvPicPr>
          <p:cNvPr id="112" name="صورة 111">
            <a:extLst>
              <a:ext uri="{FF2B5EF4-FFF2-40B4-BE49-F238E27FC236}">
                <a16:creationId xmlns:a16="http://schemas.microsoft.com/office/drawing/2014/main" id="{93191328-0325-4E4F-9F54-8314ACA2BFBC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47703" y="50553"/>
            <a:ext cx="2354552" cy="1865240"/>
          </a:xfrm>
          <a:prstGeom prst="rect">
            <a:avLst/>
          </a:prstGeom>
        </p:spPr>
      </p:pic>
      <p:grpSp>
        <p:nvGrpSpPr>
          <p:cNvPr id="30" name="Google Shape;5669;p31">
            <a:extLst>
              <a:ext uri="{FF2B5EF4-FFF2-40B4-BE49-F238E27FC236}">
                <a16:creationId xmlns:a16="http://schemas.microsoft.com/office/drawing/2014/main" id="{B4CE3C78-78C0-4AB3-BEA3-8FD7594ED559}"/>
              </a:ext>
            </a:extLst>
          </p:cNvPr>
          <p:cNvGrpSpPr/>
          <p:nvPr/>
        </p:nvGrpSpPr>
        <p:grpSpPr>
          <a:xfrm flipH="1">
            <a:off x="884685" y="6515791"/>
            <a:ext cx="3024192" cy="743375"/>
            <a:chOff x="912975" y="1801175"/>
            <a:chExt cx="3979200" cy="4497600"/>
          </a:xfrm>
        </p:grpSpPr>
        <p:sp>
          <p:nvSpPr>
            <p:cNvPr id="31" name="Google Shape;5670;p31">
              <a:extLst>
                <a:ext uri="{FF2B5EF4-FFF2-40B4-BE49-F238E27FC236}">
                  <a16:creationId xmlns:a16="http://schemas.microsoft.com/office/drawing/2014/main" id="{FCE8120C-EF45-416E-95D6-EB2F99294CB7}"/>
                </a:ext>
              </a:extLst>
            </p:cNvPr>
            <p:cNvSpPr/>
            <p:nvPr/>
          </p:nvSpPr>
          <p:spPr>
            <a:xfrm>
              <a:off x="912975" y="1801175"/>
              <a:ext cx="3979200" cy="44976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5671;p31">
              <a:extLst>
                <a:ext uri="{FF2B5EF4-FFF2-40B4-BE49-F238E27FC236}">
                  <a16:creationId xmlns:a16="http://schemas.microsoft.com/office/drawing/2014/main" id="{78ACF75F-A29E-4CA6-A1A1-D794E3EFFE85}"/>
                </a:ext>
              </a:extLst>
            </p:cNvPr>
            <p:cNvSpPr/>
            <p:nvPr/>
          </p:nvSpPr>
          <p:spPr>
            <a:xfrm>
              <a:off x="1164424" y="2175408"/>
              <a:ext cx="3476400" cy="3749100"/>
            </a:xfrm>
            <a:prstGeom prst="round2DiagRect">
              <a:avLst>
                <a:gd name="adj1" fmla="val 14139"/>
                <a:gd name="adj2" fmla="val 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" name="TextBox 41">
            <a:extLst>
              <a:ext uri="{FF2B5EF4-FFF2-40B4-BE49-F238E27FC236}">
                <a16:creationId xmlns:a16="http://schemas.microsoft.com/office/drawing/2014/main" id="{F9464656-98FC-4728-9306-2B525F70D93B}"/>
              </a:ext>
            </a:extLst>
          </p:cNvPr>
          <p:cNvSpPr txBox="1"/>
          <p:nvPr/>
        </p:nvSpPr>
        <p:spPr>
          <a:xfrm>
            <a:off x="602001" y="2831534"/>
            <a:ext cx="324595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200" b="1" dirty="0">
                <a:solidFill>
                  <a:schemeClr val="accent2">
                    <a:lumMod val="50000"/>
                  </a:schemeClr>
                </a:solidFill>
              </a:rPr>
              <a:t>2ر + 3</a:t>
            </a:r>
            <a:endParaRPr lang="en-US" sz="3200" b="1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7" name="TextBox 41">
            <a:extLst>
              <a:ext uri="{FF2B5EF4-FFF2-40B4-BE49-F238E27FC236}">
                <a16:creationId xmlns:a16="http://schemas.microsoft.com/office/drawing/2014/main" id="{57C0B583-0D6D-4D63-9A3E-7B76A52B7BDA}"/>
              </a:ext>
            </a:extLst>
          </p:cNvPr>
          <p:cNvSpPr txBox="1"/>
          <p:nvPr/>
        </p:nvSpPr>
        <p:spPr>
          <a:xfrm>
            <a:off x="745720" y="6558689"/>
            <a:ext cx="324595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200" b="1" dirty="0">
                <a:solidFill>
                  <a:schemeClr val="accent2">
                    <a:lumMod val="50000"/>
                  </a:schemeClr>
                </a:solidFill>
              </a:rPr>
              <a:t>2ر + 4 ط</a:t>
            </a:r>
            <a:endParaRPr lang="en-US" sz="3200" b="1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8" name="TextBox 41">
            <a:extLst>
              <a:ext uri="{FF2B5EF4-FFF2-40B4-BE49-F238E27FC236}">
                <a16:creationId xmlns:a16="http://schemas.microsoft.com/office/drawing/2014/main" id="{AF2853ED-72A4-4E05-9C13-CD94DF2525D3}"/>
              </a:ext>
            </a:extLst>
          </p:cNvPr>
          <p:cNvSpPr txBox="1"/>
          <p:nvPr/>
        </p:nvSpPr>
        <p:spPr>
          <a:xfrm>
            <a:off x="773766" y="3833233"/>
            <a:ext cx="324595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200" b="1" dirty="0">
                <a:solidFill>
                  <a:schemeClr val="accent2">
                    <a:lumMod val="50000"/>
                  </a:schemeClr>
                </a:solidFill>
              </a:rPr>
              <a:t>5ص + 3ح + 5ر</a:t>
            </a:r>
            <a:endParaRPr lang="en-US" sz="3200" b="1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9" name="TextBox 41">
            <a:extLst>
              <a:ext uri="{FF2B5EF4-FFF2-40B4-BE49-F238E27FC236}">
                <a16:creationId xmlns:a16="http://schemas.microsoft.com/office/drawing/2014/main" id="{5AD5DBA6-5A1D-4412-A811-EDD2C84C4C1A}"/>
              </a:ext>
            </a:extLst>
          </p:cNvPr>
          <p:cNvSpPr txBox="1"/>
          <p:nvPr/>
        </p:nvSpPr>
        <p:spPr>
          <a:xfrm>
            <a:off x="745719" y="5646097"/>
            <a:ext cx="324595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200" b="1" dirty="0">
                <a:solidFill>
                  <a:schemeClr val="accent2">
                    <a:lumMod val="50000"/>
                  </a:schemeClr>
                </a:solidFill>
              </a:rPr>
              <a:t>5ص + 2ح + 5ر</a:t>
            </a:r>
            <a:endParaRPr lang="en-US" sz="3200" b="1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952D5F33-E305-46EC-84B0-5919CC059D62}"/>
              </a:ext>
            </a:extLst>
          </p:cNvPr>
          <p:cNvSpPr txBox="1"/>
          <p:nvPr/>
        </p:nvSpPr>
        <p:spPr>
          <a:xfrm>
            <a:off x="2162629" y="1074161"/>
            <a:ext cx="648265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200" b="1" u="sng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نشاط جماعي : </a:t>
            </a:r>
            <a:r>
              <a:rPr lang="ar-OM" sz="2400" b="1" u="sng" dirty="0">
                <a:solidFill>
                  <a:schemeClr val="accent3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استراتيجية اكتشف الخطأ</a:t>
            </a:r>
            <a:endParaRPr lang="en-US" sz="2400" b="1" u="sng" dirty="0">
              <a:solidFill>
                <a:schemeClr val="accent3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8EB50E6B-9E78-407A-81A4-7CE0BC59152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duotone>
              <a:schemeClr val="accent5">
                <a:shade val="45000"/>
                <a:satMod val="135000"/>
              </a:schemeClr>
              <a:prstClr val="white"/>
            </a:duotone>
          </a:blip>
          <a:srcRect l="22399" t="40696" r="8503" b="25742"/>
          <a:stretch/>
        </p:blipFill>
        <p:spPr>
          <a:xfrm>
            <a:off x="1374283" y="3320875"/>
            <a:ext cx="8518711" cy="2326329"/>
          </a:xfrm>
          <a:prstGeom prst="rect">
            <a:avLst/>
          </a:prstGeom>
        </p:spPr>
      </p:pic>
      <p:sp>
        <p:nvSpPr>
          <p:cNvPr id="5" name="مربع نص 4">
            <a:extLst>
              <a:ext uri="{FF2B5EF4-FFF2-40B4-BE49-F238E27FC236}">
                <a16:creationId xmlns:a16="http://schemas.microsoft.com/office/drawing/2014/main" id="{65639976-29B9-41EB-8D77-99004C6DB798}"/>
              </a:ext>
            </a:extLst>
          </p:cNvPr>
          <p:cNvSpPr txBox="1"/>
          <p:nvPr/>
        </p:nvSpPr>
        <p:spPr>
          <a:xfrm>
            <a:off x="2758610" y="2919639"/>
            <a:ext cx="64826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2800" b="1" dirty="0">
                <a:solidFill>
                  <a:srgbClr val="00B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فيما يلي جزءٌ من الواجب المنزليِّ الخاصِّ بمنير </a:t>
            </a:r>
          </a:p>
        </p:txBody>
      </p:sp>
      <p:sp>
        <p:nvSpPr>
          <p:cNvPr id="36" name="مربع نص 35">
            <a:extLst>
              <a:ext uri="{FF2B5EF4-FFF2-40B4-BE49-F238E27FC236}">
                <a16:creationId xmlns:a16="http://schemas.microsoft.com/office/drawing/2014/main" id="{A0713EF9-2E5B-49F9-B37A-BD85FBFE4A2F}"/>
              </a:ext>
            </a:extLst>
          </p:cNvPr>
          <p:cNvSpPr txBox="1"/>
          <p:nvPr/>
        </p:nvSpPr>
        <p:spPr>
          <a:xfrm>
            <a:off x="1857024" y="5744014"/>
            <a:ext cx="709386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2800" b="1" dirty="0">
                <a:solidFill>
                  <a:srgbClr val="00B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وقع منير في عِدَّة أخطاءٍ . اشرح ما الذي أخطأ فيه منير .</a:t>
            </a:r>
          </a:p>
        </p:txBody>
      </p:sp>
      <p:sp>
        <p:nvSpPr>
          <p:cNvPr id="38" name="Google Shape;6544;p42">
            <a:extLst>
              <a:ext uri="{FF2B5EF4-FFF2-40B4-BE49-F238E27FC236}">
                <a16:creationId xmlns:a16="http://schemas.microsoft.com/office/drawing/2014/main" id="{D17EC03B-B2A0-4EAA-8809-165437F3A0FB}"/>
              </a:ext>
            </a:extLst>
          </p:cNvPr>
          <p:cNvSpPr/>
          <p:nvPr/>
        </p:nvSpPr>
        <p:spPr>
          <a:xfrm>
            <a:off x="0" y="-26550"/>
            <a:ext cx="10692000" cy="7589400"/>
          </a:xfrm>
          <a:prstGeom prst="frame">
            <a:avLst>
              <a:gd name="adj1" fmla="val 5431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" name="Google Shape;6545;p42">
            <a:extLst>
              <a:ext uri="{FF2B5EF4-FFF2-40B4-BE49-F238E27FC236}">
                <a16:creationId xmlns:a16="http://schemas.microsoft.com/office/drawing/2014/main" id="{6ADA2AD5-92A5-44F8-89E9-6FF94DDD63FC}"/>
              </a:ext>
            </a:extLst>
          </p:cNvPr>
          <p:cNvGrpSpPr/>
          <p:nvPr/>
        </p:nvGrpSpPr>
        <p:grpSpPr>
          <a:xfrm rot="10800000" flipH="1">
            <a:off x="542885" y="7200296"/>
            <a:ext cx="9609875" cy="285829"/>
            <a:chOff x="471460" y="61396"/>
            <a:chExt cx="9609875" cy="285829"/>
          </a:xfrm>
        </p:grpSpPr>
        <p:grpSp>
          <p:nvGrpSpPr>
            <p:cNvPr id="359" name="Google Shape;6546;p42">
              <a:extLst>
                <a:ext uri="{FF2B5EF4-FFF2-40B4-BE49-F238E27FC236}">
                  <a16:creationId xmlns:a16="http://schemas.microsoft.com/office/drawing/2014/main" id="{A5F28E60-1B78-4CB0-AC1B-D610FB580F22}"/>
                </a:ext>
              </a:extLst>
            </p:cNvPr>
            <p:cNvGrpSpPr/>
            <p:nvPr/>
          </p:nvGrpSpPr>
          <p:grpSpPr>
            <a:xfrm>
              <a:off x="471460" y="61396"/>
              <a:ext cx="8862425" cy="285829"/>
              <a:chOff x="395260" y="61396"/>
              <a:chExt cx="8862425" cy="285829"/>
            </a:xfrm>
          </p:grpSpPr>
          <p:grpSp>
            <p:nvGrpSpPr>
              <p:cNvPr id="369" name="Google Shape;6547;p42">
                <a:extLst>
                  <a:ext uri="{FF2B5EF4-FFF2-40B4-BE49-F238E27FC236}">
                    <a16:creationId xmlns:a16="http://schemas.microsoft.com/office/drawing/2014/main" id="{E4C0F99C-5E3B-4991-87B7-1056A805D1C8}"/>
                  </a:ext>
                </a:extLst>
              </p:cNvPr>
              <p:cNvGrpSpPr/>
              <p:nvPr/>
            </p:nvGrpSpPr>
            <p:grpSpPr>
              <a:xfrm rot="5400000">
                <a:off x="8465008" y="-445452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458" name="Google Shape;6548;p42">
                  <a:extLst>
                    <a:ext uri="{FF2B5EF4-FFF2-40B4-BE49-F238E27FC236}">
                      <a16:creationId xmlns:a16="http://schemas.microsoft.com/office/drawing/2014/main" id="{77C08D04-48A4-4DE8-8787-D4CD37569C88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471" name="Google Shape;6549;p42">
                    <a:extLst>
                      <a:ext uri="{FF2B5EF4-FFF2-40B4-BE49-F238E27FC236}">
                        <a16:creationId xmlns:a16="http://schemas.microsoft.com/office/drawing/2014/main" id="{2F6CE615-21A7-42E5-B4E8-925B40FC757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2" name="Google Shape;6550;p42">
                    <a:extLst>
                      <a:ext uri="{FF2B5EF4-FFF2-40B4-BE49-F238E27FC236}">
                        <a16:creationId xmlns:a16="http://schemas.microsoft.com/office/drawing/2014/main" id="{5CF38A8E-BD0D-4A55-A23F-9A79E7166469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3" name="Google Shape;6551;p42">
                    <a:extLst>
                      <a:ext uri="{FF2B5EF4-FFF2-40B4-BE49-F238E27FC236}">
                        <a16:creationId xmlns:a16="http://schemas.microsoft.com/office/drawing/2014/main" id="{4BB60EA9-EC7E-4912-895E-9AD0DEF2576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459" name="Google Shape;6552;p42">
                  <a:extLst>
                    <a:ext uri="{FF2B5EF4-FFF2-40B4-BE49-F238E27FC236}">
                      <a16:creationId xmlns:a16="http://schemas.microsoft.com/office/drawing/2014/main" id="{5A568C6E-D9D4-4029-BA53-9BDABB3BA2E8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468" name="Google Shape;6553;p42">
                    <a:extLst>
                      <a:ext uri="{FF2B5EF4-FFF2-40B4-BE49-F238E27FC236}">
                        <a16:creationId xmlns:a16="http://schemas.microsoft.com/office/drawing/2014/main" id="{053F5EC3-E6AC-4D6E-A74D-62ED46887D80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9" name="Google Shape;6554;p42">
                    <a:extLst>
                      <a:ext uri="{FF2B5EF4-FFF2-40B4-BE49-F238E27FC236}">
                        <a16:creationId xmlns:a16="http://schemas.microsoft.com/office/drawing/2014/main" id="{858D0C1A-0D6D-4DBC-9B4E-FFAA5CB9E092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0" name="Google Shape;6555;p42">
                    <a:extLst>
                      <a:ext uri="{FF2B5EF4-FFF2-40B4-BE49-F238E27FC236}">
                        <a16:creationId xmlns:a16="http://schemas.microsoft.com/office/drawing/2014/main" id="{D1E92CE3-DF11-48EC-8C64-2B2F0A569DF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460" name="Google Shape;6556;p42">
                  <a:extLst>
                    <a:ext uri="{FF2B5EF4-FFF2-40B4-BE49-F238E27FC236}">
                      <a16:creationId xmlns:a16="http://schemas.microsoft.com/office/drawing/2014/main" id="{B917C26B-BA9E-43C2-A298-1CA74E024D69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465" name="Google Shape;6557;p42">
                    <a:extLst>
                      <a:ext uri="{FF2B5EF4-FFF2-40B4-BE49-F238E27FC236}">
                        <a16:creationId xmlns:a16="http://schemas.microsoft.com/office/drawing/2014/main" id="{AE976223-3410-4CAF-A6A3-0ACFEFA772F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6" name="Google Shape;6558;p42">
                    <a:extLst>
                      <a:ext uri="{FF2B5EF4-FFF2-40B4-BE49-F238E27FC236}">
                        <a16:creationId xmlns:a16="http://schemas.microsoft.com/office/drawing/2014/main" id="{B8B1DBCF-604B-4313-94D8-1C4B99590CC4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7" name="Google Shape;6559;p42">
                    <a:extLst>
                      <a:ext uri="{FF2B5EF4-FFF2-40B4-BE49-F238E27FC236}">
                        <a16:creationId xmlns:a16="http://schemas.microsoft.com/office/drawing/2014/main" id="{53A8BD4A-3914-4232-A75E-0DAF8C5B599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461" name="Google Shape;6560;p42">
                  <a:extLst>
                    <a:ext uri="{FF2B5EF4-FFF2-40B4-BE49-F238E27FC236}">
                      <a16:creationId xmlns:a16="http://schemas.microsoft.com/office/drawing/2014/main" id="{D0426038-42F5-4D75-90E2-8BAC143F0812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462" name="Google Shape;6561;p42">
                    <a:extLst>
                      <a:ext uri="{FF2B5EF4-FFF2-40B4-BE49-F238E27FC236}">
                        <a16:creationId xmlns:a16="http://schemas.microsoft.com/office/drawing/2014/main" id="{72ACB3FF-556B-4836-984F-252DF1CCFB76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3" name="Google Shape;6562;p42">
                    <a:extLst>
                      <a:ext uri="{FF2B5EF4-FFF2-40B4-BE49-F238E27FC236}">
                        <a16:creationId xmlns:a16="http://schemas.microsoft.com/office/drawing/2014/main" id="{E8FE678A-81BB-4489-918D-54B4EFB225B4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4" name="Google Shape;6563;p42">
                    <a:extLst>
                      <a:ext uri="{FF2B5EF4-FFF2-40B4-BE49-F238E27FC236}">
                        <a16:creationId xmlns:a16="http://schemas.microsoft.com/office/drawing/2014/main" id="{CF869245-1009-49A4-AAF1-C48D232C8EED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370" name="Google Shape;6564;p42">
                <a:extLst>
                  <a:ext uri="{FF2B5EF4-FFF2-40B4-BE49-F238E27FC236}">
                    <a16:creationId xmlns:a16="http://schemas.microsoft.com/office/drawing/2014/main" id="{3AAE3EF3-A8FD-47CE-996B-0D1F2EB6A966}"/>
                  </a:ext>
                </a:extLst>
              </p:cNvPr>
              <p:cNvGrpSpPr/>
              <p:nvPr/>
            </p:nvGrpSpPr>
            <p:grpSpPr>
              <a:xfrm rot="5400000">
                <a:off x="3923120" y="-3466465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371" name="Google Shape;6565;p42">
                  <a:extLst>
                    <a:ext uri="{FF2B5EF4-FFF2-40B4-BE49-F238E27FC236}">
                      <a16:creationId xmlns:a16="http://schemas.microsoft.com/office/drawing/2014/main" id="{3F3FEAF6-1C41-4F04-A61F-ACF66DE7DFB4}"/>
                    </a:ext>
                  </a:extLst>
                </p:cNvPr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424" name="Google Shape;6566;p42">
                    <a:extLst>
                      <a:ext uri="{FF2B5EF4-FFF2-40B4-BE49-F238E27FC236}">
                        <a16:creationId xmlns:a16="http://schemas.microsoft.com/office/drawing/2014/main" id="{AF30CFF5-CCB4-4FC2-9FBD-6BB3991166A6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42" name="Google Shape;6567;p42">
                      <a:extLst>
                        <a:ext uri="{FF2B5EF4-FFF2-40B4-BE49-F238E27FC236}">
                          <a16:creationId xmlns:a16="http://schemas.microsoft.com/office/drawing/2014/main" id="{9EA2F383-ECC0-4D25-9583-6CA72AB34F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55" name="Google Shape;6568;p42">
                        <a:extLst>
                          <a:ext uri="{FF2B5EF4-FFF2-40B4-BE49-F238E27FC236}">
                            <a16:creationId xmlns:a16="http://schemas.microsoft.com/office/drawing/2014/main" id="{BF1BCAD4-9392-4B9D-AB66-E1C910D4F7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6" name="Google Shape;6569;p42">
                        <a:extLst>
                          <a:ext uri="{FF2B5EF4-FFF2-40B4-BE49-F238E27FC236}">
                            <a16:creationId xmlns:a16="http://schemas.microsoft.com/office/drawing/2014/main" id="{551F2B75-B063-48E2-8F89-707D233EC9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7" name="Google Shape;6570;p42">
                        <a:extLst>
                          <a:ext uri="{FF2B5EF4-FFF2-40B4-BE49-F238E27FC236}">
                            <a16:creationId xmlns:a16="http://schemas.microsoft.com/office/drawing/2014/main" id="{D47CBBD8-CFAA-4D9C-AABB-A7FD3AB723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43" name="Google Shape;6571;p42">
                      <a:extLst>
                        <a:ext uri="{FF2B5EF4-FFF2-40B4-BE49-F238E27FC236}">
                          <a16:creationId xmlns:a16="http://schemas.microsoft.com/office/drawing/2014/main" id="{9B4EE3BE-6430-4DF6-BF85-C9CF8DED93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52" name="Google Shape;6572;p42">
                        <a:extLst>
                          <a:ext uri="{FF2B5EF4-FFF2-40B4-BE49-F238E27FC236}">
                            <a16:creationId xmlns:a16="http://schemas.microsoft.com/office/drawing/2014/main" id="{54E45345-2A8C-4DF2-8E1F-5475819EFF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3" name="Google Shape;6573;p42">
                        <a:extLst>
                          <a:ext uri="{FF2B5EF4-FFF2-40B4-BE49-F238E27FC236}">
                            <a16:creationId xmlns:a16="http://schemas.microsoft.com/office/drawing/2014/main" id="{73E8526A-9AA1-47D1-898E-3025BBD608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4" name="Google Shape;6574;p42">
                        <a:extLst>
                          <a:ext uri="{FF2B5EF4-FFF2-40B4-BE49-F238E27FC236}">
                            <a16:creationId xmlns:a16="http://schemas.microsoft.com/office/drawing/2014/main" id="{6CD72DDD-C3A8-40DE-8955-FB5CAA088A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44" name="Google Shape;6575;p42">
                      <a:extLst>
                        <a:ext uri="{FF2B5EF4-FFF2-40B4-BE49-F238E27FC236}">
                          <a16:creationId xmlns:a16="http://schemas.microsoft.com/office/drawing/2014/main" id="{645256A1-FFC0-4E04-8F2E-B110A1EF14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49" name="Google Shape;6576;p42">
                        <a:extLst>
                          <a:ext uri="{FF2B5EF4-FFF2-40B4-BE49-F238E27FC236}">
                            <a16:creationId xmlns:a16="http://schemas.microsoft.com/office/drawing/2014/main" id="{AF82E99E-B3B4-4104-B10F-7472563754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0" name="Google Shape;6577;p42">
                        <a:extLst>
                          <a:ext uri="{FF2B5EF4-FFF2-40B4-BE49-F238E27FC236}">
                            <a16:creationId xmlns:a16="http://schemas.microsoft.com/office/drawing/2014/main" id="{BCCC0802-663C-43B8-B1BB-2716C34761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1" name="Google Shape;6578;p42">
                        <a:extLst>
                          <a:ext uri="{FF2B5EF4-FFF2-40B4-BE49-F238E27FC236}">
                            <a16:creationId xmlns:a16="http://schemas.microsoft.com/office/drawing/2014/main" id="{877BC801-89B8-4604-BB1A-F7904CE5E6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45" name="Google Shape;6579;p42">
                      <a:extLst>
                        <a:ext uri="{FF2B5EF4-FFF2-40B4-BE49-F238E27FC236}">
                          <a16:creationId xmlns:a16="http://schemas.microsoft.com/office/drawing/2014/main" id="{2FF44AAE-BD9F-4A67-8127-BFF42ADD7C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46" name="Google Shape;6580;p42">
                        <a:extLst>
                          <a:ext uri="{FF2B5EF4-FFF2-40B4-BE49-F238E27FC236}">
                            <a16:creationId xmlns:a16="http://schemas.microsoft.com/office/drawing/2014/main" id="{98B44B20-7817-45D4-8A52-1291A39FED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7" name="Google Shape;6581;p42">
                        <a:extLst>
                          <a:ext uri="{FF2B5EF4-FFF2-40B4-BE49-F238E27FC236}">
                            <a16:creationId xmlns:a16="http://schemas.microsoft.com/office/drawing/2014/main" id="{B3D3E5B4-03BA-4551-A452-4035F1F92D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8" name="Google Shape;6582;p42">
                        <a:extLst>
                          <a:ext uri="{FF2B5EF4-FFF2-40B4-BE49-F238E27FC236}">
                            <a16:creationId xmlns:a16="http://schemas.microsoft.com/office/drawing/2014/main" id="{F05A6474-72FE-4906-A493-FFBDAB4C05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425" name="Google Shape;6583;p42">
                    <a:extLst>
                      <a:ext uri="{FF2B5EF4-FFF2-40B4-BE49-F238E27FC236}">
                        <a16:creationId xmlns:a16="http://schemas.microsoft.com/office/drawing/2014/main" id="{DC53680B-603D-45FE-9B3B-060576A1513D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26" name="Google Shape;6584;p42">
                      <a:extLst>
                        <a:ext uri="{FF2B5EF4-FFF2-40B4-BE49-F238E27FC236}">
                          <a16:creationId xmlns:a16="http://schemas.microsoft.com/office/drawing/2014/main" id="{F508FF62-1F2D-43AC-ABB3-4EA12E52C3F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9" name="Google Shape;6585;p42">
                        <a:extLst>
                          <a:ext uri="{FF2B5EF4-FFF2-40B4-BE49-F238E27FC236}">
                            <a16:creationId xmlns:a16="http://schemas.microsoft.com/office/drawing/2014/main" id="{57509A41-627B-4D9B-AEAF-05F0FAAF02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0" name="Google Shape;6586;p42">
                        <a:extLst>
                          <a:ext uri="{FF2B5EF4-FFF2-40B4-BE49-F238E27FC236}">
                            <a16:creationId xmlns:a16="http://schemas.microsoft.com/office/drawing/2014/main" id="{FF1244E2-7822-46CF-94E8-B7E3FAB588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1" name="Google Shape;6587;p42">
                        <a:extLst>
                          <a:ext uri="{FF2B5EF4-FFF2-40B4-BE49-F238E27FC236}">
                            <a16:creationId xmlns:a16="http://schemas.microsoft.com/office/drawing/2014/main" id="{7A16E6EB-09C6-4D0D-A0BE-C7501258F3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7" name="Google Shape;6588;p42">
                      <a:extLst>
                        <a:ext uri="{FF2B5EF4-FFF2-40B4-BE49-F238E27FC236}">
                          <a16:creationId xmlns:a16="http://schemas.microsoft.com/office/drawing/2014/main" id="{FAB7FDF9-616E-41BB-8788-157224D7C2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6" name="Google Shape;6589;p42">
                        <a:extLst>
                          <a:ext uri="{FF2B5EF4-FFF2-40B4-BE49-F238E27FC236}">
                            <a16:creationId xmlns:a16="http://schemas.microsoft.com/office/drawing/2014/main" id="{EC0D4C2F-77AD-4AF9-9AD7-CC5BD4323E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7" name="Google Shape;6590;p42">
                        <a:extLst>
                          <a:ext uri="{FF2B5EF4-FFF2-40B4-BE49-F238E27FC236}">
                            <a16:creationId xmlns:a16="http://schemas.microsoft.com/office/drawing/2014/main" id="{041CB275-34B2-4942-9DB5-D3E09E973E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8" name="Google Shape;6591;p42">
                        <a:extLst>
                          <a:ext uri="{FF2B5EF4-FFF2-40B4-BE49-F238E27FC236}">
                            <a16:creationId xmlns:a16="http://schemas.microsoft.com/office/drawing/2014/main" id="{8A235F7A-9EC3-42B9-97E6-5DD57C091D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8" name="Google Shape;6592;p42">
                      <a:extLst>
                        <a:ext uri="{FF2B5EF4-FFF2-40B4-BE49-F238E27FC236}">
                          <a16:creationId xmlns:a16="http://schemas.microsoft.com/office/drawing/2014/main" id="{C555AEDA-1321-457D-B31F-6A96E0D11CE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3" name="Google Shape;6593;p42">
                        <a:extLst>
                          <a:ext uri="{FF2B5EF4-FFF2-40B4-BE49-F238E27FC236}">
                            <a16:creationId xmlns:a16="http://schemas.microsoft.com/office/drawing/2014/main" id="{16487B67-B3B7-430C-A713-7DABD534E4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4" name="Google Shape;6594;p42">
                        <a:extLst>
                          <a:ext uri="{FF2B5EF4-FFF2-40B4-BE49-F238E27FC236}">
                            <a16:creationId xmlns:a16="http://schemas.microsoft.com/office/drawing/2014/main" id="{B62B2F2F-282B-411C-BD86-53B4B64708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5" name="Google Shape;6595;p42">
                        <a:extLst>
                          <a:ext uri="{FF2B5EF4-FFF2-40B4-BE49-F238E27FC236}">
                            <a16:creationId xmlns:a16="http://schemas.microsoft.com/office/drawing/2014/main" id="{405AA069-769D-47A8-AA79-E909395B69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29" name="Google Shape;6596;p42">
                      <a:extLst>
                        <a:ext uri="{FF2B5EF4-FFF2-40B4-BE49-F238E27FC236}">
                          <a16:creationId xmlns:a16="http://schemas.microsoft.com/office/drawing/2014/main" id="{8F865650-37E1-4023-9B61-C6D3000046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30" name="Google Shape;6597;p42">
                        <a:extLst>
                          <a:ext uri="{FF2B5EF4-FFF2-40B4-BE49-F238E27FC236}">
                            <a16:creationId xmlns:a16="http://schemas.microsoft.com/office/drawing/2014/main" id="{F681F456-77CE-471F-BFA1-076D4480E8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1" name="Google Shape;6598;p42">
                        <a:extLst>
                          <a:ext uri="{FF2B5EF4-FFF2-40B4-BE49-F238E27FC236}">
                            <a16:creationId xmlns:a16="http://schemas.microsoft.com/office/drawing/2014/main" id="{EA21520A-CBF8-4E9F-B373-96F749538C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32" name="Google Shape;6599;p42">
                        <a:extLst>
                          <a:ext uri="{FF2B5EF4-FFF2-40B4-BE49-F238E27FC236}">
                            <a16:creationId xmlns:a16="http://schemas.microsoft.com/office/drawing/2014/main" id="{EE905682-5B4F-4619-879E-F78AB9CAC3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372" name="Google Shape;6600;p42">
                  <a:extLst>
                    <a:ext uri="{FF2B5EF4-FFF2-40B4-BE49-F238E27FC236}">
                      <a16:creationId xmlns:a16="http://schemas.microsoft.com/office/drawing/2014/main" id="{DFF683D8-6981-4B46-969C-EBDE43274642}"/>
                    </a:ext>
                  </a:extLst>
                </p:cNvPr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390" name="Google Shape;6601;p42">
                    <a:extLst>
                      <a:ext uri="{FF2B5EF4-FFF2-40B4-BE49-F238E27FC236}">
                        <a16:creationId xmlns:a16="http://schemas.microsoft.com/office/drawing/2014/main" id="{D1D3BBDB-3F35-43C0-99EF-085D9CB52DDB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08" name="Google Shape;6602;p42">
                      <a:extLst>
                        <a:ext uri="{FF2B5EF4-FFF2-40B4-BE49-F238E27FC236}">
                          <a16:creationId xmlns:a16="http://schemas.microsoft.com/office/drawing/2014/main" id="{E33C3AF7-38EC-4FAC-BB45-C9EDB29CE8E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21" name="Google Shape;6603;p42">
                        <a:extLst>
                          <a:ext uri="{FF2B5EF4-FFF2-40B4-BE49-F238E27FC236}">
                            <a16:creationId xmlns:a16="http://schemas.microsoft.com/office/drawing/2014/main" id="{4452A388-02C2-4FCC-99ED-14A4DBDA7D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22" name="Google Shape;6604;p42">
                        <a:extLst>
                          <a:ext uri="{FF2B5EF4-FFF2-40B4-BE49-F238E27FC236}">
                            <a16:creationId xmlns:a16="http://schemas.microsoft.com/office/drawing/2014/main" id="{9E11819D-6AB3-4197-ACE2-E3D3825866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23" name="Google Shape;6605;p42">
                        <a:extLst>
                          <a:ext uri="{FF2B5EF4-FFF2-40B4-BE49-F238E27FC236}">
                            <a16:creationId xmlns:a16="http://schemas.microsoft.com/office/drawing/2014/main" id="{74186ED1-8909-4247-8E8F-4E38A7ABE5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09" name="Google Shape;6606;p42">
                      <a:extLst>
                        <a:ext uri="{FF2B5EF4-FFF2-40B4-BE49-F238E27FC236}">
                          <a16:creationId xmlns:a16="http://schemas.microsoft.com/office/drawing/2014/main" id="{296370EF-83F5-403D-B168-99439DE902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18" name="Google Shape;6607;p42">
                        <a:extLst>
                          <a:ext uri="{FF2B5EF4-FFF2-40B4-BE49-F238E27FC236}">
                            <a16:creationId xmlns:a16="http://schemas.microsoft.com/office/drawing/2014/main" id="{9C913018-C152-4ACC-975D-A151320F55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9" name="Google Shape;6608;p42">
                        <a:extLst>
                          <a:ext uri="{FF2B5EF4-FFF2-40B4-BE49-F238E27FC236}">
                            <a16:creationId xmlns:a16="http://schemas.microsoft.com/office/drawing/2014/main" id="{B3114C64-D432-4D39-81DB-61606B6118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20" name="Google Shape;6609;p42">
                        <a:extLst>
                          <a:ext uri="{FF2B5EF4-FFF2-40B4-BE49-F238E27FC236}">
                            <a16:creationId xmlns:a16="http://schemas.microsoft.com/office/drawing/2014/main" id="{AECAFFB7-67B0-42C5-AF3C-C8D5802843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10" name="Google Shape;6610;p42">
                      <a:extLst>
                        <a:ext uri="{FF2B5EF4-FFF2-40B4-BE49-F238E27FC236}">
                          <a16:creationId xmlns:a16="http://schemas.microsoft.com/office/drawing/2014/main" id="{879CCA68-7C9A-4B40-A69F-057864A76C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15" name="Google Shape;6611;p42">
                        <a:extLst>
                          <a:ext uri="{FF2B5EF4-FFF2-40B4-BE49-F238E27FC236}">
                            <a16:creationId xmlns:a16="http://schemas.microsoft.com/office/drawing/2014/main" id="{BCC61A74-9DAF-42FB-A6E8-7F931B25B0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6" name="Google Shape;6612;p42">
                        <a:extLst>
                          <a:ext uri="{FF2B5EF4-FFF2-40B4-BE49-F238E27FC236}">
                            <a16:creationId xmlns:a16="http://schemas.microsoft.com/office/drawing/2014/main" id="{793BF42E-0452-4D1E-A2B3-7C1A5F22B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7" name="Google Shape;6613;p42">
                        <a:extLst>
                          <a:ext uri="{FF2B5EF4-FFF2-40B4-BE49-F238E27FC236}">
                            <a16:creationId xmlns:a16="http://schemas.microsoft.com/office/drawing/2014/main" id="{200D013B-FDA5-4711-ADF3-056783BA49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11" name="Google Shape;6614;p42">
                      <a:extLst>
                        <a:ext uri="{FF2B5EF4-FFF2-40B4-BE49-F238E27FC236}">
                          <a16:creationId xmlns:a16="http://schemas.microsoft.com/office/drawing/2014/main" id="{4543AFB3-73DF-466B-BECA-3044BDD0BF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12" name="Google Shape;6615;p42">
                        <a:extLst>
                          <a:ext uri="{FF2B5EF4-FFF2-40B4-BE49-F238E27FC236}">
                            <a16:creationId xmlns:a16="http://schemas.microsoft.com/office/drawing/2014/main" id="{1DEFD152-CF2F-4A45-B68B-00FF3F5D7F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3" name="Google Shape;6616;p42">
                        <a:extLst>
                          <a:ext uri="{FF2B5EF4-FFF2-40B4-BE49-F238E27FC236}">
                            <a16:creationId xmlns:a16="http://schemas.microsoft.com/office/drawing/2014/main" id="{DB547C96-C518-48F9-B664-FF706F67F3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14" name="Google Shape;6617;p42">
                        <a:extLst>
                          <a:ext uri="{FF2B5EF4-FFF2-40B4-BE49-F238E27FC236}">
                            <a16:creationId xmlns:a16="http://schemas.microsoft.com/office/drawing/2014/main" id="{9CC99C04-5E4C-4A5D-B9A9-A9F98D356D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391" name="Google Shape;6618;p42">
                    <a:extLst>
                      <a:ext uri="{FF2B5EF4-FFF2-40B4-BE49-F238E27FC236}">
                        <a16:creationId xmlns:a16="http://schemas.microsoft.com/office/drawing/2014/main" id="{1D37B1C2-8F8E-47AD-9035-A9035FAF3497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92" name="Google Shape;6619;p42">
                      <a:extLst>
                        <a:ext uri="{FF2B5EF4-FFF2-40B4-BE49-F238E27FC236}">
                          <a16:creationId xmlns:a16="http://schemas.microsoft.com/office/drawing/2014/main" id="{A48931C5-676A-4D91-BF56-0C0A8F8816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5" name="Google Shape;6620;p42">
                        <a:extLst>
                          <a:ext uri="{FF2B5EF4-FFF2-40B4-BE49-F238E27FC236}">
                            <a16:creationId xmlns:a16="http://schemas.microsoft.com/office/drawing/2014/main" id="{DDF1EBB5-E240-4D87-8132-F6D1BE0D7F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6" name="Google Shape;6621;p42">
                        <a:extLst>
                          <a:ext uri="{FF2B5EF4-FFF2-40B4-BE49-F238E27FC236}">
                            <a16:creationId xmlns:a16="http://schemas.microsoft.com/office/drawing/2014/main" id="{C3F0F0FE-8A84-4124-87CD-90BA7B9D23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7" name="Google Shape;6622;p42">
                        <a:extLst>
                          <a:ext uri="{FF2B5EF4-FFF2-40B4-BE49-F238E27FC236}">
                            <a16:creationId xmlns:a16="http://schemas.microsoft.com/office/drawing/2014/main" id="{D03D3F2A-DEAB-4F74-97A8-A5BF6F48B7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3" name="Google Shape;6623;p42">
                      <a:extLst>
                        <a:ext uri="{FF2B5EF4-FFF2-40B4-BE49-F238E27FC236}">
                          <a16:creationId xmlns:a16="http://schemas.microsoft.com/office/drawing/2014/main" id="{EAF08108-5CF2-41CF-923E-73162CB5E2A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02" name="Google Shape;6624;p42">
                        <a:extLst>
                          <a:ext uri="{FF2B5EF4-FFF2-40B4-BE49-F238E27FC236}">
                            <a16:creationId xmlns:a16="http://schemas.microsoft.com/office/drawing/2014/main" id="{6D7C79EC-1F2C-4429-B758-FFE27793C1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3" name="Google Shape;6625;p42">
                        <a:extLst>
                          <a:ext uri="{FF2B5EF4-FFF2-40B4-BE49-F238E27FC236}">
                            <a16:creationId xmlns:a16="http://schemas.microsoft.com/office/drawing/2014/main" id="{8FA77998-DAE3-406F-9510-F0A1E01B2F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4" name="Google Shape;6626;p42">
                        <a:extLst>
                          <a:ext uri="{FF2B5EF4-FFF2-40B4-BE49-F238E27FC236}">
                            <a16:creationId xmlns:a16="http://schemas.microsoft.com/office/drawing/2014/main" id="{9154FE04-9202-49F4-898C-576EAF3E52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4" name="Google Shape;6627;p42">
                      <a:extLst>
                        <a:ext uri="{FF2B5EF4-FFF2-40B4-BE49-F238E27FC236}">
                          <a16:creationId xmlns:a16="http://schemas.microsoft.com/office/drawing/2014/main" id="{9220D9EF-FB0C-454B-BF45-B15648ED08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9" name="Google Shape;6628;p42">
                        <a:extLst>
                          <a:ext uri="{FF2B5EF4-FFF2-40B4-BE49-F238E27FC236}">
                            <a16:creationId xmlns:a16="http://schemas.microsoft.com/office/drawing/2014/main" id="{03D7611B-53B8-4C24-9F42-6EC1EE7438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0" name="Google Shape;6629;p42">
                        <a:extLst>
                          <a:ext uri="{FF2B5EF4-FFF2-40B4-BE49-F238E27FC236}">
                            <a16:creationId xmlns:a16="http://schemas.microsoft.com/office/drawing/2014/main" id="{C6C00E4C-C0F4-4E85-95CF-B9CD996453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01" name="Google Shape;6630;p42">
                        <a:extLst>
                          <a:ext uri="{FF2B5EF4-FFF2-40B4-BE49-F238E27FC236}">
                            <a16:creationId xmlns:a16="http://schemas.microsoft.com/office/drawing/2014/main" id="{1BD4B826-A081-4B23-ADA5-E3C82B3897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95" name="Google Shape;6631;p42">
                      <a:extLst>
                        <a:ext uri="{FF2B5EF4-FFF2-40B4-BE49-F238E27FC236}">
                          <a16:creationId xmlns:a16="http://schemas.microsoft.com/office/drawing/2014/main" id="{D7E1056A-1A05-4B92-AFCD-3307F4DA63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96" name="Google Shape;6632;p42">
                        <a:extLst>
                          <a:ext uri="{FF2B5EF4-FFF2-40B4-BE49-F238E27FC236}">
                            <a16:creationId xmlns:a16="http://schemas.microsoft.com/office/drawing/2014/main" id="{C6B8989E-0082-473D-B9B3-26BE2A043A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7" name="Google Shape;6633;p42">
                        <a:extLst>
                          <a:ext uri="{FF2B5EF4-FFF2-40B4-BE49-F238E27FC236}">
                            <a16:creationId xmlns:a16="http://schemas.microsoft.com/office/drawing/2014/main" id="{849C5524-E568-4830-BE86-52A3EDB4B1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98" name="Google Shape;6634;p42">
                        <a:extLst>
                          <a:ext uri="{FF2B5EF4-FFF2-40B4-BE49-F238E27FC236}">
                            <a16:creationId xmlns:a16="http://schemas.microsoft.com/office/drawing/2014/main" id="{D1A4A100-51DA-411B-B6C7-BAABF6CE86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373" name="Google Shape;6635;p42">
                  <a:extLst>
                    <a:ext uri="{FF2B5EF4-FFF2-40B4-BE49-F238E27FC236}">
                      <a16:creationId xmlns:a16="http://schemas.microsoft.com/office/drawing/2014/main" id="{716213CB-A8EA-43F3-BBAD-BB80F0B811F1}"/>
                    </a:ext>
                  </a:extLst>
                </p:cNvPr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374" name="Google Shape;6636;p42">
                    <a:extLst>
                      <a:ext uri="{FF2B5EF4-FFF2-40B4-BE49-F238E27FC236}">
                        <a16:creationId xmlns:a16="http://schemas.microsoft.com/office/drawing/2014/main" id="{CFB31489-22A6-421A-832C-D3E494BCAFA0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87" name="Google Shape;6637;p42">
                      <a:extLst>
                        <a:ext uri="{FF2B5EF4-FFF2-40B4-BE49-F238E27FC236}">
                          <a16:creationId xmlns:a16="http://schemas.microsoft.com/office/drawing/2014/main" id="{B49C2CB2-FC90-4B08-A683-432D5D642C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8" name="Google Shape;6638;p42">
                      <a:extLst>
                        <a:ext uri="{FF2B5EF4-FFF2-40B4-BE49-F238E27FC236}">
                          <a16:creationId xmlns:a16="http://schemas.microsoft.com/office/drawing/2014/main" id="{DF62689C-3F30-43F2-B14B-3901D213AC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9" name="Google Shape;6639;p42">
                      <a:extLst>
                        <a:ext uri="{FF2B5EF4-FFF2-40B4-BE49-F238E27FC236}">
                          <a16:creationId xmlns:a16="http://schemas.microsoft.com/office/drawing/2014/main" id="{60E89D0B-7BEA-4E1B-B553-DE20D8EE79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75" name="Google Shape;6640;p42">
                    <a:extLst>
                      <a:ext uri="{FF2B5EF4-FFF2-40B4-BE49-F238E27FC236}">
                        <a16:creationId xmlns:a16="http://schemas.microsoft.com/office/drawing/2014/main" id="{8FF78BC5-83A2-427C-9BF1-8E16308CBB12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84" name="Google Shape;6641;p42">
                      <a:extLst>
                        <a:ext uri="{FF2B5EF4-FFF2-40B4-BE49-F238E27FC236}">
                          <a16:creationId xmlns:a16="http://schemas.microsoft.com/office/drawing/2014/main" id="{FFD0D577-2045-4DE5-98AB-11CDB3419B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5" name="Google Shape;6642;p42">
                      <a:extLst>
                        <a:ext uri="{FF2B5EF4-FFF2-40B4-BE49-F238E27FC236}">
                          <a16:creationId xmlns:a16="http://schemas.microsoft.com/office/drawing/2014/main" id="{C1780DFB-06A5-455B-BD77-23EAEFD381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6" name="Google Shape;6643;p42">
                      <a:extLst>
                        <a:ext uri="{FF2B5EF4-FFF2-40B4-BE49-F238E27FC236}">
                          <a16:creationId xmlns:a16="http://schemas.microsoft.com/office/drawing/2014/main" id="{3E638E5C-2CF2-4470-9A37-304D1F12EA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76" name="Google Shape;6644;p42">
                    <a:extLst>
                      <a:ext uri="{FF2B5EF4-FFF2-40B4-BE49-F238E27FC236}">
                        <a16:creationId xmlns:a16="http://schemas.microsoft.com/office/drawing/2014/main" id="{8D4A7C87-EE3F-477B-9CD7-A8AB015CEA0D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81" name="Google Shape;6645;p42">
                      <a:extLst>
                        <a:ext uri="{FF2B5EF4-FFF2-40B4-BE49-F238E27FC236}">
                          <a16:creationId xmlns:a16="http://schemas.microsoft.com/office/drawing/2014/main" id="{03A1E4A7-E2DC-48CE-B062-4896EA746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2" name="Google Shape;6646;p42">
                      <a:extLst>
                        <a:ext uri="{FF2B5EF4-FFF2-40B4-BE49-F238E27FC236}">
                          <a16:creationId xmlns:a16="http://schemas.microsoft.com/office/drawing/2014/main" id="{16E30BCD-9A58-454D-9810-2F8E1CD949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3" name="Google Shape;6647;p42">
                      <a:extLst>
                        <a:ext uri="{FF2B5EF4-FFF2-40B4-BE49-F238E27FC236}">
                          <a16:creationId xmlns:a16="http://schemas.microsoft.com/office/drawing/2014/main" id="{59FFEE1D-F462-4D72-8E3E-85C565462F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77" name="Google Shape;6648;p42">
                    <a:extLst>
                      <a:ext uri="{FF2B5EF4-FFF2-40B4-BE49-F238E27FC236}">
                        <a16:creationId xmlns:a16="http://schemas.microsoft.com/office/drawing/2014/main" id="{31256C4A-F6AF-4CC5-8E06-275FD7A1FE6E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78" name="Google Shape;6649;p42">
                      <a:extLst>
                        <a:ext uri="{FF2B5EF4-FFF2-40B4-BE49-F238E27FC236}">
                          <a16:creationId xmlns:a16="http://schemas.microsoft.com/office/drawing/2014/main" id="{869D4EEC-3B1B-4C69-AB72-D886F71966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79" name="Google Shape;6650;p42">
                      <a:extLst>
                        <a:ext uri="{FF2B5EF4-FFF2-40B4-BE49-F238E27FC236}">
                          <a16:creationId xmlns:a16="http://schemas.microsoft.com/office/drawing/2014/main" id="{CAAEDF64-0E4E-4F06-BE10-234E72FA12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80" name="Google Shape;6651;p42">
                      <a:extLst>
                        <a:ext uri="{FF2B5EF4-FFF2-40B4-BE49-F238E27FC236}">
                          <a16:creationId xmlns:a16="http://schemas.microsoft.com/office/drawing/2014/main" id="{E4116458-B17F-4F15-9252-B1F2602D70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  <p:grpSp>
          <p:nvGrpSpPr>
            <p:cNvPr id="360" name="Google Shape;6652;p42">
              <a:extLst>
                <a:ext uri="{FF2B5EF4-FFF2-40B4-BE49-F238E27FC236}">
                  <a16:creationId xmlns:a16="http://schemas.microsoft.com/office/drawing/2014/main" id="{475C77D4-7900-49D5-9C56-4B141F4E3FC8}"/>
                </a:ext>
              </a:extLst>
            </p:cNvPr>
            <p:cNvGrpSpPr/>
            <p:nvPr/>
          </p:nvGrpSpPr>
          <p:grpSpPr>
            <a:xfrm rot="5400000">
              <a:off x="9702783" y="-38502"/>
              <a:ext cx="236004" cy="521100"/>
              <a:chOff x="116495" y="4347100"/>
              <a:chExt cx="236004" cy="521100"/>
            </a:xfrm>
          </p:grpSpPr>
          <p:grpSp>
            <p:nvGrpSpPr>
              <p:cNvPr id="361" name="Google Shape;6653;p42">
                <a:extLst>
                  <a:ext uri="{FF2B5EF4-FFF2-40B4-BE49-F238E27FC236}">
                    <a16:creationId xmlns:a16="http://schemas.microsoft.com/office/drawing/2014/main" id="{94463DEC-4024-4E50-A083-5F34A8AA4861}"/>
                  </a:ext>
                </a:extLst>
              </p:cNvPr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366" name="Google Shape;6654;p42">
                  <a:extLst>
                    <a:ext uri="{FF2B5EF4-FFF2-40B4-BE49-F238E27FC236}">
                      <a16:creationId xmlns:a16="http://schemas.microsoft.com/office/drawing/2014/main" id="{DE91B4E7-9CA8-4227-9621-7E5506E1EB34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" name="Google Shape;6655;p42">
                  <a:extLst>
                    <a:ext uri="{FF2B5EF4-FFF2-40B4-BE49-F238E27FC236}">
                      <a16:creationId xmlns:a16="http://schemas.microsoft.com/office/drawing/2014/main" id="{8A469F27-AF88-4FD6-83D4-A44FF6F6AD24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" name="Google Shape;6656;p42">
                  <a:extLst>
                    <a:ext uri="{FF2B5EF4-FFF2-40B4-BE49-F238E27FC236}">
                      <a16:creationId xmlns:a16="http://schemas.microsoft.com/office/drawing/2014/main" id="{20BFA174-4D39-4101-B5AC-4C0AFFEFD51E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2" name="Google Shape;6657;p42">
                <a:extLst>
                  <a:ext uri="{FF2B5EF4-FFF2-40B4-BE49-F238E27FC236}">
                    <a16:creationId xmlns:a16="http://schemas.microsoft.com/office/drawing/2014/main" id="{DF1B9DEF-109E-48AC-A35E-50311C4EC9FE}"/>
                  </a:ext>
                </a:extLst>
              </p:cNvPr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363" name="Google Shape;6658;p42">
                  <a:extLst>
                    <a:ext uri="{FF2B5EF4-FFF2-40B4-BE49-F238E27FC236}">
                      <a16:creationId xmlns:a16="http://schemas.microsoft.com/office/drawing/2014/main" id="{3C84E62C-BEB1-4998-87DD-54E55C0F7D06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" name="Google Shape;6659;p42">
                  <a:extLst>
                    <a:ext uri="{FF2B5EF4-FFF2-40B4-BE49-F238E27FC236}">
                      <a16:creationId xmlns:a16="http://schemas.microsoft.com/office/drawing/2014/main" id="{8CBCC163-33AF-423E-8A72-C4B64E8A8071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" name="Google Shape;6660;p42">
                  <a:extLst>
                    <a:ext uri="{FF2B5EF4-FFF2-40B4-BE49-F238E27FC236}">
                      <a16:creationId xmlns:a16="http://schemas.microsoft.com/office/drawing/2014/main" id="{3510E0AF-18C8-463D-812F-89211991D68A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" name="Google Shape;6661;p42">
            <a:extLst>
              <a:ext uri="{FF2B5EF4-FFF2-40B4-BE49-F238E27FC236}">
                <a16:creationId xmlns:a16="http://schemas.microsoft.com/office/drawing/2014/main" id="{49309578-50BD-4742-B545-472EF7DE0138}"/>
              </a:ext>
            </a:extLst>
          </p:cNvPr>
          <p:cNvGrpSpPr/>
          <p:nvPr/>
        </p:nvGrpSpPr>
        <p:grpSpPr>
          <a:xfrm>
            <a:off x="473273" y="60746"/>
            <a:ext cx="9609875" cy="285829"/>
            <a:chOff x="471460" y="61396"/>
            <a:chExt cx="9609875" cy="285829"/>
          </a:xfrm>
        </p:grpSpPr>
        <p:grpSp>
          <p:nvGrpSpPr>
            <p:cNvPr id="244" name="Google Shape;6662;p42">
              <a:extLst>
                <a:ext uri="{FF2B5EF4-FFF2-40B4-BE49-F238E27FC236}">
                  <a16:creationId xmlns:a16="http://schemas.microsoft.com/office/drawing/2014/main" id="{B1EEA946-DE0F-41E9-B80D-5BD51A0CBB8F}"/>
                </a:ext>
              </a:extLst>
            </p:cNvPr>
            <p:cNvGrpSpPr/>
            <p:nvPr/>
          </p:nvGrpSpPr>
          <p:grpSpPr>
            <a:xfrm>
              <a:off x="471460" y="61396"/>
              <a:ext cx="8862425" cy="285829"/>
              <a:chOff x="395260" y="61396"/>
              <a:chExt cx="8862425" cy="285829"/>
            </a:xfrm>
          </p:grpSpPr>
          <p:grpSp>
            <p:nvGrpSpPr>
              <p:cNvPr id="254" name="Google Shape;6663;p42">
                <a:extLst>
                  <a:ext uri="{FF2B5EF4-FFF2-40B4-BE49-F238E27FC236}">
                    <a16:creationId xmlns:a16="http://schemas.microsoft.com/office/drawing/2014/main" id="{7FD21E93-3C90-43D8-A01E-37F90042EA4E}"/>
                  </a:ext>
                </a:extLst>
              </p:cNvPr>
              <p:cNvGrpSpPr/>
              <p:nvPr/>
            </p:nvGrpSpPr>
            <p:grpSpPr>
              <a:xfrm rot="5400000">
                <a:off x="8465008" y="-445452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343" name="Google Shape;6664;p42">
                  <a:extLst>
                    <a:ext uri="{FF2B5EF4-FFF2-40B4-BE49-F238E27FC236}">
                      <a16:creationId xmlns:a16="http://schemas.microsoft.com/office/drawing/2014/main" id="{24601CEF-220D-4566-BE94-ED4A81B3C91F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56" name="Google Shape;6665;p42">
                    <a:extLst>
                      <a:ext uri="{FF2B5EF4-FFF2-40B4-BE49-F238E27FC236}">
                        <a16:creationId xmlns:a16="http://schemas.microsoft.com/office/drawing/2014/main" id="{A0F36934-CB67-46DC-94EB-BA4C3C8364C9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7" name="Google Shape;6666;p42">
                    <a:extLst>
                      <a:ext uri="{FF2B5EF4-FFF2-40B4-BE49-F238E27FC236}">
                        <a16:creationId xmlns:a16="http://schemas.microsoft.com/office/drawing/2014/main" id="{3EBCAF36-57B6-4F21-991D-845B338018BD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8" name="Google Shape;6667;p42">
                    <a:extLst>
                      <a:ext uri="{FF2B5EF4-FFF2-40B4-BE49-F238E27FC236}">
                        <a16:creationId xmlns:a16="http://schemas.microsoft.com/office/drawing/2014/main" id="{E4A4A6AB-E41E-47FA-9270-23C733FBBCD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44" name="Google Shape;6668;p42">
                  <a:extLst>
                    <a:ext uri="{FF2B5EF4-FFF2-40B4-BE49-F238E27FC236}">
                      <a16:creationId xmlns:a16="http://schemas.microsoft.com/office/drawing/2014/main" id="{D8953AB0-5C77-48BF-A05E-0488AA2D30E4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53" name="Google Shape;6669;p42">
                    <a:extLst>
                      <a:ext uri="{FF2B5EF4-FFF2-40B4-BE49-F238E27FC236}">
                        <a16:creationId xmlns:a16="http://schemas.microsoft.com/office/drawing/2014/main" id="{3573CA2E-8A46-4E09-B016-BEAB4E627FFA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4" name="Google Shape;6670;p42">
                    <a:extLst>
                      <a:ext uri="{FF2B5EF4-FFF2-40B4-BE49-F238E27FC236}">
                        <a16:creationId xmlns:a16="http://schemas.microsoft.com/office/drawing/2014/main" id="{EB15F22E-BCED-4DB1-A885-0D207AB27C29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5" name="Google Shape;6671;p42">
                    <a:extLst>
                      <a:ext uri="{FF2B5EF4-FFF2-40B4-BE49-F238E27FC236}">
                        <a16:creationId xmlns:a16="http://schemas.microsoft.com/office/drawing/2014/main" id="{F841E516-54A2-4BEE-8C81-6E9BE66CEB6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45" name="Google Shape;6672;p42">
                  <a:extLst>
                    <a:ext uri="{FF2B5EF4-FFF2-40B4-BE49-F238E27FC236}">
                      <a16:creationId xmlns:a16="http://schemas.microsoft.com/office/drawing/2014/main" id="{3ABAFBD3-3E73-4B18-90CD-E38F6B3B23FB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50" name="Google Shape;6673;p42">
                    <a:extLst>
                      <a:ext uri="{FF2B5EF4-FFF2-40B4-BE49-F238E27FC236}">
                        <a16:creationId xmlns:a16="http://schemas.microsoft.com/office/drawing/2014/main" id="{3CA20A99-0403-400F-BB26-EAEEEABBE48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1" name="Google Shape;6674;p42">
                    <a:extLst>
                      <a:ext uri="{FF2B5EF4-FFF2-40B4-BE49-F238E27FC236}">
                        <a16:creationId xmlns:a16="http://schemas.microsoft.com/office/drawing/2014/main" id="{FCED233B-F73D-4867-A274-8A2B6DBDDFA5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2" name="Google Shape;6675;p42">
                    <a:extLst>
                      <a:ext uri="{FF2B5EF4-FFF2-40B4-BE49-F238E27FC236}">
                        <a16:creationId xmlns:a16="http://schemas.microsoft.com/office/drawing/2014/main" id="{344E5701-ED51-40ED-BB6F-DB0E9164495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46" name="Google Shape;6676;p42">
                  <a:extLst>
                    <a:ext uri="{FF2B5EF4-FFF2-40B4-BE49-F238E27FC236}">
                      <a16:creationId xmlns:a16="http://schemas.microsoft.com/office/drawing/2014/main" id="{66E88C1F-0087-4823-8F9F-00B91A72F03E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347" name="Google Shape;6677;p42">
                    <a:extLst>
                      <a:ext uri="{FF2B5EF4-FFF2-40B4-BE49-F238E27FC236}">
                        <a16:creationId xmlns:a16="http://schemas.microsoft.com/office/drawing/2014/main" id="{16271A57-5A74-47F5-8F1C-8210265B820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48" name="Google Shape;6678;p42">
                    <a:extLst>
                      <a:ext uri="{FF2B5EF4-FFF2-40B4-BE49-F238E27FC236}">
                        <a16:creationId xmlns:a16="http://schemas.microsoft.com/office/drawing/2014/main" id="{F8B87EBF-7718-4D6F-A2DC-1B3A1A130BAB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49" name="Google Shape;6679;p42">
                    <a:extLst>
                      <a:ext uri="{FF2B5EF4-FFF2-40B4-BE49-F238E27FC236}">
                        <a16:creationId xmlns:a16="http://schemas.microsoft.com/office/drawing/2014/main" id="{9F011AE0-DAD3-4FB0-9263-4A99F7DDC94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255" name="Google Shape;6680;p42">
                <a:extLst>
                  <a:ext uri="{FF2B5EF4-FFF2-40B4-BE49-F238E27FC236}">
                    <a16:creationId xmlns:a16="http://schemas.microsoft.com/office/drawing/2014/main" id="{D203A2C7-DCB0-4A95-9755-D06C9BD11202}"/>
                  </a:ext>
                </a:extLst>
              </p:cNvPr>
              <p:cNvGrpSpPr/>
              <p:nvPr/>
            </p:nvGrpSpPr>
            <p:grpSpPr>
              <a:xfrm rot="5400000">
                <a:off x="3923120" y="-3466465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256" name="Google Shape;6681;p42">
                  <a:extLst>
                    <a:ext uri="{FF2B5EF4-FFF2-40B4-BE49-F238E27FC236}">
                      <a16:creationId xmlns:a16="http://schemas.microsoft.com/office/drawing/2014/main" id="{97FAC96E-62DA-42CC-B54D-5A61FC497FFF}"/>
                    </a:ext>
                  </a:extLst>
                </p:cNvPr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309" name="Google Shape;6682;p42">
                    <a:extLst>
                      <a:ext uri="{FF2B5EF4-FFF2-40B4-BE49-F238E27FC236}">
                        <a16:creationId xmlns:a16="http://schemas.microsoft.com/office/drawing/2014/main" id="{EE24A583-7FB8-47FB-A887-376EB7FF4652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27" name="Google Shape;6683;p42">
                      <a:extLst>
                        <a:ext uri="{FF2B5EF4-FFF2-40B4-BE49-F238E27FC236}">
                          <a16:creationId xmlns:a16="http://schemas.microsoft.com/office/drawing/2014/main" id="{90C1D038-0235-4236-AFFE-E968DE7F50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40" name="Google Shape;6684;p42">
                        <a:extLst>
                          <a:ext uri="{FF2B5EF4-FFF2-40B4-BE49-F238E27FC236}">
                            <a16:creationId xmlns:a16="http://schemas.microsoft.com/office/drawing/2014/main" id="{D20823FC-B3CC-49E7-AB13-6E86C957B2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1" name="Google Shape;6685;p42">
                        <a:extLst>
                          <a:ext uri="{FF2B5EF4-FFF2-40B4-BE49-F238E27FC236}">
                            <a16:creationId xmlns:a16="http://schemas.microsoft.com/office/drawing/2014/main" id="{029008B1-D8A4-40B8-A8FA-6EF736B807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2" name="Google Shape;6686;p42">
                        <a:extLst>
                          <a:ext uri="{FF2B5EF4-FFF2-40B4-BE49-F238E27FC236}">
                            <a16:creationId xmlns:a16="http://schemas.microsoft.com/office/drawing/2014/main" id="{4B6716FB-3E42-4FD9-ADC0-54B0FEFFE3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28" name="Google Shape;6687;p42">
                      <a:extLst>
                        <a:ext uri="{FF2B5EF4-FFF2-40B4-BE49-F238E27FC236}">
                          <a16:creationId xmlns:a16="http://schemas.microsoft.com/office/drawing/2014/main" id="{CF55385E-3339-42A8-996E-DC77F42351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7" name="Google Shape;6688;p42">
                        <a:extLst>
                          <a:ext uri="{FF2B5EF4-FFF2-40B4-BE49-F238E27FC236}">
                            <a16:creationId xmlns:a16="http://schemas.microsoft.com/office/drawing/2014/main" id="{B759C90B-F40A-4219-ABF9-BAFBDDD6C2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8" name="Google Shape;6689;p42">
                        <a:extLst>
                          <a:ext uri="{FF2B5EF4-FFF2-40B4-BE49-F238E27FC236}">
                            <a16:creationId xmlns:a16="http://schemas.microsoft.com/office/drawing/2014/main" id="{AA85DD55-FE44-43C5-A34E-589F97F736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9" name="Google Shape;6690;p42">
                        <a:extLst>
                          <a:ext uri="{FF2B5EF4-FFF2-40B4-BE49-F238E27FC236}">
                            <a16:creationId xmlns:a16="http://schemas.microsoft.com/office/drawing/2014/main" id="{1EF012D3-7D86-483B-9476-85634E377F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29" name="Google Shape;6691;p42">
                      <a:extLst>
                        <a:ext uri="{FF2B5EF4-FFF2-40B4-BE49-F238E27FC236}">
                          <a16:creationId xmlns:a16="http://schemas.microsoft.com/office/drawing/2014/main" id="{5C6D7F36-CF63-464F-8A74-4594EDA20D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4" name="Google Shape;6692;p42">
                        <a:extLst>
                          <a:ext uri="{FF2B5EF4-FFF2-40B4-BE49-F238E27FC236}">
                            <a16:creationId xmlns:a16="http://schemas.microsoft.com/office/drawing/2014/main" id="{C8EE0394-17DD-4C8C-B43E-6F87ACA8CD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5" name="Google Shape;6693;p42">
                        <a:extLst>
                          <a:ext uri="{FF2B5EF4-FFF2-40B4-BE49-F238E27FC236}">
                            <a16:creationId xmlns:a16="http://schemas.microsoft.com/office/drawing/2014/main" id="{24D66CC1-F3BD-420F-A48F-DFF83CFC70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6" name="Google Shape;6694;p42">
                        <a:extLst>
                          <a:ext uri="{FF2B5EF4-FFF2-40B4-BE49-F238E27FC236}">
                            <a16:creationId xmlns:a16="http://schemas.microsoft.com/office/drawing/2014/main" id="{BB5A3E48-ADE1-47F0-94B2-6B8EBFFB5A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30" name="Google Shape;6695;p42">
                      <a:extLst>
                        <a:ext uri="{FF2B5EF4-FFF2-40B4-BE49-F238E27FC236}">
                          <a16:creationId xmlns:a16="http://schemas.microsoft.com/office/drawing/2014/main" id="{4EFDF290-6861-42EB-9F12-9D5C244BEA0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1" name="Google Shape;6696;p42">
                        <a:extLst>
                          <a:ext uri="{FF2B5EF4-FFF2-40B4-BE49-F238E27FC236}">
                            <a16:creationId xmlns:a16="http://schemas.microsoft.com/office/drawing/2014/main" id="{A11E9CE2-3A64-48B7-ACE9-A23D9FF661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2" name="Google Shape;6697;p42">
                        <a:extLst>
                          <a:ext uri="{FF2B5EF4-FFF2-40B4-BE49-F238E27FC236}">
                            <a16:creationId xmlns:a16="http://schemas.microsoft.com/office/drawing/2014/main" id="{8D6E2D99-DAE4-458E-BE5E-E75496401C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3" name="Google Shape;6698;p42">
                        <a:extLst>
                          <a:ext uri="{FF2B5EF4-FFF2-40B4-BE49-F238E27FC236}">
                            <a16:creationId xmlns:a16="http://schemas.microsoft.com/office/drawing/2014/main" id="{8C84E540-E225-4331-B4B0-5B428F90A4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310" name="Google Shape;6699;p42">
                    <a:extLst>
                      <a:ext uri="{FF2B5EF4-FFF2-40B4-BE49-F238E27FC236}">
                        <a16:creationId xmlns:a16="http://schemas.microsoft.com/office/drawing/2014/main" id="{CE607743-245B-41E6-84E3-8F15AE789847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11" name="Google Shape;6700;p42">
                      <a:extLst>
                        <a:ext uri="{FF2B5EF4-FFF2-40B4-BE49-F238E27FC236}">
                          <a16:creationId xmlns:a16="http://schemas.microsoft.com/office/drawing/2014/main" id="{57DB9F10-BBD0-4057-8194-E6BC67CC19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24" name="Google Shape;6701;p42">
                        <a:extLst>
                          <a:ext uri="{FF2B5EF4-FFF2-40B4-BE49-F238E27FC236}">
                            <a16:creationId xmlns:a16="http://schemas.microsoft.com/office/drawing/2014/main" id="{5C3FAF8A-7010-4072-BC02-95A66BEC9A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5" name="Google Shape;6702;p42">
                        <a:extLst>
                          <a:ext uri="{FF2B5EF4-FFF2-40B4-BE49-F238E27FC236}">
                            <a16:creationId xmlns:a16="http://schemas.microsoft.com/office/drawing/2014/main" id="{56653CFC-F805-491F-A072-CDC1CD477A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6" name="Google Shape;6703;p42">
                        <a:extLst>
                          <a:ext uri="{FF2B5EF4-FFF2-40B4-BE49-F238E27FC236}">
                            <a16:creationId xmlns:a16="http://schemas.microsoft.com/office/drawing/2014/main" id="{0BB17C06-BE54-45B7-96A1-541AAE472E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2" name="Google Shape;6704;p42">
                      <a:extLst>
                        <a:ext uri="{FF2B5EF4-FFF2-40B4-BE49-F238E27FC236}">
                          <a16:creationId xmlns:a16="http://schemas.microsoft.com/office/drawing/2014/main" id="{5A9E1C8E-C5BA-4F86-B592-5AF83F9DB8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21" name="Google Shape;6705;p42">
                        <a:extLst>
                          <a:ext uri="{FF2B5EF4-FFF2-40B4-BE49-F238E27FC236}">
                            <a16:creationId xmlns:a16="http://schemas.microsoft.com/office/drawing/2014/main" id="{B69041E7-096E-4FC9-9E26-89640F6D2C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2" name="Google Shape;6706;p42">
                        <a:extLst>
                          <a:ext uri="{FF2B5EF4-FFF2-40B4-BE49-F238E27FC236}">
                            <a16:creationId xmlns:a16="http://schemas.microsoft.com/office/drawing/2014/main" id="{AD3D56AC-AC08-4DE0-A35E-3A209BA0BF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3" name="Google Shape;6707;p42">
                        <a:extLst>
                          <a:ext uri="{FF2B5EF4-FFF2-40B4-BE49-F238E27FC236}">
                            <a16:creationId xmlns:a16="http://schemas.microsoft.com/office/drawing/2014/main" id="{355EDB9A-586B-469F-9C06-D94D0F35FB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3" name="Google Shape;6708;p42">
                      <a:extLst>
                        <a:ext uri="{FF2B5EF4-FFF2-40B4-BE49-F238E27FC236}">
                          <a16:creationId xmlns:a16="http://schemas.microsoft.com/office/drawing/2014/main" id="{95B5ED2E-0D28-43D6-AE5B-656400DD5F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18" name="Google Shape;6709;p42">
                        <a:extLst>
                          <a:ext uri="{FF2B5EF4-FFF2-40B4-BE49-F238E27FC236}">
                            <a16:creationId xmlns:a16="http://schemas.microsoft.com/office/drawing/2014/main" id="{0F1793A5-4CA2-4788-BCF4-1BEA2382EA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9" name="Google Shape;6710;p42">
                        <a:extLst>
                          <a:ext uri="{FF2B5EF4-FFF2-40B4-BE49-F238E27FC236}">
                            <a16:creationId xmlns:a16="http://schemas.microsoft.com/office/drawing/2014/main" id="{179A47EB-6EF8-4969-9D43-64F2825C223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20" name="Google Shape;6711;p42">
                        <a:extLst>
                          <a:ext uri="{FF2B5EF4-FFF2-40B4-BE49-F238E27FC236}">
                            <a16:creationId xmlns:a16="http://schemas.microsoft.com/office/drawing/2014/main" id="{FEAC4863-3277-4FD7-B208-DA6495E9E1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14" name="Google Shape;6712;p42">
                      <a:extLst>
                        <a:ext uri="{FF2B5EF4-FFF2-40B4-BE49-F238E27FC236}">
                          <a16:creationId xmlns:a16="http://schemas.microsoft.com/office/drawing/2014/main" id="{9D35987D-0647-4558-A33A-51F748A528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15" name="Google Shape;6713;p42">
                        <a:extLst>
                          <a:ext uri="{FF2B5EF4-FFF2-40B4-BE49-F238E27FC236}">
                            <a16:creationId xmlns:a16="http://schemas.microsoft.com/office/drawing/2014/main" id="{AAFEFF0C-BDDA-4C24-975A-297911EF69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6" name="Google Shape;6714;p42">
                        <a:extLst>
                          <a:ext uri="{FF2B5EF4-FFF2-40B4-BE49-F238E27FC236}">
                            <a16:creationId xmlns:a16="http://schemas.microsoft.com/office/drawing/2014/main" id="{1FC06892-8B26-4B70-B61D-7BC5900D06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7" name="Google Shape;6715;p42">
                        <a:extLst>
                          <a:ext uri="{FF2B5EF4-FFF2-40B4-BE49-F238E27FC236}">
                            <a16:creationId xmlns:a16="http://schemas.microsoft.com/office/drawing/2014/main" id="{4D6F2256-82F1-4AFA-9921-60A4609FB7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257" name="Google Shape;6716;p42">
                  <a:extLst>
                    <a:ext uri="{FF2B5EF4-FFF2-40B4-BE49-F238E27FC236}">
                      <a16:creationId xmlns:a16="http://schemas.microsoft.com/office/drawing/2014/main" id="{7C3F761C-31C5-458A-8B36-503C05AD7E58}"/>
                    </a:ext>
                  </a:extLst>
                </p:cNvPr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275" name="Google Shape;6717;p42">
                    <a:extLst>
                      <a:ext uri="{FF2B5EF4-FFF2-40B4-BE49-F238E27FC236}">
                        <a16:creationId xmlns:a16="http://schemas.microsoft.com/office/drawing/2014/main" id="{2DE6764A-F3AB-41CF-9174-E6979DFA71E2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93" name="Google Shape;6718;p42">
                      <a:extLst>
                        <a:ext uri="{FF2B5EF4-FFF2-40B4-BE49-F238E27FC236}">
                          <a16:creationId xmlns:a16="http://schemas.microsoft.com/office/drawing/2014/main" id="{10285F42-3F46-496C-88FC-77ACDB391B3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06" name="Google Shape;6719;p42">
                        <a:extLst>
                          <a:ext uri="{FF2B5EF4-FFF2-40B4-BE49-F238E27FC236}">
                            <a16:creationId xmlns:a16="http://schemas.microsoft.com/office/drawing/2014/main" id="{01040B07-955E-4DB8-B8D4-030E901E19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7" name="Google Shape;6720;p42">
                        <a:extLst>
                          <a:ext uri="{FF2B5EF4-FFF2-40B4-BE49-F238E27FC236}">
                            <a16:creationId xmlns:a16="http://schemas.microsoft.com/office/drawing/2014/main" id="{BDE542E8-77BD-4CDB-AFD9-3693AB849E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8" name="Google Shape;6721;p42">
                        <a:extLst>
                          <a:ext uri="{FF2B5EF4-FFF2-40B4-BE49-F238E27FC236}">
                            <a16:creationId xmlns:a16="http://schemas.microsoft.com/office/drawing/2014/main" id="{67F66BFE-02D9-4AE0-BAD0-6F1445EAB2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94" name="Google Shape;6722;p42">
                      <a:extLst>
                        <a:ext uri="{FF2B5EF4-FFF2-40B4-BE49-F238E27FC236}">
                          <a16:creationId xmlns:a16="http://schemas.microsoft.com/office/drawing/2014/main" id="{9AE738E9-CB5D-4322-A85E-B2D0FDA2F43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03" name="Google Shape;6723;p42">
                        <a:extLst>
                          <a:ext uri="{FF2B5EF4-FFF2-40B4-BE49-F238E27FC236}">
                            <a16:creationId xmlns:a16="http://schemas.microsoft.com/office/drawing/2014/main" id="{93605CE6-20B0-4BC1-85AF-124762A9EE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4" name="Google Shape;6724;p42">
                        <a:extLst>
                          <a:ext uri="{FF2B5EF4-FFF2-40B4-BE49-F238E27FC236}">
                            <a16:creationId xmlns:a16="http://schemas.microsoft.com/office/drawing/2014/main" id="{506B763A-9093-4B63-B78D-AC18A6EE2D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5" name="Google Shape;6725;p42">
                        <a:extLst>
                          <a:ext uri="{FF2B5EF4-FFF2-40B4-BE49-F238E27FC236}">
                            <a16:creationId xmlns:a16="http://schemas.microsoft.com/office/drawing/2014/main" id="{E6481ACB-D674-4167-88A9-DDE243370E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95" name="Google Shape;6726;p42">
                      <a:extLst>
                        <a:ext uri="{FF2B5EF4-FFF2-40B4-BE49-F238E27FC236}">
                          <a16:creationId xmlns:a16="http://schemas.microsoft.com/office/drawing/2014/main" id="{92602E70-07A6-40FD-A88D-5D04B42EB2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00" name="Google Shape;6727;p42">
                        <a:extLst>
                          <a:ext uri="{FF2B5EF4-FFF2-40B4-BE49-F238E27FC236}">
                            <a16:creationId xmlns:a16="http://schemas.microsoft.com/office/drawing/2014/main" id="{C3CB65B2-1C7E-4E97-A389-C6B3E80BC1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1" name="Google Shape;6728;p42">
                        <a:extLst>
                          <a:ext uri="{FF2B5EF4-FFF2-40B4-BE49-F238E27FC236}">
                            <a16:creationId xmlns:a16="http://schemas.microsoft.com/office/drawing/2014/main" id="{FA84A2B3-1897-4ADD-882B-D7BD4D7534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02" name="Google Shape;6729;p42">
                        <a:extLst>
                          <a:ext uri="{FF2B5EF4-FFF2-40B4-BE49-F238E27FC236}">
                            <a16:creationId xmlns:a16="http://schemas.microsoft.com/office/drawing/2014/main" id="{48ECC26C-F2E6-4394-AECF-815F110BE8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96" name="Google Shape;6730;p42">
                      <a:extLst>
                        <a:ext uri="{FF2B5EF4-FFF2-40B4-BE49-F238E27FC236}">
                          <a16:creationId xmlns:a16="http://schemas.microsoft.com/office/drawing/2014/main" id="{A3A50DBC-C242-49FD-860F-9F0BBBCED20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97" name="Google Shape;6731;p42">
                        <a:extLst>
                          <a:ext uri="{FF2B5EF4-FFF2-40B4-BE49-F238E27FC236}">
                            <a16:creationId xmlns:a16="http://schemas.microsoft.com/office/drawing/2014/main" id="{5392B0AA-3FB6-42CA-A83C-0254F0F6C6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8" name="Google Shape;6732;p42">
                        <a:extLst>
                          <a:ext uri="{FF2B5EF4-FFF2-40B4-BE49-F238E27FC236}">
                            <a16:creationId xmlns:a16="http://schemas.microsoft.com/office/drawing/2014/main" id="{0BAD3A84-2412-40A5-838F-6EE40610A6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9" name="Google Shape;6733;p42">
                        <a:extLst>
                          <a:ext uri="{FF2B5EF4-FFF2-40B4-BE49-F238E27FC236}">
                            <a16:creationId xmlns:a16="http://schemas.microsoft.com/office/drawing/2014/main" id="{59B29CD8-3039-44F9-BAF8-CC1EF6BDCF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276" name="Google Shape;6734;p42">
                    <a:extLst>
                      <a:ext uri="{FF2B5EF4-FFF2-40B4-BE49-F238E27FC236}">
                        <a16:creationId xmlns:a16="http://schemas.microsoft.com/office/drawing/2014/main" id="{82216646-04CA-45CE-9ECB-BDB4F8838A18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77" name="Google Shape;6735;p42">
                      <a:extLst>
                        <a:ext uri="{FF2B5EF4-FFF2-40B4-BE49-F238E27FC236}">
                          <a16:creationId xmlns:a16="http://schemas.microsoft.com/office/drawing/2014/main" id="{CF1FF002-E0B2-4B14-8598-3F4DFA25EAB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90" name="Google Shape;6736;p42">
                        <a:extLst>
                          <a:ext uri="{FF2B5EF4-FFF2-40B4-BE49-F238E27FC236}">
                            <a16:creationId xmlns:a16="http://schemas.microsoft.com/office/drawing/2014/main" id="{061E9484-9F9A-4395-8ECE-DFED102B9D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1" name="Google Shape;6737;p42">
                        <a:extLst>
                          <a:ext uri="{FF2B5EF4-FFF2-40B4-BE49-F238E27FC236}">
                            <a16:creationId xmlns:a16="http://schemas.microsoft.com/office/drawing/2014/main" id="{F7D2BC15-B865-4A17-BAF6-7D51C170F1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92" name="Google Shape;6738;p42">
                        <a:extLst>
                          <a:ext uri="{FF2B5EF4-FFF2-40B4-BE49-F238E27FC236}">
                            <a16:creationId xmlns:a16="http://schemas.microsoft.com/office/drawing/2014/main" id="{7CBC9120-A983-4E4A-B976-4645C998F2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8" name="Google Shape;6739;p42">
                      <a:extLst>
                        <a:ext uri="{FF2B5EF4-FFF2-40B4-BE49-F238E27FC236}">
                          <a16:creationId xmlns:a16="http://schemas.microsoft.com/office/drawing/2014/main" id="{009E8331-A063-41EA-B08F-7030627581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87" name="Google Shape;6740;p42">
                        <a:extLst>
                          <a:ext uri="{FF2B5EF4-FFF2-40B4-BE49-F238E27FC236}">
                            <a16:creationId xmlns:a16="http://schemas.microsoft.com/office/drawing/2014/main" id="{A537E182-B789-48DA-9E42-7D51E66C51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8" name="Google Shape;6741;p42">
                        <a:extLst>
                          <a:ext uri="{FF2B5EF4-FFF2-40B4-BE49-F238E27FC236}">
                            <a16:creationId xmlns:a16="http://schemas.microsoft.com/office/drawing/2014/main" id="{97B56CBA-B3AF-4683-BBBE-C17C647D0F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9" name="Google Shape;6742;p42">
                        <a:extLst>
                          <a:ext uri="{FF2B5EF4-FFF2-40B4-BE49-F238E27FC236}">
                            <a16:creationId xmlns:a16="http://schemas.microsoft.com/office/drawing/2014/main" id="{1CC16AEB-0654-45F4-8E06-EE9FF9977D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79" name="Google Shape;6743;p42">
                      <a:extLst>
                        <a:ext uri="{FF2B5EF4-FFF2-40B4-BE49-F238E27FC236}">
                          <a16:creationId xmlns:a16="http://schemas.microsoft.com/office/drawing/2014/main" id="{D32AB7E7-7620-4EE9-82F9-AE6B8F312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84" name="Google Shape;6744;p42">
                        <a:extLst>
                          <a:ext uri="{FF2B5EF4-FFF2-40B4-BE49-F238E27FC236}">
                            <a16:creationId xmlns:a16="http://schemas.microsoft.com/office/drawing/2014/main" id="{DE7D7675-0364-476A-B7BC-25BA1CE21F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5" name="Google Shape;6745;p42">
                        <a:extLst>
                          <a:ext uri="{FF2B5EF4-FFF2-40B4-BE49-F238E27FC236}">
                            <a16:creationId xmlns:a16="http://schemas.microsoft.com/office/drawing/2014/main" id="{A75A3BB6-BB61-4155-AEB7-5344B35747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6" name="Google Shape;6746;p42">
                        <a:extLst>
                          <a:ext uri="{FF2B5EF4-FFF2-40B4-BE49-F238E27FC236}">
                            <a16:creationId xmlns:a16="http://schemas.microsoft.com/office/drawing/2014/main" id="{76B61AB0-F016-4CD9-9149-4D0A515557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80" name="Google Shape;6747;p42">
                      <a:extLst>
                        <a:ext uri="{FF2B5EF4-FFF2-40B4-BE49-F238E27FC236}">
                          <a16:creationId xmlns:a16="http://schemas.microsoft.com/office/drawing/2014/main" id="{5502008A-DC5D-47F0-B652-7A91E3909F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81" name="Google Shape;6748;p42">
                        <a:extLst>
                          <a:ext uri="{FF2B5EF4-FFF2-40B4-BE49-F238E27FC236}">
                            <a16:creationId xmlns:a16="http://schemas.microsoft.com/office/drawing/2014/main" id="{8AEEE056-F54C-47AB-A368-D24B6467F5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2" name="Google Shape;6749;p42">
                        <a:extLst>
                          <a:ext uri="{FF2B5EF4-FFF2-40B4-BE49-F238E27FC236}">
                            <a16:creationId xmlns:a16="http://schemas.microsoft.com/office/drawing/2014/main" id="{170D2B41-C202-46A9-96D0-21C365DDC1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3" name="Google Shape;6750;p42">
                        <a:extLst>
                          <a:ext uri="{FF2B5EF4-FFF2-40B4-BE49-F238E27FC236}">
                            <a16:creationId xmlns:a16="http://schemas.microsoft.com/office/drawing/2014/main" id="{A691859D-84B5-4A7B-B398-F739E323C8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258" name="Google Shape;6751;p42">
                  <a:extLst>
                    <a:ext uri="{FF2B5EF4-FFF2-40B4-BE49-F238E27FC236}">
                      <a16:creationId xmlns:a16="http://schemas.microsoft.com/office/drawing/2014/main" id="{C50B4B39-160D-4649-8372-A6F6CCEE276D}"/>
                    </a:ext>
                  </a:extLst>
                </p:cNvPr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259" name="Google Shape;6752;p42">
                    <a:extLst>
                      <a:ext uri="{FF2B5EF4-FFF2-40B4-BE49-F238E27FC236}">
                        <a16:creationId xmlns:a16="http://schemas.microsoft.com/office/drawing/2014/main" id="{6D970B50-F2F7-46E0-AFA0-9F319841C237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72" name="Google Shape;6753;p42">
                      <a:extLst>
                        <a:ext uri="{FF2B5EF4-FFF2-40B4-BE49-F238E27FC236}">
                          <a16:creationId xmlns:a16="http://schemas.microsoft.com/office/drawing/2014/main" id="{45F903F9-E850-4DD7-83B2-E1E521BB26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3" name="Google Shape;6754;p42">
                      <a:extLst>
                        <a:ext uri="{FF2B5EF4-FFF2-40B4-BE49-F238E27FC236}">
                          <a16:creationId xmlns:a16="http://schemas.microsoft.com/office/drawing/2014/main" id="{10DA9081-0DF6-4381-9414-6B753A1CFC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4" name="Google Shape;6755;p42">
                      <a:extLst>
                        <a:ext uri="{FF2B5EF4-FFF2-40B4-BE49-F238E27FC236}">
                          <a16:creationId xmlns:a16="http://schemas.microsoft.com/office/drawing/2014/main" id="{20E1BCD9-D904-4059-84FF-DA5F82C00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0" name="Google Shape;6756;p42">
                    <a:extLst>
                      <a:ext uri="{FF2B5EF4-FFF2-40B4-BE49-F238E27FC236}">
                        <a16:creationId xmlns:a16="http://schemas.microsoft.com/office/drawing/2014/main" id="{9C356208-146B-4937-BA6A-718998FB8D5B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69" name="Google Shape;6757;p42">
                      <a:extLst>
                        <a:ext uri="{FF2B5EF4-FFF2-40B4-BE49-F238E27FC236}">
                          <a16:creationId xmlns:a16="http://schemas.microsoft.com/office/drawing/2014/main" id="{77940E0D-71BF-49F7-AD8E-DE1A4F141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0" name="Google Shape;6758;p42">
                      <a:extLst>
                        <a:ext uri="{FF2B5EF4-FFF2-40B4-BE49-F238E27FC236}">
                          <a16:creationId xmlns:a16="http://schemas.microsoft.com/office/drawing/2014/main" id="{6CF1BC90-8B78-42D5-95E7-FEBF246841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1" name="Google Shape;6759;p42">
                      <a:extLst>
                        <a:ext uri="{FF2B5EF4-FFF2-40B4-BE49-F238E27FC236}">
                          <a16:creationId xmlns:a16="http://schemas.microsoft.com/office/drawing/2014/main" id="{64BE9526-3EEF-46F8-B400-4A87F3562C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1" name="Google Shape;6760;p42">
                    <a:extLst>
                      <a:ext uri="{FF2B5EF4-FFF2-40B4-BE49-F238E27FC236}">
                        <a16:creationId xmlns:a16="http://schemas.microsoft.com/office/drawing/2014/main" id="{F7697BE8-5A15-407E-B259-AE36949C3BC9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66" name="Google Shape;6761;p42">
                      <a:extLst>
                        <a:ext uri="{FF2B5EF4-FFF2-40B4-BE49-F238E27FC236}">
                          <a16:creationId xmlns:a16="http://schemas.microsoft.com/office/drawing/2014/main" id="{A06649B8-DCEC-4799-9AC9-928F706112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7" name="Google Shape;6762;p42">
                      <a:extLst>
                        <a:ext uri="{FF2B5EF4-FFF2-40B4-BE49-F238E27FC236}">
                          <a16:creationId xmlns:a16="http://schemas.microsoft.com/office/drawing/2014/main" id="{CD84C2CE-AD3D-4E86-90EF-5609308368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8" name="Google Shape;6763;p42">
                      <a:extLst>
                        <a:ext uri="{FF2B5EF4-FFF2-40B4-BE49-F238E27FC236}">
                          <a16:creationId xmlns:a16="http://schemas.microsoft.com/office/drawing/2014/main" id="{56732DEA-EC68-4A5C-A673-C36C8A2990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62" name="Google Shape;6764;p42">
                    <a:extLst>
                      <a:ext uri="{FF2B5EF4-FFF2-40B4-BE49-F238E27FC236}">
                        <a16:creationId xmlns:a16="http://schemas.microsoft.com/office/drawing/2014/main" id="{BB188623-57E6-4F36-A5B2-7F8B6C5B3DD9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63" name="Google Shape;6765;p42">
                      <a:extLst>
                        <a:ext uri="{FF2B5EF4-FFF2-40B4-BE49-F238E27FC236}">
                          <a16:creationId xmlns:a16="http://schemas.microsoft.com/office/drawing/2014/main" id="{3CEF951B-0848-4F7F-BD18-091F3A0FAB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4" name="Google Shape;6766;p42">
                      <a:extLst>
                        <a:ext uri="{FF2B5EF4-FFF2-40B4-BE49-F238E27FC236}">
                          <a16:creationId xmlns:a16="http://schemas.microsoft.com/office/drawing/2014/main" id="{56678F58-E1C7-41D1-BAC7-BED1B3F67C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65" name="Google Shape;6767;p42">
                      <a:extLst>
                        <a:ext uri="{FF2B5EF4-FFF2-40B4-BE49-F238E27FC236}">
                          <a16:creationId xmlns:a16="http://schemas.microsoft.com/office/drawing/2014/main" id="{845FBABD-894F-4E09-AEFD-2706AC4173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  <p:grpSp>
          <p:nvGrpSpPr>
            <p:cNvPr id="245" name="Google Shape;6768;p42">
              <a:extLst>
                <a:ext uri="{FF2B5EF4-FFF2-40B4-BE49-F238E27FC236}">
                  <a16:creationId xmlns:a16="http://schemas.microsoft.com/office/drawing/2014/main" id="{C6148553-CC9C-4009-A5EB-EBEC26B27530}"/>
                </a:ext>
              </a:extLst>
            </p:cNvPr>
            <p:cNvGrpSpPr/>
            <p:nvPr/>
          </p:nvGrpSpPr>
          <p:grpSpPr>
            <a:xfrm rot="5400000">
              <a:off x="9702783" y="-38502"/>
              <a:ext cx="236004" cy="521100"/>
              <a:chOff x="116495" y="4347100"/>
              <a:chExt cx="236004" cy="521100"/>
            </a:xfrm>
          </p:grpSpPr>
          <p:grpSp>
            <p:nvGrpSpPr>
              <p:cNvPr id="246" name="Google Shape;6769;p42">
                <a:extLst>
                  <a:ext uri="{FF2B5EF4-FFF2-40B4-BE49-F238E27FC236}">
                    <a16:creationId xmlns:a16="http://schemas.microsoft.com/office/drawing/2014/main" id="{364E2D77-E278-48B3-85A2-020B1CC90861}"/>
                  </a:ext>
                </a:extLst>
              </p:cNvPr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251" name="Google Shape;6770;p42">
                  <a:extLst>
                    <a:ext uri="{FF2B5EF4-FFF2-40B4-BE49-F238E27FC236}">
                      <a16:creationId xmlns:a16="http://schemas.microsoft.com/office/drawing/2014/main" id="{DB2FE3F7-D17A-45C6-B871-EC6336835B2A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2" name="Google Shape;6771;p42">
                  <a:extLst>
                    <a:ext uri="{FF2B5EF4-FFF2-40B4-BE49-F238E27FC236}">
                      <a16:creationId xmlns:a16="http://schemas.microsoft.com/office/drawing/2014/main" id="{8E7E73F1-7D2D-4845-832A-F7598989546A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" name="Google Shape;6772;p42">
                  <a:extLst>
                    <a:ext uri="{FF2B5EF4-FFF2-40B4-BE49-F238E27FC236}">
                      <a16:creationId xmlns:a16="http://schemas.microsoft.com/office/drawing/2014/main" id="{14D38B70-E9D2-4B72-8484-B7694C9D557D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7" name="Google Shape;6773;p42">
                <a:extLst>
                  <a:ext uri="{FF2B5EF4-FFF2-40B4-BE49-F238E27FC236}">
                    <a16:creationId xmlns:a16="http://schemas.microsoft.com/office/drawing/2014/main" id="{9D23F097-E236-4069-8896-459D478EFD75}"/>
                  </a:ext>
                </a:extLst>
              </p:cNvPr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248" name="Google Shape;6774;p42">
                  <a:extLst>
                    <a:ext uri="{FF2B5EF4-FFF2-40B4-BE49-F238E27FC236}">
                      <a16:creationId xmlns:a16="http://schemas.microsoft.com/office/drawing/2014/main" id="{1B4E9D21-B091-440C-9F4A-8062A7CC512F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" name="Google Shape;6775;p42">
                  <a:extLst>
                    <a:ext uri="{FF2B5EF4-FFF2-40B4-BE49-F238E27FC236}">
                      <a16:creationId xmlns:a16="http://schemas.microsoft.com/office/drawing/2014/main" id="{BA2201F6-96A2-4DC4-8C45-2D1030D36A5F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" name="Google Shape;6776;p42">
                  <a:extLst>
                    <a:ext uri="{FF2B5EF4-FFF2-40B4-BE49-F238E27FC236}">
                      <a16:creationId xmlns:a16="http://schemas.microsoft.com/office/drawing/2014/main" id="{9BFCE16B-6571-4E90-BB5B-C407726615F7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1" name="Google Shape;6777;p42">
            <a:extLst>
              <a:ext uri="{FF2B5EF4-FFF2-40B4-BE49-F238E27FC236}">
                <a16:creationId xmlns:a16="http://schemas.microsoft.com/office/drawing/2014/main" id="{F31B8E5A-CEB5-4D96-ABC7-056F8CC89F8A}"/>
              </a:ext>
            </a:extLst>
          </p:cNvPr>
          <p:cNvGrpSpPr/>
          <p:nvPr/>
        </p:nvGrpSpPr>
        <p:grpSpPr>
          <a:xfrm>
            <a:off x="75658" y="98063"/>
            <a:ext cx="285829" cy="7341550"/>
            <a:chOff x="73845" y="36500"/>
            <a:chExt cx="285829" cy="7341550"/>
          </a:xfrm>
        </p:grpSpPr>
        <p:grpSp>
          <p:nvGrpSpPr>
            <p:cNvPr id="157" name="Google Shape;6778;p42">
              <a:extLst>
                <a:ext uri="{FF2B5EF4-FFF2-40B4-BE49-F238E27FC236}">
                  <a16:creationId xmlns:a16="http://schemas.microsoft.com/office/drawing/2014/main" id="{D8053835-D333-45E7-9549-3CE57E7E790F}"/>
                </a:ext>
              </a:extLst>
            </p:cNvPr>
            <p:cNvGrpSpPr/>
            <p:nvPr/>
          </p:nvGrpSpPr>
          <p:grpSpPr>
            <a:xfrm>
              <a:off x="73845" y="4538300"/>
              <a:ext cx="285829" cy="2839750"/>
              <a:chOff x="73845" y="3561500"/>
              <a:chExt cx="285829" cy="2839750"/>
            </a:xfrm>
          </p:grpSpPr>
          <p:grpSp>
            <p:nvGrpSpPr>
              <p:cNvPr id="210" name="Google Shape;6779;p42">
                <a:extLst>
                  <a:ext uri="{FF2B5EF4-FFF2-40B4-BE49-F238E27FC236}">
                    <a16:creationId xmlns:a16="http://schemas.microsoft.com/office/drawing/2014/main" id="{83566F2B-BFC6-4036-BD2B-33C427AF0795}"/>
                  </a:ext>
                </a:extLst>
              </p:cNvPr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228" name="Google Shape;6780;p42">
                  <a:extLst>
                    <a:ext uri="{FF2B5EF4-FFF2-40B4-BE49-F238E27FC236}">
                      <a16:creationId xmlns:a16="http://schemas.microsoft.com/office/drawing/2014/main" id="{19A0C81B-7155-4D65-AF16-758E6024CCF8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41" name="Google Shape;6781;p42">
                    <a:extLst>
                      <a:ext uri="{FF2B5EF4-FFF2-40B4-BE49-F238E27FC236}">
                        <a16:creationId xmlns:a16="http://schemas.microsoft.com/office/drawing/2014/main" id="{F0952D35-0481-42BD-A6F8-96D99845584D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42" name="Google Shape;6782;p42">
                    <a:extLst>
                      <a:ext uri="{FF2B5EF4-FFF2-40B4-BE49-F238E27FC236}">
                        <a16:creationId xmlns:a16="http://schemas.microsoft.com/office/drawing/2014/main" id="{22132524-8ECE-4B43-970B-9920FB5E767F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43" name="Google Shape;6783;p42">
                    <a:extLst>
                      <a:ext uri="{FF2B5EF4-FFF2-40B4-BE49-F238E27FC236}">
                        <a16:creationId xmlns:a16="http://schemas.microsoft.com/office/drawing/2014/main" id="{1E0DB971-BD03-4816-87AC-0E97B14F3F4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29" name="Google Shape;6784;p42">
                  <a:extLst>
                    <a:ext uri="{FF2B5EF4-FFF2-40B4-BE49-F238E27FC236}">
                      <a16:creationId xmlns:a16="http://schemas.microsoft.com/office/drawing/2014/main" id="{DD59A754-C40C-4D24-8F90-CFC4C3AEC648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38" name="Google Shape;6785;p42">
                    <a:extLst>
                      <a:ext uri="{FF2B5EF4-FFF2-40B4-BE49-F238E27FC236}">
                        <a16:creationId xmlns:a16="http://schemas.microsoft.com/office/drawing/2014/main" id="{59401AC8-8CD7-454F-BAA4-96018501BEB6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9" name="Google Shape;6786;p42">
                    <a:extLst>
                      <a:ext uri="{FF2B5EF4-FFF2-40B4-BE49-F238E27FC236}">
                        <a16:creationId xmlns:a16="http://schemas.microsoft.com/office/drawing/2014/main" id="{704313A9-095E-4C43-BB04-D6A4398EEED0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40" name="Google Shape;6787;p42">
                    <a:extLst>
                      <a:ext uri="{FF2B5EF4-FFF2-40B4-BE49-F238E27FC236}">
                        <a16:creationId xmlns:a16="http://schemas.microsoft.com/office/drawing/2014/main" id="{CA55075D-FE5F-4639-BB46-4506E3628234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30" name="Google Shape;6788;p42">
                  <a:extLst>
                    <a:ext uri="{FF2B5EF4-FFF2-40B4-BE49-F238E27FC236}">
                      <a16:creationId xmlns:a16="http://schemas.microsoft.com/office/drawing/2014/main" id="{13E42E03-E9E2-487C-A195-419F2EBD89FB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35" name="Google Shape;6789;p42">
                    <a:extLst>
                      <a:ext uri="{FF2B5EF4-FFF2-40B4-BE49-F238E27FC236}">
                        <a16:creationId xmlns:a16="http://schemas.microsoft.com/office/drawing/2014/main" id="{739763B1-2047-4D52-9BA1-9664E8017A8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6" name="Google Shape;6790;p42">
                    <a:extLst>
                      <a:ext uri="{FF2B5EF4-FFF2-40B4-BE49-F238E27FC236}">
                        <a16:creationId xmlns:a16="http://schemas.microsoft.com/office/drawing/2014/main" id="{5EE8BC39-CF70-43F4-8E5F-96D7AF4901FA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7" name="Google Shape;6791;p42">
                    <a:extLst>
                      <a:ext uri="{FF2B5EF4-FFF2-40B4-BE49-F238E27FC236}">
                        <a16:creationId xmlns:a16="http://schemas.microsoft.com/office/drawing/2014/main" id="{80906295-5A67-4FA8-9BF3-73448DE13C96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31" name="Google Shape;6792;p42">
                  <a:extLst>
                    <a:ext uri="{FF2B5EF4-FFF2-40B4-BE49-F238E27FC236}">
                      <a16:creationId xmlns:a16="http://schemas.microsoft.com/office/drawing/2014/main" id="{B1AAC959-BFFF-4E7B-90BE-D190DBE298DD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32" name="Google Shape;6793;p42">
                    <a:extLst>
                      <a:ext uri="{FF2B5EF4-FFF2-40B4-BE49-F238E27FC236}">
                        <a16:creationId xmlns:a16="http://schemas.microsoft.com/office/drawing/2014/main" id="{BEE2F637-E669-476D-A950-5B9763AD2F64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3" name="Google Shape;6794;p42">
                    <a:extLst>
                      <a:ext uri="{FF2B5EF4-FFF2-40B4-BE49-F238E27FC236}">
                        <a16:creationId xmlns:a16="http://schemas.microsoft.com/office/drawing/2014/main" id="{B71579AB-5712-48F0-945F-92B2C24398C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34" name="Google Shape;6795;p42">
                    <a:extLst>
                      <a:ext uri="{FF2B5EF4-FFF2-40B4-BE49-F238E27FC236}">
                        <a16:creationId xmlns:a16="http://schemas.microsoft.com/office/drawing/2014/main" id="{8AD18988-659F-4F27-9F41-797E675C674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211" name="Google Shape;6796;p42">
                <a:extLst>
                  <a:ext uri="{FF2B5EF4-FFF2-40B4-BE49-F238E27FC236}">
                    <a16:creationId xmlns:a16="http://schemas.microsoft.com/office/drawing/2014/main" id="{317834A0-97DC-4782-8749-CABF418DFF24}"/>
                  </a:ext>
                </a:extLst>
              </p:cNvPr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212" name="Google Shape;6797;p42">
                  <a:extLst>
                    <a:ext uri="{FF2B5EF4-FFF2-40B4-BE49-F238E27FC236}">
                      <a16:creationId xmlns:a16="http://schemas.microsoft.com/office/drawing/2014/main" id="{A9B97327-23D6-4708-8126-BEA069E35002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5" name="Google Shape;6798;p42">
                    <a:extLst>
                      <a:ext uri="{FF2B5EF4-FFF2-40B4-BE49-F238E27FC236}">
                        <a16:creationId xmlns:a16="http://schemas.microsoft.com/office/drawing/2014/main" id="{8A282F1C-9FE3-483A-A169-1E9CF5147FC0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6" name="Google Shape;6799;p42">
                    <a:extLst>
                      <a:ext uri="{FF2B5EF4-FFF2-40B4-BE49-F238E27FC236}">
                        <a16:creationId xmlns:a16="http://schemas.microsoft.com/office/drawing/2014/main" id="{B6864DB9-AF5F-4719-B098-8696C7D16888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7" name="Google Shape;6800;p42">
                    <a:extLst>
                      <a:ext uri="{FF2B5EF4-FFF2-40B4-BE49-F238E27FC236}">
                        <a16:creationId xmlns:a16="http://schemas.microsoft.com/office/drawing/2014/main" id="{D48395FB-3530-421B-A626-F14955B8864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3" name="Google Shape;6801;p42">
                  <a:extLst>
                    <a:ext uri="{FF2B5EF4-FFF2-40B4-BE49-F238E27FC236}">
                      <a16:creationId xmlns:a16="http://schemas.microsoft.com/office/drawing/2014/main" id="{0F043EF4-98E3-454C-9677-6AB4DE559DC4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22" name="Google Shape;6802;p42">
                    <a:extLst>
                      <a:ext uri="{FF2B5EF4-FFF2-40B4-BE49-F238E27FC236}">
                        <a16:creationId xmlns:a16="http://schemas.microsoft.com/office/drawing/2014/main" id="{C0AAF5F2-D00A-4A08-9EC9-8F7DC146C50F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3" name="Google Shape;6803;p42">
                    <a:extLst>
                      <a:ext uri="{FF2B5EF4-FFF2-40B4-BE49-F238E27FC236}">
                        <a16:creationId xmlns:a16="http://schemas.microsoft.com/office/drawing/2014/main" id="{FC8E820D-357D-44B8-9456-5C08BD81C8FF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4" name="Google Shape;6804;p42">
                    <a:extLst>
                      <a:ext uri="{FF2B5EF4-FFF2-40B4-BE49-F238E27FC236}">
                        <a16:creationId xmlns:a16="http://schemas.microsoft.com/office/drawing/2014/main" id="{19FE3CFB-257D-4716-AE94-3B23940407A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4" name="Google Shape;6805;p42">
                  <a:extLst>
                    <a:ext uri="{FF2B5EF4-FFF2-40B4-BE49-F238E27FC236}">
                      <a16:creationId xmlns:a16="http://schemas.microsoft.com/office/drawing/2014/main" id="{0B5A411B-7FCF-438A-BA73-698AFFACCB83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19" name="Google Shape;6806;p42">
                    <a:extLst>
                      <a:ext uri="{FF2B5EF4-FFF2-40B4-BE49-F238E27FC236}">
                        <a16:creationId xmlns:a16="http://schemas.microsoft.com/office/drawing/2014/main" id="{20EFA3FF-EB34-4DBE-B814-7632F4C548C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0" name="Google Shape;6807;p42">
                    <a:extLst>
                      <a:ext uri="{FF2B5EF4-FFF2-40B4-BE49-F238E27FC236}">
                        <a16:creationId xmlns:a16="http://schemas.microsoft.com/office/drawing/2014/main" id="{00322019-B6C1-4137-9673-B75A28E17A14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21" name="Google Shape;6808;p42">
                    <a:extLst>
                      <a:ext uri="{FF2B5EF4-FFF2-40B4-BE49-F238E27FC236}">
                        <a16:creationId xmlns:a16="http://schemas.microsoft.com/office/drawing/2014/main" id="{8A0B150D-CE40-44D9-BD84-408A74C599A0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15" name="Google Shape;6809;p42">
                  <a:extLst>
                    <a:ext uri="{FF2B5EF4-FFF2-40B4-BE49-F238E27FC236}">
                      <a16:creationId xmlns:a16="http://schemas.microsoft.com/office/drawing/2014/main" id="{9C8FA6BA-CC1A-46EA-9A6F-F4D10725B807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16" name="Google Shape;6810;p42">
                    <a:extLst>
                      <a:ext uri="{FF2B5EF4-FFF2-40B4-BE49-F238E27FC236}">
                        <a16:creationId xmlns:a16="http://schemas.microsoft.com/office/drawing/2014/main" id="{54B70788-4877-44D5-86A8-63EE67750DFF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7" name="Google Shape;6811;p42">
                    <a:extLst>
                      <a:ext uri="{FF2B5EF4-FFF2-40B4-BE49-F238E27FC236}">
                        <a16:creationId xmlns:a16="http://schemas.microsoft.com/office/drawing/2014/main" id="{603C7123-0FDF-469C-8168-A6BAD3596822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18" name="Google Shape;6812;p42">
                    <a:extLst>
                      <a:ext uri="{FF2B5EF4-FFF2-40B4-BE49-F238E27FC236}">
                        <a16:creationId xmlns:a16="http://schemas.microsoft.com/office/drawing/2014/main" id="{BAABB913-1D8F-494C-B529-B8786049F0B4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58" name="Google Shape;6813;p42">
              <a:extLst>
                <a:ext uri="{FF2B5EF4-FFF2-40B4-BE49-F238E27FC236}">
                  <a16:creationId xmlns:a16="http://schemas.microsoft.com/office/drawing/2014/main" id="{6EB0ABA0-DACA-4414-BA06-DB5C00280884}"/>
                </a:ext>
              </a:extLst>
            </p:cNvPr>
            <p:cNvGrpSpPr/>
            <p:nvPr/>
          </p:nvGrpSpPr>
          <p:grpSpPr>
            <a:xfrm>
              <a:off x="73845" y="1524775"/>
              <a:ext cx="285829" cy="2839750"/>
              <a:chOff x="73845" y="3561500"/>
              <a:chExt cx="285829" cy="2839750"/>
            </a:xfrm>
          </p:grpSpPr>
          <p:grpSp>
            <p:nvGrpSpPr>
              <p:cNvPr id="176" name="Google Shape;6814;p42">
                <a:extLst>
                  <a:ext uri="{FF2B5EF4-FFF2-40B4-BE49-F238E27FC236}">
                    <a16:creationId xmlns:a16="http://schemas.microsoft.com/office/drawing/2014/main" id="{3CFFD636-01B6-4016-8181-4022BF7BF0FC}"/>
                  </a:ext>
                </a:extLst>
              </p:cNvPr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94" name="Google Shape;6815;p42">
                  <a:extLst>
                    <a:ext uri="{FF2B5EF4-FFF2-40B4-BE49-F238E27FC236}">
                      <a16:creationId xmlns:a16="http://schemas.microsoft.com/office/drawing/2014/main" id="{8E807177-93B2-4160-A437-906EFA8AFC4D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07" name="Google Shape;6816;p42">
                    <a:extLst>
                      <a:ext uri="{FF2B5EF4-FFF2-40B4-BE49-F238E27FC236}">
                        <a16:creationId xmlns:a16="http://schemas.microsoft.com/office/drawing/2014/main" id="{67100A48-271B-442E-9FF1-2D82971C683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8" name="Google Shape;6817;p42">
                    <a:extLst>
                      <a:ext uri="{FF2B5EF4-FFF2-40B4-BE49-F238E27FC236}">
                        <a16:creationId xmlns:a16="http://schemas.microsoft.com/office/drawing/2014/main" id="{0D532009-93AC-442F-A194-3096582C4EE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9" name="Google Shape;6818;p42">
                    <a:extLst>
                      <a:ext uri="{FF2B5EF4-FFF2-40B4-BE49-F238E27FC236}">
                        <a16:creationId xmlns:a16="http://schemas.microsoft.com/office/drawing/2014/main" id="{408DF3E6-2DDF-4B34-A9A0-B29AB8ECD49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95" name="Google Shape;6819;p42">
                  <a:extLst>
                    <a:ext uri="{FF2B5EF4-FFF2-40B4-BE49-F238E27FC236}">
                      <a16:creationId xmlns:a16="http://schemas.microsoft.com/office/drawing/2014/main" id="{5B00E672-2EB6-4849-A41C-731D5BD257E4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04" name="Google Shape;6820;p42">
                    <a:extLst>
                      <a:ext uri="{FF2B5EF4-FFF2-40B4-BE49-F238E27FC236}">
                        <a16:creationId xmlns:a16="http://schemas.microsoft.com/office/drawing/2014/main" id="{7DCFA128-2305-4A61-8DE7-73B40E72B1D9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5" name="Google Shape;6821;p42">
                    <a:extLst>
                      <a:ext uri="{FF2B5EF4-FFF2-40B4-BE49-F238E27FC236}">
                        <a16:creationId xmlns:a16="http://schemas.microsoft.com/office/drawing/2014/main" id="{D6D436F5-9A54-4720-85F2-F8A10E75C64D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6" name="Google Shape;6822;p42">
                    <a:extLst>
                      <a:ext uri="{FF2B5EF4-FFF2-40B4-BE49-F238E27FC236}">
                        <a16:creationId xmlns:a16="http://schemas.microsoft.com/office/drawing/2014/main" id="{629CBAEB-69F8-45A2-8F68-6214FF8D39C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96" name="Google Shape;6823;p42">
                  <a:extLst>
                    <a:ext uri="{FF2B5EF4-FFF2-40B4-BE49-F238E27FC236}">
                      <a16:creationId xmlns:a16="http://schemas.microsoft.com/office/drawing/2014/main" id="{19198883-6B0A-475B-8598-383555368ED7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201" name="Google Shape;6824;p42">
                    <a:extLst>
                      <a:ext uri="{FF2B5EF4-FFF2-40B4-BE49-F238E27FC236}">
                        <a16:creationId xmlns:a16="http://schemas.microsoft.com/office/drawing/2014/main" id="{138B278C-FFA3-446E-A148-EFD67DE56D6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2" name="Google Shape;6825;p42">
                    <a:extLst>
                      <a:ext uri="{FF2B5EF4-FFF2-40B4-BE49-F238E27FC236}">
                        <a16:creationId xmlns:a16="http://schemas.microsoft.com/office/drawing/2014/main" id="{DB368F95-CDA5-4E9C-B5DA-BC4A47842930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3" name="Google Shape;6826;p42">
                    <a:extLst>
                      <a:ext uri="{FF2B5EF4-FFF2-40B4-BE49-F238E27FC236}">
                        <a16:creationId xmlns:a16="http://schemas.microsoft.com/office/drawing/2014/main" id="{7DF4F497-DB94-4298-AD03-DA56610498F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97" name="Google Shape;6827;p42">
                  <a:extLst>
                    <a:ext uri="{FF2B5EF4-FFF2-40B4-BE49-F238E27FC236}">
                      <a16:creationId xmlns:a16="http://schemas.microsoft.com/office/drawing/2014/main" id="{2A599B3F-DE95-4837-A4C8-EA12C33DFB15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98" name="Google Shape;6828;p42">
                    <a:extLst>
                      <a:ext uri="{FF2B5EF4-FFF2-40B4-BE49-F238E27FC236}">
                        <a16:creationId xmlns:a16="http://schemas.microsoft.com/office/drawing/2014/main" id="{33F8BF10-55C1-4C36-93F3-4EC978EE458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99" name="Google Shape;6829;p42">
                    <a:extLst>
                      <a:ext uri="{FF2B5EF4-FFF2-40B4-BE49-F238E27FC236}">
                        <a16:creationId xmlns:a16="http://schemas.microsoft.com/office/drawing/2014/main" id="{80325FFC-5CBB-426E-8E71-24984AFDFB2D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0" name="Google Shape;6830;p42">
                    <a:extLst>
                      <a:ext uri="{FF2B5EF4-FFF2-40B4-BE49-F238E27FC236}">
                        <a16:creationId xmlns:a16="http://schemas.microsoft.com/office/drawing/2014/main" id="{BF152CE8-3833-4809-BD4C-838A04BD836C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77" name="Google Shape;6831;p42">
                <a:extLst>
                  <a:ext uri="{FF2B5EF4-FFF2-40B4-BE49-F238E27FC236}">
                    <a16:creationId xmlns:a16="http://schemas.microsoft.com/office/drawing/2014/main" id="{91BAA4DD-9871-4E16-83FF-4A1FF9A80741}"/>
                  </a:ext>
                </a:extLst>
              </p:cNvPr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78" name="Google Shape;6832;p42">
                  <a:extLst>
                    <a:ext uri="{FF2B5EF4-FFF2-40B4-BE49-F238E27FC236}">
                      <a16:creationId xmlns:a16="http://schemas.microsoft.com/office/drawing/2014/main" id="{2107BC19-E2CC-4234-A4F0-BF0D407A8696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91" name="Google Shape;6833;p42">
                    <a:extLst>
                      <a:ext uri="{FF2B5EF4-FFF2-40B4-BE49-F238E27FC236}">
                        <a16:creationId xmlns:a16="http://schemas.microsoft.com/office/drawing/2014/main" id="{2BFA9E0B-A860-494D-B82F-2B253D7E0B5C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92" name="Google Shape;6834;p42">
                    <a:extLst>
                      <a:ext uri="{FF2B5EF4-FFF2-40B4-BE49-F238E27FC236}">
                        <a16:creationId xmlns:a16="http://schemas.microsoft.com/office/drawing/2014/main" id="{FE952554-4E4B-4FDD-B780-F78D9C0F463B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93" name="Google Shape;6835;p42">
                    <a:extLst>
                      <a:ext uri="{FF2B5EF4-FFF2-40B4-BE49-F238E27FC236}">
                        <a16:creationId xmlns:a16="http://schemas.microsoft.com/office/drawing/2014/main" id="{7FAE3D4C-E2DA-444F-A9AE-EA6A3A31DB4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79" name="Google Shape;6836;p42">
                  <a:extLst>
                    <a:ext uri="{FF2B5EF4-FFF2-40B4-BE49-F238E27FC236}">
                      <a16:creationId xmlns:a16="http://schemas.microsoft.com/office/drawing/2014/main" id="{45A26D86-A919-4D84-8E96-2610F256BD6D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88" name="Google Shape;6837;p42">
                    <a:extLst>
                      <a:ext uri="{FF2B5EF4-FFF2-40B4-BE49-F238E27FC236}">
                        <a16:creationId xmlns:a16="http://schemas.microsoft.com/office/drawing/2014/main" id="{8EE9CF58-A54F-4841-B735-1F3DBED1DFAD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89" name="Google Shape;6838;p42">
                    <a:extLst>
                      <a:ext uri="{FF2B5EF4-FFF2-40B4-BE49-F238E27FC236}">
                        <a16:creationId xmlns:a16="http://schemas.microsoft.com/office/drawing/2014/main" id="{FCEE73B0-661A-4C58-BC1F-D7B68795511C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90" name="Google Shape;6839;p42">
                    <a:extLst>
                      <a:ext uri="{FF2B5EF4-FFF2-40B4-BE49-F238E27FC236}">
                        <a16:creationId xmlns:a16="http://schemas.microsoft.com/office/drawing/2014/main" id="{E132CA49-00F2-4E4E-8E07-E3BFD185B52D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80" name="Google Shape;6840;p42">
                  <a:extLst>
                    <a:ext uri="{FF2B5EF4-FFF2-40B4-BE49-F238E27FC236}">
                      <a16:creationId xmlns:a16="http://schemas.microsoft.com/office/drawing/2014/main" id="{557ECAC0-0DEA-4012-A700-C65A08B63E72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85" name="Google Shape;6841;p42">
                    <a:extLst>
                      <a:ext uri="{FF2B5EF4-FFF2-40B4-BE49-F238E27FC236}">
                        <a16:creationId xmlns:a16="http://schemas.microsoft.com/office/drawing/2014/main" id="{9DF38FFB-B875-4B2F-9892-EF0C9015019B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86" name="Google Shape;6842;p42">
                    <a:extLst>
                      <a:ext uri="{FF2B5EF4-FFF2-40B4-BE49-F238E27FC236}">
                        <a16:creationId xmlns:a16="http://schemas.microsoft.com/office/drawing/2014/main" id="{34D5836F-2CE5-4787-AECF-DCB1208D101F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87" name="Google Shape;6843;p42">
                    <a:extLst>
                      <a:ext uri="{FF2B5EF4-FFF2-40B4-BE49-F238E27FC236}">
                        <a16:creationId xmlns:a16="http://schemas.microsoft.com/office/drawing/2014/main" id="{0647B977-EEC1-44F6-989A-3B7D6EE04514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81" name="Google Shape;6844;p42">
                  <a:extLst>
                    <a:ext uri="{FF2B5EF4-FFF2-40B4-BE49-F238E27FC236}">
                      <a16:creationId xmlns:a16="http://schemas.microsoft.com/office/drawing/2014/main" id="{7830AFBB-3E65-49CC-8D98-BE18E62B7952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82" name="Google Shape;6845;p42">
                    <a:extLst>
                      <a:ext uri="{FF2B5EF4-FFF2-40B4-BE49-F238E27FC236}">
                        <a16:creationId xmlns:a16="http://schemas.microsoft.com/office/drawing/2014/main" id="{CBFCC722-6455-4715-8815-270483A7B070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83" name="Google Shape;6846;p42">
                    <a:extLst>
                      <a:ext uri="{FF2B5EF4-FFF2-40B4-BE49-F238E27FC236}">
                        <a16:creationId xmlns:a16="http://schemas.microsoft.com/office/drawing/2014/main" id="{8FA255D7-F414-4A32-AF9F-E8B05B1328FF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84" name="Google Shape;6847;p42">
                    <a:extLst>
                      <a:ext uri="{FF2B5EF4-FFF2-40B4-BE49-F238E27FC236}">
                        <a16:creationId xmlns:a16="http://schemas.microsoft.com/office/drawing/2014/main" id="{B37C73CC-0457-4771-9C6C-A75C4E347C83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59" name="Google Shape;6848;p42">
              <a:extLst>
                <a:ext uri="{FF2B5EF4-FFF2-40B4-BE49-F238E27FC236}">
                  <a16:creationId xmlns:a16="http://schemas.microsoft.com/office/drawing/2014/main" id="{B157D09D-E5F6-4D08-A7A4-A4203E9805E6}"/>
                </a:ext>
              </a:extLst>
            </p:cNvPr>
            <p:cNvGrpSpPr/>
            <p:nvPr/>
          </p:nvGrpSpPr>
          <p:grpSpPr>
            <a:xfrm>
              <a:off x="81020" y="36500"/>
              <a:ext cx="278654" cy="1306700"/>
              <a:chOff x="73845" y="3561500"/>
              <a:chExt cx="278654" cy="1306700"/>
            </a:xfrm>
          </p:grpSpPr>
          <p:grpSp>
            <p:nvGrpSpPr>
              <p:cNvPr id="160" name="Google Shape;6849;p42">
                <a:extLst>
                  <a:ext uri="{FF2B5EF4-FFF2-40B4-BE49-F238E27FC236}">
                    <a16:creationId xmlns:a16="http://schemas.microsoft.com/office/drawing/2014/main" id="{63CA3E9A-F053-45F6-93C0-BB4998254FE3}"/>
                  </a:ext>
                </a:extLst>
              </p:cNvPr>
              <p:cNvGrpSpPr/>
              <p:nvPr/>
            </p:nvGrpSpPr>
            <p:grpSpPr>
              <a:xfrm>
                <a:off x="179620" y="3954300"/>
                <a:ext cx="139329" cy="128300"/>
                <a:chOff x="732600" y="1890325"/>
                <a:chExt cx="138100" cy="128300"/>
              </a:xfrm>
            </p:grpSpPr>
            <p:sp>
              <p:nvSpPr>
                <p:cNvPr id="173" name="Google Shape;6850;p42">
                  <a:extLst>
                    <a:ext uri="{FF2B5EF4-FFF2-40B4-BE49-F238E27FC236}">
                      <a16:creationId xmlns:a16="http://schemas.microsoft.com/office/drawing/2014/main" id="{068C1AEB-D74D-44E9-9BF1-7A83C1ABD477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4" name="Google Shape;6851;p42">
                  <a:extLst>
                    <a:ext uri="{FF2B5EF4-FFF2-40B4-BE49-F238E27FC236}">
                      <a16:creationId xmlns:a16="http://schemas.microsoft.com/office/drawing/2014/main" id="{BE7E54BC-E5D1-4E86-8ECD-39229AF6A8B5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5" name="Google Shape;6852;p42">
                  <a:extLst>
                    <a:ext uri="{FF2B5EF4-FFF2-40B4-BE49-F238E27FC236}">
                      <a16:creationId xmlns:a16="http://schemas.microsoft.com/office/drawing/2014/main" id="{42EF16DD-2776-44F3-AE57-B4A9D1D12D28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61" name="Google Shape;6853;p42">
                <a:extLst>
                  <a:ext uri="{FF2B5EF4-FFF2-40B4-BE49-F238E27FC236}">
                    <a16:creationId xmlns:a16="http://schemas.microsoft.com/office/drawing/2014/main" id="{FF3606C4-5550-4BCF-9E35-05421D787ED9}"/>
                  </a:ext>
                </a:extLst>
              </p:cNvPr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170" name="Google Shape;6854;p42">
                  <a:extLst>
                    <a:ext uri="{FF2B5EF4-FFF2-40B4-BE49-F238E27FC236}">
                      <a16:creationId xmlns:a16="http://schemas.microsoft.com/office/drawing/2014/main" id="{2A9F9E9E-1AE0-401B-BCD9-47FB713D0F96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1" name="Google Shape;6855;p42">
                  <a:extLst>
                    <a:ext uri="{FF2B5EF4-FFF2-40B4-BE49-F238E27FC236}">
                      <a16:creationId xmlns:a16="http://schemas.microsoft.com/office/drawing/2014/main" id="{EEA1951C-DB9B-4D15-98D0-78B021B5C885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2" name="Google Shape;6856;p42">
                  <a:extLst>
                    <a:ext uri="{FF2B5EF4-FFF2-40B4-BE49-F238E27FC236}">
                      <a16:creationId xmlns:a16="http://schemas.microsoft.com/office/drawing/2014/main" id="{A69ED0CB-B7E1-42CA-84FD-907D0504239F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62" name="Google Shape;6857;p42">
                <a:extLst>
                  <a:ext uri="{FF2B5EF4-FFF2-40B4-BE49-F238E27FC236}">
                    <a16:creationId xmlns:a16="http://schemas.microsoft.com/office/drawing/2014/main" id="{7FA774D3-6D13-4297-9587-87567F44CDE0}"/>
                  </a:ext>
                </a:extLst>
              </p:cNvPr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167" name="Google Shape;6858;p42">
                  <a:extLst>
                    <a:ext uri="{FF2B5EF4-FFF2-40B4-BE49-F238E27FC236}">
                      <a16:creationId xmlns:a16="http://schemas.microsoft.com/office/drawing/2014/main" id="{34DA8AE5-624A-447A-8337-F8E7BA433970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" name="Google Shape;6859;p42">
                  <a:extLst>
                    <a:ext uri="{FF2B5EF4-FFF2-40B4-BE49-F238E27FC236}">
                      <a16:creationId xmlns:a16="http://schemas.microsoft.com/office/drawing/2014/main" id="{1707F60B-34D8-4F92-A21D-22A1BC8EFCB5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9" name="Google Shape;6860;p42">
                  <a:extLst>
                    <a:ext uri="{FF2B5EF4-FFF2-40B4-BE49-F238E27FC236}">
                      <a16:creationId xmlns:a16="http://schemas.microsoft.com/office/drawing/2014/main" id="{D393E476-E80E-43DA-B11F-6884494B411F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63" name="Google Shape;6861;p42">
                <a:extLst>
                  <a:ext uri="{FF2B5EF4-FFF2-40B4-BE49-F238E27FC236}">
                    <a16:creationId xmlns:a16="http://schemas.microsoft.com/office/drawing/2014/main" id="{C2CDD65F-6C0F-4F0A-8458-187E0EAC2774}"/>
                  </a:ext>
                </a:extLst>
              </p:cNvPr>
              <p:cNvGrpSpPr/>
              <p:nvPr/>
            </p:nvGrpSpPr>
            <p:grpSpPr>
              <a:xfrm>
                <a:off x="73845" y="3561500"/>
                <a:ext cx="139329" cy="128300"/>
                <a:chOff x="732600" y="1890325"/>
                <a:chExt cx="138100" cy="128300"/>
              </a:xfrm>
            </p:grpSpPr>
            <p:sp>
              <p:nvSpPr>
                <p:cNvPr id="164" name="Google Shape;6862;p42">
                  <a:extLst>
                    <a:ext uri="{FF2B5EF4-FFF2-40B4-BE49-F238E27FC236}">
                      <a16:creationId xmlns:a16="http://schemas.microsoft.com/office/drawing/2014/main" id="{D1BCFE8F-9648-4B7E-87D5-122B06210401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" name="Google Shape;6863;p42">
                  <a:extLst>
                    <a:ext uri="{FF2B5EF4-FFF2-40B4-BE49-F238E27FC236}">
                      <a16:creationId xmlns:a16="http://schemas.microsoft.com/office/drawing/2014/main" id="{3AE58A18-C1CD-4023-B08B-D259A45A92E4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" name="Google Shape;6864;p42">
                  <a:extLst>
                    <a:ext uri="{FF2B5EF4-FFF2-40B4-BE49-F238E27FC236}">
                      <a16:creationId xmlns:a16="http://schemas.microsoft.com/office/drawing/2014/main" id="{1E73F77E-9093-491A-B63B-BDDD12846740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3" name="Google Shape;6865;p42">
            <a:extLst>
              <a:ext uri="{FF2B5EF4-FFF2-40B4-BE49-F238E27FC236}">
                <a16:creationId xmlns:a16="http://schemas.microsoft.com/office/drawing/2014/main" id="{4A22FABD-D144-4758-BB2B-D2F4AFBE3858}"/>
              </a:ext>
            </a:extLst>
          </p:cNvPr>
          <p:cNvGrpSpPr/>
          <p:nvPr/>
        </p:nvGrpSpPr>
        <p:grpSpPr>
          <a:xfrm>
            <a:off x="10334133" y="144563"/>
            <a:ext cx="285829" cy="7341550"/>
            <a:chOff x="73845" y="36500"/>
            <a:chExt cx="285829" cy="7341550"/>
          </a:xfrm>
        </p:grpSpPr>
        <p:grpSp>
          <p:nvGrpSpPr>
            <p:cNvPr id="44" name="Google Shape;6866;p42">
              <a:extLst>
                <a:ext uri="{FF2B5EF4-FFF2-40B4-BE49-F238E27FC236}">
                  <a16:creationId xmlns:a16="http://schemas.microsoft.com/office/drawing/2014/main" id="{70908A24-9960-4854-A722-4F5D994A8C07}"/>
                </a:ext>
              </a:extLst>
            </p:cNvPr>
            <p:cNvGrpSpPr/>
            <p:nvPr/>
          </p:nvGrpSpPr>
          <p:grpSpPr>
            <a:xfrm>
              <a:off x="73845" y="4538300"/>
              <a:ext cx="285829" cy="2839750"/>
              <a:chOff x="73845" y="3561500"/>
              <a:chExt cx="285829" cy="2839750"/>
            </a:xfrm>
          </p:grpSpPr>
          <p:grpSp>
            <p:nvGrpSpPr>
              <p:cNvPr id="123" name="Google Shape;6867;p42">
                <a:extLst>
                  <a:ext uri="{FF2B5EF4-FFF2-40B4-BE49-F238E27FC236}">
                    <a16:creationId xmlns:a16="http://schemas.microsoft.com/office/drawing/2014/main" id="{B6FBECD5-C10A-4830-BD2D-A24E019444C0}"/>
                  </a:ext>
                </a:extLst>
              </p:cNvPr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41" name="Google Shape;6868;p42">
                  <a:extLst>
                    <a:ext uri="{FF2B5EF4-FFF2-40B4-BE49-F238E27FC236}">
                      <a16:creationId xmlns:a16="http://schemas.microsoft.com/office/drawing/2014/main" id="{F081F205-FA74-48FC-9720-940AFA8747CD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54" name="Google Shape;6869;p42">
                    <a:extLst>
                      <a:ext uri="{FF2B5EF4-FFF2-40B4-BE49-F238E27FC236}">
                        <a16:creationId xmlns:a16="http://schemas.microsoft.com/office/drawing/2014/main" id="{DE78085C-6E2F-4D2C-AD74-500C7C5E36B9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" name="Google Shape;6870;p42">
                    <a:extLst>
                      <a:ext uri="{FF2B5EF4-FFF2-40B4-BE49-F238E27FC236}">
                        <a16:creationId xmlns:a16="http://schemas.microsoft.com/office/drawing/2014/main" id="{8E0BF5C3-C52A-4606-9AB0-AEFE450BE6C6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" name="Google Shape;6871;p42">
                    <a:extLst>
                      <a:ext uri="{FF2B5EF4-FFF2-40B4-BE49-F238E27FC236}">
                        <a16:creationId xmlns:a16="http://schemas.microsoft.com/office/drawing/2014/main" id="{FFAC6459-A276-40E8-A91E-4794FAD70BF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42" name="Google Shape;6872;p42">
                  <a:extLst>
                    <a:ext uri="{FF2B5EF4-FFF2-40B4-BE49-F238E27FC236}">
                      <a16:creationId xmlns:a16="http://schemas.microsoft.com/office/drawing/2014/main" id="{6A20F242-9CEF-4D68-824D-E79052072D9A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51" name="Google Shape;6873;p42">
                    <a:extLst>
                      <a:ext uri="{FF2B5EF4-FFF2-40B4-BE49-F238E27FC236}">
                        <a16:creationId xmlns:a16="http://schemas.microsoft.com/office/drawing/2014/main" id="{92FD5766-C93B-4387-90F7-ED38BA7C7F3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2" name="Google Shape;6874;p42">
                    <a:extLst>
                      <a:ext uri="{FF2B5EF4-FFF2-40B4-BE49-F238E27FC236}">
                        <a16:creationId xmlns:a16="http://schemas.microsoft.com/office/drawing/2014/main" id="{84894879-6423-41D5-9E0D-1141CEAB4B3C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3" name="Google Shape;6875;p42">
                    <a:extLst>
                      <a:ext uri="{FF2B5EF4-FFF2-40B4-BE49-F238E27FC236}">
                        <a16:creationId xmlns:a16="http://schemas.microsoft.com/office/drawing/2014/main" id="{81CDB77D-0A0F-4261-A70A-34B605AFE094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43" name="Google Shape;6876;p42">
                  <a:extLst>
                    <a:ext uri="{FF2B5EF4-FFF2-40B4-BE49-F238E27FC236}">
                      <a16:creationId xmlns:a16="http://schemas.microsoft.com/office/drawing/2014/main" id="{3C39EFBB-2AC4-4124-884A-D55CBF4BA29C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48" name="Google Shape;6877;p42">
                    <a:extLst>
                      <a:ext uri="{FF2B5EF4-FFF2-40B4-BE49-F238E27FC236}">
                        <a16:creationId xmlns:a16="http://schemas.microsoft.com/office/drawing/2014/main" id="{E19901E6-5C33-4775-A812-B89D2F65EBBA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9" name="Google Shape;6878;p42">
                    <a:extLst>
                      <a:ext uri="{FF2B5EF4-FFF2-40B4-BE49-F238E27FC236}">
                        <a16:creationId xmlns:a16="http://schemas.microsoft.com/office/drawing/2014/main" id="{01439545-B3F4-4B9E-BE88-8D16192D9A9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0" name="Google Shape;6879;p42">
                    <a:extLst>
                      <a:ext uri="{FF2B5EF4-FFF2-40B4-BE49-F238E27FC236}">
                        <a16:creationId xmlns:a16="http://schemas.microsoft.com/office/drawing/2014/main" id="{416B01C1-D94E-4719-AB37-B73BD26CDDE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44" name="Google Shape;6880;p42">
                  <a:extLst>
                    <a:ext uri="{FF2B5EF4-FFF2-40B4-BE49-F238E27FC236}">
                      <a16:creationId xmlns:a16="http://schemas.microsoft.com/office/drawing/2014/main" id="{B55283F1-2216-44D9-8A2C-A1B470226E84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45" name="Google Shape;6881;p42">
                    <a:extLst>
                      <a:ext uri="{FF2B5EF4-FFF2-40B4-BE49-F238E27FC236}">
                        <a16:creationId xmlns:a16="http://schemas.microsoft.com/office/drawing/2014/main" id="{7DE7E5C9-A47F-4DAB-93C0-1CCF80E7D14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6" name="Google Shape;6882;p42">
                    <a:extLst>
                      <a:ext uri="{FF2B5EF4-FFF2-40B4-BE49-F238E27FC236}">
                        <a16:creationId xmlns:a16="http://schemas.microsoft.com/office/drawing/2014/main" id="{3C29CA7D-B60D-42F9-BD81-038436BD6B30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7" name="Google Shape;6883;p42">
                    <a:extLst>
                      <a:ext uri="{FF2B5EF4-FFF2-40B4-BE49-F238E27FC236}">
                        <a16:creationId xmlns:a16="http://schemas.microsoft.com/office/drawing/2014/main" id="{8FD452C1-AB20-4E0F-A915-D2F677B4DE64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24" name="Google Shape;6884;p42">
                <a:extLst>
                  <a:ext uri="{FF2B5EF4-FFF2-40B4-BE49-F238E27FC236}">
                    <a16:creationId xmlns:a16="http://schemas.microsoft.com/office/drawing/2014/main" id="{A8C48052-115B-4AC7-B83E-A66E94ADC75E}"/>
                  </a:ext>
                </a:extLst>
              </p:cNvPr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125" name="Google Shape;6885;p42">
                  <a:extLst>
                    <a:ext uri="{FF2B5EF4-FFF2-40B4-BE49-F238E27FC236}">
                      <a16:creationId xmlns:a16="http://schemas.microsoft.com/office/drawing/2014/main" id="{B9224371-FD4E-40AC-A22E-F8D4F89DCCFA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8" name="Google Shape;6886;p42">
                    <a:extLst>
                      <a:ext uri="{FF2B5EF4-FFF2-40B4-BE49-F238E27FC236}">
                        <a16:creationId xmlns:a16="http://schemas.microsoft.com/office/drawing/2014/main" id="{5ED962AF-E447-49CC-AD2F-73906C7ADD29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9" name="Google Shape;6887;p42">
                    <a:extLst>
                      <a:ext uri="{FF2B5EF4-FFF2-40B4-BE49-F238E27FC236}">
                        <a16:creationId xmlns:a16="http://schemas.microsoft.com/office/drawing/2014/main" id="{1356145A-F944-45DB-9E72-27BF9966488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0" name="Google Shape;6888;p42">
                    <a:extLst>
                      <a:ext uri="{FF2B5EF4-FFF2-40B4-BE49-F238E27FC236}">
                        <a16:creationId xmlns:a16="http://schemas.microsoft.com/office/drawing/2014/main" id="{C61F1DA2-8E99-486F-B097-E3268C40464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6" name="Google Shape;6889;p42">
                  <a:extLst>
                    <a:ext uri="{FF2B5EF4-FFF2-40B4-BE49-F238E27FC236}">
                      <a16:creationId xmlns:a16="http://schemas.microsoft.com/office/drawing/2014/main" id="{46B2EA08-CE7C-4A66-AFF6-4245C6590A30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5" name="Google Shape;6890;p42">
                    <a:extLst>
                      <a:ext uri="{FF2B5EF4-FFF2-40B4-BE49-F238E27FC236}">
                        <a16:creationId xmlns:a16="http://schemas.microsoft.com/office/drawing/2014/main" id="{1F7E8481-D3E4-4297-AB44-CE10DF337CB9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" name="Google Shape;6891;p42">
                    <a:extLst>
                      <a:ext uri="{FF2B5EF4-FFF2-40B4-BE49-F238E27FC236}">
                        <a16:creationId xmlns:a16="http://schemas.microsoft.com/office/drawing/2014/main" id="{2A66E3B0-3417-4948-8B53-D9075F4CE75E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" name="Google Shape;6892;p42">
                    <a:extLst>
                      <a:ext uri="{FF2B5EF4-FFF2-40B4-BE49-F238E27FC236}">
                        <a16:creationId xmlns:a16="http://schemas.microsoft.com/office/drawing/2014/main" id="{96F9296E-F3F0-4A64-A087-8016E9A63DB4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7" name="Google Shape;6893;p42">
                  <a:extLst>
                    <a:ext uri="{FF2B5EF4-FFF2-40B4-BE49-F238E27FC236}">
                      <a16:creationId xmlns:a16="http://schemas.microsoft.com/office/drawing/2014/main" id="{7725107A-4694-4F65-87EC-54BDD0A4CBDC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32" name="Google Shape;6894;p42">
                    <a:extLst>
                      <a:ext uri="{FF2B5EF4-FFF2-40B4-BE49-F238E27FC236}">
                        <a16:creationId xmlns:a16="http://schemas.microsoft.com/office/drawing/2014/main" id="{A3995EC9-7797-4EAB-8C55-B6118833559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" name="Google Shape;6895;p42">
                    <a:extLst>
                      <a:ext uri="{FF2B5EF4-FFF2-40B4-BE49-F238E27FC236}">
                        <a16:creationId xmlns:a16="http://schemas.microsoft.com/office/drawing/2014/main" id="{F7043383-AC87-4A1B-91E1-1F14790B2F5C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4" name="Google Shape;6896;p42">
                    <a:extLst>
                      <a:ext uri="{FF2B5EF4-FFF2-40B4-BE49-F238E27FC236}">
                        <a16:creationId xmlns:a16="http://schemas.microsoft.com/office/drawing/2014/main" id="{E9FE7301-B58B-4472-BCEB-882FAB70E0CB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8" name="Google Shape;6897;p42">
                  <a:extLst>
                    <a:ext uri="{FF2B5EF4-FFF2-40B4-BE49-F238E27FC236}">
                      <a16:creationId xmlns:a16="http://schemas.microsoft.com/office/drawing/2014/main" id="{1925208E-B0F5-419D-96F3-4C3AD3A7F635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9" name="Google Shape;6898;p42">
                    <a:extLst>
                      <a:ext uri="{FF2B5EF4-FFF2-40B4-BE49-F238E27FC236}">
                        <a16:creationId xmlns:a16="http://schemas.microsoft.com/office/drawing/2014/main" id="{E8C08C63-D9A4-4D72-A152-5CBBE9960031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0" name="Google Shape;6899;p42">
                    <a:extLst>
                      <a:ext uri="{FF2B5EF4-FFF2-40B4-BE49-F238E27FC236}">
                        <a16:creationId xmlns:a16="http://schemas.microsoft.com/office/drawing/2014/main" id="{A20D2AF2-27CB-40F7-9C61-D1209C83F12A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1" name="Google Shape;6900;p42">
                    <a:extLst>
                      <a:ext uri="{FF2B5EF4-FFF2-40B4-BE49-F238E27FC236}">
                        <a16:creationId xmlns:a16="http://schemas.microsoft.com/office/drawing/2014/main" id="{2E93DAAD-0E80-43CB-9917-AAD36E3CB85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45" name="Google Shape;6901;p42">
              <a:extLst>
                <a:ext uri="{FF2B5EF4-FFF2-40B4-BE49-F238E27FC236}">
                  <a16:creationId xmlns:a16="http://schemas.microsoft.com/office/drawing/2014/main" id="{54A89FD4-CF88-4B9B-82C2-9052EDFB9356}"/>
                </a:ext>
              </a:extLst>
            </p:cNvPr>
            <p:cNvGrpSpPr/>
            <p:nvPr/>
          </p:nvGrpSpPr>
          <p:grpSpPr>
            <a:xfrm>
              <a:off x="73845" y="1524775"/>
              <a:ext cx="285829" cy="2839750"/>
              <a:chOff x="73845" y="3561500"/>
              <a:chExt cx="285829" cy="2839750"/>
            </a:xfrm>
          </p:grpSpPr>
          <p:grpSp>
            <p:nvGrpSpPr>
              <p:cNvPr id="65" name="Google Shape;6902;p42">
                <a:extLst>
                  <a:ext uri="{FF2B5EF4-FFF2-40B4-BE49-F238E27FC236}">
                    <a16:creationId xmlns:a16="http://schemas.microsoft.com/office/drawing/2014/main" id="{F00C918C-587D-435C-81FE-D12C28B69F82}"/>
                  </a:ext>
                </a:extLst>
              </p:cNvPr>
              <p:cNvGrpSpPr/>
              <p:nvPr/>
            </p:nvGrpSpPr>
            <p:grpSpPr>
              <a:xfrm>
                <a:off x="73845" y="356150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85" name="Google Shape;6903;p42">
                  <a:extLst>
                    <a:ext uri="{FF2B5EF4-FFF2-40B4-BE49-F238E27FC236}">
                      <a16:creationId xmlns:a16="http://schemas.microsoft.com/office/drawing/2014/main" id="{1430AFEC-F7FE-4659-97A9-CB10A69975D8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20" name="Google Shape;6904;p42">
                    <a:extLst>
                      <a:ext uri="{FF2B5EF4-FFF2-40B4-BE49-F238E27FC236}">
                        <a16:creationId xmlns:a16="http://schemas.microsoft.com/office/drawing/2014/main" id="{DFF89E34-55FC-47BE-8EB7-B3A90A7C3FE9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" name="Google Shape;6905;p42">
                    <a:extLst>
                      <a:ext uri="{FF2B5EF4-FFF2-40B4-BE49-F238E27FC236}">
                        <a16:creationId xmlns:a16="http://schemas.microsoft.com/office/drawing/2014/main" id="{70A154C2-D72C-4EDE-8CA8-0DB8F03FA1D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2" name="Google Shape;6906;p42">
                    <a:extLst>
                      <a:ext uri="{FF2B5EF4-FFF2-40B4-BE49-F238E27FC236}">
                        <a16:creationId xmlns:a16="http://schemas.microsoft.com/office/drawing/2014/main" id="{4C6A3674-D120-4495-95F8-2D9BC673BD3A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8" name="Google Shape;6907;p42">
                  <a:extLst>
                    <a:ext uri="{FF2B5EF4-FFF2-40B4-BE49-F238E27FC236}">
                      <a16:creationId xmlns:a16="http://schemas.microsoft.com/office/drawing/2014/main" id="{4A9E31F3-6AAD-4EFD-9DFD-86DCE070EF48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17" name="Google Shape;6908;p42">
                    <a:extLst>
                      <a:ext uri="{FF2B5EF4-FFF2-40B4-BE49-F238E27FC236}">
                        <a16:creationId xmlns:a16="http://schemas.microsoft.com/office/drawing/2014/main" id="{A5843017-796A-4A3C-BCE0-4370B7F7D2B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8" name="Google Shape;6909;p42">
                    <a:extLst>
                      <a:ext uri="{FF2B5EF4-FFF2-40B4-BE49-F238E27FC236}">
                        <a16:creationId xmlns:a16="http://schemas.microsoft.com/office/drawing/2014/main" id="{8FFB4C6E-6F40-4B04-BB54-5EB1C65C1A65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9" name="Google Shape;6910;p42">
                    <a:extLst>
                      <a:ext uri="{FF2B5EF4-FFF2-40B4-BE49-F238E27FC236}">
                        <a16:creationId xmlns:a16="http://schemas.microsoft.com/office/drawing/2014/main" id="{F3C00F1C-105F-42A3-8E2C-C8B67A3C98F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9" name="Google Shape;6911;p42">
                  <a:extLst>
                    <a:ext uri="{FF2B5EF4-FFF2-40B4-BE49-F238E27FC236}">
                      <a16:creationId xmlns:a16="http://schemas.microsoft.com/office/drawing/2014/main" id="{AB633E0B-9A8F-486C-B871-BE39BA3AB9A9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14" name="Google Shape;6912;p42">
                    <a:extLst>
                      <a:ext uri="{FF2B5EF4-FFF2-40B4-BE49-F238E27FC236}">
                        <a16:creationId xmlns:a16="http://schemas.microsoft.com/office/drawing/2014/main" id="{8E66858D-636C-4423-8343-102AFE2FDBA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" name="Google Shape;6913;p42">
                    <a:extLst>
                      <a:ext uri="{FF2B5EF4-FFF2-40B4-BE49-F238E27FC236}">
                        <a16:creationId xmlns:a16="http://schemas.microsoft.com/office/drawing/2014/main" id="{EEC064DC-69A2-468F-ADAC-39D52EF13C45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" name="Google Shape;6914;p42">
                    <a:extLst>
                      <a:ext uri="{FF2B5EF4-FFF2-40B4-BE49-F238E27FC236}">
                        <a16:creationId xmlns:a16="http://schemas.microsoft.com/office/drawing/2014/main" id="{AC42DF5F-5D8A-4F0F-A32E-1542B6939CE2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00" name="Google Shape;6915;p42">
                  <a:extLst>
                    <a:ext uri="{FF2B5EF4-FFF2-40B4-BE49-F238E27FC236}">
                      <a16:creationId xmlns:a16="http://schemas.microsoft.com/office/drawing/2014/main" id="{F8891F50-1C78-4D7C-BCB9-CCB273D537EA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107" name="Google Shape;6916;p42">
                    <a:extLst>
                      <a:ext uri="{FF2B5EF4-FFF2-40B4-BE49-F238E27FC236}">
                        <a16:creationId xmlns:a16="http://schemas.microsoft.com/office/drawing/2014/main" id="{8403F136-ECE2-4F95-A99F-42472313CD5E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1" name="Google Shape;6917;p42">
                    <a:extLst>
                      <a:ext uri="{FF2B5EF4-FFF2-40B4-BE49-F238E27FC236}">
                        <a16:creationId xmlns:a16="http://schemas.microsoft.com/office/drawing/2014/main" id="{EFBA454F-1FEB-4ABB-ACD4-529A9DEBDBC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3" name="Google Shape;6918;p42">
                    <a:extLst>
                      <a:ext uri="{FF2B5EF4-FFF2-40B4-BE49-F238E27FC236}">
                        <a16:creationId xmlns:a16="http://schemas.microsoft.com/office/drawing/2014/main" id="{0D133840-5FF9-4FD3-A02E-F9DD00835460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66" name="Google Shape;6919;p42">
                <a:extLst>
                  <a:ext uri="{FF2B5EF4-FFF2-40B4-BE49-F238E27FC236}">
                    <a16:creationId xmlns:a16="http://schemas.microsoft.com/office/drawing/2014/main" id="{E3B44997-637A-4ED0-89E0-E5C5BD2138FA}"/>
                  </a:ext>
                </a:extLst>
              </p:cNvPr>
              <p:cNvGrpSpPr/>
              <p:nvPr/>
            </p:nvGrpSpPr>
            <p:grpSpPr>
              <a:xfrm>
                <a:off x="81020" y="5094550"/>
                <a:ext cx="278654" cy="1306700"/>
                <a:chOff x="73845" y="3561500"/>
                <a:chExt cx="278654" cy="1306700"/>
              </a:xfrm>
            </p:grpSpPr>
            <p:grpSp>
              <p:nvGrpSpPr>
                <p:cNvPr id="67" name="Google Shape;6920;p42">
                  <a:extLst>
                    <a:ext uri="{FF2B5EF4-FFF2-40B4-BE49-F238E27FC236}">
                      <a16:creationId xmlns:a16="http://schemas.microsoft.com/office/drawing/2014/main" id="{D6D7DDD3-EA95-47B5-8D0B-4B4F62124390}"/>
                    </a:ext>
                  </a:extLst>
                </p:cNvPr>
                <p:cNvGrpSpPr/>
                <p:nvPr/>
              </p:nvGrpSpPr>
              <p:grpSpPr>
                <a:xfrm>
                  <a:off x="179620" y="39543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81" name="Google Shape;6921;p42">
                    <a:extLst>
                      <a:ext uri="{FF2B5EF4-FFF2-40B4-BE49-F238E27FC236}">
                        <a16:creationId xmlns:a16="http://schemas.microsoft.com/office/drawing/2014/main" id="{7B9A84F1-669D-4EEB-B314-D4536BAFAFA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2" name="Google Shape;6922;p42">
                    <a:extLst>
                      <a:ext uri="{FF2B5EF4-FFF2-40B4-BE49-F238E27FC236}">
                        <a16:creationId xmlns:a16="http://schemas.microsoft.com/office/drawing/2014/main" id="{1F5855D9-1E07-4A50-B2C4-0483519BDB11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3" name="Google Shape;6923;p42">
                    <a:extLst>
                      <a:ext uri="{FF2B5EF4-FFF2-40B4-BE49-F238E27FC236}">
                        <a16:creationId xmlns:a16="http://schemas.microsoft.com/office/drawing/2014/main" id="{D13AF62B-316B-4F5B-BC5F-5F01552B75A7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8" name="Google Shape;6924;p42">
                  <a:extLst>
                    <a:ext uri="{FF2B5EF4-FFF2-40B4-BE49-F238E27FC236}">
                      <a16:creationId xmlns:a16="http://schemas.microsoft.com/office/drawing/2014/main" id="{BC44D4C5-57DF-43E6-8291-7B47C4CA575A}"/>
                    </a:ext>
                  </a:extLst>
                </p:cNvPr>
                <p:cNvGrpSpPr/>
                <p:nvPr/>
              </p:nvGrpSpPr>
              <p:grpSpPr>
                <a:xfrm>
                  <a:off x="116495" y="43471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7" name="Google Shape;6925;p42">
                    <a:extLst>
                      <a:ext uri="{FF2B5EF4-FFF2-40B4-BE49-F238E27FC236}">
                        <a16:creationId xmlns:a16="http://schemas.microsoft.com/office/drawing/2014/main" id="{2F7ADC17-70E3-437A-8487-DA1AF3FFB2B8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8" name="Google Shape;6926;p42">
                    <a:extLst>
                      <a:ext uri="{FF2B5EF4-FFF2-40B4-BE49-F238E27FC236}">
                        <a16:creationId xmlns:a16="http://schemas.microsoft.com/office/drawing/2014/main" id="{0943A23A-ED91-4393-9BA1-1134D1E7C776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9" name="Google Shape;6927;p42">
                    <a:extLst>
                      <a:ext uri="{FF2B5EF4-FFF2-40B4-BE49-F238E27FC236}">
                        <a16:creationId xmlns:a16="http://schemas.microsoft.com/office/drawing/2014/main" id="{D3326F56-8165-4C21-91BD-50E13761CD65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9" name="Google Shape;6928;p42">
                  <a:extLst>
                    <a:ext uri="{FF2B5EF4-FFF2-40B4-BE49-F238E27FC236}">
                      <a16:creationId xmlns:a16="http://schemas.microsoft.com/office/drawing/2014/main" id="{308C640C-E099-4CA7-9713-32DF46BCE25C}"/>
                    </a:ext>
                  </a:extLst>
                </p:cNvPr>
                <p:cNvGrpSpPr/>
                <p:nvPr/>
              </p:nvGrpSpPr>
              <p:grpSpPr>
                <a:xfrm>
                  <a:off x="213170" y="47399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4" name="Google Shape;6929;p42">
                    <a:extLst>
                      <a:ext uri="{FF2B5EF4-FFF2-40B4-BE49-F238E27FC236}">
                        <a16:creationId xmlns:a16="http://schemas.microsoft.com/office/drawing/2014/main" id="{FD5747CF-A439-49FC-89B5-892AA2613E0A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5" name="Google Shape;6930;p42">
                    <a:extLst>
                      <a:ext uri="{FF2B5EF4-FFF2-40B4-BE49-F238E27FC236}">
                        <a16:creationId xmlns:a16="http://schemas.microsoft.com/office/drawing/2014/main" id="{82E2EB84-606C-43B9-823A-27D4548106DD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6" name="Google Shape;6931;p42">
                    <a:extLst>
                      <a:ext uri="{FF2B5EF4-FFF2-40B4-BE49-F238E27FC236}">
                        <a16:creationId xmlns:a16="http://schemas.microsoft.com/office/drawing/2014/main" id="{13ACA68A-EF93-4DFA-97D9-3DFAFCADF0FD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70" name="Google Shape;6932;p42">
                  <a:extLst>
                    <a:ext uri="{FF2B5EF4-FFF2-40B4-BE49-F238E27FC236}">
                      <a16:creationId xmlns:a16="http://schemas.microsoft.com/office/drawing/2014/main" id="{BA0F2001-65AF-491F-B116-561A053205BD}"/>
                    </a:ext>
                  </a:extLst>
                </p:cNvPr>
                <p:cNvGrpSpPr/>
                <p:nvPr/>
              </p:nvGrpSpPr>
              <p:grpSpPr>
                <a:xfrm>
                  <a:off x="73845" y="3561500"/>
                  <a:ext cx="139329" cy="128300"/>
                  <a:chOff x="732600" y="1890325"/>
                  <a:chExt cx="138100" cy="128300"/>
                </a:xfrm>
              </p:grpSpPr>
              <p:sp>
                <p:nvSpPr>
                  <p:cNvPr id="71" name="Google Shape;6933;p42">
                    <a:extLst>
                      <a:ext uri="{FF2B5EF4-FFF2-40B4-BE49-F238E27FC236}">
                        <a16:creationId xmlns:a16="http://schemas.microsoft.com/office/drawing/2014/main" id="{F42B8681-C49C-45DE-81A8-052858CCA856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0325"/>
                    <a:ext cx="138100" cy="12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24" h="5101" extrusionOk="0">
                        <a:moveTo>
                          <a:pt x="1431" y="1"/>
                        </a:moveTo>
                        <a:cubicBezTo>
                          <a:pt x="1188" y="1"/>
                          <a:pt x="1025" y="229"/>
                          <a:pt x="1105" y="548"/>
                        </a:cubicBezTo>
                        <a:lnTo>
                          <a:pt x="1368" y="1916"/>
                        </a:lnTo>
                        <a:lnTo>
                          <a:pt x="263" y="2758"/>
                        </a:lnTo>
                        <a:cubicBezTo>
                          <a:pt x="0" y="2968"/>
                          <a:pt x="158" y="3389"/>
                          <a:pt x="474" y="3442"/>
                        </a:cubicBezTo>
                        <a:lnTo>
                          <a:pt x="1842" y="3547"/>
                        </a:lnTo>
                        <a:lnTo>
                          <a:pt x="2315" y="4862"/>
                        </a:lnTo>
                        <a:cubicBezTo>
                          <a:pt x="2372" y="5004"/>
                          <a:pt x="2537" y="5100"/>
                          <a:pt x="2701" y="5100"/>
                        </a:cubicBezTo>
                        <a:cubicBezTo>
                          <a:pt x="2840" y="5100"/>
                          <a:pt x="2979" y="5031"/>
                          <a:pt x="3052" y="4862"/>
                        </a:cubicBezTo>
                        <a:lnTo>
                          <a:pt x="3630" y="3652"/>
                        </a:lnTo>
                        <a:lnTo>
                          <a:pt x="4998" y="3547"/>
                        </a:lnTo>
                        <a:cubicBezTo>
                          <a:pt x="5314" y="3547"/>
                          <a:pt x="5524" y="3126"/>
                          <a:pt x="5261" y="2916"/>
                        </a:cubicBezTo>
                        <a:lnTo>
                          <a:pt x="4209" y="1969"/>
                        </a:lnTo>
                        <a:lnTo>
                          <a:pt x="4630" y="601"/>
                        </a:lnTo>
                        <a:cubicBezTo>
                          <a:pt x="4716" y="343"/>
                          <a:pt x="4486" y="86"/>
                          <a:pt x="4255" y="86"/>
                        </a:cubicBezTo>
                        <a:cubicBezTo>
                          <a:pt x="4204" y="86"/>
                          <a:pt x="4152" y="99"/>
                          <a:pt x="4104" y="128"/>
                        </a:cubicBezTo>
                        <a:lnTo>
                          <a:pt x="2841" y="864"/>
                        </a:lnTo>
                        <a:lnTo>
                          <a:pt x="1684" y="75"/>
                        </a:lnTo>
                        <a:cubicBezTo>
                          <a:pt x="1595" y="24"/>
                          <a:pt x="1509" y="1"/>
                          <a:pt x="14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2" name="Google Shape;6934;p42">
                    <a:extLst>
                      <a:ext uri="{FF2B5EF4-FFF2-40B4-BE49-F238E27FC236}">
                        <a16:creationId xmlns:a16="http://schemas.microsoft.com/office/drawing/2014/main" id="{19B0D898-0C2B-44E2-8B12-88A9D978C9CD}"/>
                      </a:ext>
                    </a:extLst>
                  </p:cNvPr>
                  <p:cNvSpPr/>
                  <p:nvPr/>
                </p:nvSpPr>
                <p:spPr>
                  <a:xfrm>
                    <a:off x="802300" y="1893750"/>
                    <a:ext cx="42100" cy="2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4" h="938" extrusionOk="0">
                        <a:moveTo>
                          <a:pt x="1447" y="1"/>
                        </a:moveTo>
                        <a:cubicBezTo>
                          <a:pt x="1377" y="1"/>
                          <a:pt x="1299" y="30"/>
                          <a:pt x="1210" y="96"/>
                        </a:cubicBezTo>
                        <a:lnTo>
                          <a:pt x="1" y="780"/>
                        </a:lnTo>
                        <a:lnTo>
                          <a:pt x="316" y="938"/>
                        </a:lnTo>
                        <a:lnTo>
                          <a:pt x="1684" y="148"/>
                        </a:lnTo>
                        <a:cubicBezTo>
                          <a:pt x="1623" y="57"/>
                          <a:pt x="1544" y="1"/>
                          <a:pt x="144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73" name="Google Shape;6935;p42">
                    <a:extLst>
                      <a:ext uri="{FF2B5EF4-FFF2-40B4-BE49-F238E27FC236}">
                        <a16:creationId xmlns:a16="http://schemas.microsoft.com/office/drawing/2014/main" id="{AA21C006-5BA5-40CA-A617-8C01212CB17B}"/>
                      </a:ext>
                    </a:extLst>
                  </p:cNvPr>
                  <p:cNvSpPr/>
                  <p:nvPr/>
                </p:nvSpPr>
                <p:spPr>
                  <a:xfrm>
                    <a:off x="732600" y="1892325"/>
                    <a:ext cx="74975" cy="12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9" h="5052" extrusionOk="0">
                        <a:moveTo>
                          <a:pt x="1559" y="0"/>
                        </a:moveTo>
                        <a:cubicBezTo>
                          <a:pt x="1320" y="0"/>
                          <a:pt x="1063" y="218"/>
                          <a:pt x="1105" y="468"/>
                        </a:cubicBezTo>
                        <a:lnTo>
                          <a:pt x="1368" y="1836"/>
                        </a:lnTo>
                        <a:lnTo>
                          <a:pt x="263" y="2678"/>
                        </a:lnTo>
                        <a:cubicBezTo>
                          <a:pt x="0" y="2888"/>
                          <a:pt x="158" y="3362"/>
                          <a:pt x="474" y="3362"/>
                        </a:cubicBezTo>
                        <a:lnTo>
                          <a:pt x="1842" y="3467"/>
                        </a:lnTo>
                        <a:lnTo>
                          <a:pt x="2315" y="4782"/>
                        </a:lnTo>
                        <a:cubicBezTo>
                          <a:pt x="2415" y="4949"/>
                          <a:pt x="2578" y="5052"/>
                          <a:pt x="2738" y="5052"/>
                        </a:cubicBezTo>
                        <a:cubicBezTo>
                          <a:pt x="2830" y="5052"/>
                          <a:pt x="2922" y="5017"/>
                          <a:pt x="2999" y="4940"/>
                        </a:cubicBezTo>
                        <a:cubicBezTo>
                          <a:pt x="2894" y="4887"/>
                          <a:pt x="2841" y="4887"/>
                          <a:pt x="2841" y="4782"/>
                        </a:cubicBezTo>
                        <a:lnTo>
                          <a:pt x="2368" y="3467"/>
                        </a:lnTo>
                        <a:lnTo>
                          <a:pt x="1000" y="3362"/>
                        </a:lnTo>
                        <a:cubicBezTo>
                          <a:pt x="684" y="3309"/>
                          <a:pt x="527" y="2888"/>
                          <a:pt x="790" y="2678"/>
                        </a:cubicBezTo>
                        <a:lnTo>
                          <a:pt x="1894" y="1836"/>
                        </a:lnTo>
                        <a:lnTo>
                          <a:pt x="1631" y="468"/>
                        </a:lnTo>
                        <a:cubicBezTo>
                          <a:pt x="1631" y="311"/>
                          <a:pt x="1631" y="205"/>
                          <a:pt x="1789" y="153"/>
                        </a:cubicBezTo>
                        <a:lnTo>
                          <a:pt x="1736" y="48"/>
                        </a:lnTo>
                        <a:cubicBezTo>
                          <a:pt x="1682" y="15"/>
                          <a:pt x="1621" y="0"/>
                          <a:pt x="155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978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46" name="Google Shape;6936;p42">
              <a:extLst>
                <a:ext uri="{FF2B5EF4-FFF2-40B4-BE49-F238E27FC236}">
                  <a16:creationId xmlns:a16="http://schemas.microsoft.com/office/drawing/2014/main" id="{F7308A43-5FBE-434F-96D1-879EBD187BEF}"/>
                </a:ext>
              </a:extLst>
            </p:cNvPr>
            <p:cNvGrpSpPr/>
            <p:nvPr/>
          </p:nvGrpSpPr>
          <p:grpSpPr>
            <a:xfrm>
              <a:off x="81020" y="36500"/>
              <a:ext cx="278654" cy="1306700"/>
              <a:chOff x="73845" y="3561500"/>
              <a:chExt cx="278654" cy="1306700"/>
            </a:xfrm>
          </p:grpSpPr>
          <p:grpSp>
            <p:nvGrpSpPr>
              <p:cNvPr id="47" name="Google Shape;6937;p42">
                <a:extLst>
                  <a:ext uri="{FF2B5EF4-FFF2-40B4-BE49-F238E27FC236}">
                    <a16:creationId xmlns:a16="http://schemas.microsoft.com/office/drawing/2014/main" id="{5E382679-6F5D-4D46-9B5E-92B439B7170C}"/>
                  </a:ext>
                </a:extLst>
              </p:cNvPr>
              <p:cNvGrpSpPr/>
              <p:nvPr/>
            </p:nvGrpSpPr>
            <p:grpSpPr>
              <a:xfrm>
                <a:off x="179620" y="3954300"/>
                <a:ext cx="139329" cy="128300"/>
                <a:chOff x="732600" y="1890325"/>
                <a:chExt cx="138100" cy="128300"/>
              </a:xfrm>
            </p:grpSpPr>
            <p:sp>
              <p:nvSpPr>
                <p:cNvPr id="62" name="Google Shape;6938;p42">
                  <a:extLst>
                    <a:ext uri="{FF2B5EF4-FFF2-40B4-BE49-F238E27FC236}">
                      <a16:creationId xmlns:a16="http://schemas.microsoft.com/office/drawing/2014/main" id="{1399E0F6-1582-4953-B2A4-2D913D3B38B7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" name="Google Shape;6939;p42">
                  <a:extLst>
                    <a:ext uri="{FF2B5EF4-FFF2-40B4-BE49-F238E27FC236}">
                      <a16:creationId xmlns:a16="http://schemas.microsoft.com/office/drawing/2014/main" id="{9231CD00-A132-4B61-9FF5-56D146485992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" name="Google Shape;6940;p42">
                  <a:extLst>
                    <a:ext uri="{FF2B5EF4-FFF2-40B4-BE49-F238E27FC236}">
                      <a16:creationId xmlns:a16="http://schemas.microsoft.com/office/drawing/2014/main" id="{3CDD0657-D744-4C59-B4AB-EDB9C7A11EE7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8" name="Google Shape;6941;p42">
                <a:extLst>
                  <a:ext uri="{FF2B5EF4-FFF2-40B4-BE49-F238E27FC236}">
                    <a16:creationId xmlns:a16="http://schemas.microsoft.com/office/drawing/2014/main" id="{197CC01C-01CE-4A3C-927F-C27A677FB48E}"/>
                  </a:ext>
                </a:extLst>
              </p:cNvPr>
              <p:cNvGrpSpPr/>
              <p:nvPr/>
            </p:nvGrpSpPr>
            <p:grpSpPr>
              <a:xfrm>
                <a:off x="116495" y="4347100"/>
                <a:ext cx="139329" cy="128300"/>
                <a:chOff x="732600" y="1890325"/>
                <a:chExt cx="138100" cy="128300"/>
              </a:xfrm>
            </p:grpSpPr>
            <p:sp>
              <p:nvSpPr>
                <p:cNvPr id="59" name="Google Shape;6942;p42">
                  <a:extLst>
                    <a:ext uri="{FF2B5EF4-FFF2-40B4-BE49-F238E27FC236}">
                      <a16:creationId xmlns:a16="http://schemas.microsoft.com/office/drawing/2014/main" id="{E279427B-3DED-49D5-818E-148329C379E2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" name="Google Shape;6943;p42">
                  <a:extLst>
                    <a:ext uri="{FF2B5EF4-FFF2-40B4-BE49-F238E27FC236}">
                      <a16:creationId xmlns:a16="http://schemas.microsoft.com/office/drawing/2014/main" id="{BE7FDAEE-E33E-4860-BDA0-D9A42F3D1C72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" name="Google Shape;6944;p42">
                  <a:extLst>
                    <a:ext uri="{FF2B5EF4-FFF2-40B4-BE49-F238E27FC236}">
                      <a16:creationId xmlns:a16="http://schemas.microsoft.com/office/drawing/2014/main" id="{D1F10F96-FC18-4E44-B582-B9CCDBF062C9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" name="Google Shape;6945;p42">
                <a:extLst>
                  <a:ext uri="{FF2B5EF4-FFF2-40B4-BE49-F238E27FC236}">
                    <a16:creationId xmlns:a16="http://schemas.microsoft.com/office/drawing/2014/main" id="{AE6A9AA6-230B-4122-BC5C-667CA7960FEA}"/>
                  </a:ext>
                </a:extLst>
              </p:cNvPr>
              <p:cNvGrpSpPr/>
              <p:nvPr/>
            </p:nvGrpSpPr>
            <p:grpSpPr>
              <a:xfrm>
                <a:off x="213170" y="4739900"/>
                <a:ext cx="139329" cy="128300"/>
                <a:chOff x="732600" y="1890325"/>
                <a:chExt cx="138100" cy="128300"/>
              </a:xfrm>
            </p:grpSpPr>
            <p:sp>
              <p:nvSpPr>
                <p:cNvPr id="54" name="Google Shape;6946;p42">
                  <a:extLst>
                    <a:ext uri="{FF2B5EF4-FFF2-40B4-BE49-F238E27FC236}">
                      <a16:creationId xmlns:a16="http://schemas.microsoft.com/office/drawing/2014/main" id="{8766D536-6158-4098-84F9-8EE654BB65DB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" name="Google Shape;6947;p42">
                  <a:extLst>
                    <a:ext uri="{FF2B5EF4-FFF2-40B4-BE49-F238E27FC236}">
                      <a16:creationId xmlns:a16="http://schemas.microsoft.com/office/drawing/2014/main" id="{8C6CF231-7FE6-49D7-909C-532FF98C1B21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" name="Google Shape;6948;p42">
                  <a:extLst>
                    <a:ext uri="{FF2B5EF4-FFF2-40B4-BE49-F238E27FC236}">
                      <a16:creationId xmlns:a16="http://schemas.microsoft.com/office/drawing/2014/main" id="{5EF9EF9B-0FB2-442F-AED0-C16CE8AEAEE3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" name="Google Shape;6949;p42">
                <a:extLst>
                  <a:ext uri="{FF2B5EF4-FFF2-40B4-BE49-F238E27FC236}">
                    <a16:creationId xmlns:a16="http://schemas.microsoft.com/office/drawing/2014/main" id="{8E6FC321-5EF4-4633-92DE-838925ADEB48}"/>
                  </a:ext>
                </a:extLst>
              </p:cNvPr>
              <p:cNvGrpSpPr/>
              <p:nvPr/>
            </p:nvGrpSpPr>
            <p:grpSpPr>
              <a:xfrm>
                <a:off x="73845" y="3561500"/>
                <a:ext cx="139329" cy="128300"/>
                <a:chOff x="732600" y="1890325"/>
                <a:chExt cx="138100" cy="128300"/>
              </a:xfrm>
            </p:grpSpPr>
            <p:sp>
              <p:nvSpPr>
                <p:cNvPr id="51" name="Google Shape;6950;p42">
                  <a:extLst>
                    <a:ext uri="{FF2B5EF4-FFF2-40B4-BE49-F238E27FC236}">
                      <a16:creationId xmlns:a16="http://schemas.microsoft.com/office/drawing/2014/main" id="{DD4F378E-A344-46C9-BEC9-5748F47D25A5}"/>
                    </a:ext>
                  </a:extLst>
                </p:cNvPr>
                <p:cNvSpPr/>
                <p:nvPr/>
              </p:nvSpPr>
              <p:spPr>
                <a:xfrm>
                  <a:off x="732600" y="1890325"/>
                  <a:ext cx="138100" cy="1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" h="5101" extrusionOk="0">
                      <a:moveTo>
                        <a:pt x="1431" y="1"/>
                      </a:moveTo>
                      <a:cubicBezTo>
                        <a:pt x="1188" y="1"/>
                        <a:pt x="1025" y="229"/>
                        <a:pt x="1105" y="548"/>
                      </a:cubicBezTo>
                      <a:lnTo>
                        <a:pt x="1368" y="1916"/>
                      </a:lnTo>
                      <a:lnTo>
                        <a:pt x="263" y="2758"/>
                      </a:lnTo>
                      <a:cubicBezTo>
                        <a:pt x="0" y="2968"/>
                        <a:pt x="158" y="3389"/>
                        <a:pt x="474" y="3442"/>
                      </a:cubicBezTo>
                      <a:lnTo>
                        <a:pt x="1842" y="3547"/>
                      </a:lnTo>
                      <a:lnTo>
                        <a:pt x="2315" y="4862"/>
                      </a:lnTo>
                      <a:cubicBezTo>
                        <a:pt x="2372" y="5004"/>
                        <a:pt x="2537" y="5100"/>
                        <a:pt x="2701" y="5100"/>
                      </a:cubicBezTo>
                      <a:cubicBezTo>
                        <a:pt x="2840" y="5100"/>
                        <a:pt x="2979" y="5031"/>
                        <a:pt x="3052" y="4862"/>
                      </a:cubicBezTo>
                      <a:lnTo>
                        <a:pt x="3630" y="3652"/>
                      </a:lnTo>
                      <a:lnTo>
                        <a:pt x="4998" y="3547"/>
                      </a:lnTo>
                      <a:cubicBezTo>
                        <a:pt x="5314" y="3547"/>
                        <a:pt x="5524" y="3126"/>
                        <a:pt x="5261" y="2916"/>
                      </a:cubicBezTo>
                      <a:lnTo>
                        <a:pt x="4209" y="1969"/>
                      </a:lnTo>
                      <a:lnTo>
                        <a:pt x="4630" y="601"/>
                      </a:lnTo>
                      <a:cubicBezTo>
                        <a:pt x="4716" y="343"/>
                        <a:pt x="4486" y="86"/>
                        <a:pt x="4255" y="86"/>
                      </a:cubicBezTo>
                      <a:cubicBezTo>
                        <a:pt x="4204" y="86"/>
                        <a:pt x="4152" y="99"/>
                        <a:pt x="4104" y="128"/>
                      </a:cubicBezTo>
                      <a:lnTo>
                        <a:pt x="2841" y="864"/>
                      </a:lnTo>
                      <a:lnTo>
                        <a:pt x="1684" y="75"/>
                      </a:lnTo>
                      <a:cubicBezTo>
                        <a:pt x="1595" y="24"/>
                        <a:pt x="1509" y="1"/>
                        <a:pt x="14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" name="Google Shape;6951;p42">
                  <a:extLst>
                    <a:ext uri="{FF2B5EF4-FFF2-40B4-BE49-F238E27FC236}">
                      <a16:creationId xmlns:a16="http://schemas.microsoft.com/office/drawing/2014/main" id="{F78E29E8-F126-4C76-ABDE-57256B0869B0}"/>
                    </a:ext>
                  </a:extLst>
                </p:cNvPr>
                <p:cNvSpPr/>
                <p:nvPr/>
              </p:nvSpPr>
              <p:spPr>
                <a:xfrm>
                  <a:off x="802300" y="1893750"/>
                  <a:ext cx="42100" cy="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4" h="938" extrusionOk="0">
                      <a:moveTo>
                        <a:pt x="1447" y="1"/>
                      </a:moveTo>
                      <a:cubicBezTo>
                        <a:pt x="1377" y="1"/>
                        <a:pt x="1299" y="30"/>
                        <a:pt x="1210" y="96"/>
                      </a:cubicBezTo>
                      <a:lnTo>
                        <a:pt x="1" y="780"/>
                      </a:lnTo>
                      <a:lnTo>
                        <a:pt x="316" y="938"/>
                      </a:lnTo>
                      <a:lnTo>
                        <a:pt x="1684" y="148"/>
                      </a:lnTo>
                      <a:cubicBezTo>
                        <a:pt x="1623" y="57"/>
                        <a:pt x="1544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" name="Google Shape;6952;p42">
                  <a:extLst>
                    <a:ext uri="{FF2B5EF4-FFF2-40B4-BE49-F238E27FC236}">
                      <a16:creationId xmlns:a16="http://schemas.microsoft.com/office/drawing/2014/main" id="{BA3ECD76-52E6-4CE8-895C-74783B538B1C}"/>
                    </a:ext>
                  </a:extLst>
                </p:cNvPr>
                <p:cNvSpPr/>
                <p:nvPr/>
              </p:nvSpPr>
              <p:spPr>
                <a:xfrm>
                  <a:off x="732600" y="1892325"/>
                  <a:ext cx="74975" cy="1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" h="5052" extrusionOk="0">
                      <a:moveTo>
                        <a:pt x="1559" y="0"/>
                      </a:moveTo>
                      <a:cubicBezTo>
                        <a:pt x="1320" y="0"/>
                        <a:pt x="1063" y="218"/>
                        <a:pt x="1105" y="468"/>
                      </a:cubicBezTo>
                      <a:lnTo>
                        <a:pt x="1368" y="1836"/>
                      </a:lnTo>
                      <a:lnTo>
                        <a:pt x="263" y="2678"/>
                      </a:lnTo>
                      <a:cubicBezTo>
                        <a:pt x="0" y="2888"/>
                        <a:pt x="158" y="3362"/>
                        <a:pt x="474" y="3362"/>
                      </a:cubicBezTo>
                      <a:lnTo>
                        <a:pt x="1842" y="3467"/>
                      </a:lnTo>
                      <a:lnTo>
                        <a:pt x="2315" y="4782"/>
                      </a:lnTo>
                      <a:cubicBezTo>
                        <a:pt x="2415" y="4949"/>
                        <a:pt x="2578" y="5052"/>
                        <a:pt x="2738" y="5052"/>
                      </a:cubicBezTo>
                      <a:cubicBezTo>
                        <a:pt x="2830" y="5052"/>
                        <a:pt x="2922" y="5017"/>
                        <a:pt x="2999" y="4940"/>
                      </a:cubicBezTo>
                      <a:cubicBezTo>
                        <a:pt x="2894" y="4887"/>
                        <a:pt x="2841" y="4887"/>
                        <a:pt x="2841" y="4782"/>
                      </a:cubicBezTo>
                      <a:lnTo>
                        <a:pt x="2368" y="3467"/>
                      </a:lnTo>
                      <a:lnTo>
                        <a:pt x="1000" y="3362"/>
                      </a:lnTo>
                      <a:cubicBezTo>
                        <a:pt x="684" y="3309"/>
                        <a:pt x="527" y="2888"/>
                        <a:pt x="790" y="2678"/>
                      </a:cubicBezTo>
                      <a:lnTo>
                        <a:pt x="1894" y="1836"/>
                      </a:lnTo>
                      <a:lnTo>
                        <a:pt x="1631" y="468"/>
                      </a:lnTo>
                      <a:cubicBezTo>
                        <a:pt x="1631" y="311"/>
                        <a:pt x="1631" y="205"/>
                        <a:pt x="1789" y="153"/>
                      </a:cubicBezTo>
                      <a:lnTo>
                        <a:pt x="1736" y="48"/>
                      </a:lnTo>
                      <a:cubicBezTo>
                        <a:pt x="1682" y="15"/>
                        <a:pt x="1621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97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pic>
        <p:nvPicPr>
          <p:cNvPr id="475" name="صورة 474">
            <a:extLst>
              <a:ext uri="{FF2B5EF4-FFF2-40B4-BE49-F238E27FC236}">
                <a16:creationId xmlns:a16="http://schemas.microsoft.com/office/drawing/2014/main" id="{E8241117-2098-4651-A0AC-05DECC435171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rcRect t="24441" b="27204"/>
          <a:stretch/>
        </p:blipFill>
        <p:spPr>
          <a:xfrm>
            <a:off x="7766768" y="287814"/>
            <a:ext cx="2769028" cy="2901100"/>
          </a:xfrm>
          <a:prstGeom prst="rect">
            <a:avLst/>
          </a:prstGeom>
        </p:spPr>
      </p:pic>
      <p:grpSp>
        <p:nvGrpSpPr>
          <p:cNvPr id="12" name="مجموعة 11">
            <a:extLst>
              <a:ext uri="{FF2B5EF4-FFF2-40B4-BE49-F238E27FC236}">
                <a16:creationId xmlns:a16="http://schemas.microsoft.com/office/drawing/2014/main" id="{037E3BE2-9C7E-4584-A6E2-F1512F09666B}"/>
              </a:ext>
            </a:extLst>
          </p:cNvPr>
          <p:cNvGrpSpPr/>
          <p:nvPr/>
        </p:nvGrpSpPr>
        <p:grpSpPr>
          <a:xfrm>
            <a:off x="541892" y="306754"/>
            <a:ext cx="2485086" cy="2784885"/>
            <a:chOff x="2371345" y="230929"/>
            <a:chExt cx="2485086" cy="2784885"/>
          </a:xfrm>
        </p:grpSpPr>
        <p:pic>
          <p:nvPicPr>
            <p:cNvPr id="1026" name="Picture 2">
              <a:extLst>
                <a:ext uri="{FF2B5EF4-FFF2-40B4-BE49-F238E27FC236}">
                  <a16:creationId xmlns:a16="http://schemas.microsoft.com/office/drawing/2014/main" id="{0D2CF9BB-3587-46AB-BC6F-F97D8A5A14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644828">
              <a:off x="2371345" y="230929"/>
              <a:ext cx="2485086" cy="27848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صورة 5">
              <a:extLst>
                <a:ext uri="{FF2B5EF4-FFF2-40B4-BE49-F238E27FC236}">
                  <a16:creationId xmlns:a16="http://schemas.microsoft.com/office/drawing/2014/main" id="{2D5BE680-460E-4942-93F8-012D70316A1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clrChange>
                <a:clrFrom>
                  <a:srgbClr val="FA5961"/>
                </a:clrFrom>
                <a:clrTo>
                  <a:srgbClr val="FA5961">
                    <a:alpha val="0"/>
                  </a:srgbClr>
                </a:clrTo>
              </a:clrChange>
            </a:blip>
            <a:srcRect l="25714" t="48099" r="22325" b="2454"/>
            <a:stretch/>
          </p:blipFill>
          <p:spPr>
            <a:xfrm>
              <a:off x="3915360" y="1192976"/>
              <a:ext cx="709045" cy="710267"/>
            </a:xfrm>
            <a:prstGeom prst="rect">
              <a:avLst/>
            </a:prstGeom>
          </p:spPr>
        </p:pic>
        <p:pic>
          <p:nvPicPr>
            <p:cNvPr id="477" name="صورة 476">
              <a:extLst>
                <a:ext uri="{FF2B5EF4-FFF2-40B4-BE49-F238E27FC236}">
                  <a16:creationId xmlns:a16="http://schemas.microsoft.com/office/drawing/2014/main" id="{A53D9C3E-D833-4932-8BA2-A6B9156C54C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24853" t="705" r="20677" b="49848"/>
            <a:stretch/>
          </p:blipFill>
          <p:spPr>
            <a:xfrm>
              <a:off x="2791923" y="1121586"/>
              <a:ext cx="664846" cy="635307"/>
            </a:xfrm>
            <a:prstGeom prst="rect">
              <a:avLst/>
            </a:prstGeom>
          </p:spPr>
        </p:pic>
        <p:sp>
          <p:nvSpPr>
            <p:cNvPr id="9" name="مربع نص 8">
              <a:extLst>
                <a:ext uri="{FF2B5EF4-FFF2-40B4-BE49-F238E27FC236}">
                  <a16:creationId xmlns:a16="http://schemas.microsoft.com/office/drawing/2014/main" id="{D3832A51-8680-4D6B-9F35-12423C0E491C}"/>
                </a:ext>
              </a:extLst>
            </p:cNvPr>
            <p:cNvSpPr txBox="1"/>
            <p:nvPr/>
          </p:nvSpPr>
          <p:spPr>
            <a:xfrm>
              <a:off x="3915360" y="771597"/>
              <a:ext cx="661457" cy="307777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ar-OM" b="1" dirty="0"/>
                <a:t>الخطأ</a:t>
              </a:r>
              <a:endParaRPr lang="en-US" b="1" dirty="0"/>
            </a:p>
          </p:txBody>
        </p:sp>
        <p:sp>
          <p:nvSpPr>
            <p:cNvPr id="479" name="مربع نص 478">
              <a:extLst>
                <a:ext uri="{FF2B5EF4-FFF2-40B4-BE49-F238E27FC236}">
                  <a16:creationId xmlns:a16="http://schemas.microsoft.com/office/drawing/2014/main" id="{3C24B53B-D534-4331-9ECE-D8DF2AD32077}"/>
                </a:ext>
              </a:extLst>
            </p:cNvPr>
            <p:cNvSpPr txBox="1"/>
            <p:nvPr/>
          </p:nvSpPr>
          <p:spPr>
            <a:xfrm>
              <a:off x="2678549" y="771597"/>
              <a:ext cx="782572" cy="307777"/>
            </a:xfrm>
            <a:prstGeom prst="rect">
              <a:avLst/>
            </a:prstGeom>
            <a:solidFill>
              <a:schemeClr val="bg2">
                <a:lumMod val="85000"/>
              </a:schemeClr>
            </a:solidFill>
            <a:ln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ar-OM" b="1" dirty="0"/>
                <a:t>الصواب</a:t>
              </a:r>
              <a:endParaRPr lang="en-US" b="1" dirty="0"/>
            </a:p>
          </p:txBody>
        </p:sp>
        <p:cxnSp>
          <p:nvCxnSpPr>
            <p:cNvPr id="11" name="رابط مستقيم 10">
              <a:extLst>
                <a:ext uri="{FF2B5EF4-FFF2-40B4-BE49-F238E27FC236}">
                  <a16:creationId xmlns:a16="http://schemas.microsoft.com/office/drawing/2014/main" id="{6399E951-90B4-4014-97F7-151AD48BDD8C}"/>
                </a:ext>
              </a:extLst>
            </p:cNvPr>
            <p:cNvCxnSpPr/>
            <p:nvPr/>
          </p:nvCxnSpPr>
          <p:spPr>
            <a:xfrm flipH="1">
              <a:off x="3620083" y="692228"/>
              <a:ext cx="23451" cy="2008600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480" name="Google Shape;5745;p31">
            <a:extLst>
              <a:ext uri="{FF2B5EF4-FFF2-40B4-BE49-F238E27FC236}">
                <a16:creationId xmlns:a16="http://schemas.microsoft.com/office/drawing/2014/main" id="{5C44ED21-E50E-4D6C-A6D0-F08C590433B4}"/>
              </a:ext>
            </a:extLst>
          </p:cNvPr>
          <p:cNvGrpSpPr/>
          <p:nvPr/>
        </p:nvGrpSpPr>
        <p:grpSpPr>
          <a:xfrm>
            <a:off x="1037110" y="6260438"/>
            <a:ext cx="278051" cy="256023"/>
            <a:chOff x="732600" y="1890325"/>
            <a:chExt cx="138100" cy="128300"/>
          </a:xfrm>
        </p:grpSpPr>
        <p:sp>
          <p:nvSpPr>
            <p:cNvPr id="481" name="Google Shape;5746;p31">
              <a:extLst>
                <a:ext uri="{FF2B5EF4-FFF2-40B4-BE49-F238E27FC236}">
                  <a16:creationId xmlns:a16="http://schemas.microsoft.com/office/drawing/2014/main" id="{3847E676-B640-45C7-B849-8DC8A77ED5AA}"/>
                </a:ext>
              </a:extLst>
            </p:cNvPr>
            <p:cNvSpPr/>
            <p:nvPr/>
          </p:nvSpPr>
          <p:spPr>
            <a:xfrm>
              <a:off x="732600" y="1890325"/>
              <a:ext cx="138100" cy="127525"/>
            </a:xfrm>
            <a:custGeom>
              <a:avLst/>
              <a:gdLst/>
              <a:ahLst/>
              <a:cxnLst/>
              <a:rect l="l" t="t" r="r" b="b"/>
              <a:pathLst>
                <a:path w="5524" h="5101" extrusionOk="0">
                  <a:moveTo>
                    <a:pt x="1431" y="1"/>
                  </a:moveTo>
                  <a:cubicBezTo>
                    <a:pt x="1188" y="1"/>
                    <a:pt x="1025" y="229"/>
                    <a:pt x="1105" y="548"/>
                  </a:cubicBezTo>
                  <a:lnTo>
                    <a:pt x="1368" y="1916"/>
                  </a:lnTo>
                  <a:lnTo>
                    <a:pt x="263" y="2758"/>
                  </a:lnTo>
                  <a:cubicBezTo>
                    <a:pt x="0" y="2968"/>
                    <a:pt x="158" y="3389"/>
                    <a:pt x="474" y="3442"/>
                  </a:cubicBezTo>
                  <a:lnTo>
                    <a:pt x="1842" y="3547"/>
                  </a:lnTo>
                  <a:lnTo>
                    <a:pt x="2315" y="4862"/>
                  </a:lnTo>
                  <a:cubicBezTo>
                    <a:pt x="2372" y="5004"/>
                    <a:pt x="2537" y="5100"/>
                    <a:pt x="2701" y="5100"/>
                  </a:cubicBezTo>
                  <a:cubicBezTo>
                    <a:pt x="2840" y="5100"/>
                    <a:pt x="2979" y="5031"/>
                    <a:pt x="3052" y="4862"/>
                  </a:cubicBezTo>
                  <a:lnTo>
                    <a:pt x="3630" y="3652"/>
                  </a:lnTo>
                  <a:lnTo>
                    <a:pt x="4998" y="3547"/>
                  </a:lnTo>
                  <a:cubicBezTo>
                    <a:pt x="5314" y="3547"/>
                    <a:pt x="5524" y="3126"/>
                    <a:pt x="5261" y="2916"/>
                  </a:cubicBezTo>
                  <a:lnTo>
                    <a:pt x="4209" y="1969"/>
                  </a:lnTo>
                  <a:lnTo>
                    <a:pt x="4630" y="601"/>
                  </a:lnTo>
                  <a:cubicBezTo>
                    <a:pt x="4716" y="343"/>
                    <a:pt x="4486" y="86"/>
                    <a:pt x="4255" y="86"/>
                  </a:cubicBezTo>
                  <a:cubicBezTo>
                    <a:pt x="4204" y="86"/>
                    <a:pt x="4152" y="99"/>
                    <a:pt x="4104" y="128"/>
                  </a:cubicBezTo>
                  <a:lnTo>
                    <a:pt x="2841" y="864"/>
                  </a:lnTo>
                  <a:lnTo>
                    <a:pt x="1684" y="75"/>
                  </a:lnTo>
                  <a:cubicBezTo>
                    <a:pt x="1595" y="24"/>
                    <a:pt x="1509" y="1"/>
                    <a:pt x="1431" y="1"/>
                  </a:cubicBezTo>
                  <a:close/>
                </a:path>
              </a:pathLst>
            </a:custGeom>
            <a:solidFill>
              <a:srgbClr val="FCC3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5747;p31">
              <a:extLst>
                <a:ext uri="{FF2B5EF4-FFF2-40B4-BE49-F238E27FC236}">
                  <a16:creationId xmlns:a16="http://schemas.microsoft.com/office/drawing/2014/main" id="{EF333F36-4FCF-479E-990E-1E4F9B95F5B0}"/>
                </a:ext>
              </a:extLst>
            </p:cNvPr>
            <p:cNvSpPr/>
            <p:nvPr/>
          </p:nvSpPr>
          <p:spPr>
            <a:xfrm>
              <a:off x="802300" y="1893750"/>
              <a:ext cx="42100" cy="23450"/>
            </a:xfrm>
            <a:custGeom>
              <a:avLst/>
              <a:gdLst/>
              <a:ahLst/>
              <a:cxnLst/>
              <a:rect l="l" t="t" r="r" b="b"/>
              <a:pathLst>
                <a:path w="1684" h="938" extrusionOk="0">
                  <a:moveTo>
                    <a:pt x="1447" y="1"/>
                  </a:moveTo>
                  <a:cubicBezTo>
                    <a:pt x="1377" y="1"/>
                    <a:pt x="1299" y="30"/>
                    <a:pt x="1210" y="96"/>
                  </a:cubicBezTo>
                  <a:lnTo>
                    <a:pt x="1" y="780"/>
                  </a:lnTo>
                  <a:lnTo>
                    <a:pt x="316" y="938"/>
                  </a:lnTo>
                  <a:lnTo>
                    <a:pt x="1684" y="148"/>
                  </a:lnTo>
                  <a:cubicBezTo>
                    <a:pt x="1623" y="57"/>
                    <a:pt x="1544" y="1"/>
                    <a:pt x="1447" y="1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5748;p31">
              <a:extLst>
                <a:ext uri="{FF2B5EF4-FFF2-40B4-BE49-F238E27FC236}">
                  <a16:creationId xmlns:a16="http://schemas.microsoft.com/office/drawing/2014/main" id="{773FD8C7-547F-49D3-9932-B235265D1F83}"/>
                </a:ext>
              </a:extLst>
            </p:cNvPr>
            <p:cNvSpPr/>
            <p:nvPr/>
          </p:nvSpPr>
          <p:spPr>
            <a:xfrm>
              <a:off x="732600" y="1892325"/>
              <a:ext cx="74975" cy="126300"/>
            </a:xfrm>
            <a:custGeom>
              <a:avLst/>
              <a:gdLst/>
              <a:ahLst/>
              <a:cxnLst/>
              <a:rect l="l" t="t" r="r" b="b"/>
              <a:pathLst>
                <a:path w="2999" h="5052" extrusionOk="0">
                  <a:moveTo>
                    <a:pt x="1559" y="0"/>
                  </a:moveTo>
                  <a:cubicBezTo>
                    <a:pt x="1320" y="0"/>
                    <a:pt x="1063" y="218"/>
                    <a:pt x="1105" y="468"/>
                  </a:cubicBezTo>
                  <a:lnTo>
                    <a:pt x="1368" y="1836"/>
                  </a:lnTo>
                  <a:lnTo>
                    <a:pt x="263" y="2678"/>
                  </a:lnTo>
                  <a:cubicBezTo>
                    <a:pt x="0" y="2888"/>
                    <a:pt x="158" y="3362"/>
                    <a:pt x="474" y="3362"/>
                  </a:cubicBezTo>
                  <a:lnTo>
                    <a:pt x="1842" y="3467"/>
                  </a:lnTo>
                  <a:lnTo>
                    <a:pt x="2315" y="4782"/>
                  </a:lnTo>
                  <a:cubicBezTo>
                    <a:pt x="2415" y="4949"/>
                    <a:pt x="2578" y="5052"/>
                    <a:pt x="2738" y="5052"/>
                  </a:cubicBezTo>
                  <a:cubicBezTo>
                    <a:pt x="2830" y="5052"/>
                    <a:pt x="2922" y="5017"/>
                    <a:pt x="2999" y="4940"/>
                  </a:cubicBezTo>
                  <a:cubicBezTo>
                    <a:pt x="2894" y="4887"/>
                    <a:pt x="2841" y="4887"/>
                    <a:pt x="2841" y="4782"/>
                  </a:cubicBezTo>
                  <a:lnTo>
                    <a:pt x="2368" y="3467"/>
                  </a:lnTo>
                  <a:lnTo>
                    <a:pt x="1000" y="3362"/>
                  </a:lnTo>
                  <a:cubicBezTo>
                    <a:pt x="684" y="3309"/>
                    <a:pt x="527" y="2888"/>
                    <a:pt x="790" y="2678"/>
                  </a:cubicBezTo>
                  <a:lnTo>
                    <a:pt x="1894" y="1836"/>
                  </a:lnTo>
                  <a:lnTo>
                    <a:pt x="1631" y="468"/>
                  </a:lnTo>
                  <a:cubicBezTo>
                    <a:pt x="1631" y="311"/>
                    <a:pt x="1631" y="205"/>
                    <a:pt x="1789" y="153"/>
                  </a:cubicBezTo>
                  <a:lnTo>
                    <a:pt x="1736" y="48"/>
                  </a:lnTo>
                  <a:cubicBezTo>
                    <a:pt x="1682" y="15"/>
                    <a:pt x="1621" y="0"/>
                    <a:pt x="1559" y="0"/>
                  </a:cubicBezTo>
                  <a:close/>
                </a:path>
              </a:pathLst>
            </a:custGeom>
            <a:solidFill>
              <a:srgbClr val="FAB8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84" name="صورة 483">
            <a:extLst>
              <a:ext uri="{FF2B5EF4-FFF2-40B4-BE49-F238E27FC236}">
                <a16:creationId xmlns:a16="http://schemas.microsoft.com/office/drawing/2014/main" id="{7E8FA9FF-29E2-4407-B17D-6A0A9F2E245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343252" y="5928458"/>
            <a:ext cx="359695" cy="3170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892605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14F5FBCA-B4C3-4A44-872E-0E1E9A947A02}"/>
              </a:ext>
            </a:extLst>
          </p:cNvPr>
          <p:cNvSpPr txBox="1"/>
          <p:nvPr/>
        </p:nvSpPr>
        <p:spPr>
          <a:xfrm>
            <a:off x="4404818" y="458432"/>
            <a:ext cx="261916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4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تفريد</a:t>
            </a:r>
            <a:r>
              <a:rPr lang="ar-OM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 التعليم</a:t>
            </a:r>
            <a:endParaRPr lang="en-US" sz="36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ED1E487F-46ED-46F9-87E3-A09DA3ACA2F2}"/>
              </a:ext>
            </a:extLst>
          </p:cNvPr>
          <p:cNvSpPr txBox="1"/>
          <p:nvPr/>
        </p:nvSpPr>
        <p:spPr>
          <a:xfrm>
            <a:off x="1257060" y="1658182"/>
            <a:ext cx="361092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2000" b="1" u="sng" dirty="0"/>
              <a:t>كتاب الطالب صفحة 45 رقم (7)</a:t>
            </a:r>
            <a:endParaRPr lang="en-US" sz="2000" b="1" u="sng" dirty="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E49E549-FFEF-45BB-BF63-C2687244C02D}"/>
              </a:ext>
            </a:extLst>
          </p:cNvPr>
          <p:cNvSpPr txBox="1"/>
          <p:nvPr/>
        </p:nvSpPr>
        <p:spPr>
          <a:xfrm>
            <a:off x="6251697" y="1694698"/>
            <a:ext cx="361092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2000" b="1" u="sng" dirty="0"/>
              <a:t>كتاب الطالب صفحة 54 رقم (3+4)</a:t>
            </a:r>
            <a:endParaRPr lang="en-US" sz="2000" b="1" u="sng" dirty="0"/>
          </a:p>
        </p:txBody>
      </p:sp>
      <p:grpSp>
        <p:nvGrpSpPr>
          <p:cNvPr id="36" name="Google Shape;7422;p44">
            <a:extLst>
              <a:ext uri="{FF2B5EF4-FFF2-40B4-BE49-F238E27FC236}">
                <a16:creationId xmlns:a16="http://schemas.microsoft.com/office/drawing/2014/main" id="{31A26E53-D785-43DD-885B-A80FB7EBCFC3}"/>
              </a:ext>
            </a:extLst>
          </p:cNvPr>
          <p:cNvGrpSpPr/>
          <p:nvPr/>
        </p:nvGrpSpPr>
        <p:grpSpPr>
          <a:xfrm>
            <a:off x="-2000" y="-12625"/>
            <a:ext cx="10692000" cy="7589400"/>
            <a:chOff x="-2000" y="-12625"/>
            <a:chExt cx="10692000" cy="7589400"/>
          </a:xfrm>
        </p:grpSpPr>
        <p:sp>
          <p:nvSpPr>
            <p:cNvPr id="37" name="Google Shape;7423;p44">
              <a:extLst>
                <a:ext uri="{FF2B5EF4-FFF2-40B4-BE49-F238E27FC236}">
                  <a16:creationId xmlns:a16="http://schemas.microsoft.com/office/drawing/2014/main" id="{3CF44B0E-04E8-4E63-93AC-8FE29B7B3D57}"/>
                </a:ext>
              </a:extLst>
            </p:cNvPr>
            <p:cNvSpPr/>
            <p:nvPr/>
          </p:nvSpPr>
          <p:spPr>
            <a:xfrm>
              <a:off x="-2000" y="-12625"/>
              <a:ext cx="10692000" cy="7589400"/>
            </a:xfrm>
            <a:prstGeom prst="frame">
              <a:avLst>
                <a:gd name="adj1" fmla="val 5431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" name="Google Shape;7424;p44">
              <a:extLst>
                <a:ext uri="{FF2B5EF4-FFF2-40B4-BE49-F238E27FC236}">
                  <a16:creationId xmlns:a16="http://schemas.microsoft.com/office/drawing/2014/main" id="{3F57B3E8-616D-4E57-B500-6F66E2105D44}"/>
                </a:ext>
              </a:extLst>
            </p:cNvPr>
            <p:cNvGrpSpPr/>
            <p:nvPr/>
          </p:nvGrpSpPr>
          <p:grpSpPr>
            <a:xfrm>
              <a:off x="73845" y="61396"/>
              <a:ext cx="10544304" cy="7425379"/>
              <a:chOff x="73845" y="61396"/>
              <a:chExt cx="10544304" cy="7425379"/>
            </a:xfrm>
          </p:grpSpPr>
          <p:grpSp>
            <p:nvGrpSpPr>
              <p:cNvPr id="47" name="Google Shape;7425;p44">
                <a:extLst>
                  <a:ext uri="{FF2B5EF4-FFF2-40B4-BE49-F238E27FC236}">
                    <a16:creationId xmlns:a16="http://schemas.microsoft.com/office/drawing/2014/main" id="{ED2242B3-8273-4916-8849-3B8CA0FBC7CB}"/>
                  </a:ext>
                </a:extLst>
              </p:cNvPr>
              <p:cNvGrpSpPr/>
              <p:nvPr/>
            </p:nvGrpSpPr>
            <p:grpSpPr>
              <a:xfrm rot="10800000" flipH="1">
                <a:off x="541072" y="720094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345" name="Google Shape;7426;p44">
                  <a:extLst>
                    <a:ext uri="{FF2B5EF4-FFF2-40B4-BE49-F238E27FC236}">
                      <a16:creationId xmlns:a16="http://schemas.microsoft.com/office/drawing/2014/main" id="{8FE9E994-74C6-4C4E-9B8B-BD0D0F705904}"/>
                    </a:ext>
                  </a:extLst>
                </p:cNvPr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355" name="Google Shape;7427;p44">
                    <a:extLst>
                      <a:ext uri="{FF2B5EF4-FFF2-40B4-BE49-F238E27FC236}">
                        <a16:creationId xmlns:a16="http://schemas.microsoft.com/office/drawing/2014/main" id="{A3346505-691B-4B6F-90ED-5FA38A7966C1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444" name="Google Shape;7428;p44">
                      <a:extLst>
                        <a:ext uri="{FF2B5EF4-FFF2-40B4-BE49-F238E27FC236}">
                          <a16:creationId xmlns:a16="http://schemas.microsoft.com/office/drawing/2014/main" id="{0F52CE7E-3FFC-441B-AFDE-E2DCAF396A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57" name="Google Shape;7429;p44">
                        <a:extLst>
                          <a:ext uri="{FF2B5EF4-FFF2-40B4-BE49-F238E27FC236}">
                            <a16:creationId xmlns:a16="http://schemas.microsoft.com/office/drawing/2014/main" id="{705FB7BC-6218-42DA-B4F2-0FB2F7230B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8" name="Google Shape;7430;p44">
                        <a:extLst>
                          <a:ext uri="{FF2B5EF4-FFF2-40B4-BE49-F238E27FC236}">
                            <a16:creationId xmlns:a16="http://schemas.microsoft.com/office/drawing/2014/main" id="{012528DD-1632-4651-AF2D-6C1A37F09C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9" name="Google Shape;7431;p44">
                        <a:extLst>
                          <a:ext uri="{FF2B5EF4-FFF2-40B4-BE49-F238E27FC236}">
                            <a16:creationId xmlns:a16="http://schemas.microsoft.com/office/drawing/2014/main" id="{842AFE8B-5BD9-428C-B100-09F7521FD30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45" name="Google Shape;7432;p44">
                      <a:extLst>
                        <a:ext uri="{FF2B5EF4-FFF2-40B4-BE49-F238E27FC236}">
                          <a16:creationId xmlns:a16="http://schemas.microsoft.com/office/drawing/2014/main" id="{B2E582A7-F411-45B1-ADA3-4D4DB803DF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54" name="Google Shape;7433;p44">
                        <a:extLst>
                          <a:ext uri="{FF2B5EF4-FFF2-40B4-BE49-F238E27FC236}">
                            <a16:creationId xmlns:a16="http://schemas.microsoft.com/office/drawing/2014/main" id="{54F5181D-F08F-4BD9-B3B3-8A1DC02C42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5" name="Google Shape;7434;p44">
                        <a:extLst>
                          <a:ext uri="{FF2B5EF4-FFF2-40B4-BE49-F238E27FC236}">
                            <a16:creationId xmlns:a16="http://schemas.microsoft.com/office/drawing/2014/main" id="{D6CFDC11-80B5-467C-BBFE-C27719A242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6" name="Google Shape;7435;p44">
                        <a:extLst>
                          <a:ext uri="{FF2B5EF4-FFF2-40B4-BE49-F238E27FC236}">
                            <a16:creationId xmlns:a16="http://schemas.microsoft.com/office/drawing/2014/main" id="{D34ECCA1-38C6-4A3C-8567-CA9737ADED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46" name="Google Shape;7436;p44">
                      <a:extLst>
                        <a:ext uri="{FF2B5EF4-FFF2-40B4-BE49-F238E27FC236}">
                          <a16:creationId xmlns:a16="http://schemas.microsoft.com/office/drawing/2014/main" id="{E2802E20-E9F0-4EAF-9D47-3037474959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51" name="Google Shape;7437;p44">
                        <a:extLst>
                          <a:ext uri="{FF2B5EF4-FFF2-40B4-BE49-F238E27FC236}">
                            <a16:creationId xmlns:a16="http://schemas.microsoft.com/office/drawing/2014/main" id="{3456394B-4BC5-4EA9-9C67-34AA83E893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2" name="Google Shape;7438;p44">
                        <a:extLst>
                          <a:ext uri="{FF2B5EF4-FFF2-40B4-BE49-F238E27FC236}">
                            <a16:creationId xmlns:a16="http://schemas.microsoft.com/office/drawing/2014/main" id="{C14A918C-1187-4D99-9796-4BECDD1C82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3" name="Google Shape;7439;p44">
                        <a:extLst>
                          <a:ext uri="{FF2B5EF4-FFF2-40B4-BE49-F238E27FC236}">
                            <a16:creationId xmlns:a16="http://schemas.microsoft.com/office/drawing/2014/main" id="{0AC06A7F-C6FC-4094-A3C2-10A7C4B57E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447" name="Google Shape;7440;p44">
                      <a:extLst>
                        <a:ext uri="{FF2B5EF4-FFF2-40B4-BE49-F238E27FC236}">
                          <a16:creationId xmlns:a16="http://schemas.microsoft.com/office/drawing/2014/main" id="{C640878E-589B-448F-AC0B-CA8CDC3D20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448" name="Google Shape;7441;p44">
                        <a:extLst>
                          <a:ext uri="{FF2B5EF4-FFF2-40B4-BE49-F238E27FC236}">
                            <a16:creationId xmlns:a16="http://schemas.microsoft.com/office/drawing/2014/main" id="{816A9534-5A3C-469A-AD4D-B93B0A2FC2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49" name="Google Shape;7442;p44">
                        <a:extLst>
                          <a:ext uri="{FF2B5EF4-FFF2-40B4-BE49-F238E27FC236}">
                            <a16:creationId xmlns:a16="http://schemas.microsoft.com/office/drawing/2014/main" id="{BEEA50A1-786A-4183-9402-9802330D62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50" name="Google Shape;7443;p44">
                        <a:extLst>
                          <a:ext uri="{FF2B5EF4-FFF2-40B4-BE49-F238E27FC236}">
                            <a16:creationId xmlns:a16="http://schemas.microsoft.com/office/drawing/2014/main" id="{4CC6E5B6-6747-4716-A2BF-3A4E9D5741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356" name="Google Shape;7444;p44">
                    <a:extLst>
                      <a:ext uri="{FF2B5EF4-FFF2-40B4-BE49-F238E27FC236}">
                        <a16:creationId xmlns:a16="http://schemas.microsoft.com/office/drawing/2014/main" id="{9C0CFEC6-53E9-47C1-8476-645493F7CFD1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357" name="Google Shape;7445;p44">
                      <a:extLst>
                        <a:ext uri="{FF2B5EF4-FFF2-40B4-BE49-F238E27FC236}">
                          <a16:creationId xmlns:a16="http://schemas.microsoft.com/office/drawing/2014/main" id="{1BB0A090-EA83-4B68-9F4D-A2F317618D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410" name="Google Shape;7446;p44">
                        <a:extLst>
                          <a:ext uri="{FF2B5EF4-FFF2-40B4-BE49-F238E27FC236}">
                            <a16:creationId xmlns:a16="http://schemas.microsoft.com/office/drawing/2014/main" id="{34844178-1503-4485-887B-3970AA3D46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428" name="Google Shape;7447;p44">
                          <a:extLst>
                            <a:ext uri="{FF2B5EF4-FFF2-40B4-BE49-F238E27FC236}">
                              <a16:creationId xmlns:a16="http://schemas.microsoft.com/office/drawing/2014/main" id="{9387AC5B-8474-44B1-B873-9AA1FD99ABF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41" name="Google Shape;7448;p44">
                            <a:extLst>
                              <a:ext uri="{FF2B5EF4-FFF2-40B4-BE49-F238E27FC236}">
                                <a16:creationId xmlns:a16="http://schemas.microsoft.com/office/drawing/2014/main" id="{4127343E-5C46-493B-B3BE-0A22181A97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42" name="Google Shape;7449;p44">
                            <a:extLst>
                              <a:ext uri="{FF2B5EF4-FFF2-40B4-BE49-F238E27FC236}">
                                <a16:creationId xmlns:a16="http://schemas.microsoft.com/office/drawing/2014/main" id="{7BE70C9D-BD99-423E-8457-5C0B2229F9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43" name="Google Shape;7450;p44">
                            <a:extLst>
                              <a:ext uri="{FF2B5EF4-FFF2-40B4-BE49-F238E27FC236}">
                                <a16:creationId xmlns:a16="http://schemas.microsoft.com/office/drawing/2014/main" id="{75675217-8E9D-4BA5-87C7-498770D0F2C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429" name="Google Shape;7451;p44">
                          <a:extLst>
                            <a:ext uri="{FF2B5EF4-FFF2-40B4-BE49-F238E27FC236}">
                              <a16:creationId xmlns:a16="http://schemas.microsoft.com/office/drawing/2014/main" id="{385F5312-D8CF-48E3-817A-D6D20AE130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38" name="Google Shape;7452;p44">
                            <a:extLst>
                              <a:ext uri="{FF2B5EF4-FFF2-40B4-BE49-F238E27FC236}">
                                <a16:creationId xmlns:a16="http://schemas.microsoft.com/office/drawing/2014/main" id="{5C79F402-117C-4A37-8AE0-89B40C2FE8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39" name="Google Shape;7453;p44">
                            <a:extLst>
                              <a:ext uri="{FF2B5EF4-FFF2-40B4-BE49-F238E27FC236}">
                                <a16:creationId xmlns:a16="http://schemas.microsoft.com/office/drawing/2014/main" id="{7807587B-C94D-4B2D-9CCA-D7D79D075DD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40" name="Google Shape;7454;p44">
                            <a:extLst>
                              <a:ext uri="{FF2B5EF4-FFF2-40B4-BE49-F238E27FC236}">
                                <a16:creationId xmlns:a16="http://schemas.microsoft.com/office/drawing/2014/main" id="{D348D194-A7DD-44E0-A4B3-63F3D026F26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430" name="Google Shape;7455;p44">
                          <a:extLst>
                            <a:ext uri="{FF2B5EF4-FFF2-40B4-BE49-F238E27FC236}">
                              <a16:creationId xmlns:a16="http://schemas.microsoft.com/office/drawing/2014/main" id="{9611D49C-1796-4D7E-9512-8ABF54A63F4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35" name="Google Shape;7456;p44">
                            <a:extLst>
                              <a:ext uri="{FF2B5EF4-FFF2-40B4-BE49-F238E27FC236}">
                                <a16:creationId xmlns:a16="http://schemas.microsoft.com/office/drawing/2014/main" id="{5A7165D8-A0D9-42CC-A32D-7C6E2C12A77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36" name="Google Shape;7457;p44">
                            <a:extLst>
                              <a:ext uri="{FF2B5EF4-FFF2-40B4-BE49-F238E27FC236}">
                                <a16:creationId xmlns:a16="http://schemas.microsoft.com/office/drawing/2014/main" id="{4721FE65-684A-4CFB-966F-4249F9FCFB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37" name="Google Shape;7458;p44">
                            <a:extLst>
                              <a:ext uri="{FF2B5EF4-FFF2-40B4-BE49-F238E27FC236}">
                                <a16:creationId xmlns:a16="http://schemas.microsoft.com/office/drawing/2014/main" id="{C96D0049-D002-40D3-BDDB-8530E670E9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431" name="Google Shape;7459;p44">
                          <a:extLst>
                            <a:ext uri="{FF2B5EF4-FFF2-40B4-BE49-F238E27FC236}">
                              <a16:creationId xmlns:a16="http://schemas.microsoft.com/office/drawing/2014/main" id="{423100B0-3AA2-48BE-8C83-5DC1B8AAF8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32" name="Google Shape;7460;p44">
                            <a:extLst>
                              <a:ext uri="{FF2B5EF4-FFF2-40B4-BE49-F238E27FC236}">
                                <a16:creationId xmlns:a16="http://schemas.microsoft.com/office/drawing/2014/main" id="{5B35490A-76B3-4FE9-A7CF-74372FE29D4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33" name="Google Shape;7461;p44">
                            <a:extLst>
                              <a:ext uri="{FF2B5EF4-FFF2-40B4-BE49-F238E27FC236}">
                                <a16:creationId xmlns:a16="http://schemas.microsoft.com/office/drawing/2014/main" id="{B89EAE6C-B14B-410F-94F7-0FC0E6961BF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34" name="Google Shape;7462;p44">
                            <a:extLst>
                              <a:ext uri="{FF2B5EF4-FFF2-40B4-BE49-F238E27FC236}">
                                <a16:creationId xmlns:a16="http://schemas.microsoft.com/office/drawing/2014/main" id="{9A4AD8CD-D0E0-4A60-BB56-9E1AF40983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411" name="Google Shape;7463;p44">
                        <a:extLst>
                          <a:ext uri="{FF2B5EF4-FFF2-40B4-BE49-F238E27FC236}">
                            <a16:creationId xmlns:a16="http://schemas.microsoft.com/office/drawing/2014/main" id="{272922E1-B78F-41C5-8E56-02BAD04204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412" name="Google Shape;7464;p44">
                          <a:extLst>
                            <a:ext uri="{FF2B5EF4-FFF2-40B4-BE49-F238E27FC236}">
                              <a16:creationId xmlns:a16="http://schemas.microsoft.com/office/drawing/2014/main" id="{FD7BF646-258C-4DB1-A6E8-1C09F068D8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25" name="Google Shape;7465;p44">
                            <a:extLst>
                              <a:ext uri="{FF2B5EF4-FFF2-40B4-BE49-F238E27FC236}">
                                <a16:creationId xmlns:a16="http://schemas.microsoft.com/office/drawing/2014/main" id="{EC3C1D15-4B5E-43A9-AD99-6ED406ED94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26" name="Google Shape;7466;p44">
                            <a:extLst>
                              <a:ext uri="{FF2B5EF4-FFF2-40B4-BE49-F238E27FC236}">
                                <a16:creationId xmlns:a16="http://schemas.microsoft.com/office/drawing/2014/main" id="{0EC0A6D8-1FDE-40CF-A48D-910F937B804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27" name="Google Shape;7467;p44">
                            <a:extLst>
                              <a:ext uri="{FF2B5EF4-FFF2-40B4-BE49-F238E27FC236}">
                                <a16:creationId xmlns:a16="http://schemas.microsoft.com/office/drawing/2014/main" id="{3630D3C9-A427-4C26-88D4-D6D63E0A5E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413" name="Google Shape;7468;p44">
                          <a:extLst>
                            <a:ext uri="{FF2B5EF4-FFF2-40B4-BE49-F238E27FC236}">
                              <a16:creationId xmlns:a16="http://schemas.microsoft.com/office/drawing/2014/main" id="{6F555540-0F45-4FFF-B141-37BE696606E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22" name="Google Shape;7469;p44">
                            <a:extLst>
                              <a:ext uri="{FF2B5EF4-FFF2-40B4-BE49-F238E27FC236}">
                                <a16:creationId xmlns:a16="http://schemas.microsoft.com/office/drawing/2014/main" id="{8928ADE8-74A5-4755-8A93-5865237DDB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23" name="Google Shape;7470;p44">
                            <a:extLst>
                              <a:ext uri="{FF2B5EF4-FFF2-40B4-BE49-F238E27FC236}">
                                <a16:creationId xmlns:a16="http://schemas.microsoft.com/office/drawing/2014/main" id="{382E88FE-4B15-4546-AAEC-A75590F2F2C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24" name="Google Shape;7471;p44">
                            <a:extLst>
                              <a:ext uri="{FF2B5EF4-FFF2-40B4-BE49-F238E27FC236}">
                                <a16:creationId xmlns:a16="http://schemas.microsoft.com/office/drawing/2014/main" id="{E6F62728-119C-44F7-95B0-15F4E219B17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414" name="Google Shape;7472;p44">
                          <a:extLst>
                            <a:ext uri="{FF2B5EF4-FFF2-40B4-BE49-F238E27FC236}">
                              <a16:creationId xmlns:a16="http://schemas.microsoft.com/office/drawing/2014/main" id="{88FFE529-A172-49A1-91BC-FF0E8202DB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19" name="Google Shape;7473;p44">
                            <a:extLst>
                              <a:ext uri="{FF2B5EF4-FFF2-40B4-BE49-F238E27FC236}">
                                <a16:creationId xmlns:a16="http://schemas.microsoft.com/office/drawing/2014/main" id="{072B8A9A-D3FE-4A1B-B83F-862D7B19FE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20" name="Google Shape;7474;p44">
                            <a:extLst>
                              <a:ext uri="{FF2B5EF4-FFF2-40B4-BE49-F238E27FC236}">
                                <a16:creationId xmlns:a16="http://schemas.microsoft.com/office/drawing/2014/main" id="{C45BB8A1-B502-4058-8DD1-F2A0DB29CB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21" name="Google Shape;7475;p44">
                            <a:extLst>
                              <a:ext uri="{FF2B5EF4-FFF2-40B4-BE49-F238E27FC236}">
                                <a16:creationId xmlns:a16="http://schemas.microsoft.com/office/drawing/2014/main" id="{BB40E435-C185-4AD2-B0DE-E5C81111385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415" name="Google Shape;7476;p44">
                          <a:extLst>
                            <a:ext uri="{FF2B5EF4-FFF2-40B4-BE49-F238E27FC236}">
                              <a16:creationId xmlns:a16="http://schemas.microsoft.com/office/drawing/2014/main" id="{6F4A5FBC-6FAC-425E-B422-4549F598FAE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16" name="Google Shape;7477;p44">
                            <a:extLst>
                              <a:ext uri="{FF2B5EF4-FFF2-40B4-BE49-F238E27FC236}">
                                <a16:creationId xmlns:a16="http://schemas.microsoft.com/office/drawing/2014/main" id="{CF7DB2A7-E84E-400E-96B1-AAC304ACF4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17" name="Google Shape;7478;p44">
                            <a:extLst>
                              <a:ext uri="{FF2B5EF4-FFF2-40B4-BE49-F238E27FC236}">
                                <a16:creationId xmlns:a16="http://schemas.microsoft.com/office/drawing/2014/main" id="{78A3E54E-0468-48BB-8690-C294037EED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18" name="Google Shape;7479;p44">
                            <a:extLst>
                              <a:ext uri="{FF2B5EF4-FFF2-40B4-BE49-F238E27FC236}">
                                <a16:creationId xmlns:a16="http://schemas.microsoft.com/office/drawing/2014/main" id="{619F1386-5587-4B65-85E7-280714D05A0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58" name="Google Shape;7480;p44">
                      <a:extLst>
                        <a:ext uri="{FF2B5EF4-FFF2-40B4-BE49-F238E27FC236}">
                          <a16:creationId xmlns:a16="http://schemas.microsoft.com/office/drawing/2014/main" id="{39B56878-9794-4F67-B029-CDEE83A0E6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376" name="Google Shape;7481;p44">
                        <a:extLst>
                          <a:ext uri="{FF2B5EF4-FFF2-40B4-BE49-F238E27FC236}">
                            <a16:creationId xmlns:a16="http://schemas.microsoft.com/office/drawing/2014/main" id="{F21BFF6F-6262-46E9-9ACD-93CBC1A2D5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94" name="Google Shape;7482;p44">
                          <a:extLst>
                            <a:ext uri="{FF2B5EF4-FFF2-40B4-BE49-F238E27FC236}">
                              <a16:creationId xmlns:a16="http://schemas.microsoft.com/office/drawing/2014/main" id="{169B52A5-A6D4-408C-B97C-A48E6372575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07" name="Google Shape;7483;p44">
                            <a:extLst>
                              <a:ext uri="{FF2B5EF4-FFF2-40B4-BE49-F238E27FC236}">
                                <a16:creationId xmlns:a16="http://schemas.microsoft.com/office/drawing/2014/main" id="{CB63CF56-68B1-4024-A9F5-DD484599AD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08" name="Google Shape;7484;p44">
                            <a:extLst>
                              <a:ext uri="{FF2B5EF4-FFF2-40B4-BE49-F238E27FC236}">
                                <a16:creationId xmlns:a16="http://schemas.microsoft.com/office/drawing/2014/main" id="{F0FEA372-CA9B-41D1-8E34-54332BA34F8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09" name="Google Shape;7485;p44">
                            <a:extLst>
                              <a:ext uri="{FF2B5EF4-FFF2-40B4-BE49-F238E27FC236}">
                                <a16:creationId xmlns:a16="http://schemas.microsoft.com/office/drawing/2014/main" id="{965310F7-20CC-4DFB-9415-3BE282E3E1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95" name="Google Shape;7486;p44">
                          <a:extLst>
                            <a:ext uri="{FF2B5EF4-FFF2-40B4-BE49-F238E27FC236}">
                              <a16:creationId xmlns:a16="http://schemas.microsoft.com/office/drawing/2014/main" id="{092F8B52-BC34-448F-A51A-BF10C56215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04" name="Google Shape;7487;p44">
                            <a:extLst>
                              <a:ext uri="{FF2B5EF4-FFF2-40B4-BE49-F238E27FC236}">
                                <a16:creationId xmlns:a16="http://schemas.microsoft.com/office/drawing/2014/main" id="{98892E28-867D-4F0F-ADA4-49424D8BF0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05" name="Google Shape;7488;p44">
                            <a:extLst>
                              <a:ext uri="{FF2B5EF4-FFF2-40B4-BE49-F238E27FC236}">
                                <a16:creationId xmlns:a16="http://schemas.microsoft.com/office/drawing/2014/main" id="{52E7DD1D-5F0D-4CA7-AA61-9FA667A91E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06" name="Google Shape;7489;p44">
                            <a:extLst>
                              <a:ext uri="{FF2B5EF4-FFF2-40B4-BE49-F238E27FC236}">
                                <a16:creationId xmlns:a16="http://schemas.microsoft.com/office/drawing/2014/main" id="{CD41D83B-F6A9-465E-ABAC-18825369E7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96" name="Google Shape;7490;p44">
                          <a:extLst>
                            <a:ext uri="{FF2B5EF4-FFF2-40B4-BE49-F238E27FC236}">
                              <a16:creationId xmlns:a16="http://schemas.microsoft.com/office/drawing/2014/main" id="{E8B5EB03-3B61-4819-B98E-A3E30BBF0A9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401" name="Google Shape;7491;p44">
                            <a:extLst>
                              <a:ext uri="{FF2B5EF4-FFF2-40B4-BE49-F238E27FC236}">
                                <a16:creationId xmlns:a16="http://schemas.microsoft.com/office/drawing/2014/main" id="{30AEB36D-8AA3-4B05-91AC-BED6A50C72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02" name="Google Shape;7492;p44">
                            <a:extLst>
                              <a:ext uri="{FF2B5EF4-FFF2-40B4-BE49-F238E27FC236}">
                                <a16:creationId xmlns:a16="http://schemas.microsoft.com/office/drawing/2014/main" id="{81290BEC-2139-48ED-992A-2D42144FA5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03" name="Google Shape;7493;p44">
                            <a:extLst>
                              <a:ext uri="{FF2B5EF4-FFF2-40B4-BE49-F238E27FC236}">
                                <a16:creationId xmlns:a16="http://schemas.microsoft.com/office/drawing/2014/main" id="{05862805-16D6-45D7-B03D-7465B863D32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97" name="Google Shape;7494;p44">
                          <a:extLst>
                            <a:ext uri="{FF2B5EF4-FFF2-40B4-BE49-F238E27FC236}">
                              <a16:creationId xmlns:a16="http://schemas.microsoft.com/office/drawing/2014/main" id="{4EE83217-6089-4697-90AD-10F8FDFAFB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98" name="Google Shape;7495;p44">
                            <a:extLst>
                              <a:ext uri="{FF2B5EF4-FFF2-40B4-BE49-F238E27FC236}">
                                <a16:creationId xmlns:a16="http://schemas.microsoft.com/office/drawing/2014/main" id="{B02EBDF3-91DE-4BA7-AF22-8C66713728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9" name="Google Shape;7496;p44">
                            <a:extLst>
                              <a:ext uri="{FF2B5EF4-FFF2-40B4-BE49-F238E27FC236}">
                                <a16:creationId xmlns:a16="http://schemas.microsoft.com/office/drawing/2014/main" id="{9C45B7A5-6E07-47BD-9A29-4651FE6D897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400" name="Google Shape;7497;p44">
                            <a:extLst>
                              <a:ext uri="{FF2B5EF4-FFF2-40B4-BE49-F238E27FC236}">
                                <a16:creationId xmlns:a16="http://schemas.microsoft.com/office/drawing/2014/main" id="{766B5CD6-1E9D-4565-B27D-5686F55E263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377" name="Google Shape;7498;p44">
                        <a:extLst>
                          <a:ext uri="{FF2B5EF4-FFF2-40B4-BE49-F238E27FC236}">
                            <a16:creationId xmlns:a16="http://schemas.microsoft.com/office/drawing/2014/main" id="{BCC73653-5D9E-48FE-932D-E56DCE2471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78" name="Google Shape;7499;p44">
                          <a:extLst>
                            <a:ext uri="{FF2B5EF4-FFF2-40B4-BE49-F238E27FC236}">
                              <a16:creationId xmlns:a16="http://schemas.microsoft.com/office/drawing/2014/main" id="{B280A3B5-A198-452C-974E-7AE9F88D870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91" name="Google Shape;7500;p44">
                            <a:extLst>
                              <a:ext uri="{FF2B5EF4-FFF2-40B4-BE49-F238E27FC236}">
                                <a16:creationId xmlns:a16="http://schemas.microsoft.com/office/drawing/2014/main" id="{DA91372E-DEAB-4A27-88B2-CB9BFD6BD6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2" name="Google Shape;7501;p44">
                            <a:extLst>
                              <a:ext uri="{FF2B5EF4-FFF2-40B4-BE49-F238E27FC236}">
                                <a16:creationId xmlns:a16="http://schemas.microsoft.com/office/drawing/2014/main" id="{179CA529-5A90-4FF5-8F96-BAC88B7964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3" name="Google Shape;7502;p44">
                            <a:extLst>
                              <a:ext uri="{FF2B5EF4-FFF2-40B4-BE49-F238E27FC236}">
                                <a16:creationId xmlns:a16="http://schemas.microsoft.com/office/drawing/2014/main" id="{7E34929C-3A2A-4BE0-B98B-19D64BE0D6C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79" name="Google Shape;7503;p44">
                          <a:extLst>
                            <a:ext uri="{FF2B5EF4-FFF2-40B4-BE49-F238E27FC236}">
                              <a16:creationId xmlns:a16="http://schemas.microsoft.com/office/drawing/2014/main" id="{364DB483-2F5A-43C2-9A71-C8986C91952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8" name="Google Shape;7504;p44">
                            <a:extLst>
                              <a:ext uri="{FF2B5EF4-FFF2-40B4-BE49-F238E27FC236}">
                                <a16:creationId xmlns:a16="http://schemas.microsoft.com/office/drawing/2014/main" id="{1F6CBB51-AD48-4E8F-98E3-696D0F1637F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9" name="Google Shape;7505;p44">
                            <a:extLst>
                              <a:ext uri="{FF2B5EF4-FFF2-40B4-BE49-F238E27FC236}">
                                <a16:creationId xmlns:a16="http://schemas.microsoft.com/office/drawing/2014/main" id="{AC19ECD7-54A6-4491-93C5-7CF2455BAF1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90" name="Google Shape;7506;p44">
                            <a:extLst>
                              <a:ext uri="{FF2B5EF4-FFF2-40B4-BE49-F238E27FC236}">
                                <a16:creationId xmlns:a16="http://schemas.microsoft.com/office/drawing/2014/main" id="{E3AFEB8B-9D41-4ADC-BDC7-95FDB4A744D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0" name="Google Shape;7507;p44">
                          <a:extLst>
                            <a:ext uri="{FF2B5EF4-FFF2-40B4-BE49-F238E27FC236}">
                              <a16:creationId xmlns:a16="http://schemas.microsoft.com/office/drawing/2014/main" id="{0DC2F12E-AE91-4CEC-91C8-C596A379D41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5" name="Google Shape;7508;p44">
                            <a:extLst>
                              <a:ext uri="{FF2B5EF4-FFF2-40B4-BE49-F238E27FC236}">
                                <a16:creationId xmlns:a16="http://schemas.microsoft.com/office/drawing/2014/main" id="{C9D0A241-75EA-4A73-93F9-719B178FA9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6" name="Google Shape;7509;p44">
                            <a:extLst>
                              <a:ext uri="{FF2B5EF4-FFF2-40B4-BE49-F238E27FC236}">
                                <a16:creationId xmlns:a16="http://schemas.microsoft.com/office/drawing/2014/main" id="{4C131C27-2130-40F2-BC8C-A9E8282CAB2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7" name="Google Shape;7510;p44">
                            <a:extLst>
                              <a:ext uri="{FF2B5EF4-FFF2-40B4-BE49-F238E27FC236}">
                                <a16:creationId xmlns:a16="http://schemas.microsoft.com/office/drawing/2014/main" id="{31FD4B1D-3898-41BE-9F85-F6373968216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81" name="Google Shape;7511;p44">
                          <a:extLst>
                            <a:ext uri="{FF2B5EF4-FFF2-40B4-BE49-F238E27FC236}">
                              <a16:creationId xmlns:a16="http://schemas.microsoft.com/office/drawing/2014/main" id="{55D71397-FBE0-4837-A6A9-3DEAF728727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82" name="Google Shape;7512;p44">
                            <a:extLst>
                              <a:ext uri="{FF2B5EF4-FFF2-40B4-BE49-F238E27FC236}">
                                <a16:creationId xmlns:a16="http://schemas.microsoft.com/office/drawing/2014/main" id="{29B7C913-EDEC-4A3B-883F-EE0C9B97CE0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3" name="Google Shape;7513;p44">
                            <a:extLst>
                              <a:ext uri="{FF2B5EF4-FFF2-40B4-BE49-F238E27FC236}">
                                <a16:creationId xmlns:a16="http://schemas.microsoft.com/office/drawing/2014/main" id="{CACAF1DD-54C3-4927-A432-5C7B6F8E82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84" name="Google Shape;7514;p44">
                            <a:extLst>
                              <a:ext uri="{FF2B5EF4-FFF2-40B4-BE49-F238E27FC236}">
                                <a16:creationId xmlns:a16="http://schemas.microsoft.com/office/drawing/2014/main" id="{C7E8D8C2-D655-4C37-8550-E4123FD02F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59" name="Google Shape;7515;p44">
                      <a:extLst>
                        <a:ext uri="{FF2B5EF4-FFF2-40B4-BE49-F238E27FC236}">
                          <a16:creationId xmlns:a16="http://schemas.microsoft.com/office/drawing/2014/main" id="{264A9756-66A0-47C3-AFAC-F459A7445C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360" name="Google Shape;7516;p44">
                        <a:extLst>
                          <a:ext uri="{FF2B5EF4-FFF2-40B4-BE49-F238E27FC236}">
                            <a16:creationId xmlns:a16="http://schemas.microsoft.com/office/drawing/2014/main" id="{6902C995-603D-4A1C-982C-EFE2677F4D2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73" name="Google Shape;7517;p44">
                          <a:extLst>
                            <a:ext uri="{FF2B5EF4-FFF2-40B4-BE49-F238E27FC236}">
                              <a16:creationId xmlns:a16="http://schemas.microsoft.com/office/drawing/2014/main" id="{864889D8-AD61-414E-BFDB-59D298F571A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4" name="Google Shape;7518;p44">
                          <a:extLst>
                            <a:ext uri="{FF2B5EF4-FFF2-40B4-BE49-F238E27FC236}">
                              <a16:creationId xmlns:a16="http://schemas.microsoft.com/office/drawing/2014/main" id="{DF565F20-50BD-4E0C-A05A-B89602C3D5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5" name="Google Shape;7519;p44">
                          <a:extLst>
                            <a:ext uri="{FF2B5EF4-FFF2-40B4-BE49-F238E27FC236}">
                              <a16:creationId xmlns:a16="http://schemas.microsoft.com/office/drawing/2014/main" id="{D139E41D-1991-419C-948B-E28CB10670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1" name="Google Shape;7520;p44">
                        <a:extLst>
                          <a:ext uri="{FF2B5EF4-FFF2-40B4-BE49-F238E27FC236}">
                            <a16:creationId xmlns:a16="http://schemas.microsoft.com/office/drawing/2014/main" id="{799AF85B-77AD-458C-8245-4A19A7D3AD8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70" name="Google Shape;7521;p44">
                          <a:extLst>
                            <a:ext uri="{FF2B5EF4-FFF2-40B4-BE49-F238E27FC236}">
                              <a16:creationId xmlns:a16="http://schemas.microsoft.com/office/drawing/2014/main" id="{92CF62D8-6FE6-4768-B871-03FB19555E2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1" name="Google Shape;7522;p44">
                          <a:extLst>
                            <a:ext uri="{FF2B5EF4-FFF2-40B4-BE49-F238E27FC236}">
                              <a16:creationId xmlns:a16="http://schemas.microsoft.com/office/drawing/2014/main" id="{D179F0F1-6CDD-4935-B68B-0161A6900D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72" name="Google Shape;7523;p44">
                          <a:extLst>
                            <a:ext uri="{FF2B5EF4-FFF2-40B4-BE49-F238E27FC236}">
                              <a16:creationId xmlns:a16="http://schemas.microsoft.com/office/drawing/2014/main" id="{E615980D-D006-4BAD-A3A0-CC79C6009C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2" name="Google Shape;7524;p44">
                        <a:extLst>
                          <a:ext uri="{FF2B5EF4-FFF2-40B4-BE49-F238E27FC236}">
                            <a16:creationId xmlns:a16="http://schemas.microsoft.com/office/drawing/2014/main" id="{185AFFDC-DB10-4069-AE6B-12D5F878460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67" name="Google Shape;7525;p44">
                          <a:extLst>
                            <a:ext uri="{FF2B5EF4-FFF2-40B4-BE49-F238E27FC236}">
                              <a16:creationId xmlns:a16="http://schemas.microsoft.com/office/drawing/2014/main" id="{286E20EC-A578-420F-88B6-E9737C4572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68" name="Google Shape;7526;p44">
                          <a:extLst>
                            <a:ext uri="{FF2B5EF4-FFF2-40B4-BE49-F238E27FC236}">
                              <a16:creationId xmlns:a16="http://schemas.microsoft.com/office/drawing/2014/main" id="{1C3D2212-7E81-467D-B8B2-63C1F64734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69" name="Google Shape;7527;p44">
                          <a:extLst>
                            <a:ext uri="{FF2B5EF4-FFF2-40B4-BE49-F238E27FC236}">
                              <a16:creationId xmlns:a16="http://schemas.microsoft.com/office/drawing/2014/main" id="{BE678664-5291-4F87-AB76-7FE9B80407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363" name="Google Shape;7528;p44">
                        <a:extLst>
                          <a:ext uri="{FF2B5EF4-FFF2-40B4-BE49-F238E27FC236}">
                            <a16:creationId xmlns:a16="http://schemas.microsoft.com/office/drawing/2014/main" id="{83044C3F-F36C-483D-8CF2-682090AD434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364" name="Google Shape;7529;p44">
                          <a:extLst>
                            <a:ext uri="{FF2B5EF4-FFF2-40B4-BE49-F238E27FC236}">
                              <a16:creationId xmlns:a16="http://schemas.microsoft.com/office/drawing/2014/main" id="{93E538A0-97B8-4DE7-9CCF-14B43D404A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65" name="Google Shape;7530;p44">
                          <a:extLst>
                            <a:ext uri="{FF2B5EF4-FFF2-40B4-BE49-F238E27FC236}">
                              <a16:creationId xmlns:a16="http://schemas.microsoft.com/office/drawing/2014/main" id="{E30B8A4F-09CB-40AB-8BDF-A8DFBF6EF0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366" name="Google Shape;7531;p44">
                          <a:extLst>
                            <a:ext uri="{FF2B5EF4-FFF2-40B4-BE49-F238E27FC236}">
                              <a16:creationId xmlns:a16="http://schemas.microsoft.com/office/drawing/2014/main" id="{5819795A-59D3-4647-BE42-83ADB7C111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346" name="Google Shape;7532;p44">
                  <a:extLst>
                    <a:ext uri="{FF2B5EF4-FFF2-40B4-BE49-F238E27FC236}">
                      <a16:creationId xmlns:a16="http://schemas.microsoft.com/office/drawing/2014/main" id="{51B88603-733A-44FB-B5BE-1AC2017E4B3F}"/>
                    </a:ext>
                  </a:extLst>
                </p:cNvPr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347" name="Google Shape;7533;p44">
                    <a:extLst>
                      <a:ext uri="{FF2B5EF4-FFF2-40B4-BE49-F238E27FC236}">
                        <a16:creationId xmlns:a16="http://schemas.microsoft.com/office/drawing/2014/main" id="{69E31AD5-4A88-474D-B5DB-EC13F976AC4A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52" name="Google Shape;7534;p44">
                      <a:extLst>
                        <a:ext uri="{FF2B5EF4-FFF2-40B4-BE49-F238E27FC236}">
                          <a16:creationId xmlns:a16="http://schemas.microsoft.com/office/drawing/2014/main" id="{FB037B44-114C-43D3-8FAE-EC9AD88E4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3" name="Google Shape;7535;p44">
                      <a:extLst>
                        <a:ext uri="{FF2B5EF4-FFF2-40B4-BE49-F238E27FC236}">
                          <a16:creationId xmlns:a16="http://schemas.microsoft.com/office/drawing/2014/main" id="{9A7DA2DF-C7F7-409E-B1A1-5E8BAF5AA8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4" name="Google Shape;7536;p44">
                      <a:extLst>
                        <a:ext uri="{FF2B5EF4-FFF2-40B4-BE49-F238E27FC236}">
                          <a16:creationId xmlns:a16="http://schemas.microsoft.com/office/drawing/2014/main" id="{C830E201-3944-4B60-9499-0987C14993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48" name="Google Shape;7537;p44">
                    <a:extLst>
                      <a:ext uri="{FF2B5EF4-FFF2-40B4-BE49-F238E27FC236}">
                        <a16:creationId xmlns:a16="http://schemas.microsoft.com/office/drawing/2014/main" id="{D302695A-9DE5-45F0-B58F-81579A2F01B0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349" name="Google Shape;7538;p44">
                      <a:extLst>
                        <a:ext uri="{FF2B5EF4-FFF2-40B4-BE49-F238E27FC236}">
                          <a16:creationId xmlns:a16="http://schemas.microsoft.com/office/drawing/2014/main" id="{BF531219-D581-4FAC-9F97-1435F71CD7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0" name="Google Shape;7539;p44">
                      <a:extLst>
                        <a:ext uri="{FF2B5EF4-FFF2-40B4-BE49-F238E27FC236}">
                          <a16:creationId xmlns:a16="http://schemas.microsoft.com/office/drawing/2014/main" id="{5AA94D98-DF2E-4919-AF23-3C989B0EDC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1" name="Google Shape;7540;p44">
                      <a:extLst>
                        <a:ext uri="{FF2B5EF4-FFF2-40B4-BE49-F238E27FC236}">
                          <a16:creationId xmlns:a16="http://schemas.microsoft.com/office/drawing/2014/main" id="{D9B7AC6A-600B-4DD8-9499-80941961D6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49" name="Google Shape;7541;p44">
                <a:extLst>
                  <a:ext uri="{FF2B5EF4-FFF2-40B4-BE49-F238E27FC236}">
                    <a16:creationId xmlns:a16="http://schemas.microsoft.com/office/drawing/2014/main" id="{D0999F5D-6119-448D-A7B6-2C313E433548}"/>
                  </a:ext>
                </a:extLst>
              </p:cNvPr>
              <p:cNvGrpSpPr/>
              <p:nvPr/>
            </p:nvGrpSpPr>
            <p:grpSpPr>
              <a:xfrm>
                <a:off x="471460" y="61396"/>
                <a:ext cx="9609875" cy="285829"/>
                <a:chOff x="471460" y="61396"/>
                <a:chExt cx="9609875" cy="285829"/>
              </a:xfrm>
            </p:grpSpPr>
            <p:grpSp>
              <p:nvGrpSpPr>
                <p:cNvPr id="230" name="Google Shape;7542;p44">
                  <a:extLst>
                    <a:ext uri="{FF2B5EF4-FFF2-40B4-BE49-F238E27FC236}">
                      <a16:creationId xmlns:a16="http://schemas.microsoft.com/office/drawing/2014/main" id="{253BBACB-0BD7-4C0A-AF73-25E29B7418F8}"/>
                    </a:ext>
                  </a:extLst>
                </p:cNvPr>
                <p:cNvGrpSpPr/>
                <p:nvPr/>
              </p:nvGrpSpPr>
              <p:grpSpPr>
                <a:xfrm>
                  <a:off x="471460" y="61396"/>
                  <a:ext cx="8862425" cy="285829"/>
                  <a:chOff x="395260" y="61396"/>
                  <a:chExt cx="8862425" cy="285829"/>
                </a:xfrm>
              </p:grpSpPr>
              <p:grpSp>
                <p:nvGrpSpPr>
                  <p:cNvPr id="240" name="Google Shape;7543;p44">
                    <a:extLst>
                      <a:ext uri="{FF2B5EF4-FFF2-40B4-BE49-F238E27FC236}">
                        <a16:creationId xmlns:a16="http://schemas.microsoft.com/office/drawing/2014/main" id="{67CA97D1-BEB0-47E5-B9BC-AD078DF6AE5F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8465008" y="-445452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329" name="Google Shape;7544;p44">
                      <a:extLst>
                        <a:ext uri="{FF2B5EF4-FFF2-40B4-BE49-F238E27FC236}">
                          <a16:creationId xmlns:a16="http://schemas.microsoft.com/office/drawing/2014/main" id="{E560B3E2-6E00-4E77-BCF1-E38A525964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42" name="Google Shape;7545;p44">
                        <a:extLst>
                          <a:ext uri="{FF2B5EF4-FFF2-40B4-BE49-F238E27FC236}">
                            <a16:creationId xmlns:a16="http://schemas.microsoft.com/office/drawing/2014/main" id="{48A7CA0E-CF8F-4B24-BAB5-05CFCDED0B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3" name="Google Shape;7546;p44">
                        <a:extLst>
                          <a:ext uri="{FF2B5EF4-FFF2-40B4-BE49-F238E27FC236}">
                            <a16:creationId xmlns:a16="http://schemas.microsoft.com/office/drawing/2014/main" id="{9CAA36A5-ADEA-4AE5-8ECF-640263EBE5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4" name="Google Shape;7547;p44">
                        <a:extLst>
                          <a:ext uri="{FF2B5EF4-FFF2-40B4-BE49-F238E27FC236}">
                            <a16:creationId xmlns:a16="http://schemas.microsoft.com/office/drawing/2014/main" id="{07236A01-6CF7-41BE-AAF4-D147CE2222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30" name="Google Shape;7548;p44">
                      <a:extLst>
                        <a:ext uri="{FF2B5EF4-FFF2-40B4-BE49-F238E27FC236}">
                          <a16:creationId xmlns:a16="http://schemas.microsoft.com/office/drawing/2014/main" id="{86932CC2-73E8-4B4F-AA1A-0779C948A6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9" name="Google Shape;7549;p44">
                        <a:extLst>
                          <a:ext uri="{FF2B5EF4-FFF2-40B4-BE49-F238E27FC236}">
                            <a16:creationId xmlns:a16="http://schemas.microsoft.com/office/drawing/2014/main" id="{045CA30E-B804-4591-8EE4-47CBC24C29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0" name="Google Shape;7550;p44">
                        <a:extLst>
                          <a:ext uri="{FF2B5EF4-FFF2-40B4-BE49-F238E27FC236}">
                            <a16:creationId xmlns:a16="http://schemas.microsoft.com/office/drawing/2014/main" id="{8E9EA4DA-FD77-4F96-8CDF-1B62AEB980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41" name="Google Shape;7551;p44">
                        <a:extLst>
                          <a:ext uri="{FF2B5EF4-FFF2-40B4-BE49-F238E27FC236}">
                            <a16:creationId xmlns:a16="http://schemas.microsoft.com/office/drawing/2014/main" id="{2B2EE066-354E-43FA-9234-17FA1C0E4C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31" name="Google Shape;7552;p44">
                      <a:extLst>
                        <a:ext uri="{FF2B5EF4-FFF2-40B4-BE49-F238E27FC236}">
                          <a16:creationId xmlns:a16="http://schemas.microsoft.com/office/drawing/2014/main" id="{67D69CB6-375E-42BE-881F-B629B46995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6" name="Google Shape;7553;p44">
                        <a:extLst>
                          <a:ext uri="{FF2B5EF4-FFF2-40B4-BE49-F238E27FC236}">
                            <a16:creationId xmlns:a16="http://schemas.microsoft.com/office/drawing/2014/main" id="{9ABA496E-1DE2-45EE-B6FA-FB3A27FA50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7" name="Google Shape;7554;p44">
                        <a:extLst>
                          <a:ext uri="{FF2B5EF4-FFF2-40B4-BE49-F238E27FC236}">
                            <a16:creationId xmlns:a16="http://schemas.microsoft.com/office/drawing/2014/main" id="{2F35D599-3730-477F-802D-8D299FC637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8" name="Google Shape;7555;p44">
                        <a:extLst>
                          <a:ext uri="{FF2B5EF4-FFF2-40B4-BE49-F238E27FC236}">
                            <a16:creationId xmlns:a16="http://schemas.microsoft.com/office/drawing/2014/main" id="{CAFE6BF8-EF0F-4BEE-92B5-D7B09D7FF3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332" name="Google Shape;7556;p44">
                      <a:extLst>
                        <a:ext uri="{FF2B5EF4-FFF2-40B4-BE49-F238E27FC236}">
                          <a16:creationId xmlns:a16="http://schemas.microsoft.com/office/drawing/2014/main" id="{704BFB4F-E9CA-4B33-8BFD-E93E20BD94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333" name="Google Shape;7557;p44">
                        <a:extLst>
                          <a:ext uri="{FF2B5EF4-FFF2-40B4-BE49-F238E27FC236}">
                            <a16:creationId xmlns:a16="http://schemas.microsoft.com/office/drawing/2014/main" id="{633D89C7-5948-4A5A-BAB8-120F05A674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4" name="Google Shape;7558;p44">
                        <a:extLst>
                          <a:ext uri="{FF2B5EF4-FFF2-40B4-BE49-F238E27FC236}">
                            <a16:creationId xmlns:a16="http://schemas.microsoft.com/office/drawing/2014/main" id="{F84DB04C-22C2-4B94-95D9-2A8B60C373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35" name="Google Shape;7559;p44">
                        <a:extLst>
                          <a:ext uri="{FF2B5EF4-FFF2-40B4-BE49-F238E27FC236}">
                            <a16:creationId xmlns:a16="http://schemas.microsoft.com/office/drawing/2014/main" id="{DEBBFD75-D264-4807-90BD-4800F30D4F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241" name="Google Shape;7560;p44">
                    <a:extLst>
                      <a:ext uri="{FF2B5EF4-FFF2-40B4-BE49-F238E27FC236}">
                        <a16:creationId xmlns:a16="http://schemas.microsoft.com/office/drawing/2014/main" id="{4E62117C-156F-4AC6-A676-AFEAAC1C30AC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3923120" y="-3466465"/>
                    <a:ext cx="285829" cy="7341550"/>
                    <a:chOff x="73845" y="36500"/>
                    <a:chExt cx="285829" cy="7341550"/>
                  </a:xfrm>
                </p:grpSpPr>
                <p:grpSp>
                  <p:nvGrpSpPr>
                    <p:cNvPr id="242" name="Google Shape;7561;p44">
                      <a:extLst>
                        <a:ext uri="{FF2B5EF4-FFF2-40B4-BE49-F238E27FC236}">
                          <a16:creationId xmlns:a16="http://schemas.microsoft.com/office/drawing/2014/main" id="{80E71F69-27D1-4BC1-A4D3-C0AD39D168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4538300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295" name="Google Shape;7562;p44">
                        <a:extLst>
                          <a:ext uri="{FF2B5EF4-FFF2-40B4-BE49-F238E27FC236}">
                            <a16:creationId xmlns:a16="http://schemas.microsoft.com/office/drawing/2014/main" id="{9057988D-ECCB-4E2E-BD8F-775A93B649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313" name="Google Shape;7563;p44">
                          <a:extLst>
                            <a:ext uri="{FF2B5EF4-FFF2-40B4-BE49-F238E27FC236}">
                              <a16:creationId xmlns:a16="http://schemas.microsoft.com/office/drawing/2014/main" id="{5FE96DD7-9986-4C37-956C-6DAB2154958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26" name="Google Shape;7564;p44">
                            <a:extLst>
                              <a:ext uri="{FF2B5EF4-FFF2-40B4-BE49-F238E27FC236}">
                                <a16:creationId xmlns:a16="http://schemas.microsoft.com/office/drawing/2014/main" id="{E2B62BE0-7A89-4F82-89DC-35CE9BB109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27" name="Google Shape;7565;p44">
                            <a:extLst>
                              <a:ext uri="{FF2B5EF4-FFF2-40B4-BE49-F238E27FC236}">
                                <a16:creationId xmlns:a16="http://schemas.microsoft.com/office/drawing/2014/main" id="{771BCF05-B035-4F21-A72D-2C94E4A020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28" name="Google Shape;7566;p44">
                            <a:extLst>
                              <a:ext uri="{FF2B5EF4-FFF2-40B4-BE49-F238E27FC236}">
                                <a16:creationId xmlns:a16="http://schemas.microsoft.com/office/drawing/2014/main" id="{EA48C2A3-5A5F-4F1A-AA41-22D52ED9A8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14" name="Google Shape;7567;p44">
                          <a:extLst>
                            <a:ext uri="{FF2B5EF4-FFF2-40B4-BE49-F238E27FC236}">
                              <a16:creationId xmlns:a16="http://schemas.microsoft.com/office/drawing/2014/main" id="{17ED7748-D3E0-4CE9-83AF-281FFF7CEB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23" name="Google Shape;7568;p44">
                            <a:extLst>
                              <a:ext uri="{FF2B5EF4-FFF2-40B4-BE49-F238E27FC236}">
                                <a16:creationId xmlns:a16="http://schemas.microsoft.com/office/drawing/2014/main" id="{57B95E67-F513-4D61-A0B1-E950BDBB80D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24" name="Google Shape;7569;p44">
                            <a:extLst>
                              <a:ext uri="{FF2B5EF4-FFF2-40B4-BE49-F238E27FC236}">
                                <a16:creationId xmlns:a16="http://schemas.microsoft.com/office/drawing/2014/main" id="{48ECE306-372F-4F53-BE7E-8907512EBC8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25" name="Google Shape;7570;p44">
                            <a:extLst>
                              <a:ext uri="{FF2B5EF4-FFF2-40B4-BE49-F238E27FC236}">
                                <a16:creationId xmlns:a16="http://schemas.microsoft.com/office/drawing/2014/main" id="{EC398488-355A-47BD-842E-AB5FB28EA7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15" name="Google Shape;7571;p44">
                          <a:extLst>
                            <a:ext uri="{FF2B5EF4-FFF2-40B4-BE49-F238E27FC236}">
                              <a16:creationId xmlns:a16="http://schemas.microsoft.com/office/drawing/2014/main" id="{525E99B0-E167-4E51-AE28-FCBB4DBBC11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20" name="Google Shape;7572;p44">
                            <a:extLst>
                              <a:ext uri="{FF2B5EF4-FFF2-40B4-BE49-F238E27FC236}">
                                <a16:creationId xmlns:a16="http://schemas.microsoft.com/office/drawing/2014/main" id="{01A82B19-87C3-4F09-A5A9-C3EDA849AA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21" name="Google Shape;7573;p44">
                            <a:extLst>
                              <a:ext uri="{FF2B5EF4-FFF2-40B4-BE49-F238E27FC236}">
                                <a16:creationId xmlns:a16="http://schemas.microsoft.com/office/drawing/2014/main" id="{03EFD252-4718-4161-B4A0-E0401EFC3A9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22" name="Google Shape;7574;p44">
                            <a:extLst>
                              <a:ext uri="{FF2B5EF4-FFF2-40B4-BE49-F238E27FC236}">
                                <a16:creationId xmlns:a16="http://schemas.microsoft.com/office/drawing/2014/main" id="{A857129C-4129-450B-AF6E-8B2FF3A99E9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16" name="Google Shape;7575;p44">
                          <a:extLst>
                            <a:ext uri="{FF2B5EF4-FFF2-40B4-BE49-F238E27FC236}">
                              <a16:creationId xmlns:a16="http://schemas.microsoft.com/office/drawing/2014/main" id="{7D1ADC43-8F3C-4E55-9D0C-7D40EEA39F3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17" name="Google Shape;7576;p44">
                            <a:extLst>
                              <a:ext uri="{FF2B5EF4-FFF2-40B4-BE49-F238E27FC236}">
                                <a16:creationId xmlns:a16="http://schemas.microsoft.com/office/drawing/2014/main" id="{85885561-7237-4370-A3F5-3A9EBE574B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18" name="Google Shape;7577;p44">
                            <a:extLst>
                              <a:ext uri="{FF2B5EF4-FFF2-40B4-BE49-F238E27FC236}">
                                <a16:creationId xmlns:a16="http://schemas.microsoft.com/office/drawing/2014/main" id="{31FA2303-A48A-4276-9F33-65550A59FF3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19" name="Google Shape;7578;p44">
                            <a:extLst>
                              <a:ext uri="{FF2B5EF4-FFF2-40B4-BE49-F238E27FC236}">
                                <a16:creationId xmlns:a16="http://schemas.microsoft.com/office/drawing/2014/main" id="{8ACD005F-D61C-4186-A857-5A02760487E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296" name="Google Shape;7579;p44">
                        <a:extLst>
                          <a:ext uri="{FF2B5EF4-FFF2-40B4-BE49-F238E27FC236}">
                            <a16:creationId xmlns:a16="http://schemas.microsoft.com/office/drawing/2014/main" id="{62DFF115-7916-4B9B-8A51-DA8566F0F9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97" name="Google Shape;7580;p44">
                          <a:extLst>
                            <a:ext uri="{FF2B5EF4-FFF2-40B4-BE49-F238E27FC236}">
                              <a16:creationId xmlns:a16="http://schemas.microsoft.com/office/drawing/2014/main" id="{1F601EA9-45EB-46F6-986E-BABC4C26DC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10" name="Google Shape;7581;p44">
                            <a:extLst>
                              <a:ext uri="{FF2B5EF4-FFF2-40B4-BE49-F238E27FC236}">
                                <a16:creationId xmlns:a16="http://schemas.microsoft.com/office/drawing/2014/main" id="{BB79D908-8E7A-4347-A2CD-123B1BBE456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11" name="Google Shape;7582;p44">
                            <a:extLst>
                              <a:ext uri="{FF2B5EF4-FFF2-40B4-BE49-F238E27FC236}">
                                <a16:creationId xmlns:a16="http://schemas.microsoft.com/office/drawing/2014/main" id="{039B6168-914D-48C4-9AEF-80FABEE8E7F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12" name="Google Shape;7583;p44">
                            <a:extLst>
                              <a:ext uri="{FF2B5EF4-FFF2-40B4-BE49-F238E27FC236}">
                                <a16:creationId xmlns:a16="http://schemas.microsoft.com/office/drawing/2014/main" id="{24B71A65-76CF-4F49-AB4A-247C7E7FC3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98" name="Google Shape;7584;p44">
                          <a:extLst>
                            <a:ext uri="{FF2B5EF4-FFF2-40B4-BE49-F238E27FC236}">
                              <a16:creationId xmlns:a16="http://schemas.microsoft.com/office/drawing/2014/main" id="{B7EEB2FE-96F6-4D98-9B9D-1C52BBD850A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07" name="Google Shape;7585;p44">
                            <a:extLst>
                              <a:ext uri="{FF2B5EF4-FFF2-40B4-BE49-F238E27FC236}">
                                <a16:creationId xmlns:a16="http://schemas.microsoft.com/office/drawing/2014/main" id="{D37FED91-647E-404E-A66D-9A1A0295C0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08" name="Google Shape;7586;p44">
                            <a:extLst>
                              <a:ext uri="{FF2B5EF4-FFF2-40B4-BE49-F238E27FC236}">
                                <a16:creationId xmlns:a16="http://schemas.microsoft.com/office/drawing/2014/main" id="{78C04CCC-BD68-4687-8E16-01C954B2EB6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09" name="Google Shape;7587;p44">
                            <a:extLst>
                              <a:ext uri="{FF2B5EF4-FFF2-40B4-BE49-F238E27FC236}">
                                <a16:creationId xmlns:a16="http://schemas.microsoft.com/office/drawing/2014/main" id="{0A5AA3FC-09E9-4A6B-9800-2744D2580F3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99" name="Google Shape;7588;p44">
                          <a:extLst>
                            <a:ext uri="{FF2B5EF4-FFF2-40B4-BE49-F238E27FC236}">
                              <a16:creationId xmlns:a16="http://schemas.microsoft.com/office/drawing/2014/main" id="{47331847-CB0B-4370-A741-BB73937EA96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04" name="Google Shape;7589;p44">
                            <a:extLst>
                              <a:ext uri="{FF2B5EF4-FFF2-40B4-BE49-F238E27FC236}">
                                <a16:creationId xmlns:a16="http://schemas.microsoft.com/office/drawing/2014/main" id="{B7BB63A0-214B-4120-84CB-30C2AFC24C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05" name="Google Shape;7590;p44">
                            <a:extLst>
                              <a:ext uri="{FF2B5EF4-FFF2-40B4-BE49-F238E27FC236}">
                                <a16:creationId xmlns:a16="http://schemas.microsoft.com/office/drawing/2014/main" id="{9944610D-B7D7-4D6E-BF38-3DD5F7EDE4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06" name="Google Shape;7591;p44">
                            <a:extLst>
                              <a:ext uri="{FF2B5EF4-FFF2-40B4-BE49-F238E27FC236}">
                                <a16:creationId xmlns:a16="http://schemas.microsoft.com/office/drawing/2014/main" id="{4A39B1B4-ED02-407B-8589-F4689821487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300" name="Google Shape;7592;p44">
                          <a:extLst>
                            <a:ext uri="{FF2B5EF4-FFF2-40B4-BE49-F238E27FC236}">
                              <a16:creationId xmlns:a16="http://schemas.microsoft.com/office/drawing/2014/main" id="{4E1682A3-D089-4F98-A908-E15D6FC4A16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301" name="Google Shape;7593;p44">
                            <a:extLst>
                              <a:ext uri="{FF2B5EF4-FFF2-40B4-BE49-F238E27FC236}">
                                <a16:creationId xmlns:a16="http://schemas.microsoft.com/office/drawing/2014/main" id="{B40733B2-D92E-4901-825F-D09565CCCF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02" name="Google Shape;7594;p44">
                            <a:extLst>
                              <a:ext uri="{FF2B5EF4-FFF2-40B4-BE49-F238E27FC236}">
                                <a16:creationId xmlns:a16="http://schemas.microsoft.com/office/drawing/2014/main" id="{8BA0984A-F4B5-4444-B412-42E40B1E15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303" name="Google Shape;7595;p44">
                            <a:extLst>
                              <a:ext uri="{FF2B5EF4-FFF2-40B4-BE49-F238E27FC236}">
                                <a16:creationId xmlns:a16="http://schemas.microsoft.com/office/drawing/2014/main" id="{F3D7D803-277A-44B8-850D-5E44A97690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3" name="Google Shape;7596;p44">
                      <a:extLst>
                        <a:ext uri="{FF2B5EF4-FFF2-40B4-BE49-F238E27FC236}">
                          <a16:creationId xmlns:a16="http://schemas.microsoft.com/office/drawing/2014/main" id="{337368F4-63C5-4869-817E-394C608AFB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1524775"/>
                      <a:ext cx="285829" cy="2839750"/>
                      <a:chOff x="73845" y="3561500"/>
                      <a:chExt cx="285829" cy="2839750"/>
                    </a:xfrm>
                  </p:grpSpPr>
                  <p:grpSp>
                    <p:nvGrpSpPr>
                      <p:cNvPr id="261" name="Google Shape;7597;p44">
                        <a:extLst>
                          <a:ext uri="{FF2B5EF4-FFF2-40B4-BE49-F238E27FC236}">
                            <a16:creationId xmlns:a16="http://schemas.microsoft.com/office/drawing/2014/main" id="{91243250-327F-4647-97F9-DDF21ED9409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79" name="Google Shape;7598;p44">
                          <a:extLst>
                            <a:ext uri="{FF2B5EF4-FFF2-40B4-BE49-F238E27FC236}">
                              <a16:creationId xmlns:a16="http://schemas.microsoft.com/office/drawing/2014/main" id="{82DA97CF-91DA-4120-BA1E-556996A203A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92" name="Google Shape;7599;p44">
                            <a:extLst>
                              <a:ext uri="{FF2B5EF4-FFF2-40B4-BE49-F238E27FC236}">
                                <a16:creationId xmlns:a16="http://schemas.microsoft.com/office/drawing/2014/main" id="{3FC23F7B-FF58-4D2E-893E-D67AD089AC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93" name="Google Shape;7600;p44">
                            <a:extLst>
                              <a:ext uri="{FF2B5EF4-FFF2-40B4-BE49-F238E27FC236}">
                                <a16:creationId xmlns:a16="http://schemas.microsoft.com/office/drawing/2014/main" id="{BB702D06-D228-484D-A523-B8F3C1097F2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94" name="Google Shape;7601;p44">
                            <a:extLst>
                              <a:ext uri="{FF2B5EF4-FFF2-40B4-BE49-F238E27FC236}">
                                <a16:creationId xmlns:a16="http://schemas.microsoft.com/office/drawing/2014/main" id="{964BB5D5-0566-45C8-BAC9-9B1A0E7EB4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80" name="Google Shape;7602;p44">
                          <a:extLst>
                            <a:ext uri="{FF2B5EF4-FFF2-40B4-BE49-F238E27FC236}">
                              <a16:creationId xmlns:a16="http://schemas.microsoft.com/office/drawing/2014/main" id="{39F1957C-2D1E-4869-8BBA-A675E8A08A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89" name="Google Shape;7603;p44">
                            <a:extLst>
                              <a:ext uri="{FF2B5EF4-FFF2-40B4-BE49-F238E27FC236}">
                                <a16:creationId xmlns:a16="http://schemas.microsoft.com/office/drawing/2014/main" id="{9A36D34A-F7C0-44A6-8153-6CC903FE81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90" name="Google Shape;7604;p44">
                            <a:extLst>
                              <a:ext uri="{FF2B5EF4-FFF2-40B4-BE49-F238E27FC236}">
                                <a16:creationId xmlns:a16="http://schemas.microsoft.com/office/drawing/2014/main" id="{43421F16-7407-4709-A709-870FA0413FD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91" name="Google Shape;7605;p44">
                            <a:extLst>
                              <a:ext uri="{FF2B5EF4-FFF2-40B4-BE49-F238E27FC236}">
                                <a16:creationId xmlns:a16="http://schemas.microsoft.com/office/drawing/2014/main" id="{396576A9-4750-47F5-AA29-A340A2B61BF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81" name="Google Shape;7606;p44">
                          <a:extLst>
                            <a:ext uri="{FF2B5EF4-FFF2-40B4-BE49-F238E27FC236}">
                              <a16:creationId xmlns:a16="http://schemas.microsoft.com/office/drawing/2014/main" id="{B7D81B08-162A-49B7-B1C0-496EB42A7F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86" name="Google Shape;7607;p44">
                            <a:extLst>
                              <a:ext uri="{FF2B5EF4-FFF2-40B4-BE49-F238E27FC236}">
                                <a16:creationId xmlns:a16="http://schemas.microsoft.com/office/drawing/2014/main" id="{D3E54A00-AD4D-45A7-BE9B-1BF8D2D1853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87" name="Google Shape;7608;p44">
                            <a:extLst>
                              <a:ext uri="{FF2B5EF4-FFF2-40B4-BE49-F238E27FC236}">
                                <a16:creationId xmlns:a16="http://schemas.microsoft.com/office/drawing/2014/main" id="{D30844B3-45A4-43F5-AAB0-C414E06A87B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88" name="Google Shape;7609;p44">
                            <a:extLst>
                              <a:ext uri="{FF2B5EF4-FFF2-40B4-BE49-F238E27FC236}">
                                <a16:creationId xmlns:a16="http://schemas.microsoft.com/office/drawing/2014/main" id="{3ED934E8-3FD3-4C5D-B328-FBA5061E09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82" name="Google Shape;7610;p44">
                          <a:extLst>
                            <a:ext uri="{FF2B5EF4-FFF2-40B4-BE49-F238E27FC236}">
                              <a16:creationId xmlns:a16="http://schemas.microsoft.com/office/drawing/2014/main" id="{55FFFEDD-60F8-4713-871A-A2DCB691CE4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83" name="Google Shape;7611;p44">
                            <a:extLst>
                              <a:ext uri="{FF2B5EF4-FFF2-40B4-BE49-F238E27FC236}">
                                <a16:creationId xmlns:a16="http://schemas.microsoft.com/office/drawing/2014/main" id="{36E6972B-D975-4BBD-9DF2-36B509FB42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84" name="Google Shape;7612;p44">
                            <a:extLst>
                              <a:ext uri="{FF2B5EF4-FFF2-40B4-BE49-F238E27FC236}">
                                <a16:creationId xmlns:a16="http://schemas.microsoft.com/office/drawing/2014/main" id="{B8251A70-831D-401C-8745-E5F72E1B5C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85" name="Google Shape;7613;p44">
                            <a:extLst>
                              <a:ext uri="{FF2B5EF4-FFF2-40B4-BE49-F238E27FC236}">
                                <a16:creationId xmlns:a16="http://schemas.microsoft.com/office/drawing/2014/main" id="{4D0FCFA5-151C-4E16-9003-31DA4D63A1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  <p:grpSp>
                    <p:nvGrpSpPr>
                      <p:cNvPr id="262" name="Google Shape;7614;p44">
                        <a:extLst>
                          <a:ext uri="{FF2B5EF4-FFF2-40B4-BE49-F238E27FC236}">
                            <a16:creationId xmlns:a16="http://schemas.microsoft.com/office/drawing/2014/main" id="{2D6BC501-3693-4FC2-A7C0-BC39959238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020" y="5094550"/>
                        <a:ext cx="278654" cy="1306700"/>
                        <a:chOff x="73845" y="3561500"/>
                        <a:chExt cx="278654" cy="1306700"/>
                      </a:xfrm>
                    </p:grpSpPr>
                    <p:grpSp>
                      <p:nvGrpSpPr>
                        <p:cNvPr id="263" name="Google Shape;7615;p44">
                          <a:extLst>
                            <a:ext uri="{FF2B5EF4-FFF2-40B4-BE49-F238E27FC236}">
                              <a16:creationId xmlns:a16="http://schemas.microsoft.com/office/drawing/2014/main" id="{D419FEA9-B9E4-4DCC-92AE-334F26E84CD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9620" y="39543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76" name="Google Shape;7616;p44">
                            <a:extLst>
                              <a:ext uri="{FF2B5EF4-FFF2-40B4-BE49-F238E27FC236}">
                                <a16:creationId xmlns:a16="http://schemas.microsoft.com/office/drawing/2014/main" id="{857E49B6-26AC-44CC-BFFC-D664BCD39C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77" name="Google Shape;7617;p44">
                            <a:extLst>
                              <a:ext uri="{FF2B5EF4-FFF2-40B4-BE49-F238E27FC236}">
                                <a16:creationId xmlns:a16="http://schemas.microsoft.com/office/drawing/2014/main" id="{E00E02DF-CA57-4B86-8CBD-B4DB83377F6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78" name="Google Shape;7618;p44">
                            <a:extLst>
                              <a:ext uri="{FF2B5EF4-FFF2-40B4-BE49-F238E27FC236}">
                                <a16:creationId xmlns:a16="http://schemas.microsoft.com/office/drawing/2014/main" id="{C074BA76-7FD4-4B24-810B-F5EA18531E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64" name="Google Shape;7619;p44">
                          <a:extLst>
                            <a:ext uri="{FF2B5EF4-FFF2-40B4-BE49-F238E27FC236}">
                              <a16:creationId xmlns:a16="http://schemas.microsoft.com/office/drawing/2014/main" id="{1B1F019C-AE52-4249-890B-C28240B2EF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16495" y="43471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73" name="Google Shape;7620;p44">
                            <a:extLst>
                              <a:ext uri="{FF2B5EF4-FFF2-40B4-BE49-F238E27FC236}">
                                <a16:creationId xmlns:a16="http://schemas.microsoft.com/office/drawing/2014/main" id="{491DBE4F-A797-4D4B-8B76-8C233A66F4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74" name="Google Shape;7621;p44">
                            <a:extLst>
                              <a:ext uri="{FF2B5EF4-FFF2-40B4-BE49-F238E27FC236}">
                                <a16:creationId xmlns:a16="http://schemas.microsoft.com/office/drawing/2014/main" id="{C2D6B1F3-5C3C-4521-A2B0-3B190110B4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75" name="Google Shape;7622;p44">
                            <a:extLst>
                              <a:ext uri="{FF2B5EF4-FFF2-40B4-BE49-F238E27FC236}">
                                <a16:creationId xmlns:a16="http://schemas.microsoft.com/office/drawing/2014/main" id="{AF15CC59-19C0-451C-80AA-D3B6F1C9007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65" name="Google Shape;7623;p44">
                          <a:extLst>
                            <a:ext uri="{FF2B5EF4-FFF2-40B4-BE49-F238E27FC236}">
                              <a16:creationId xmlns:a16="http://schemas.microsoft.com/office/drawing/2014/main" id="{523B977B-4DD4-4DC4-8A16-48FADC77582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13170" y="47399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70" name="Google Shape;7624;p44">
                            <a:extLst>
                              <a:ext uri="{FF2B5EF4-FFF2-40B4-BE49-F238E27FC236}">
                                <a16:creationId xmlns:a16="http://schemas.microsoft.com/office/drawing/2014/main" id="{0F948ABA-CD85-408C-A8E7-9DB6E907DD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71" name="Google Shape;7625;p44">
                            <a:extLst>
                              <a:ext uri="{FF2B5EF4-FFF2-40B4-BE49-F238E27FC236}">
                                <a16:creationId xmlns:a16="http://schemas.microsoft.com/office/drawing/2014/main" id="{6ECCF65D-B005-48F1-8D30-5BDFD286F4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72" name="Google Shape;7626;p44">
                            <a:extLst>
                              <a:ext uri="{FF2B5EF4-FFF2-40B4-BE49-F238E27FC236}">
                                <a16:creationId xmlns:a16="http://schemas.microsoft.com/office/drawing/2014/main" id="{8EBC07D2-5C5C-401B-B8F7-1A2A5EE9F6A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  <p:grpSp>
                      <p:nvGrpSpPr>
                        <p:cNvPr id="266" name="Google Shape;7627;p44">
                          <a:extLst>
                            <a:ext uri="{FF2B5EF4-FFF2-40B4-BE49-F238E27FC236}">
                              <a16:creationId xmlns:a16="http://schemas.microsoft.com/office/drawing/2014/main" id="{8F9356F8-79A0-4713-86D6-4980FC5AEB3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3845" y="3561500"/>
                          <a:ext cx="139329" cy="128300"/>
                          <a:chOff x="732600" y="1890325"/>
                          <a:chExt cx="138100" cy="128300"/>
                        </a:xfrm>
                      </p:grpSpPr>
                      <p:sp>
                        <p:nvSpPr>
                          <p:cNvPr id="267" name="Google Shape;7628;p44">
                            <a:extLst>
                              <a:ext uri="{FF2B5EF4-FFF2-40B4-BE49-F238E27FC236}">
                                <a16:creationId xmlns:a16="http://schemas.microsoft.com/office/drawing/2014/main" id="{E26089F4-3B8E-4EAF-BCE4-7D591392D8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0325"/>
                            <a:ext cx="138100" cy="12752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5524" h="5101" extrusionOk="0">
                                <a:moveTo>
                                  <a:pt x="1431" y="1"/>
                                </a:moveTo>
                                <a:cubicBezTo>
                                  <a:pt x="1188" y="1"/>
                                  <a:pt x="1025" y="229"/>
                                  <a:pt x="1105" y="548"/>
                                </a:cubicBezTo>
                                <a:lnTo>
                                  <a:pt x="1368" y="1916"/>
                                </a:lnTo>
                                <a:lnTo>
                                  <a:pt x="263" y="2758"/>
                                </a:lnTo>
                                <a:cubicBezTo>
                                  <a:pt x="0" y="2968"/>
                                  <a:pt x="158" y="3389"/>
                                  <a:pt x="474" y="3442"/>
                                </a:cubicBezTo>
                                <a:lnTo>
                                  <a:pt x="1842" y="3547"/>
                                </a:lnTo>
                                <a:lnTo>
                                  <a:pt x="2315" y="4862"/>
                                </a:lnTo>
                                <a:cubicBezTo>
                                  <a:pt x="2372" y="5004"/>
                                  <a:pt x="2537" y="5100"/>
                                  <a:pt x="2701" y="5100"/>
                                </a:cubicBezTo>
                                <a:cubicBezTo>
                                  <a:pt x="2840" y="5100"/>
                                  <a:pt x="2979" y="5031"/>
                                  <a:pt x="3052" y="4862"/>
                                </a:cubicBezTo>
                                <a:lnTo>
                                  <a:pt x="3630" y="3652"/>
                                </a:lnTo>
                                <a:lnTo>
                                  <a:pt x="4998" y="3547"/>
                                </a:lnTo>
                                <a:cubicBezTo>
                                  <a:pt x="5314" y="3547"/>
                                  <a:pt x="5524" y="3126"/>
                                  <a:pt x="5261" y="2916"/>
                                </a:cubicBezTo>
                                <a:lnTo>
                                  <a:pt x="4209" y="1969"/>
                                </a:lnTo>
                                <a:lnTo>
                                  <a:pt x="4630" y="601"/>
                                </a:lnTo>
                                <a:cubicBezTo>
                                  <a:pt x="4716" y="343"/>
                                  <a:pt x="4486" y="86"/>
                                  <a:pt x="4255" y="86"/>
                                </a:cubicBezTo>
                                <a:cubicBezTo>
                                  <a:pt x="4204" y="86"/>
                                  <a:pt x="4152" y="99"/>
                                  <a:pt x="4104" y="128"/>
                                </a:cubicBezTo>
                                <a:lnTo>
                                  <a:pt x="2841" y="864"/>
                                </a:lnTo>
                                <a:lnTo>
                                  <a:pt x="1684" y="75"/>
                                </a:lnTo>
                                <a:cubicBezTo>
                                  <a:pt x="1595" y="24"/>
                                  <a:pt x="1509" y="1"/>
                                  <a:pt x="1431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chemeClr val="accent1"/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68" name="Google Shape;7629;p44">
                            <a:extLst>
                              <a:ext uri="{FF2B5EF4-FFF2-40B4-BE49-F238E27FC236}">
                                <a16:creationId xmlns:a16="http://schemas.microsoft.com/office/drawing/2014/main" id="{D3FBC945-87A7-4289-933E-A4BC6C91DD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2300" y="1893750"/>
                            <a:ext cx="42100" cy="2345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1684" h="938" extrusionOk="0">
                                <a:moveTo>
                                  <a:pt x="1447" y="1"/>
                                </a:moveTo>
                                <a:cubicBezTo>
                                  <a:pt x="1377" y="1"/>
                                  <a:pt x="1299" y="30"/>
                                  <a:pt x="1210" y="96"/>
                                </a:cubicBezTo>
                                <a:lnTo>
                                  <a:pt x="1" y="780"/>
                                </a:lnTo>
                                <a:lnTo>
                                  <a:pt x="316" y="938"/>
                                </a:lnTo>
                                <a:lnTo>
                                  <a:pt x="1684" y="148"/>
                                </a:lnTo>
                                <a:cubicBezTo>
                                  <a:pt x="1623" y="57"/>
                                  <a:pt x="1544" y="1"/>
                                  <a:pt x="1447" y="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sp>
                        <p:nvSpPr>
                          <p:cNvPr id="269" name="Google Shape;7630;p44">
                            <a:extLst>
                              <a:ext uri="{FF2B5EF4-FFF2-40B4-BE49-F238E27FC236}">
                                <a16:creationId xmlns:a16="http://schemas.microsoft.com/office/drawing/2014/main" id="{949B6CA1-7349-42E6-A9E2-4EC46CD037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32600" y="1892325"/>
                            <a:ext cx="74975" cy="126300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2999" h="5052" extrusionOk="0">
                                <a:moveTo>
                                  <a:pt x="1559" y="0"/>
                                </a:moveTo>
                                <a:cubicBezTo>
                                  <a:pt x="1320" y="0"/>
                                  <a:pt x="1063" y="218"/>
                                  <a:pt x="1105" y="468"/>
                                </a:cubicBezTo>
                                <a:lnTo>
                                  <a:pt x="1368" y="1836"/>
                                </a:lnTo>
                                <a:lnTo>
                                  <a:pt x="263" y="2678"/>
                                </a:lnTo>
                                <a:cubicBezTo>
                                  <a:pt x="0" y="2888"/>
                                  <a:pt x="158" y="3362"/>
                                  <a:pt x="474" y="3362"/>
                                </a:cubicBezTo>
                                <a:lnTo>
                                  <a:pt x="1842" y="3467"/>
                                </a:lnTo>
                                <a:lnTo>
                                  <a:pt x="2315" y="4782"/>
                                </a:lnTo>
                                <a:cubicBezTo>
                                  <a:pt x="2415" y="4949"/>
                                  <a:pt x="2578" y="5052"/>
                                  <a:pt x="2738" y="5052"/>
                                </a:cubicBezTo>
                                <a:cubicBezTo>
                                  <a:pt x="2830" y="5052"/>
                                  <a:pt x="2922" y="5017"/>
                                  <a:pt x="2999" y="4940"/>
                                </a:cubicBezTo>
                                <a:cubicBezTo>
                                  <a:pt x="2894" y="4887"/>
                                  <a:pt x="2841" y="4887"/>
                                  <a:pt x="2841" y="4782"/>
                                </a:cubicBezTo>
                                <a:lnTo>
                                  <a:pt x="2368" y="3467"/>
                                </a:lnTo>
                                <a:lnTo>
                                  <a:pt x="1000" y="3362"/>
                                </a:lnTo>
                                <a:cubicBezTo>
                                  <a:pt x="684" y="3309"/>
                                  <a:pt x="527" y="2888"/>
                                  <a:pt x="790" y="2678"/>
                                </a:cubicBezTo>
                                <a:lnTo>
                                  <a:pt x="1894" y="1836"/>
                                </a:lnTo>
                                <a:lnTo>
                                  <a:pt x="1631" y="468"/>
                                </a:lnTo>
                                <a:cubicBezTo>
                                  <a:pt x="1631" y="311"/>
                                  <a:pt x="1631" y="205"/>
                                  <a:pt x="1789" y="153"/>
                                </a:cubicBezTo>
                                <a:lnTo>
                                  <a:pt x="1736" y="48"/>
                                </a:lnTo>
                                <a:cubicBezTo>
                                  <a:pt x="1682" y="15"/>
                                  <a:pt x="1621" y="0"/>
                                  <a:pt x="1559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FF">
                              <a:alpha val="59780"/>
                            </a:srgbClr>
                          </a:solidFill>
                          <a:ln>
                            <a:noFill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44" name="Google Shape;7631;p44">
                      <a:extLst>
                        <a:ext uri="{FF2B5EF4-FFF2-40B4-BE49-F238E27FC236}">
                          <a16:creationId xmlns:a16="http://schemas.microsoft.com/office/drawing/2014/main" id="{44EE370E-FDA1-470A-9F26-3E7BC7B9F2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020" y="36500"/>
                      <a:ext cx="278654" cy="1306700"/>
                      <a:chOff x="73845" y="3561500"/>
                      <a:chExt cx="278654" cy="1306700"/>
                    </a:xfrm>
                  </p:grpSpPr>
                  <p:grpSp>
                    <p:nvGrpSpPr>
                      <p:cNvPr id="245" name="Google Shape;7632;p44">
                        <a:extLst>
                          <a:ext uri="{FF2B5EF4-FFF2-40B4-BE49-F238E27FC236}">
                            <a16:creationId xmlns:a16="http://schemas.microsoft.com/office/drawing/2014/main" id="{FB8A9823-AB8D-45FD-9B3D-F227ABD086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9620" y="39543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58" name="Google Shape;7633;p44">
                          <a:extLst>
                            <a:ext uri="{FF2B5EF4-FFF2-40B4-BE49-F238E27FC236}">
                              <a16:creationId xmlns:a16="http://schemas.microsoft.com/office/drawing/2014/main" id="{9769CB28-0ADC-41C2-86C4-997A857CD3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9" name="Google Shape;7634;p44">
                          <a:extLst>
                            <a:ext uri="{FF2B5EF4-FFF2-40B4-BE49-F238E27FC236}">
                              <a16:creationId xmlns:a16="http://schemas.microsoft.com/office/drawing/2014/main" id="{3AD6FF58-68FE-46EF-AC34-E93D630EA2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60" name="Google Shape;7635;p44">
                          <a:extLst>
                            <a:ext uri="{FF2B5EF4-FFF2-40B4-BE49-F238E27FC236}">
                              <a16:creationId xmlns:a16="http://schemas.microsoft.com/office/drawing/2014/main" id="{A830DBC9-F0B1-4DCF-AE81-BECC1641FB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46" name="Google Shape;7636;p44">
                        <a:extLst>
                          <a:ext uri="{FF2B5EF4-FFF2-40B4-BE49-F238E27FC236}">
                            <a16:creationId xmlns:a16="http://schemas.microsoft.com/office/drawing/2014/main" id="{6206D132-1C7E-48CB-B33E-27641F05ED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6495" y="43471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55" name="Google Shape;7637;p44">
                          <a:extLst>
                            <a:ext uri="{FF2B5EF4-FFF2-40B4-BE49-F238E27FC236}">
                              <a16:creationId xmlns:a16="http://schemas.microsoft.com/office/drawing/2014/main" id="{283AF9B8-60F5-4CEA-A7F1-29C0056FE0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6" name="Google Shape;7638;p44">
                          <a:extLst>
                            <a:ext uri="{FF2B5EF4-FFF2-40B4-BE49-F238E27FC236}">
                              <a16:creationId xmlns:a16="http://schemas.microsoft.com/office/drawing/2014/main" id="{902B6E14-DEA9-48C1-9831-5E347583D9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7" name="Google Shape;7639;p44">
                          <a:extLst>
                            <a:ext uri="{FF2B5EF4-FFF2-40B4-BE49-F238E27FC236}">
                              <a16:creationId xmlns:a16="http://schemas.microsoft.com/office/drawing/2014/main" id="{99575FFE-6FD6-4593-81DA-9C8D9335EB1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47" name="Google Shape;7640;p44">
                        <a:extLst>
                          <a:ext uri="{FF2B5EF4-FFF2-40B4-BE49-F238E27FC236}">
                            <a16:creationId xmlns:a16="http://schemas.microsoft.com/office/drawing/2014/main" id="{D863302A-1B02-4150-9C4E-1FCB1CCED06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13170" y="47399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52" name="Google Shape;7641;p44">
                          <a:extLst>
                            <a:ext uri="{FF2B5EF4-FFF2-40B4-BE49-F238E27FC236}">
                              <a16:creationId xmlns:a16="http://schemas.microsoft.com/office/drawing/2014/main" id="{68ACE94B-3CBB-4D38-9DA8-9BA2B3C0ED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3" name="Google Shape;7642;p44">
                          <a:extLst>
                            <a:ext uri="{FF2B5EF4-FFF2-40B4-BE49-F238E27FC236}">
                              <a16:creationId xmlns:a16="http://schemas.microsoft.com/office/drawing/2014/main" id="{39C3C030-2EA8-4805-9DB7-38367FC7C4B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4" name="Google Shape;7643;p44">
                          <a:extLst>
                            <a:ext uri="{FF2B5EF4-FFF2-40B4-BE49-F238E27FC236}">
                              <a16:creationId xmlns:a16="http://schemas.microsoft.com/office/drawing/2014/main" id="{4FABCBCE-4B4F-403A-AFEA-1FBDB3C4F39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  <p:grpSp>
                    <p:nvGrpSpPr>
                      <p:cNvPr id="248" name="Google Shape;7644;p44">
                        <a:extLst>
                          <a:ext uri="{FF2B5EF4-FFF2-40B4-BE49-F238E27FC236}">
                            <a16:creationId xmlns:a16="http://schemas.microsoft.com/office/drawing/2014/main" id="{3CEF5932-6967-4E0C-B7FB-CE47A01FE4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3845" y="3561500"/>
                        <a:ext cx="139329" cy="128300"/>
                        <a:chOff x="732600" y="1890325"/>
                        <a:chExt cx="138100" cy="128300"/>
                      </a:xfrm>
                    </p:grpSpPr>
                    <p:sp>
                      <p:nvSpPr>
                        <p:cNvPr id="249" name="Google Shape;7645;p44">
                          <a:extLst>
                            <a:ext uri="{FF2B5EF4-FFF2-40B4-BE49-F238E27FC236}">
                              <a16:creationId xmlns:a16="http://schemas.microsoft.com/office/drawing/2014/main" id="{5F325216-0531-4DBE-991D-667AF01512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0325"/>
                          <a:ext cx="138100" cy="1275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524" h="5101" extrusionOk="0">
                              <a:moveTo>
                                <a:pt x="1431" y="1"/>
                              </a:moveTo>
                              <a:cubicBezTo>
                                <a:pt x="1188" y="1"/>
                                <a:pt x="1025" y="229"/>
                                <a:pt x="1105" y="548"/>
                              </a:cubicBezTo>
                              <a:lnTo>
                                <a:pt x="1368" y="1916"/>
                              </a:lnTo>
                              <a:lnTo>
                                <a:pt x="263" y="2758"/>
                              </a:lnTo>
                              <a:cubicBezTo>
                                <a:pt x="0" y="2968"/>
                                <a:pt x="158" y="3389"/>
                                <a:pt x="474" y="3442"/>
                              </a:cubicBezTo>
                              <a:lnTo>
                                <a:pt x="1842" y="3547"/>
                              </a:lnTo>
                              <a:lnTo>
                                <a:pt x="2315" y="4862"/>
                              </a:lnTo>
                              <a:cubicBezTo>
                                <a:pt x="2372" y="5004"/>
                                <a:pt x="2537" y="5100"/>
                                <a:pt x="2701" y="5100"/>
                              </a:cubicBezTo>
                              <a:cubicBezTo>
                                <a:pt x="2840" y="5100"/>
                                <a:pt x="2979" y="5031"/>
                                <a:pt x="3052" y="4862"/>
                              </a:cubicBezTo>
                              <a:lnTo>
                                <a:pt x="3630" y="3652"/>
                              </a:lnTo>
                              <a:lnTo>
                                <a:pt x="4998" y="3547"/>
                              </a:lnTo>
                              <a:cubicBezTo>
                                <a:pt x="5314" y="3547"/>
                                <a:pt x="5524" y="3126"/>
                                <a:pt x="5261" y="2916"/>
                              </a:cubicBezTo>
                              <a:lnTo>
                                <a:pt x="4209" y="1969"/>
                              </a:lnTo>
                              <a:lnTo>
                                <a:pt x="4630" y="601"/>
                              </a:lnTo>
                              <a:cubicBezTo>
                                <a:pt x="4716" y="343"/>
                                <a:pt x="4486" y="86"/>
                                <a:pt x="4255" y="86"/>
                              </a:cubicBezTo>
                              <a:cubicBezTo>
                                <a:pt x="4204" y="86"/>
                                <a:pt x="4152" y="99"/>
                                <a:pt x="4104" y="128"/>
                              </a:cubicBezTo>
                              <a:lnTo>
                                <a:pt x="2841" y="864"/>
                              </a:lnTo>
                              <a:lnTo>
                                <a:pt x="1684" y="75"/>
                              </a:lnTo>
                              <a:cubicBezTo>
                                <a:pt x="1595" y="24"/>
                                <a:pt x="1509" y="1"/>
                                <a:pt x="1431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0" name="Google Shape;7646;p44">
                          <a:extLst>
                            <a:ext uri="{FF2B5EF4-FFF2-40B4-BE49-F238E27FC236}">
                              <a16:creationId xmlns:a16="http://schemas.microsoft.com/office/drawing/2014/main" id="{598B2FB0-5410-4477-BFC2-5F5B279EFE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2300" y="1893750"/>
                          <a:ext cx="42100" cy="2345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84" h="938" extrusionOk="0">
                              <a:moveTo>
                                <a:pt x="1447" y="1"/>
                              </a:moveTo>
                              <a:cubicBezTo>
                                <a:pt x="1377" y="1"/>
                                <a:pt x="1299" y="30"/>
                                <a:pt x="1210" y="96"/>
                              </a:cubicBezTo>
                              <a:lnTo>
                                <a:pt x="1" y="780"/>
                              </a:lnTo>
                              <a:lnTo>
                                <a:pt x="316" y="938"/>
                              </a:lnTo>
                              <a:lnTo>
                                <a:pt x="1684" y="148"/>
                              </a:lnTo>
                              <a:cubicBezTo>
                                <a:pt x="1623" y="57"/>
                                <a:pt x="1544" y="1"/>
                                <a:pt x="1447" y="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51" name="Google Shape;7647;p44">
                          <a:extLst>
                            <a:ext uri="{FF2B5EF4-FFF2-40B4-BE49-F238E27FC236}">
                              <a16:creationId xmlns:a16="http://schemas.microsoft.com/office/drawing/2014/main" id="{BB86BD7C-403A-43DD-87CF-225D15A4D8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32600" y="1892325"/>
                          <a:ext cx="74975" cy="1263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999" h="5052" extrusionOk="0">
                              <a:moveTo>
                                <a:pt x="1559" y="0"/>
                              </a:moveTo>
                              <a:cubicBezTo>
                                <a:pt x="1320" y="0"/>
                                <a:pt x="1063" y="218"/>
                                <a:pt x="1105" y="468"/>
                              </a:cubicBezTo>
                              <a:lnTo>
                                <a:pt x="1368" y="1836"/>
                              </a:lnTo>
                              <a:lnTo>
                                <a:pt x="263" y="2678"/>
                              </a:lnTo>
                              <a:cubicBezTo>
                                <a:pt x="0" y="2888"/>
                                <a:pt x="158" y="3362"/>
                                <a:pt x="474" y="3362"/>
                              </a:cubicBezTo>
                              <a:lnTo>
                                <a:pt x="1842" y="3467"/>
                              </a:lnTo>
                              <a:lnTo>
                                <a:pt x="2315" y="4782"/>
                              </a:lnTo>
                              <a:cubicBezTo>
                                <a:pt x="2415" y="4949"/>
                                <a:pt x="2578" y="5052"/>
                                <a:pt x="2738" y="5052"/>
                              </a:cubicBezTo>
                              <a:cubicBezTo>
                                <a:pt x="2830" y="5052"/>
                                <a:pt x="2922" y="5017"/>
                                <a:pt x="2999" y="4940"/>
                              </a:cubicBezTo>
                              <a:cubicBezTo>
                                <a:pt x="2894" y="4887"/>
                                <a:pt x="2841" y="4887"/>
                                <a:pt x="2841" y="4782"/>
                              </a:cubicBezTo>
                              <a:lnTo>
                                <a:pt x="2368" y="3467"/>
                              </a:lnTo>
                              <a:lnTo>
                                <a:pt x="1000" y="3362"/>
                              </a:lnTo>
                              <a:cubicBezTo>
                                <a:pt x="684" y="3309"/>
                                <a:pt x="527" y="2888"/>
                                <a:pt x="790" y="2678"/>
                              </a:cubicBezTo>
                              <a:lnTo>
                                <a:pt x="1894" y="1836"/>
                              </a:lnTo>
                              <a:lnTo>
                                <a:pt x="1631" y="468"/>
                              </a:lnTo>
                              <a:cubicBezTo>
                                <a:pt x="1631" y="311"/>
                                <a:pt x="1631" y="205"/>
                                <a:pt x="1789" y="153"/>
                              </a:cubicBezTo>
                              <a:lnTo>
                                <a:pt x="1736" y="48"/>
                              </a:lnTo>
                              <a:cubicBezTo>
                                <a:pt x="1682" y="15"/>
                                <a:pt x="1621" y="0"/>
                                <a:pt x="155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alpha val="59780"/>
                          </a:srgbClr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  <p:grpSp>
              <p:nvGrpSpPr>
                <p:cNvPr id="231" name="Google Shape;7648;p44">
                  <a:extLst>
                    <a:ext uri="{FF2B5EF4-FFF2-40B4-BE49-F238E27FC236}">
                      <a16:creationId xmlns:a16="http://schemas.microsoft.com/office/drawing/2014/main" id="{94477708-39AB-49EC-9DE9-DB9BE9F2A695}"/>
                    </a:ext>
                  </a:extLst>
                </p:cNvPr>
                <p:cNvGrpSpPr/>
                <p:nvPr/>
              </p:nvGrpSpPr>
              <p:grpSpPr>
                <a:xfrm rot="5400000">
                  <a:off x="9702783" y="-38502"/>
                  <a:ext cx="236004" cy="521100"/>
                  <a:chOff x="116495" y="4347100"/>
                  <a:chExt cx="236004" cy="521100"/>
                </a:xfrm>
              </p:grpSpPr>
              <p:grpSp>
                <p:nvGrpSpPr>
                  <p:cNvPr id="232" name="Google Shape;7649;p44">
                    <a:extLst>
                      <a:ext uri="{FF2B5EF4-FFF2-40B4-BE49-F238E27FC236}">
                        <a16:creationId xmlns:a16="http://schemas.microsoft.com/office/drawing/2014/main" id="{5F632791-5539-4DE1-9F94-A34703F10BAF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7" name="Google Shape;7650;p44">
                      <a:extLst>
                        <a:ext uri="{FF2B5EF4-FFF2-40B4-BE49-F238E27FC236}">
                          <a16:creationId xmlns:a16="http://schemas.microsoft.com/office/drawing/2014/main" id="{8EEC5809-187A-4333-A34B-9FC1168AE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8" name="Google Shape;7651;p44">
                      <a:extLst>
                        <a:ext uri="{FF2B5EF4-FFF2-40B4-BE49-F238E27FC236}">
                          <a16:creationId xmlns:a16="http://schemas.microsoft.com/office/drawing/2014/main" id="{1B43193A-C7D0-4744-94AD-83E9BE0A18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9" name="Google Shape;7652;p44">
                      <a:extLst>
                        <a:ext uri="{FF2B5EF4-FFF2-40B4-BE49-F238E27FC236}">
                          <a16:creationId xmlns:a16="http://schemas.microsoft.com/office/drawing/2014/main" id="{CB447519-F723-4ABD-BFC4-EC92084F8A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233" name="Google Shape;7653;p44">
                    <a:extLst>
                      <a:ext uri="{FF2B5EF4-FFF2-40B4-BE49-F238E27FC236}">
                        <a16:creationId xmlns:a16="http://schemas.microsoft.com/office/drawing/2014/main" id="{805F7947-2B71-449E-B4BE-02D9A371D2D8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234" name="Google Shape;7654;p44">
                      <a:extLst>
                        <a:ext uri="{FF2B5EF4-FFF2-40B4-BE49-F238E27FC236}">
                          <a16:creationId xmlns:a16="http://schemas.microsoft.com/office/drawing/2014/main" id="{88AFFB76-0239-4456-9781-B1D4BD10CF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5" name="Google Shape;7655;p44">
                      <a:extLst>
                        <a:ext uri="{FF2B5EF4-FFF2-40B4-BE49-F238E27FC236}">
                          <a16:creationId xmlns:a16="http://schemas.microsoft.com/office/drawing/2014/main" id="{08392B30-CB9E-4D8B-A142-D711ADC69D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36" name="Google Shape;7656;p44">
                      <a:extLst>
                        <a:ext uri="{FF2B5EF4-FFF2-40B4-BE49-F238E27FC236}">
                          <a16:creationId xmlns:a16="http://schemas.microsoft.com/office/drawing/2014/main" id="{8915B59A-EB22-422E-8943-7721F99136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54" name="Google Shape;7657;p44">
                <a:extLst>
                  <a:ext uri="{FF2B5EF4-FFF2-40B4-BE49-F238E27FC236}">
                    <a16:creationId xmlns:a16="http://schemas.microsoft.com/office/drawing/2014/main" id="{87C23D73-CED8-4F73-9949-607AC3E7723A}"/>
                  </a:ext>
                </a:extLst>
              </p:cNvPr>
              <p:cNvGrpSpPr/>
              <p:nvPr/>
            </p:nvGrpSpPr>
            <p:grpSpPr>
              <a:xfrm>
                <a:off x="73845" y="987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143" name="Google Shape;7658;p44">
                  <a:extLst>
                    <a:ext uri="{FF2B5EF4-FFF2-40B4-BE49-F238E27FC236}">
                      <a16:creationId xmlns:a16="http://schemas.microsoft.com/office/drawing/2014/main" id="{CAE6FB61-8B22-4300-89B7-230170491191}"/>
                    </a:ext>
                  </a:extLst>
                </p:cNvPr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96" name="Google Shape;7659;p44">
                    <a:extLst>
                      <a:ext uri="{FF2B5EF4-FFF2-40B4-BE49-F238E27FC236}">
                        <a16:creationId xmlns:a16="http://schemas.microsoft.com/office/drawing/2014/main" id="{06F00A3C-9EDF-43BA-9934-CAB2C739C7F6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214" name="Google Shape;7660;p44">
                      <a:extLst>
                        <a:ext uri="{FF2B5EF4-FFF2-40B4-BE49-F238E27FC236}">
                          <a16:creationId xmlns:a16="http://schemas.microsoft.com/office/drawing/2014/main" id="{3A907AB2-7D83-4C1E-A656-52CBC730D2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27" name="Google Shape;7661;p44">
                        <a:extLst>
                          <a:ext uri="{FF2B5EF4-FFF2-40B4-BE49-F238E27FC236}">
                            <a16:creationId xmlns:a16="http://schemas.microsoft.com/office/drawing/2014/main" id="{03FCD075-D1EF-4906-B425-85819E33A5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28" name="Google Shape;7662;p44">
                        <a:extLst>
                          <a:ext uri="{FF2B5EF4-FFF2-40B4-BE49-F238E27FC236}">
                            <a16:creationId xmlns:a16="http://schemas.microsoft.com/office/drawing/2014/main" id="{241993D2-2906-49B7-920A-FA4DEF25D4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29" name="Google Shape;7663;p44">
                        <a:extLst>
                          <a:ext uri="{FF2B5EF4-FFF2-40B4-BE49-F238E27FC236}">
                            <a16:creationId xmlns:a16="http://schemas.microsoft.com/office/drawing/2014/main" id="{58F74EAA-B77D-4537-B221-BFA9578F2C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15" name="Google Shape;7664;p44">
                      <a:extLst>
                        <a:ext uri="{FF2B5EF4-FFF2-40B4-BE49-F238E27FC236}">
                          <a16:creationId xmlns:a16="http://schemas.microsoft.com/office/drawing/2014/main" id="{C60D559E-21DD-47DB-A98F-603449A6C3D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24" name="Google Shape;7665;p44">
                        <a:extLst>
                          <a:ext uri="{FF2B5EF4-FFF2-40B4-BE49-F238E27FC236}">
                            <a16:creationId xmlns:a16="http://schemas.microsoft.com/office/drawing/2014/main" id="{B26B8D3A-D195-4B52-9AF3-42D13C5FB6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25" name="Google Shape;7666;p44">
                        <a:extLst>
                          <a:ext uri="{FF2B5EF4-FFF2-40B4-BE49-F238E27FC236}">
                            <a16:creationId xmlns:a16="http://schemas.microsoft.com/office/drawing/2014/main" id="{52F3F6FB-060B-44BA-B898-5441ED7291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26" name="Google Shape;7667;p44">
                        <a:extLst>
                          <a:ext uri="{FF2B5EF4-FFF2-40B4-BE49-F238E27FC236}">
                            <a16:creationId xmlns:a16="http://schemas.microsoft.com/office/drawing/2014/main" id="{B3DC3618-4840-4D3B-A4FB-C35EB963A8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16" name="Google Shape;7668;p44">
                      <a:extLst>
                        <a:ext uri="{FF2B5EF4-FFF2-40B4-BE49-F238E27FC236}">
                          <a16:creationId xmlns:a16="http://schemas.microsoft.com/office/drawing/2014/main" id="{54E5D5BC-20C5-4C07-8E32-8C0187F968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21" name="Google Shape;7669;p44">
                        <a:extLst>
                          <a:ext uri="{FF2B5EF4-FFF2-40B4-BE49-F238E27FC236}">
                            <a16:creationId xmlns:a16="http://schemas.microsoft.com/office/drawing/2014/main" id="{870FE926-1456-43BC-B42A-BF1F3DECCD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22" name="Google Shape;7670;p44">
                        <a:extLst>
                          <a:ext uri="{FF2B5EF4-FFF2-40B4-BE49-F238E27FC236}">
                            <a16:creationId xmlns:a16="http://schemas.microsoft.com/office/drawing/2014/main" id="{E0F9DB1E-1B1F-4B50-BCD9-E8993856B3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23" name="Google Shape;7671;p44">
                        <a:extLst>
                          <a:ext uri="{FF2B5EF4-FFF2-40B4-BE49-F238E27FC236}">
                            <a16:creationId xmlns:a16="http://schemas.microsoft.com/office/drawing/2014/main" id="{7F9FD157-282C-42C5-959B-049A6B116D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17" name="Google Shape;7672;p44">
                      <a:extLst>
                        <a:ext uri="{FF2B5EF4-FFF2-40B4-BE49-F238E27FC236}">
                          <a16:creationId xmlns:a16="http://schemas.microsoft.com/office/drawing/2014/main" id="{70CF61DF-8037-466C-B25D-E828DF01E1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18" name="Google Shape;7673;p44">
                        <a:extLst>
                          <a:ext uri="{FF2B5EF4-FFF2-40B4-BE49-F238E27FC236}">
                            <a16:creationId xmlns:a16="http://schemas.microsoft.com/office/drawing/2014/main" id="{4AF75F04-9096-4FEB-8CF4-B5616EC53C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9" name="Google Shape;7674;p44">
                        <a:extLst>
                          <a:ext uri="{FF2B5EF4-FFF2-40B4-BE49-F238E27FC236}">
                            <a16:creationId xmlns:a16="http://schemas.microsoft.com/office/drawing/2014/main" id="{2998D6BB-3C8C-4822-BB79-F8063736EC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20" name="Google Shape;7675;p44">
                        <a:extLst>
                          <a:ext uri="{FF2B5EF4-FFF2-40B4-BE49-F238E27FC236}">
                            <a16:creationId xmlns:a16="http://schemas.microsoft.com/office/drawing/2014/main" id="{F394EDC4-2B2C-4573-A4B2-6AEB059618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97" name="Google Shape;7676;p44">
                    <a:extLst>
                      <a:ext uri="{FF2B5EF4-FFF2-40B4-BE49-F238E27FC236}">
                        <a16:creationId xmlns:a16="http://schemas.microsoft.com/office/drawing/2014/main" id="{E249B038-7A92-446F-B84A-2C0421212AFB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98" name="Google Shape;7677;p44">
                      <a:extLst>
                        <a:ext uri="{FF2B5EF4-FFF2-40B4-BE49-F238E27FC236}">
                          <a16:creationId xmlns:a16="http://schemas.microsoft.com/office/drawing/2014/main" id="{54D72781-370A-41A1-A738-89825CB0AA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11" name="Google Shape;7678;p44">
                        <a:extLst>
                          <a:ext uri="{FF2B5EF4-FFF2-40B4-BE49-F238E27FC236}">
                            <a16:creationId xmlns:a16="http://schemas.microsoft.com/office/drawing/2014/main" id="{B93CA1F4-776C-43A9-9746-BBDA9F387E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2" name="Google Shape;7679;p44">
                        <a:extLst>
                          <a:ext uri="{FF2B5EF4-FFF2-40B4-BE49-F238E27FC236}">
                            <a16:creationId xmlns:a16="http://schemas.microsoft.com/office/drawing/2014/main" id="{0AC9493E-7C01-4464-BAE0-73A34A44D1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3" name="Google Shape;7680;p44">
                        <a:extLst>
                          <a:ext uri="{FF2B5EF4-FFF2-40B4-BE49-F238E27FC236}">
                            <a16:creationId xmlns:a16="http://schemas.microsoft.com/office/drawing/2014/main" id="{E103434F-D737-4464-969A-9688B2CC96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99" name="Google Shape;7681;p44">
                      <a:extLst>
                        <a:ext uri="{FF2B5EF4-FFF2-40B4-BE49-F238E27FC236}">
                          <a16:creationId xmlns:a16="http://schemas.microsoft.com/office/drawing/2014/main" id="{601437C7-5E3B-46A0-BF14-AFD0CDE1AD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08" name="Google Shape;7682;p44">
                        <a:extLst>
                          <a:ext uri="{FF2B5EF4-FFF2-40B4-BE49-F238E27FC236}">
                            <a16:creationId xmlns:a16="http://schemas.microsoft.com/office/drawing/2014/main" id="{B54F40EC-1B83-4EF8-BD8C-AF4058B9A4A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9" name="Google Shape;7683;p44">
                        <a:extLst>
                          <a:ext uri="{FF2B5EF4-FFF2-40B4-BE49-F238E27FC236}">
                            <a16:creationId xmlns:a16="http://schemas.microsoft.com/office/drawing/2014/main" id="{CCB7CBCA-F4F3-4E2F-843D-1852DFA88E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10" name="Google Shape;7684;p44">
                        <a:extLst>
                          <a:ext uri="{FF2B5EF4-FFF2-40B4-BE49-F238E27FC236}">
                            <a16:creationId xmlns:a16="http://schemas.microsoft.com/office/drawing/2014/main" id="{85D7A8E4-BF5F-4491-A028-CFF978CF67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00" name="Google Shape;7685;p44">
                      <a:extLst>
                        <a:ext uri="{FF2B5EF4-FFF2-40B4-BE49-F238E27FC236}">
                          <a16:creationId xmlns:a16="http://schemas.microsoft.com/office/drawing/2014/main" id="{BD57985C-302D-464A-840C-015CA406AD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05" name="Google Shape;7686;p44">
                        <a:extLst>
                          <a:ext uri="{FF2B5EF4-FFF2-40B4-BE49-F238E27FC236}">
                            <a16:creationId xmlns:a16="http://schemas.microsoft.com/office/drawing/2014/main" id="{86C4585F-2132-4B3B-9DFC-5DE8F1D0DB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6" name="Google Shape;7687;p44">
                        <a:extLst>
                          <a:ext uri="{FF2B5EF4-FFF2-40B4-BE49-F238E27FC236}">
                            <a16:creationId xmlns:a16="http://schemas.microsoft.com/office/drawing/2014/main" id="{64E8973F-1F10-4998-8A3B-2DBBE418E7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7" name="Google Shape;7688;p44">
                        <a:extLst>
                          <a:ext uri="{FF2B5EF4-FFF2-40B4-BE49-F238E27FC236}">
                            <a16:creationId xmlns:a16="http://schemas.microsoft.com/office/drawing/2014/main" id="{9ED80EE6-44E6-42AE-8E3B-E34F9F456B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201" name="Google Shape;7689;p44">
                      <a:extLst>
                        <a:ext uri="{FF2B5EF4-FFF2-40B4-BE49-F238E27FC236}">
                          <a16:creationId xmlns:a16="http://schemas.microsoft.com/office/drawing/2014/main" id="{0F8FA887-71D3-4919-95C6-C9A2950078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202" name="Google Shape;7690;p44">
                        <a:extLst>
                          <a:ext uri="{FF2B5EF4-FFF2-40B4-BE49-F238E27FC236}">
                            <a16:creationId xmlns:a16="http://schemas.microsoft.com/office/drawing/2014/main" id="{737B6D6B-CCD0-4A60-9BC3-CCD57AFC91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3" name="Google Shape;7691;p44">
                        <a:extLst>
                          <a:ext uri="{FF2B5EF4-FFF2-40B4-BE49-F238E27FC236}">
                            <a16:creationId xmlns:a16="http://schemas.microsoft.com/office/drawing/2014/main" id="{35E2D6EF-F092-4399-8680-7216D22DDA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04" name="Google Shape;7692;p44">
                        <a:extLst>
                          <a:ext uri="{FF2B5EF4-FFF2-40B4-BE49-F238E27FC236}">
                            <a16:creationId xmlns:a16="http://schemas.microsoft.com/office/drawing/2014/main" id="{7049EF38-D931-41FF-AD1E-2E56FB3D0D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44" name="Google Shape;7693;p44">
                  <a:extLst>
                    <a:ext uri="{FF2B5EF4-FFF2-40B4-BE49-F238E27FC236}">
                      <a16:creationId xmlns:a16="http://schemas.microsoft.com/office/drawing/2014/main" id="{6995C260-3912-4658-AFAB-78E2ED003824}"/>
                    </a:ext>
                  </a:extLst>
                </p:cNvPr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62" name="Google Shape;7694;p44">
                    <a:extLst>
                      <a:ext uri="{FF2B5EF4-FFF2-40B4-BE49-F238E27FC236}">
                        <a16:creationId xmlns:a16="http://schemas.microsoft.com/office/drawing/2014/main" id="{D2A484E3-762B-41E4-83C3-B5CA6EB3AEF5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80" name="Google Shape;7695;p44">
                      <a:extLst>
                        <a:ext uri="{FF2B5EF4-FFF2-40B4-BE49-F238E27FC236}">
                          <a16:creationId xmlns:a16="http://schemas.microsoft.com/office/drawing/2014/main" id="{20F7197A-692E-44A6-B915-FF475E6D94E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93" name="Google Shape;7696;p44">
                        <a:extLst>
                          <a:ext uri="{FF2B5EF4-FFF2-40B4-BE49-F238E27FC236}">
                            <a16:creationId xmlns:a16="http://schemas.microsoft.com/office/drawing/2014/main" id="{C5682B92-9315-43EE-8F0E-E8DD70489A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94" name="Google Shape;7697;p44">
                        <a:extLst>
                          <a:ext uri="{FF2B5EF4-FFF2-40B4-BE49-F238E27FC236}">
                            <a16:creationId xmlns:a16="http://schemas.microsoft.com/office/drawing/2014/main" id="{CD725F0A-8761-4191-8C95-EA9802E954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95" name="Google Shape;7698;p44">
                        <a:extLst>
                          <a:ext uri="{FF2B5EF4-FFF2-40B4-BE49-F238E27FC236}">
                            <a16:creationId xmlns:a16="http://schemas.microsoft.com/office/drawing/2014/main" id="{736A235B-F434-4B9A-A1C4-F59FCB201E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81" name="Google Shape;7699;p44">
                      <a:extLst>
                        <a:ext uri="{FF2B5EF4-FFF2-40B4-BE49-F238E27FC236}">
                          <a16:creationId xmlns:a16="http://schemas.microsoft.com/office/drawing/2014/main" id="{68A4BBD1-7F42-4914-9228-6CB89745F3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90" name="Google Shape;7700;p44">
                        <a:extLst>
                          <a:ext uri="{FF2B5EF4-FFF2-40B4-BE49-F238E27FC236}">
                            <a16:creationId xmlns:a16="http://schemas.microsoft.com/office/drawing/2014/main" id="{2C2A67B3-1B76-4D5E-B47E-A230BB89FD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91" name="Google Shape;7701;p44">
                        <a:extLst>
                          <a:ext uri="{FF2B5EF4-FFF2-40B4-BE49-F238E27FC236}">
                            <a16:creationId xmlns:a16="http://schemas.microsoft.com/office/drawing/2014/main" id="{D6AD16A7-BF68-40F7-91E5-1204D4E3EC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92" name="Google Shape;7702;p44">
                        <a:extLst>
                          <a:ext uri="{FF2B5EF4-FFF2-40B4-BE49-F238E27FC236}">
                            <a16:creationId xmlns:a16="http://schemas.microsoft.com/office/drawing/2014/main" id="{FA5C78BC-32DA-4300-A06D-72C5E3C4BD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82" name="Google Shape;7703;p44">
                      <a:extLst>
                        <a:ext uri="{FF2B5EF4-FFF2-40B4-BE49-F238E27FC236}">
                          <a16:creationId xmlns:a16="http://schemas.microsoft.com/office/drawing/2014/main" id="{7E180596-B491-432A-96D6-864D563C55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87" name="Google Shape;7704;p44">
                        <a:extLst>
                          <a:ext uri="{FF2B5EF4-FFF2-40B4-BE49-F238E27FC236}">
                            <a16:creationId xmlns:a16="http://schemas.microsoft.com/office/drawing/2014/main" id="{897D6970-7EBE-44B8-95C3-B14C8BE6B3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88" name="Google Shape;7705;p44">
                        <a:extLst>
                          <a:ext uri="{FF2B5EF4-FFF2-40B4-BE49-F238E27FC236}">
                            <a16:creationId xmlns:a16="http://schemas.microsoft.com/office/drawing/2014/main" id="{2C12E2A1-8678-4337-ACBC-34D483544E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89" name="Google Shape;7706;p44">
                        <a:extLst>
                          <a:ext uri="{FF2B5EF4-FFF2-40B4-BE49-F238E27FC236}">
                            <a16:creationId xmlns:a16="http://schemas.microsoft.com/office/drawing/2014/main" id="{454A2CEC-C544-4F6B-A962-6015199771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83" name="Google Shape;7707;p44">
                      <a:extLst>
                        <a:ext uri="{FF2B5EF4-FFF2-40B4-BE49-F238E27FC236}">
                          <a16:creationId xmlns:a16="http://schemas.microsoft.com/office/drawing/2014/main" id="{80EEE798-8ACF-4FB5-8562-56766CA52A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84" name="Google Shape;7708;p44">
                        <a:extLst>
                          <a:ext uri="{FF2B5EF4-FFF2-40B4-BE49-F238E27FC236}">
                            <a16:creationId xmlns:a16="http://schemas.microsoft.com/office/drawing/2014/main" id="{D3206711-6DEA-4137-850F-5CB007B993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85" name="Google Shape;7709;p44">
                        <a:extLst>
                          <a:ext uri="{FF2B5EF4-FFF2-40B4-BE49-F238E27FC236}">
                            <a16:creationId xmlns:a16="http://schemas.microsoft.com/office/drawing/2014/main" id="{0E684B97-5BF5-4359-9280-B73C9B49AA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86" name="Google Shape;7710;p44">
                        <a:extLst>
                          <a:ext uri="{FF2B5EF4-FFF2-40B4-BE49-F238E27FC236}">
                            <a16:creationId xmlns:a16="http://schemas.microsoft.com/office/drawing/2014/main" id="{F039367B-B5E0-4852-B597-EC6B727D18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63" name="Google Shape;7711;p44">
                    <a:extLst>
                      <a:ext uri="{FF2B5EF4-FFF2-40B4-BE49-F238E27FC236}">
                        <a16:creationId xmlns:a16="http://schemas.microsoft.com/office/drawing/2014/main" id="{A388B1FC-363B-46DE-A181-FB473D9BCC5A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64" name="Google Shape;7712;p44">
                      <a:extLst>
                        <a:ext uri="{FF2B5EF4-FFF2-40B4-BE49-F238E27FC236}">
                          <a16:creationId xmlns:a16="http://schemas.microsoft.com/office/drawing/2014/main" id="{066B5EF6-1D6D-4E31-8209-D0866930015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77" name="Google Shape;7713;p44">
                        <a:extLst>
                          <a:ext uri="{FF2B5EF4-FFF2-40B4-BE49-F238E27FC236}">
                            <a16:creationId xmlns:a16="http://schemas.microsoft.com/office/drawing/2014/main" id="{29BFBD0E-FCF2-4A5E-9A6E-B7C68793AA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78" name="Google Shape;7714;p44">
                        <a:extLst>
                          <a:ext uri="{FF2B5EF4-FFF2-40B4-BE49-F238E27FC236}">
                            <a16:creationId xmlns:a16="http://schemas.microsoft.com/office/drawing/2014/main" id="{BFE49393-2C30-430C-85AD-876FF1D9A3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79" name="Google Shape;7715;p44">
                        <a:extLst>
                          <a:ext uri="{FF2B5EF4-FFF2-40B4-BE49-F238E27FC236}">
                            <a16:creationId xmlns:a16="http://schemas.microsoft.com/office/drawing/2014/main" id="{1ABA9B2D-F0BD-4569-B2EF-2401712513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65" name="Google Shape;7716;p44">
                      <a:extLst>
                        <a:ext uri="{FF2B5EF4-FFF2-40B4-BE49-F238E27FC236}">
                          <a16:creationId xmlns:a16="http://schemas.microsoft.com/office/drawing/2014/main" id="{7A5235E3-DF09-4CE7-917F-4841C84588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74" name="Google Shape;7717;p44">
                        <a:extLst>
                          <a:ext uri="{FF2B5EF4-FFF2-40B4-BE49-F238E27FC236}">
                            <a16:creationId xmlns:a16="http://schemas.microsoft.com/office/drawing/2014/main" id="{81641E77-EEB5-4B01-BBE6-A0B347B37B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75" name="Google Shape;7718;p44">
                        <a:extLst>
                          <a:ext uri="{FF2B5EF4-FFF2-40B4-BE49-F238E27FC236}">
                            <a16:creationId xmlns:a16="http://schemas.microsoft.com/office/drawing/2014/main" id="{71C5B2F1-F036-4F54-9B21-F2CA0991F9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76" name="Google Shape;7719;p44">
                        <a:extLst>
                          <a:ext uri="{FF2B5EF4-FFF2-40B4-BE49-F238E27FC236}">
                            <a16:creationId xmlns:a16="http://schemas.microsoft.com/office/drawing/2014/main" id="{9D8EA15E-D594-427A-B0EC-BAE84A4150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66" name="Google Shape;7720;p44">
                      <a:extLst>
                        <a:ext uri="{FF2B5EF4-FFF2-40B4-BE49-F238E27FC236}">
                          <a16:creationId xmlns:a16="http://schemas.microsoft.com/office/drawing/2014/main" id="{653434EF-FD1F-4B16-992F-7AC0C62E28E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71" name="Google Shape;7721;p44">
                        <a:extLst>
                          <a:ext uri="{FF2B5EF4-FFF2-40B4-BE49-F238E27FC236}">
                            <a16:creationId xmlns:a16="http://schemas.microsoft.com/office/drawing/2014/main" id="{7145700C-ECB5-45EE-9C4B-4359D3D2DB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72" name="Google Shape;7722;p44">
                        <a:extLst>
                          <a:ext uri="{FF2B5EF4-FFF2-40B4-BE49-F238E27FC236}">
                            <a16:creationId xmlns:a16="http://schemas.microsoft.com/office/drawing/2014/main" id="{4F38C635-8270-4CD7-8521-D4FBF896D5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73" name="Google Shape;7723;p44">
                        <a:extLst>
                          <a:ext uri="{FF2B5EF4-FFF2-40B4-BE49-F238E27FC236}">
                            <a16:creationId xmlns:a16="http://schemas.microsoft.com/office/drawing/2014/main" id="{F4EEFC52-3992-48EC-A8DD-88209DABF9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67" name="Google Shape;7724;p44">
                      <a:extLst>
                        <a:ext uri="{FF2B5EF4-FFF2-40B4-BE49-F238E27FC236}">
                          <a16:creationId xmlns:a16="http://schemas.microsoft.com/office/drawing/2014/main" id="{44EF673C-D3F9-498C-B986-38398875240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68" name="Google Shape;7725;p44">
                        <a:extLst>
                          <a:ext uri="{FF2B5EF4-FFF2-40B4-BE49-F238E27FC236}">
                            <a16:creationId xmlns:a16="http://schemas.microsoft.com/office/drawing/2014/main" id="{7E7689DA-2B4B-4EFB-8A61-58EF609C11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69" name="Google Shape;7726;p44">
                        <a:extLst>
                          <a:ext uri="{FF2B5EF4-FFF2-40B4-BE49-F238E27FC236}">
                            <a16:creationId xmlns:a16="http://schemas.microsoft.com/office/drawing/2014/main" id="{0E14D776-DFA5-4CAE-A039-82665646CD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70" name="Google Shape;7727;p44">
                        <a:extLst>
                          <a:ext uri="{FF2B5EF4-FFF2-40B4-BE49-F238E27FC236}">
                            <a16:creationId xmlns:a16="http://schemas.microsoft.com/office/drawing/2014/main" id="{2AF29231-DDFE-48F2-A488-8FAB9062A9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45" name="Google Shape;7728;p44">
                  <a:extLst>
                    <a:ext uri="{FF2B5EF4-FFF2-40B4-BE49-F238E27FC236}">
                      <a16:creationId xmlns:a16="http://schemas.microsoft.com/office/drawing/2014/main" id="{1AD4BC47-917A-4D99-A5BF-BEEAD736F03E}"/>
                    </a:ext>
                  </a:extLst>
                </p:cNvPr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146" name="Google Shape;7729;p44">
                    <a:extLst>
                      <a:ext uri="{FF2B5EF4-FFF2-40B4-BE49-F238E27FC236}">
                        <a16:creationId xmlns:a16="http://schemas.microsoft.com/office/drawing/2014/main" id="{AF3E6655-83D8-4A9F-B418-19835E2450E4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9" name="Google Shape;7730;p44">
                      <a:extLst>
                        <a:ext uri="{FF2B5EF4-FFF2-40B4-BE49-F238E27FC236}">
                          <a16:creationId xmlns:a16="http://schemas.microsoft.com/office/drawing/2014/main" id="{786F1F92-3B38-418E-8659-539BC307DF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0" name="Google Shape;7731;p44">
                      <a:extLst>
                        <a:ext uri="{FF2B5EF4-FFF2-40B4-BE49-F238E27FC236}">
                          <a16:creationId xmlns:a16="http://schemas.microsoft.com/office/drawing/2014/main" id="{5917DE0D-6537-48B1-A5AD-D226C7A7A9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61" name="Google Shape;7732;p44">
                      <a:extLst>
                        <a:ext uri="{FF2B5EF4-FFF2-40B4-BE49-F238E27FC236}">
                          <a16:creationId xmlns:a16="http://schemas.microsoft.com/office/drawing/2014/main" id="{99CAD6B0-AC5D-413E-BFD2-008C60CCFB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7" name="Google Shape;7733;p44">
                    <a:extLst>
                      <a:ext uri="{FF2B5EF4-FFF2-40B4-BE49-F238E27FC236}">
                        <a16:creationId xmlns:a16="http://schemas.microsoft.com/office/drawing/2014/main" id="{F7FBDD5D-AB16-4F03-8D57-F82FAD77F4E9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6" name="Google Shape;7734;p44">
                      <a:extLst>
                        <a:ext uri="{FF2B5EF4-FFF2-40B4-BE49-F238E27FC236}">
                          <a16:creationId xmlns:a16="http://schemas.microsoft.com/office/drawing/2014/main" id="{F489D353-10EE-4769-8854-B07A7F1ADC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7" name="Google Shape;7735;p44">
                      <a:extLst>
                        <a:ext uri="{FF2B5EF4-FFF2-40B4-BE49-F238E27FC236}">
                          <a16:creationId xmlns:a16="http://schemas.microsoft.com/office/drawing/2014/main" id="{F26FAF01-63BE-47DF-98C3-9B84E4BE0D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8" name="Google Shape;7736;p44">
                      <a:extLst>
                        <a:ext uri="{FF2B5EF4-FFF2-40B4-BE49-F238E27FC236}">
                          <a16:creationId xmlns:a16="http://schemas.microsoft.com/office/drawing/2014/main" id="{E2A9E3FD-C77C-4EBD-921B-F73121A16E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8" name="Google Shape;7737;p44">
                    <a:extLst>
                      <a:ext uri="{FF2B5EF4-FFF2-40B4-BE49-F238E27FC236}">
                        <a16:creationId xmlns:a16="http://schemas.microsoft.com/office/drawing/2014/main" id="{8CE71C9C-0713-4553-A739-7FB6A5B2374C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3" name="Google Shape;7738;p44">
                      <a:extLst>
                        <a:ext uri="{FF2B5EF4-FFF2-40B4-BE49-F238E27FC236}">
                          <a16:creationId xmlns:a16="http://schemas.microsoft.com/office/drawing/2014/main" id="{30B325FB-59E9-4DB5-B9F7-46443F6CA6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4" name="Google Shape;7739;p44">
                      <a:extLst>
                        <a:ext uri="{FF2B5EF4-FFF2-40B4-BE49-F238E27FC236}">
                          <a16:creationId xmlns:a16="http://schemas.microsoft.com/office/drawing/2014/main" id="{0FDA2A01-26A8-4BC2-A4E5-78E377F47A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5" name="Google Shape;7740;p44">
                      <a:extLst>
                        <a:ext uri="{FF2B5EF4-FFF2-40B4-BE49-F238E27FC236}">
                          <a16:creationId xmlns:a16="http://schemas.microsoft.com/office/drawing/2014/main" id="{124C14A1-65D5-4D1B-A28B-2AFD6E52B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149" name="Google Shape;7741;p44">
                    <a:extLst>
                      <a:ext uri="{FF2B5EF4-FFF2-40B4-BE49-F238E27FC236}">
                        <a16:creationId xmlns:a16="http://schemas.microsoft.com/office/drawing/2014/main" id="{7C7125D2-BB6A-4294-8D9C-70DACF29FFB5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150" name="Google Shape;7742;p44">
                      <a:extLst>
                        <a:ext uri="{FF2B5EF4-FFF2-40B4-BE49-F238E27FC236}">
                          <a16:creationId xmlns:a16="http://schemas.microsoft.com/office/drawing/2014/main" id="{23133C69-93C5-4BE3-881D-4C16780AA2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1" name="Google Shape;7743;p44">
                      <a:extLst>
                        <a:ext uri="{FF2B5EF4-FFF2-40B4-BE49-F238E27FC236}">
                          <a16:creationId xmlns:a16="http://schemas.microsoft.com/office/drawing/2014/main" id="{03759596-EE5B-4498-AF06-7A6DB616E6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152" name="Google Shape;7744;p44">
                      <a:extLst>
                        <a:ext uri="{FF2B5EF4-FFF2-40B4-BE49-F238E27FC236}">
                          <a16:creationId xmlns:a16="http://schemas.microsoft.com/office/drawing/2014/main" id="{3192A516-D464-4651-AE1E-58EB343F16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55" name="Google Shape;7745;p44">
                <a:extLst>
                  <a:ext uri="{FF2B5EF4-FFF2-40B4-BE49-F238E27FC236}">
                    <a16:creationId xmlns:a16="http://schemas.microsoft.com/office/drawing/2014/main" id="{C1C45C6D-B487-4B6F-BAC4-740793F45CC4}"/>
                  </a:ext>
                </a:extLst>
              </p:cNvPr>
              <p:cNvGrpSpPr/>
              <p:nvPr/>
            </p:nvGrpSpPr>
            <p:grpSpPr>
              <a:xfrm>
                <a:off x="10332320" y="145213"/>
                <a:ext cx="285829" cy="7341550"/>
                <a:chOff x="73845" y="36500"/>
                <a:chExt cx="285829" cy="7341550"/>
              </a:xfrm>
            </p:grpSpPr>
            <p:grpSp>
              <p:nvGrpSpPr>
                <p:cNvPr id="56" name="Google Shape;7746;p44">
                  <a:extLst>
                    <a:ext uri="{FF2B5EF4-FFF2-40B4-BE49-F238E27FC236}">
                      <a16:creationId xmlns:a16="http://schemas.microsoft.com/office/drawing/2014/main" id="{A73653FC-0CF0-426E-AF9D-53E255B7DEC2}"/>
                    </a:ext>
                  </a:extLst>
                </p:cNvPr>
                <p:cNvGrpSpPr/>
                <p:nvPr/>
              </p:nvGrpSpPr>
              <p:grpSpPr>
                <a:xfrm>
                  <a:off x="73845" y="4538300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109" name="Google Shape;7747;p44">
                    <a:extLst>
                      <a:ext uri="{FF2B5EF4-FFF2-40B4-BE49-F238E27FC236}">
                        <a16:creationId xmlns:a16="http://schemas.microsoft.com/office/drawing/2014/main" id="{F2862140-A48C-4C97-AC98-24F47C72AFC3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27" name="Google Shape;7748;p44">
                      <a:extLst>
                        <a:ext uri="{FF2B5EF4-FFF2-40B4-BE49-F238E27FC236}">
                          <a16:creationId xmlns:a16="http://schemas.microsoft.com/office/drawing/2014/main" id="{9B8CB2C9-8E39-4D7D-8E77-BAE8894C79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40" name="Google Shape;7749;p44">
                        <a:extLst>
                          <a:ext uri="{FF2B5EF4-FFF2-40B4-BE49-F238E27FC236}">
                            <a16:creationId xmlns:a16="http://schemas.microsoft.com/office/drawing/2014/main" id="{7245E454-51C5-4467-8351-403A720C8E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1" name="Google Shape;7750;p44">
                        <a:extLst>
                          <a:ext uri="{FF2B5EF4-FFF2-40B4-BE49-F238E27FC236}">
                            <a16:creationId xmlns:a16="http://schemas.microsoft.com/office/drawing/2014/main" id="{30E9C661-25DD-4348-860E-D2C51E1859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42" name="Google Shape;7751;p44">
                        <a:extLst>
                          <a:ext uri="{FF2B5EF4-FFF2-40B4-BE49-F238E27FC236}">
                            <a16:creationId xmlns:a16="http://schemas.microsoft.com/office/drawing/2014/main" id="{29715B92-4CE2-411F-A03A-B0B659815E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28" name="Google Shape;7752;p44">
                      <a:extLst>
                        <a:ext uri="{FF2B5EF4-FFF2-40B4-BE49-F238E27FC236}">
                          <a16:creationId xmlns:a16="http://schemas.microsoft.com/office/drawing/2014/main" id="{4943ED2D-4A40-4B0F-88D6-4094D15B80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37" name="Google Shape;7753;p44">
                        <a:extLst>
                          <a:ext uri="{FF2B5EF4-FFF2-40B4-BE49-F238E27FC236}">
                            <a16:creationId xmlns:a16="http://schemas.microsoft.com/office/drawing/2014/main" id="{BA89751B-29DA-41B1-B258-A8A01ABBCD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38" name="Google Shape;7754;p44">
                        <a:extLst>
                          <a:ext uri="{FF2B5EF4-FFF2-40B4-BE49-F238E27FC236}">
                            <a16:creationId xmlns:a16="http://schemas.microsoft.com/office/drawing/2014/main" id="{A3C437AE-E1FE-47F0-BEDD-F2BF6F17EF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39" name="Google Shape;7755;p44">
                        <a:extLst>
                          <a:ext uri="{FF2B5EF4-FFF2-40B4-BE49-F238E27FC236}">
                            <a16:creationId xmlns:a16="http://schemas.microsoft.com/office/drawing/2014/main" id="{3358EDEB-941A-46DE-A8F1-F295CA5D74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29" name="Google Shape;7756;p44">
                      <a:extLst>
                        <a:ext uri="{FF2B5EF4-FFF2-40B4-BE49-F238E27FC236}">
                          <a16:creationId xmlns:a16="http://schemas.microsoft.com/office/drawing/2014/main" id="{7A3AC7D4-E6F7-4E8B-9EF8-37CB9A8746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34" name="Google Shape;7757;p44">
                        <a:extLst>
                          <a:ext uri="{FF2B5EF4-FFF2-40B4-BE49-F238E27FC236}">
                            <a16:creationId xmlns:a16="http://schemas.microsoft.com/office/drawing/2014/main" id="{1FF321B9-EB50-46FC-980C-00DE687E45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35" name="Google Shape;7758;p44">
                        <a:extLst>
                          <a:ext uri="{FF2B5EF4-FFF2-40B4-BE49-F238E27FC236}">
                            <a16:creationId xmlns:a16="http://schemas.microsoft.com/office/drawing/2014/main" id="{DFCB9165-378B-4BDC-BADD-76D0A1863E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36" name="Google Shape;7759;p44">
                        <a:extLst>
                          <a:ext uri="{FF2B5EF4-FFF2-40B4-BE49-F238E27FC236}">
                            <a16:creationId xmlns:a16="http://schemas.microsoft.com/office/drawing/2014/main" id="{2731107D-C7B7-42A2-A15C-D025AD4EF9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30" name="Google Shape;7760;p44">
                      <a:extLst>
                        <a:ext uri="{FF2B5EF4-FFF2-40B4-BE49-F238E27FC236}">
                          <a16:creationId xmlns:a16="http://schemas.microsoft.com/office/drawing/2014/main" id="{9B3F27F3-9604-4436-B1F7-EC23E89ADB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31" name="Google Shape;7761;p44">
                        <a:extLst>
                          <a:ext uri="{FF2B5EF4-FFF2-40B4-BE49-F238E27FC236}">
                            <a16:creationId xmlns:a16="http://schemas.microsoft.com/office/drawing/2014/main" id="{6CAA428A-FA68-4B1C-A491-7CA36FBC27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32" name="Google Shape;7762;p44">
                        <a:extLst>
                          <a:ext uri="{FF2B5EF4-FFF2-40B4-BE49-F238E27FC236}">
                            <a16:creationId xmlns:a16="http://schemas.microsoft.com/office/drawing/2014/main" id="{715F112E-CAB1-4313-B44A-52A917B7A8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33" name="Google Shape;7763;p44">
                        <a:extLst>
                          <a:ext uri="{FF2B5EF4-FFF2-40B4-BE49-F238E27FC236}">
                            <a16:creationId xmlns:a16="http://schemas.microsoft.com/office/drawing/2014/main" id="{15448653-2F46-4E5D-906A-D8E036A26A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110" name="Google Shape;7764;p44">
                    <a:extLst>
                      <a:ext uri="{FF2B5EF4-FFF2-40B4-BE49-F238E27FC236}">
                        <a16:creationId xmlns:a16="http://schemas.microsoft.com/office/drawing/2014/main" id="{090DD39A-D529-4D9D-86FB-7118A0CBAD9B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111" name="Google Shape;7765;p44">
                      <a:extLst>
                        <a:ext uri="{FF2B5EF4-FFF2-40B4-BE49-F238E27FC236}">
                          <a16:creationId xmlns:a16="http://schemas.microsoft.com/office/drawing/2014/main" id="{F98F0729-B782-47CA-B0AF-DAF0B8D43C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24" name="Google Shape;7766;p44">
                        <a:extLst>
                          <a:ext uri="{FF2B5EF4-FFF2-40B4-BE49-F238E27FC236}">
                            <a16:creationId xmlns:a16="http://schemas.microsoft.com/office/drawing/2014/main" id="{454A7440-E31C-4184-8C02-43A653135A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25" name="Google Shape;7767;p44">
                        <a:extLst>
                          <a:ext uri="{FF2B5EF4-FFF2-40B4-BE49-F238E27FC236}">
                            <a16:creationId xmlns:a16="http://schemas.microsoft.com/office/drawing/2014/main" id="{8994598B-F58E-4079-A2C6-477ACD06C3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26" name="Google Shape;7768;p44">
                        <a:extLst>
                          <a:ext uri="{FF2B5EF4-FFF2-40B4-BE49-F238E27FC236}">
                            <a16:creationId xmlns:a16="http://schemas.microsoft.com/office/drawing/2014/main" id="{DF57034C-9159-4E5B-A53B-4A27355D48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2" name="Google Shape;7769;p44">
                      <a:extLst>
                        <a:ext uri="{FF2B5EF4-FFF2-40B4-BE49-F238E27FC236}">
                          <a16:creationId xmlns:a16="http://schemas.microsoft.com/office/drawing/2014/main" id="{B8113B7C-2297-468A-819C-A43BDB13D3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21" name="Google Shape;7770;p44">
                        <a:extLst>
                          <a:ext uri="{FF2B5EF4-FFF2-40B4-BE49-F238E27FC236}">
                            <a16:creationId xmlns:a16="http://schemas.microsoft.com/office/drawing/2014/main" id="{A1C9E981-6061-4A51-934A-DABC5BA1F1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22" name="Google Shape;7771;p44">
                        <a:extLst>
                          <a:ext uri="{FF2B5EF4-FFF2-40B4-BE49-F238E27FC236}">
                            <a16:creationId xmlns:a16="http://schemas.microsoft.com/office/drawing/2014/main" id="{E9F5587E-65FA-4CF2-A334-EAD1C95776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23" name="Google Shape;7772;p44">
                        <a:extLst>
                          <a:ext uri="{FF2B5EF4-FFF2-40B4-BE49-F238E27FC236}">
                            <a16:creationId xmlns:a16="http://schemas.microsoft.com/office/drawing/2014/main" id="{2A2E711F-28E3-4CAE-8BA0-095580338B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3" name="Google Shape;7773;p44">
                      <a:extLst>
                        <a:ext uri="{FF2B5EF4-FFF2-40B4-BE49-F238E27FC236}">
                          <a16:creationId xmlns:a16="http://schemas.microsoft.com/office/drawing/2014/main" id="{38FCBCCD-5BCC-40CB-B41E-E359F49412A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8" name="Google Shape;7774;p44">
                        <a:extLst>
                          <a:ext uri="{FF2B5EF4-FFF2-40B4-BE49-F238E27FC236}">
                            <a16:creationId xmlns:a16="http://schemas.microsoft.com/office/drawing/2014/main" id="{A43A2587-B4F8-4D74-8CB6-FECAFF6774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9" name="Google Shape;7775;p44">
                        <a:extLst>
                          <a:ext uri="{FF2B5EF4-FFF2-40B4-BE49-F238E27FC236}">
                            <a16:creationId xmlns:a16="http://schemas.microsoft.com/office/drawing/2014/main" id="{3BE9C1EF-839D-45FE-996A-930738DC11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20" name="Google Shape;7776;p44">
                        <a:extLst>
                          <a:ext uri="{FF2B5EF4-FFF2-40B4-BE49-F238E27FC236}">
                            <a16:creationId xmlns:a16="http://schemas.microsoft.com/office/drawing/2014/main" id="{9605709F-5A6D-439C-A166-2391229F25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114" name="Google Shape;7777;p44">
                      <a:extLst>
                        <a:ext uri="{FF2B5EF4-FFF2-40B4-BE49-F238E27FC236}">
                          <a16:creationId xmlns:a16="http://schemas.microsoft.com/office/drawing/2014/main" id="{F0084B6E-3B47-462E-BCFB-0B0677A3B97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15" name="Google Shape;7778;p44">
                        <a:extLst>
                          <a:ext uri="{FF2B5EF4-FFF2-40B4-BE49-F238E27FC236}">
                            <a16:creationId xmlns:a16="http://schemas.microsoft.com/office/drawing/2014/main" id="{9CB966F8-508A-4B1C-AAD9-CFE9FC79D2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6" name="Google Shape;7779;p44">
                        <a:extLst>
                          <a:ext uri="{FF2B5EF4-FFF2-40B4-BE49-F238E27FC236}">
                            <a16:creationId xmlns:a16="http://schemas.microsoft.com/office/drawing/2014/main" id="{C8624F4E-3CFD-41CF-9C19-543A8F920A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17" name="Google Shape;7780;p44">
                        <a:extLst>
                          <a:ext uri="{FF2B5EF4-FFF2-40B4-BE49-F238E27FC236}">
                            <a16:creationId xmlns:a16="http://schemas.microsoft.com/office/drawing/2014/main" id="{E7107B6A-5DE1-43E4-BDF2-90B85F5528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57" name="Google Shape;7781;p44">
                  <a:extLst>
                    <a:ext uri="{FF2B5EF4-FFF2-40B4-BE49-F238E27FC236}">
                      <a16:creationId xmlns:a16="http://schemas.microsoft.com/office/drawing/2014/main" id="{7F2ECA34-EDAA-4203-A012-619BC195FF58}"/>
                    </a:ext>
                  </a:extLst>
                </p:cNvPr>
                <p:cNvGrpSpPr/>
                <p:nvPr/>
              </p:nvGrpSpPr>
              <p:grpSpPr>
                <a:xfrm>
                  <a:off x="73845" y="1524775"/>
                  <a:ext cx="285829" cy="2839750"/>
                  <a:chOff x="73845" y="3561500"/>
                  <a:chExt cx="285829" cy="2839750"/>
                </a:xfrm>
              </p:grpSpPr>
              <p:grpSp>
                <p:nvGrpSpPr>
                  <p:cNvPr id="75" name="Google Shape;7782;p44">
                    <a:extLst>
                      <a:ext uri="{FF2B5EF4-FFF2-40B4-BE49-F238E27FC236}">
                        <a16:creationId xmlns:a16="http://schemas.microsoft.com/office/drawing/2014/main" id="{0E0E64EE-B742-4674-987A-CCC62EF40E13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93" name="Google Shape;7783;p44">
                      <a:extLst>
                        <a:ext uri="{FF2B5EF4-FFF2-40B4-BE49-F238E27FC236}">
                          <a16:creationId xmlns:a16="http://schemas.microsoft.com/office/drawing/2014/main" id="{D80402C5-2501-4107-BA0B-1CB602B694A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6" name="Google Shape;7784;p44">
                        <a:extLst>
                          <a:ext uri="{FF2B5EF4-FFF2-40B4-BE49-F238E27FC236}">
                            <a16:creationId xmlns:a16="http://schemas.microsoft.com/office/drawing/2014/main" id="{FD0314C7-CEBC-4CB8-B937-0FCBFAFF45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7" name="Google Shape;7785;p44">
                        <a:extLst>
                          <a:ext uri="{FF2B5EF4-FFF2-40B4-BE49-F238E27FC236}">
                            <a16:creationId xmlns:a16="http://schemas.microsoft.com/office/drawing/2014/main" id="{A9A48ED4-35A8-4BC8-9FD3-54C5695083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8" name="Google Shape;7786;p44">
                        <a:extLst>
                          <a:ext uri="{FF2B5EF4-FFF2-40B4-BE49-F238E27FC236}">
                            <a16:creationId xmlns:a16="http://schemas.microsoft.com/office/drawing/2014/main" id="{7284EF33-AC6A-4A55-A7E0-CDD6AFD054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4" name="Google Shape;7787;p44">
                      <a:extLst>
                        <a:ext uri="{FF2B5EF4-FFF2-40B4-BE49-F238E27FC236}">
                          <a16:creationId xmlns:a16="http://schemas.microsoft.com/office/drawing/2014/main" id="{DA825212-E166-4FA9-B71A-7E09732458A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3" name="Google Shape;7788;p44">
                        <a:extLst>
                          <a:ext uri="{FF2B5EF4-FFF2-40B4-BE49-F238E27FC236}">
                            <a16:creationId xmlns:a16="http://schemas.microsoft.com/office/drawing/2014/main" id="{4C248170-76B3-4314-8CEB-6CF9EA2EEC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4" name="Google Shape;7789;p44">
                        <a:extLst>
                          <a:ext uri="{FF2B5EF4-FFF2-40B4-BE49-F238E27FC236}">
                            <a16:creationId xmlns:a16="http://schemas.microsoft.com/office/drawing/2014/main" id="{011DCCD7-67F6-4E68-9B74-F78C5E0AC9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5" name="Google Shape;7790;p44">
                        <a:extLst>
                          <a:ext uri="{FF2B5EF4-FFF2-40B4-BE49-F238E27FC236}">
                            <a16:creationId xmlns:a16="http://schemas.microsoft.com/office/drawing/2014/main" id="{E68FA6D3-6025-4751-A414-8C8FEB0782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5" name="Google Shape;7791;p44">
                      <a:extLst>
                        <a:ext uri="{FF2B5EF4-FFF2-40B4-BE49-F238E27FC236}">
                          <a16:creationId xmlns:a16="http://schemas.microsoft.com/office/drawing/2014/main" id="{C7B4C3C6-AE26-4891-AE6A-E09032BC050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100" name="Google Shape;7792;p44">
                        <a:extLst>
                          <a:ext uri="{FF2B5EF4-FFF2-40B4-BE49-F238E27FC236}">
                            <a16:creationId xmlns:a16="http://schemas.microsoft.com/office/drawing/2014/main" id="{0CD2F05A-F8BD-4905-8AF0-A8C94A9109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1" name="Google Shape;7793;p44">
                        <a:extLst>
                          <a:ext uri="{FF2B5EF4-FFF2-40B4-BE49-F238E27FC236}">
                            <a16:creationId xmlns:a16="http://schemas.microsoft.com/office/drawing/2014/main" id="{AB58C569-BF77-49DE-8E18-855963F196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102" name="Google Shape;7794;p44">
                        <a:extLst>
                          <a:ext uri="{FF2B5EF4-FFF2-40B4-BE49-F238E27FC236}">
                            <a16:creationId xmlns:a16="http://schemas.microsoft.com/office/drawing/2014/main" id="{A26AAB1D-2B7E-49B7-B347-321EBE4255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96" name="Google Shape;7795;p44">
                      <a:extLst>
                        <a:ext uri="{FF2B5EF4-FFF2-40B4-BE49-F238E27FC236}">
                          <a16:creationId xmlns:a16="http://schemas.microsoft.com/office/drawing/2014/main" id="{AD96BC13-A180-4BD9-85E2-AAD8E27B2C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7" name="Google Shape;7796;p44">
                        <a:extLst>
                          <a:ext uri="{FF2B5EF4-FFF2-40B4-BE49-F238E27FC236}">
                            <a16:creationId xmlns:a16="http://schemas.microsoft.com/office/drawing/2014/main" id="{2AAD4807-6CDA-4165-B9B8-2619B39CAA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8" name="Google Shape;7797;p44">
                        <a:extLst>
                          <a:ext uri="{FF2B5EF4-FFF2-40B4-BE49-F238E27FC236}">
                            <a16:creationId xmlns:a16="http://schemas.microsoft.com/office/drawing/2014/main" id="{CEB36C7A-B31D-475C-9F49-4F6A1AD9A6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9" name="Google Shape;7798;p44">
                        <a:extLst>
                          <a:ext uri="{FF2B5EF4-FFF2-40B4-BE49-F238E27FC236}">
                            <a16:creationId xmlns:a16="http://schemas.microsoft.com/office/drawing/2014/main" id="{54D5D6F6-9652-40D5-8142-8E25D49FC4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  <p:grpSp>
                <p:nvGrpSpPr>
                  <p:cNvPr id="76" name="Google Shape;7799;p44">
                    <a:extLst>
                      <a:ext uri="{FF2B5EF4-FFF2-40B4-BE49-F238E27FC236}">
                        <a16:creationId xmlns:a16="http://schemas.microsoft.com/office/drawing/2014/main" id="{2B9EA6B9-AC56-4F41-BFE2-134E79FA729F}"/>
                      </a:ext>
                    </a:extLst>
                  </p:cNvPr>
                  <p:cNvGrpSpPr/>
                  <p:nvPr/>
                </p:nvGrpSpPr>
                <p:grpSpPr>
                  <a:xfrm>
                    <a:off x="81020" y="5094550"/>
                    <a:ext cx="278654" cy="1306700"/>
                    <a:chOff x="73845" y="3561500"/>
                    <a:chExt cx="278654" cy="1306700"/>
                  </a:xfrm>
                </p:grpSpPr>
                <p:grpSp>
                  <p:nvGrpSpPr>
                    <p:cNvPr id="77" name="Google Shape;7800;p44">
                      <a:extLst>
                        <a:ext uri="{FF2B5EF4-FFF2-40B4-BE49-F238E27FC236}">
                          <a16:creationId xmlns:a16="http://schemas.microsoft.com/office/drawing/2014/main" id="{47BF1A46-9CEE-44C0-93F5-5CEEE52E20A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9620" y="39543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90" name="Google Shape;7801;p44">
                        <a:extLst>
                          <a:ext uri="{FF2B5EF4-FFF2-40B4-BE49-F238E27FC236}">
                            <a16:creationId xmlns:a16="http://schemas.microsoft.com/office/drawing/2014/main" id="{6478776D-3753-4DF2-A2AD-E0AAF10A5F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1" name="Google Shape;7802;p44">
                        <a:extLst>
                          <a:ext uri="{FF2B5EF4-FFF2-40B4-BE49-F238E27FC236}">
                            <a16:creationId xmlns:a16="http://schemas.microsoft.com/office/drawing/2014/main" id="{91265BC9-56BC-4665-A0DB-C2D78BDB12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2" name="Google Shape;7803;p44">
                        <a:extLst>
                          <a:ext uri="{FF2B5EF4-FFF2-40B4-BE49-F238E27FC236}">
                            <a16:creationId xmlns:a16="http://schemas.microsoft.com/office/drawing/2014/main" id="{7A5AF5EA-A9E1-4754-BB55-D21701C01A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8" name="Google Shape;7804;p44">
                      <a:extLst>
                        <a:ext uri="{FF2B5EF4-FFF2-40B4-BE49-F238E27FC236}">
                          <a16:creationId xmlns:a16="http://schemas.microsoft.com/office/drawing/2014/main" id="{9E6002BA-6525-4CA0-B14D-D9A924224A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6495" y="43471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7" name="Google Shape;7805;p44">
                        <a:extLst>
                          <a:ext uri="{FF2B5EF4-FFF2-40B4-BE49-F238E27FC236}">
                            <a16:creationId xmlns:a16="http://schemas.microsoft.com/office/drawing/2014/main" id="{4D08CBE6-7942-4738-A87B-A298FCA4F4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8" name="Google Shape;7806;p44">
                        <a:extLst>
                          <a:ext uri="{FF2B5EF4-FFF2-40B4-BE49-F238E27FC236}">
                            <a16:creationId xmlns:a16="http://schemas.microsoft.com/office/drawing/2014/main" id="{FCFFBBCA-3213-40F3-949B-604B573BB0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9" name="Google Shape;7807;p44">
                        <a:extLst>
                          <a:ext uri="{FF2B5EF4-FFF2-40B4-BE49-F238E27FC236}">
                            <a16:creationId xmlns:a16="http://schemas.microsoft.com/office/drawing/2014/main" id="{7DD7671A-7564-4952-8BB1-F7A1583361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79" name="Google Shape;7808;p44">
                      <a:extLst>
                        <a:ext uri="{FF2B5EF4-FFF2-40B4-BE49-F238E27FC236}">
                          <a16:creationId xmlns:a16="http://schemas.microsoft.com/office/drawing/2014/main" id="{30AFA087-540D-4C37-97BC-FE6E8A0CFEA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3170" y="47399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4" name="Google Shape;7809;p44">
                        <a:extLst>
                          <a:ext uri="{FF2B5EF4-FFF2-40B4-BE49-F238E27FC236}">
                            <a16:creationId xmlns:a16="http://schemas.microsoft.com/office/drawing/2014/main" id="{CBEDE60D-4C5B-4D1B-A205-47CFB0D80D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5" name="Google Shape;7810;p44">
                        <a:extLst>
                          <a:ext uri="{FF2B5EF4-FFF2-40B4-BE49-F238E27FC236}">
                            <a16:creationId xmlns:a16="http://schemas.microsoft.com/office/drawing/2014/main" id="{A03F6BB9-3441-4D82-9ECB-FEBC89CF68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6" name="Google Shape;7811;p44">
                        <a:extLst>
                          <a:ext uri="{FF2B5EF4-FFF2-40B4-BE49-F238E27FC236}">
                            <a16:creationId xmlns:a16="http://schemas.microsoft.com/office/drawing/2014/main" id="{6FC3E586-857D-46B6-B992-F53E3D703E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grpSp>
                  <p:nvGrpSpPr>
                    <p:cNvPr id="80" name="Google Shape;7812;p44">
                      <a:extLst>
                        <a:ext uri="{FF2B5EF4-FFF2-40B4-BE49-F238E27FC236}">
                          <a16:creationId xmlns:a16="http://schemas.microsoft.com/office/drawing/2014/main" id="{A61749CE-B897-42A1-8090-36664AD051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3845" y="3561500"/>
                      <a:ext cx="139329" cy="128300"/>
                      <a:chOff x="732600" y="1890325"/>
                      <a:chExt cx="138100" cy="128300"/>
                    </a:xfrm>
                  </p:grpSpPr>
                  <p:sp>
                    <p:nvSpPr>
                      <p:cNvPr id="81" name="Google Shape;7813;p44">
                        <a:extLst>
                          <a:ext uri="{FF2B5EF4-FFF2-40B4-BE49-F238E27FC236}">
                            <a16:creationId xmlns:a16="http://schemas.microsoft.com/office/drawing/2014/main" id="{DEB3E33E-8382-4487-A9E2-68BAD35C13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0325"/>
                        <a:ext cx="138100" cy="1275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24" h="5101" extrusionOk="0">
                            <a:moveTo>
                              <a:pt x="1431" y="1"/>
                            </a:moveTo>
                            <a:cubicBezTo>
                              <a:pt x="1188" y="1"/>
                              <a:pt x="1025" y="229"/>
                              <a:pt x="1105" y="548"/>
                            </a:cubicBezTo>
                            <a:lnTo>
                              <a:pt x="1368" y="1916"/>
                            </a:lnTo>
                            <a:lnTo>
                              <a:pt x="263" y="2758"/>
                            </a:lnTo>
                            <a:cubicBezTo>
                              <a:pt x="0" y="2968"/>
                              <a:pt x="158" y="3389"/>
                              <a:pt x="474" y="3442"/>
                            </a:cubicBezTo>
                            <a:lnTo>
                              <a:pt x="1842" y="3547"/>
                            </a:lnTo>
                            <a:lnTo>
                              <a:pt x="2315" y="4862"/>
                            </a:lnTo>
                            <a:cubicBezTo>
                              <a:pt x="2372" y="5004"/>
                              <a:pt x="2537" y="5100"/>
                              <a:pt x="2701" y="5100"/>
                            </a:cubicBezTo>
                            <a:cubicBezTo>
                              <a:pt x="2840" y="5100"/>
                              <a:pt x="2979" y="5031"/>
                              <a:pt x="3052" y="4862"/>
                            </a:cubicBezTo>
                            <a:lnTo>
                              <a:pt x="3630" y="3652"/>
                            </a:lnTo>
                            <a:lnTo>
                              <a:pt x="4998" y="3547"/>
                            </a:lnTo>
                            <a:cubicBezTo>
                              <a:pt x="5314" y="3547"/>
                              <a:pt x="5524" y="3126"/>
                              <a:pt x="5261" y="2916"/>
                            </a:cubicBezTo>
                            <a:lnTo>
                              <a:pt x="4209" y="1969"/>
                            </a:lnTo>
                            <a:lnTo>
                              <a:pt x="4630" y="601"/>
                            </a:lnTo>
                            <a:cubicBezTo>
                              <a:pt x="4716" y="343"/>
                              <a:pt x="4486" y="86"/>
                              <a:pt x="4255" y="86"/>
                            </a:cubicBezTo>
                            <a:cubicBezTo>
                              <a:pt x="4204" y="86"/>
                              <a:pt x="4152" y="99"/>
                              <a:pt x="4104" y="128"/>
                            </a:cubicBezTo>
                            <a:lnTo>
                              <a:pt x="2841" y="864"/>
                            </a:lnTo>
                            <a:lnTo>
                              <a:pt x="1684" y="75"/>
                            </a:lnTo>
                            <a:cubicBezTo>
                              <a:pt x="1595" y="24"/>
                              <a:pt x="1509" y="1"/>
                              <a:pt x="1431" y="1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2" name="Google Shape;7814;p44">
                        <a:extLst>
                          <a:ext uri="{FF2B5EF4-FFF2-40B4-BE49-F238E27FC236}">
                            <a16:creationId xmlns:a16="http://schemas.microsoft.com/office/drawing/2014/main" id="{D738D649-4293-48B4-8C69-3324B1CD38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2300" y="1893750"/>
                        <a:ext cx="42100" cy="234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684" h="938" extrusionOk="0">
                            <a:moveTo>
                              <a:pt x="1447" y="1"/>
                            </a:moveTo>
                            <a:cubicBezTo>
                              <a:pt x="1377" y="1"/>
                              <a:pt x="1299" y="30"/>
                              <a:pt x="1210" y="96"/>
                            </a:cubicBezTo>
                            <a:lnTo>
                              <a:pt x="1" y="780"/>
                            </a:lnTo>
                            <a:lnTo>
                              <a:pt x="316" y="938"/>
                            </a:lnTo>
                            <a:lnTo>
                              <a:pt x="1684" y="148"/>
                            </a:lnTo>
                            <a:cubicBezTo>
                              <a:pt x="1623" y="57"/>
                              <a:pt x="1544" y="1"/>
                              <a:pt x="1447" y="1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83" name="Google Shape;7815;p44">
                        <a:extLst>
                          <a:ext uri="{FF2B5EF4-FFF2-40B4-BE49-F238E27FC236}">
                            <a16:creationId xmlns:a16="http://schemas.microsoft.com/office/drawing/2014/main" id="{35B1460E-5016-45EC-83FE-78A2969101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32600" y="1892325"/>
                        <a:ext cx="74975" cy="1263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999" h="5052" extrusionOk="0">
                            <a:moveTo>
                              <a:pt x="1559" y="0"/>
                            </a:moveTo>
                            <a:cubicBezTo>
                              <a:pt x="1320" y="0"/>
                              <a:pt x="1063" y="218"/>
                              <a:pt x="1105" y="468"/>
                            </a:cubicBezTo>
                            <a:lnTo>
                              <a:pt x="1368" y="1836"/>
                            </a:lnTo>
                            <a:lnTo>
                              <a:pt x="263" y="2678"/>
                            </a:lnTo>
                            <a:cubicBezTo>
                              <a:pt x="0" y="2888"/>
                              <a:pt x="158" y="3362"/>
                              <a:pt x="474" y="3362"/>
                            </a:cubicBezTo>
                            <a:lnTo>
                              <a:pt x="1842" y="3467"/>
                            </a:lnTo>
                            <a:lnTo>
                              <a:pt x="2315" y="4782"/>
                            </a:lnTo>
                            <a:cubicBezTo>
                              <a:pt x="2415" y="4949"/>
                              <a:pt x="2578" y="5052"/>
                              <a:pt x="2738" y="5052"/>
                            </a:cubicBezTo>
                            <a:cubicBezTo>
                              <a:pt x="2830" y="5052"/>
                              <a:pt x="2922" y="5017"/>
                              <a:pt x="2999" y="4940"/>
                            </a:cubicBezTo>
                            <a:cubicBezTo>
                              <a:pt x="2894" y="4887"/>
                              <a:pt x="2841" y="4887"/>
                              <a:pt x="2841" y="4782"/>
                            </a:cubicBezTo>
                            <a:lnTo>
                              <a:pt x="2368" y="3467"/>
                            </a:lnTo>
                            <a:lnTo>
                              <a:pt x="1000" y="3362"/>
                            </a:lnTo>
                            <a:cubicBezTo>
                              <a:pt x="684" y="3309"/>
                              <a:pt x="527" y="2888"/>
                              <a:pt x="790" y="2678"/>
                            </a:cubicBezTo>
                            <a:lnTo>
                              <a:pt x="1894" y="1836"/>
                            </a:lnTo>
                            <a:lnTo>
                              <a:pt x="1631" y="468"/>
                            </a:lnTo>
                            <a:cubicBezTo>
                              <a:pt x="1631" y="311"/>
                              <a:pt x="1631" y="205"/>
                              <a:pt x="1789" y="153"/>
                            </a:cubicBezTo>
                            <a:lnTo>
                              <a:pt x="1736" y="48"/>
                            </a:lnTo>
                            <a:cubicBezTo>
                              <a:pt x="1682" y="15"/>
                              <a:pt x="1621" y="0"/>
                              <a:pt x="1559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alpha val="59780"/>
                        </a:srgbClr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58" name="Google Shape;7816;p44">
                  <a:extLst>
                    <a:ext uri="{FF2B5EF4-FFF2-40B4-BE49-F238E27FC236}">
                      <a16:creationId xmlns:a16="http://schemas.microsoft.com/office/drawing/2014/main" id="{54FD7AEC-E40D-4E05-A36D-3495C6EF023F}"/>
                    </a:ext>
                  </a:extLst>
                </p:cNvPr>
                <p:cNvGrpSpPr/>
                <p:nvPr/>
              </p:nvGrpSpPr>
              <p:grpSpPr>
                <a:xfrm>
                  <a:off x="81020" y="36500"/>
                  <a:ext cx="278654" cy="1306700"/>
                  <a:chOff x="73845" y="3561500"/>
                  <a:chExt cx="278654" cy="1306700"/>
                </a:xfrm>
              </p:grpSpPr>
              <p:grpSp>
                <p:nvGrpSpPr>
                  <p:cNvPr id="59" name="Google Shape;7817;p44">
                    <a:extLst>
                      <a:ext uri="{FF2B5EF4-FFF2-40B4-BE49-F238E27FC236}">
                        <a16:creationId xmlns:a16="http://schemas.microsoft.com/office/drawing/2014/main" id="{6F548C88-BEAC-4EB4-B293-194D655939E9}"/>
                      </a:ext>
                    </a:extLst>
                  </p:cNvPr>
                  <p:cNvGrpSpPr/>
                  <p:nvPr/>
                </p:nvGrpSpPr>
                <p:grpSpPr>
                  <a:xfrm>
                    <a:off x="179620" y="39543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72" name="Google Shape;7818;p44">
                      <a:extLst>
                        <a:ext uri="{FF2B5EF4-FFF2-40B4-BE49-F238E27FC236}">
                          <a16:creationId xmlns:a16="http://schemas.microsoft.com/office/drawing/2014/main" id="{710686B7-6C95-4306-B2B2-CF4BA9A3F1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3" name="Google Shape;7819;p44">
                      <a:extLst>
                        <a:ext uri="{FF2B5EF4-FFF2-40B4-BE49-F238E27FC236}">
                          <a16:creationId xmlns:a16="http://schemas.microsoft.com/office/drawing/2014/main" id="{4B11FC5F-D738-4712-B712-11B704B1D1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4" name="Google Shape;7820;p44">
                      <a:extLst>
                        <a:ext uri="{FF2B5EF4-FFF2-40B4-BE49-F238E27FC236}">
                          <a16:creationId xmlns:a16="http://schemas.microsoft.com/office/drawing/2014/main" id="{E60F712F-80F7-4AEF-B38B-3DC03F6041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0" name="Google Shape;7821;p44">
                    <a:extLst>
                      <a:ext uri="{FF2B5EF4-FFF2-40B4-BE49-F238E27FC236}">
                        <a16:creationId xmlns:a16="http://schemas.microsoft.com/office/drawing/2014/main" id="{BBE0D91E-01E6-42B2-AF3E-3C036C5FB135}"/>
                      </a:ext>
                    </a:extLst>
                  </p:cNvPr>
                  <p:cNvGrpSpPr/>
                  <p:nvPr/>
                </p:nvGrpSpPr>
                <p:grpSpPr>
                  <a:xfrm>
                    <a:off x="116495" y="43471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9" name="Google Shape;7822;p44">
                      <a:extLst>
                        <a:ext uri="{FF2B5EF4-FFF2-40B4-BE49-F238E27FC236}">
                          <a16:creationId xmlns:a16="http://schemas.microsoft.com/office/drawing/2014/main" id="{7A9B82B7-5B8E-4880-8BED-3E0C707A4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0" name="Google Shape;7823;p44">
                      <a:extLst>
                        <a:ext uri="{FF2B5EF4-FFF2-40B4-BE49-F238E27FC236}">
                          <a16:creationId xmlns:a16="http://schemas.microsoft.com/office/drawing/2014/main" id="{A12BB2B3-3FED-4AAB-8DEA-EDF56EB9E2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71" name="Google Shape;7824;p44">
                      <a:extLst>
                        <a:ext uri="{FF2B5EF4-FFF2-40B4-BE49-F238E27FC236}">
                          <a16:creationId xmlns:a16="http://schemas.microsoft.com/office/drawing/2014/main" id="{2BFEAD96-71B6-4AA3-BE15-273C30DB2C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1" name="Google Shape;7825;p44">
                    <a:extLst>
                      <a:ext uri="{FF2B5EF4-FFF2-40B4-BE49-F238E27FC236}">
                        <a16:creationId xmlns:a16="http://schemas.microsoft.com/office/drawing/2014/main" id="{FBF72207-449E-4668-B4CE-3E9012D4F6AE}"/>
                      </a:ext>
                    </a:extLst>
                  </p:cNvPr>
                  <p:cNvGrpSpPr/>
                  <p:nvPr/>
                </p:nvGrpSpPr>
                <p:grpSpPr>
                  <a:xfrm>
                    <a:off x="213170" y="47399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6" name="Google Shape;7826;p44">
                      <a:extLst>
                        <a:ext uri="{FF2B5EF4-FFF2-40B4-BE49-F238E27FC236}">
                          <a16:creationId xmlns:a16="http://schemas.microsoft.com/office/drawing/2014/main" id="{A4C80104-4A61-46EB-8680-2EDDF7B162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7" name="Google Shape;7827;p44">
                      <a:extLst>
                        <a:ext uri="{FF2B5EF4-FFF2-40B4-BE49-F238E27FC236}">
                          <a16:creationId xmlns:a16="http://schemas.microsoft.com/office/drawing/2014/main" id="{47B193A3-02C5-4069-AE17-AAFD26F51D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8" name="Google Shape;7828;p44">
                      <a:extLst>
                        <a:ext uri="{FF2B5EF4-FFF2-40B4-BE49-F238E27FC236}">
                          <a16:creationId xmlns:a16="http://schemas.microsoft.com/office/drawing/2014/main" id="{CDA9C344-D129-463B-B30D-08C29054EF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2" name="Google Shape;7829;p44">
                    <a:extLst>
                      <a:ext uri="{FF2B5EF4-FFF2-40B4-BE49-F238E27FC236}">
                        <a16:creationId xmlns:a16="http://schemas.microsoft.com/office/drawing/2014/main" id="{C838F00B-E4BF-4BEC-99E1-2DDC19F54374}"/>
                      </a:ext>
                    </a:extLst>
                  </p:cNvPr>
                  <p:cNvGrpSpPr/>
                  <p:nvPr/>
                </p:nvGrpSpPr>
                <p:grpSpPr>
                  <a:xfrm>
                    <a:off x="73845" y="3561500"/>
                    <a:ext cx="139329" cy="128300"/>
                    <a:chOff x="732600" y="1890325"/>
                    <a:chExt cx="138100" cy="128300"/>
                  </a:xfrm>
                </p:grpSpPr>
                <p:sp>
                  <p:nvSpPr>
                    <p:cNvPr id="63" name="Google Shape;7830;p44">
                      <a:extLst>
                        <a:ext uri="{FF2B5EF4-FFF2-40B4-BE49-F238E27FC236}">
                          <a16:creationId xmlns:a16="http://schemas.microsoft.com/office/drawing/2014/main" id="{524509F8-A7D5-4358-A7F9-C30E6D4AA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0325"/>
                      <a:ext cx="138100" cy="127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24" h="5101" extrusionOk="0">
                          <a:moveTo>
                            <a:pt x="1431" y="1"/>
                          </a:moveTo>
                          <a:cubicBezTo>
                            <a:pt x="1188" y="1"/>
                            <a:pt x="1025" y="229"/>
                            <a:pt x="1105" y="548"/>
                          </a:cubicBezTo>
                          <a:lnTo>
                            <a:pt x="1368" y="1916"/>
                          </a:lnTo>
                          <a:lnTo>
                            <a:pt x="263" y="2758"/>
                          </a:lnTo>
                          <a:cubicBezTo>
                            <a:pt x="0" y="2968"/>
                            <a:pt x="158" y="3389"/>
                            <a:pt x="474" y="3442"/>
                          </a:cubicBezTo>
                          <a:lnTo>
                            <a:pt x="1842" y="3547"/>
                          </a:lnTo>
                          <a:lnTo>
                            <a:pt x="2315" y="4862"/>
                          </a:lnTo>
                          <a:cubicBezTo>
                            <a:pt x="2372" y="5004"/>
                            <a:pt x="2537" y="5100"/>
                            <a:pt x="2701" y="5100"/>
                          </a:cubicBezTo>
                          <a:cubicBezTo>
                            <a:pt x="2840" y="5100"/>
                            <a:pt x="2979" y="5031"/>
                            <a:pt x="3052" y="4862"/>
                          </a:cubicBezTo>
                          <a:lnTo>
                            <a:pt x="3630" y="3652"/>
                          </a:lnTo>
                          <a:lnTo>
                            <a:pt x="4998" y="3547"/>
                          </a:lnTo>
                          <a:cubicBezTo>
                            <a:pt x="5314" y="3547"/>
                            <a:pt x="5524" y="3126"/>
                            <a:pt x="5261" y="2916"/>
                          </a:cubicBezTo>
                          <a:lnTo>
                            <a:pt x="4209" y="1969"/>
                          </a:lnTo>
                          <a:lnTo>
                            <a:pt x="4630" y="601"/>
                          </a:lnTo>
                          <a:cubicBezTo>
                            <a:pt x="4716" y="343"/>
                            <a:pt x="4486" y="86"/>
                            <a:pt x="4255" y="86"/>
                          </a:cubicBezTo>
                          <a:cubicBezTo>
                            <a:pt x="4204" y="86"/>
                            <a:pt x="4152" y="99"/>
                            <a:pt x="4104" y="128"/>
                          </a:cubicBezTo>
                          <a:lnTo>
                            <a:pt x="2841" y="864"/>
                          </a:lnTo>
                          <a:lnTo>
                            <a:pt x="1684" y="75"/>
                          </a:lnTo>
                          <a:cubicBezTo>
                            <a:pt x="1595" y="24"/>
                            <a:pt x="1509" y="1"/>
                            <a:pt x="1431" y="1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4" name="Google Shape;7831;p44">
                      <a:extLst>
                        <a:ext uri="{FF2B5EF4-FFF2-40B4-BE49-F238E27FC236}">
                          <a16:creationId xmlns:a16="http://schemas.microsoft.com/office/drawing/2014/main" id="{312FEC37-5723-4B92-9D9E-5ACB62D973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300" y="1893750"/>
                      <a:ext cx="42100" cy="23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84" h="938" extrusionOk="0">
                          <a:moveTo>
                            <a:pt x="1447" y="1"/>
                          </a:moveTo>
                          <a:cubicBezTo>
                            <a:pt x="1377" y="1"/>
                            <a:pt x="1299" y="30"/>
                            <a:pt x="1210" y="96"/>
                          </a:cubicBezTo>
                          <a:lnTo>
                            <a:pt x="1" y="780"/>
                          </a:lnTo>
                          <a:lnTo>
                            <a:pt x="316" y="938"/>
                          </a:lnTo>
                          <a:lnTo>
                            <a:pt x="1684" y="148"/>
                          </a:lnTo>
                          <a:cubicBezTo>
                            <a:pt x="1623" y="57"/>
                            <a:pt x="1544" y="1"/>
                            <a:pt x="1447" y="1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5" name="Google Shape;7832;p44">
                      <a:extLst>
                        <a:ext uri="{FF2B5EF4-FFF2-40B4-BE49-F238E27FC236}">
                          <a16:creationId xmlns:a16="http://schemas.microsoft.com/office/drawing/2014/main" id="{E6833B91-FF9D-49B1-AFBD-C8C9A77975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2600" y="1892325"/>
                      <a:ext cx="74975" cy="1263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99" h="5052" extrusionOk="0">
                          <a:moveTo>
                            <a:pt x="1559" y="0"/>
                          </a:moveTo>
                          <a:cubicBezTo>
                            <a:pt x="1320" y="0"/>
                            <a:pt x="1063" y="218"/>
                            <a:pt x="1105" y="468"/>
                          </a:cubicBezTo>
                          <a:lnTo>
                            <a:pt x="1368" y="1836"/>
                          </a:lnTo>
                          <a:lnTo>
                            <a:pt x="263" y="2678"/>
                          </a:lnTo>
                          <a:cubicBezTo>
                            <a:pt x="0" y="2888"/>
                            <a:pt x="158" y="3362"/>
                            <a:pt x="474" y="3362"/>
                          </a:cubicBezTo>
                          <a:lnTo>
                            <a:pt x="1842" y="3467"/>
                          </a:lnTo>
                          <a:lnTo>
                            <a:pt x="2315" y="4782"/>
                          </a:lnTo>
                          <a:cubicBezTo>
                            <a:pt x="2415" y="4949"/>
                            <a:pt x="2578" y="5052"/>
                            <a:pt x="2738" y="5052"/>
                          </a:cubicBezTo>
                          <a:cubicBezTo>
                            <a:pt x="2830" y="5052"/>
                            <a:pt x="2922" y="5017"/>
                            <a:pt x="2999" y="4940"/>
                          </a:cubicBezTo>
                          <a:cubicBezTo>
                            <a:pt x="2894" y="4887"/>
                            <a:pt x="2841" y="4887"/>
                            <a:pt x="2841" y="4782"/>
                          </a:cubicBezTo>
                          <a:lnTo>
                            <a:pt x="2368" y="3467"/>
                          </a:lnTo>
                          <a:lnTo>
                            <a:pt x="1000" y="3362"/>
                          </a:lnTo>
                          <a:cubicBezTo>
                            <a:pt x="684" y="3309"/>
                            <a:pt x="527" y="2888"/>
                            <a:pt x="790" y="2678"/>
                          </a:cubicBezTo>
                          <a:lnTo>
                            <a:pt x="1894" y="1836"/>
                          </a:lnTo>
                          <a:lnTo>
                            <a:pt x="1631" y="468"/>
                          </a:lnTo>
                          <a:cubicBezTo>
                            <a:pt x="1631" y="311"/>
                            <a:pt x="1631" y="205"/>
                            <a:pt x="1789" y="153"/>
                          </a:cubicBezTo>
                          <a:lnTo>
                            <a:pt x="1736" y="48"/>
                          </a:lnTo>
                          <a:cubicBezTo>
                            <a:pt x="1682" y="15"/>
                            <a:pt x="1621" y="0"/>
                            <a:pt x="1559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9780"/>
                      </a:srgbClr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</p:grpSp>
      <p:pic>
        <p:nvPicPr>
          <p:cNvPr id="3" name="صورة 2">
            <a:extLst>
              <a:ext uri="{FF2B5EF4-FFF2-40B4-BE49-F238E27FC236}">
                <a16:creationId xmlns:a16="http://schemas.microsoft.com/office/drawing/2014/main" id="{BCC5B130-3018-4FD5-AFB3-DC5F1FF026C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5376" t="48728" r="22766" b="8366"/>
          <a:stretch/>
        </p:blipFill>
        <p:spPr>
          <a:xfrm>
            <a:off x="911636" y="2597082"/>
            <a:ext cx="4186948" cy="3314153"/>
          </a:xfrm>
          <a:prstGeom prst="rect">
            <a:avLst/>
          </a:prstGeom>
        </p:spPr>
      </p:pic>
      <p:pic>
        <p:nvPicPr>
          <p:cNvPr id="5" name="صورة 4">
            <a:extLst>
              <a:ext uri="{FF2B5EF4-FFF2-40B4-BE49-F238E27FC236}">
                <a16:creationId xmlns:a16="http://schemas.microsoft.com/office/drawing/2014/main" id="{E25EDC8E-673C-4E7C-BAD2-8750D94E71FC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33330" t="45102" r="3227" b="39183"/>
          <a:stretch/>
        </p:blipFill>
        <p:spPr>
          <a:xfrm>
            <a:off x="6015846" y="2706738"/>
            <a:ext cx="3802133" cy="944704"/>
          </a:xfrm>
          <a:prstGeom prst="rect">
            <a:avLst/>
          </a:prstGeom>
        </p:spPr>
      </p:pic>
      <p:pic>
        <p:nvPicPr>
          <p:cNvPr id="460" name="صورة 459">
            <a:extLst>
              <a:ext uri="{FF2B5EF4-FFF2-40B4-BE49-F238E27FC236}">
                <a16:creationId xmlns:a16="http://schemas.microsoft.com/office/drawing/2014/main" id="{BBB10711-FAAD-4BD1-ABC8-23C95C7DF3B7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33330" t="66845" r="3227" b="16771"/>
          <a:stretch/>
        </p:blipFill>
        <p:spPr>
          <a:xfrm>
            <a:off x="6016489" y="5103575"/>
            <a:ext cx="3802133" cy="984880"/>
          </a:xfrm>
          <a:prstGeom prst="rect">
            <a:avLst/>
          </a:prstGeom>
        </p:spPr>
      </p:pic>
      <p:sp>
        <p:nvSpPr>
          <p:cNvPr id="6" name="مربع نص 5">
            <a:extLst>
              <a:ext uri="{FF2B5EF4-FFF2-40B4-BE49-F238E27FC236}">
                <a16:creationId xmlns:a16="http://schemas.microsoft.com/office/drawing/2014/main" id="{0A239E00-B003-43AA-89EF-BFC397F3115F}"/>
              </a:ext>
            </a:extLst>
          </p:cNvPr>
          <p:cNvSpPr txBox="1"/>
          <p:nvPr/>
        </p:nvSpPr>
        <p:spPr>
          <a:xfrm>
            <a:off x="6886662" y="2196982"/>
            <a:ext cx="311869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2000" b="1" dirty="0">
                <a:solidFill>
                  <a:srgbClr val="92D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(3)</a:t>
            </a:r>
            <a:r>
              <a:rPr lang="ar-OM" sz="2000" b="1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بسِّط العبارات الجبرية التالية :</a:t>
            </a:r>
            <a:endParaRPr lang="en-US" sz="2000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61" name="مربع نص 460">
            <a:extLst>
              <a:ext uri="{FF2B5EF4-FFF2-40B4-BE49-F238E27FC236}">
                <a16:creationId xmlns:a16="http://schemas.microsoft.com/office/drawing/2014/main" id="{5B501CDD-4982-464C-B246-DEDD487C6DE5}"/>
              </a:ext>
            </a:extLst>
          </p:cNvPr>
          <p:cNvSpPr txBox="1"/>
          <p:nvPr/>
        </p:nvSpPr>
        <p:spPr>
          <a:xfrm>
            <a:off x="6015846" y="4351933"/>
            <a:ext cx="394078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ar-OM" sz="2000" b="1" dirty="0">
                <a:solidFill>
                  <a:srgbClr val="92D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(4)</a:t>
            </a:r>
            <a:r>
              <a:rPr lang="ar-OM" sz="2000" b="1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بسِّط العبارات الجبرية التالية عن طريق تجميع الحدود المتشابهة :</a:t>
            </a:r>
            <a:endParaRPr lang="en-US" sz="2000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62" name="مربع نص 461">
            <a:extLst>
              <a:ext uri="{FF2B5EF4-FFF2-40B4-BE49-F238E27FC236}">
                <a16:creationId xmlns:a16="http://schemas.microsoft.com/office/drawing/2014/main" id="{BF13858A-21A5-4694-A9FD-07461D8D8E07}"/>
              </a:ext>
            </a:extLst>
          </p:cNvPr>
          <p:cNvSpPr txBox="1"/>
          <p:nvPr/>
        </p:nvSpPr>
        <p:spPr>
          <a:xfrm>
            <a:off x="1810242" y="2246883"/>
            <a:ext cx="343839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2000" b="1" dirty="0">
                <a:solidFill>
                  <a:srgbClr val="92D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(7) </a:t>
            </a:r>
            <a:r>
              <a:rPr lang="ar-OM" sz="2000" b="1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أكمل الفراغات في الشكل التالي :</a:t>
            </a:r>
            <a:endParaRPr lang="en-US" sz="2000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A45565C-B911-4A3D-B90A-E5D5E85858B3}"/>
              </a:ext>
            </a:extLst>
          </p:cNvPr>
          <p:cNvSpPr txBox="1"/>
          <p:nvPr/>
        </p:nvSpPr>
        <p:spPr>
          <a:xfrm rot="21010783">
            <a:off x="1484745" y="1145632"/>
            <a:ext cx="29083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4000" b="1" dirty="0">
                <a:solidFill>
                  <a:srgbClr val="FA488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النشاط المنزلي </a:t>
            </a:r>
            <a:endParaRPr lang="en-US" sz="4000" b="1" dirty="0">
              <a:solidFill>
                <a:srgbClr val="FA488A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67" name="Picture 166">
            <a:extLst>
              <a:ext uri="{FF2B5EF4-FFF2-40B4-BE49-F238E27FC236}">
                <a16:creationId xmlns:a16="http://schemas.microsoft.com/office/drawing/2014/main" id="{3C0E58CD-C1A6-47AD-BE14-7A026ABCDD5D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 rot="20985330">
            <a:off x="996107" y="1519842"/>
            <a:ext cx="4942949" cy="5368924"/>
          </a:xfrm>
          <a:prstGeom prst="rect">
            <a:avLst/>
          </a:prstGeom>
        </p:spPr>
      </p:pic>
      <p:sp>
        <p:nvSpPr>
          <p:cNvPr id="168" name="TextBox 167">
            <a:extLst>
              <a:ext uri="{FF2B5EF4-FFF2-40B4-BE49-F238E27FC236}">
                <a16:creationId xmlns:a16="http://schemas.microsoft.com/office/drawing/2014/main" id="{C63A1934-DD28-40B5-AC08-921924210D86}"/>
              </a:ext>
            </a:extLst>
          </p:cNvPr>
          <p:cNvSpPr txBox="1"/>
          <p:nvPr/>
        </p:nvSpPr>
        <p:spPr>
          <a:xfrm rot="21033226">
            <a:off x="1187450" y="3375797"/>
            <a:ext cx="45085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2400" b="1" dirty="0">
                <a:latin typeface="Calibri" panose="020F0502020204030204" pitchFamily="34" charset="0"/>
                <a:cs typeface="Calibri" panose="020F0502020204030204" pitchFamily="34" charset="0"/>
              </a:rPr>
              <a:t>كتاب النشاط صفحــــــــ(29)ــــة رقم (1)</a:t>
            </a:r>
            <a:endParaRPr lang="en-US" sz="24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DDD03D4C-D8C2-446C-874F-D7C68A105A5B}"/>
              </a:ext>
            </a:extLst>
          </p:cNvPr>
          <p:cNvSpPr txBox="1"/>
          <p:nvPr/>
        </p:nvSpPr>
        <p:spPr>
          <a:xfrm rot="21038580">
            <a:off x="1624644" y="4910741"/>
            <a:ext cx="42591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2400" b="1" dirty="0">
                <a:latin typeface="Calibri" panose="020F0502020204030204" pitchFamily="34" charset="0"/>
                <a:cs typeface="Calibri" panose="020F0502020204030204" pitchFamily="34" charset="0"/>
              </a:rPr>
              <a:t>كتاب النشاط صفحــــــــ(30)ــــة رقم (4)</a:t>
            </a:r>
            <a:endParaRPr lang="en-US" sz="24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5E139F45-5F99-4D17-B399-DC9D3C596B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19713" y="1881521"/>
            <a:ext cx="5372100" cy="5372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: Rounded Corners 10">
            <a:extLst>
              <a:ext uri="{FF2B5EF4-FFF2-40B4-BE49-F238E27FC236}">
                <a16:creationId xmlns:a16="http://schemas.microsoft.com/office/drawing/2014/main" id="{BF65EFEB-EFAF-4571-9454-BBBABD5E5AFF}"/>
              </a:ext>
            </a:extLst>
          </p:cNvPr>
          <p:cNvSpPr/>
          <p:nvPr/>
        </p:nvSpPr>
        <p:spPr>
          <a:xfrm>
            <a:off x="2521062" y="5509837"/>
            <a:ext cx="7089736" cy="1005243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srgbClr val="0070C0"/>
                </a:solidFill>
              </a:rPr>
              <a:t>http://wordwall.net/ar/resource/5283526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D4C0C4F8-6530-4174-BA6D-D5BB580868A5}"/>
              </a:ext>
            </a:extLst>
          </p:cNvPr>
          <p:cNvSpPr/>
          <p:nvPr/>
        </p:nvSpPr>
        <p:spPr>
          <a:xfrm>
            <a:off x="2386279" y="2462617"/>
            <a:ext cx="7089736" cy="1005243"/>
          </a:xfrm>
          <a:prstGeom prst="roundRect">
            <a:avLst/>
          </a:prstGeom>
          <a:solidFill>
            <a:srgbClr val="FDB1C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srgbClr val="C00000"/>
                </a:solidFill>
              </a:rPr>
              <a:t>http://quizziz.com/join?gc=56360478</a:t>
            </a:r>
          </a:p>
        </p:txBody>
      </p:sp>
      <p:sp>
        <p:nvSpPr>
          <p:cNvPr id="9" name="Google Shape;5755;p32">
            <a:extLst>
              <a:ext uri="{FF2B5EF4-FFF2-40B4-BE49-F238E27FC236}">
                <a16:creationId xmlns:a16="http://schemas.microsoft.com/office/drawing/2014/main" id="{BC67CEFB-3750-4F8E-9095-9995DD397A14}"/>
              </a:ext>
            </a:extLst>
          </p:cNvPr>
          <p:cNvSpPr/>
          <p:nvPr/>
        </p:nvSpPr>
        <p:spPr>
          <a:xfrm>
            <a:off x="7525657" y="704982"/>
            <a:ext cx="2482684" cy="1580091"/>
          </a:xfrm>
          <a:custGeom>
            <a:avLst/>
            <a:gdLst/>
            <a:ahLst/>
            <a:cxnLst/>
            <a:rect l="l" t="t" r="r" b="b"/>
            <a:pathLst>
              <a:path w="54940" h="59712" extrusionOk="0">
                <a:moveTo>
                  <a:pt x="22955" y="1"/>
                </a:moveTo>
                <a:cubicBezTo>
                  <a:pt x="22606" y="1"/>
                  <a:pt x="22259" y="12"/>
                  <a:pt x="21916" y="35"/>
                </a:cubicBezTo>
                <a:cubicBezTo>
                  <a:pt x="20749" y="169"/>
                  <a:pt x="19548" y="102"/>
                  <a:pt x="18380" y="169"/>
                </a:cubicBezTo>
                <a:cubicBezTo>
                  <a:pt x="18080" y="169"/>
                  <a:pt x="17813" y="302"/>
                  <a:pt x="17480" y="302"/>
                </a:cubicBezTo>
                <a:cubicBezTo>
                  <a:pt x="17402" y="280"/>
                  <a:pt x="17324" y="276"/>
                  <a:pt x="17245" y="276"/>
                </a:cubicBezTo>
                <a:cubicBezTo>
                  <a:pt x="17205" y="276"/>
                  <a:pt x="17166" y="277"/>
                  <a:pt x="17125" y="277"/>
                </a:cubicBezTo>
                <a:cubicBezTo>
                  <a:pt x="17004" y="277"/>
                  <a:pt x="16879" y="269"/>
                  <a:pt x="16746" y="202"/>
                </a:cubicBezTo>
                <a:cubicBezTo>
                  <a:pt x="16663" y="169"/>
                  <a:pt x="16554" y="152"/>
                  <a:pt x="16450" y="152"/>
                </a:cubicBezTo>
                <a:cubicBezTo>
                  <a:pt x="16346" y="152"/>
                  <a:pt x="16246" y="169"/>
                  <a:pt x="16179" y="202"/>
                </a:cubicBezTo>
                <a:cubicBezTo>
                  <a:pt x="16001" y="291"/>
                  <a:pt x="15853" y="306"/>
                  <a:pt x="15704" y="306"/>
                </a:cubicBezTo>
                <a:cubicBezTo>
                  <a:pt x="15630" y="306"/>
                  <a:pt x="15556" y="302"/>
                  <a:pt x="15478" y="302"/>
                </a:cubicBezTo>
                <a:cubicBezTo>
                  <a:pt x="15145" y="302"/>
                  <a:pt x="14878" y="369"/>
                  <a:pt x="14544" y="436"/>
                </a:cubicBezTo>
                <a:cubicBezTo>
                  <a:pt x="14494" y="441"/>
                  <a:pt x="14445" y="443"/>
                  <a:pt x="14397" y="443"/>
                </a:cubicBezTo>
                <a:cubicBezTo>
                  <a:pt x="14300" y="443"/>
                  <a:pt x="14207" y="436"/>
                  <a:pt x="14115" y="436"/>
                </a:cubicBezTo>
                <a:cubicBezTo>
                  <a:pt x="13977" y="436"/>
                  <a:pt x="13844" y="452"/>
                  <a:pt x="13710" y="536"/>
                </a:cubicBezTo>
                <a:cubicBezTo>
                  <a:pt x="13699" y="558"/>
                  <a:pt x="13681" y="565"/>
                  <a:pt x="13659" y="565"/>
                </a:cubicBezTo>
                <a:cubicBezTo>
                  <a:pt x="13614" y="565"/>
                  <a:pt x="13555" y="536"/>
                  <a:pt x="13510" y="536"/>
                </a:cubicBezTo>
                <a:cubicBezTo>
                  <a:pt x="13243" y="536"/>
                  <a:pt x="13010" y="536"/>
                  <a:pt x="12743" y="636"/>
                </a:cubicBezTo>
                <a:cubicBezTo>
                  <a:pt x="12643" y="669"/>
                  <a:pt x="12535" y="669"/>
                  <a:pt x="12422" y="669"/>
                </a:cubicBezTo>
                <a:cubicBezTo>
                  <a:pt x="12309" y="669"/>
                  <a:pt x="12193" y="669"/>
                  <a:pt x="12076" y="702"/>
                </a:cubicBezTo>
                <a:cubicBezTo>
                  <a:pt x="11842" y="802"/>
                  <a:pt x="11576" y="769"/>
                  <a:pt x="11309" y="836"/>
                </a:cubicBezTo>
                <a:cubicBezTo>
                  <a:pt x="11042" y="936"/>
                  <a:pt x="10708" y="836"/>
                  <a:pt x="10508" y="969"/>
                </a:cubicBezTo>
                <a:cubicBezTo>
                  <a:pt x="10397" y="1039"/>
                  <a:pt x="10286" y="1045"/>
                  <a:pt x="10177" y="1045"/>
                </a:cubicBezTo>
                <a:cubicBezTo>
                  <a:pt x="10155" y="1045"/>
                  <a:pt x="10134" y="1044"/>
                  <a:pt x="10112" y="1044"/>
                </a:cubicBezTo>
                <a:cubicBezTo>
                  <a:pt x="9983" y="1044"/>
                  <a:pt x="9858" y="1053"/>
                  <a:pt x="9741" y="1169"/>
                </a:cubicBezTo>
                <a:cubicBezTo>
                  <a:pt x="9007" y="1169"/>
                  <a:pt x="8307" y="1536"/>
                  <a:pt x="7539" y="1603"/>
                </a:cubicBezTo>
                <a:cubicBezTo>
                  <a:pt x="7306" y="1770"/>
                  <a:pt x="6972" y="1703"/>
                  <a:pt x="6672" y="1870"/>
                </a:cubicBezTo>
                <a:cubicBezTo>
                  <a:pt x="6372" y="2037"/>
                  <a:pt x="6038" y="2103"/>
                  <a:pt x="5738" y="2203"/>
                </a:cubicBezTo>
                <a:cubicBezTo>
                  <a:pt x="5471" y="2337"/>
                  <a:pt x="5171" y="2470"/>
                  <a:pt x="4904" y="2604"/>
                </a:cubicBezTo>
                <a:cubicBezTo>
                  <a:pt x="3903" y="3037"/>
                  <a:pt x="3003" y="3638"/>
                  <a:pt x="2302" y="4438"/>
                </a:cubicBezTo>
                <a:cubicBezTo>
                  <a:pt x="2169" y="4572"/>
                  <a:pt x="2035" y="4705"/>
                  <a:pt x="1902" y="4872"/>
                </a:cubicBezTo>
                <a:cubicBezTo>
                  <a:pt x="1535" y="5473"/>
                  <a:pt x="1235" y="6040"/>
                  <a:pt x="1068" y="6673"/>
                </a:cubicBezTo>
                <a:cubicBezTo>
                  <a:pt x="1001" y="7040"/>
                  <a:pt x="801" y="7441"/>
                  <a:pt x="801" y="7841"/>
                </a:cubicBezTo>
                <a:cubicBezTo>
                  <a:pt x="801" y="8008"/>
                  <a:pt x="701" y="8174"/>
                  <a:pt x="701" y="8308"/>
                </a:cubicBezTo>
                <a:cubicBezTo>
                  <a:pt x="668" y="8441"/>
                  <a:pt x="801" y="8608"/>
                  <a:pt x="634" y="8708"/>
                </a:cubicBezTo>
                <a:lnTo>
                  <a:pt x="634" y="8808"/>
                </a:lnTo>
                <a:cubicBezTo>
                  <a:pt x="568" y="9275"/>
                  <a:pt x="568" y="9709"/>
                  <a:pt x="534" y="10143"/>
                </a:cubicBezTo>
                <a:cubicBezTo>
                  <a:pt x="501" y="10343"/>
                  <a:pt x="468" y="10610"/>
                  <a:pt x="468" y="10810"/>
                </a:cubicBezTo>
                <a:cubicBezTo>
                  <a:pt x="468" y="11043"/>
                  <a:pt x="534" y="11310"/>
                  <a:pt x="468" y="11510"/>
                </a:cubicBezTo>
                <a:cubicBezTo>
                  <a:pt x="334" y="11844"/>
                  <a:pt x="368" y="12144"/>
                  <a:pt x="368" y="12478"/>
                </a:cubicBezTo>
                <a:cubicBezTo>
                  <a:pt x="368" y="13011"/>
                  <a:pt x="167" y="13545"/>
                  <a:pt x="301" y="14112"/>
                </a:cubicBezTo>
                <a:cubicBezTo>
                  <a:pt x="67" y="14446"/>
                  <a:pt x="234" y="14813"/>
                  <a:pt x="167" y="15146"/>
                </a:cubicBezTo>
                <a:cubicBezTo>
                  <a:pt x="1" y="15947"/>
                  <a:pt x="134" y="16714"/>
                  <a:pt x="67" y="17514"/>
                </a:cubicBezTo>
                <a:lnTo>
                  <a:pt x="67" y="19883"/>
                </a:lnTo>
                <a:cubicBezTo>
                  <a:pt x="67" y="20683"/>
                  <a:pt x="1" y="21517"/>
                  <a:pt x="134" y="22318"/>
                </a:cubicBezTo>
                <a:cubicBezTo>
                  <a:pt x="234" y="23219"/>
                  <a:pt x="201" y="24153"/>
                  <a:pt x="234" y="25053"/>
                </a:cubicBezTo>
                <a:cubicBezTo>
                  <a:pt x="301" y="25987"/>
                  <a:pt x="234" y="26888"/>
                  <a:pt x="301" y="27788"/>
                </a:cubicBezTo>
                <a:cubicBezTo>
                  <a:pt x="301" y="28055"/>
                  <a:pt x="368" y="28322"/>
                  <a:pt x="401" y="28622"/>
                </a:cubicBezTo>
                <a:cubicBezTo>
                  <a:pt x="468" y="28889"/>
                  <a:pt x="368" y="29189"/>
                  <a:pt x="468" y="29456"/>
                </a:cubicBezTo>
                <a:cubicBezTo>
                  <a:pt x="568" y="29790"/>
                  <a:pt x="534" y="30157"/>
                  <a:pt x="568" y="30490"/>
                </a:cubicBezTo>
                <a:cubicBezTo>
                  <a:pt x="568" y="30691"/>
                  <a:pt x="668" y="30891"/>
                  <a:pt x="701" y="31124"/>
                </a:cubicBezTo>
                <a:cubicBezTo>
                  <a:pt x="701" y="31324"/>
                  <a:pt x="668" y="31524"/>
                  <a:pt x="734" y="31725"/>
                </a:cubicBezTo>
                <a:cubicBezTo>
                  <a:pt x="868" y="32058"/>
                  <a:pt x="801" y="32358"/>
                  <a:pt x="868" y="32659"/>
                </a:cubicBezTo>
                <a:cubicBezTo>
                  <a:pt x="1001" y="33059"/>
                  <a:pt x="901" y="33493"/>
                  <a:pt x="1001" y="33893"/>
                </a:cubicBezTo>
                <a:cubicBezTo>
                  <a:pt x="1035" y="34160"/>
                  <a:pt x="1035" y="34460"/>
                  <a:pt x="1135" y="34693"/>
                </a:cubicBezTo>
                <a:cubicBezTo>
                  <a:pt x="1201" y="34960"/>
                  <a:pt x="1168" y="35227"/>
                  <a:pt x="1235" y="35494"/>
                </a:cubicBezTo>
                <a:cubicBezTo>
                  <a:pt x="1368" y="35961"/>
                  <a:pt x="1368" y="36395"/>
                  <a:pt x="1535" y="36862"/>
                </a:cubicBezTo>
                <a:cubicBezTo>
                  <a:pt x="1635" y="37062"/>
                  <a:pt x="1635" y="37295"/>
                  <a:pt x="1668" y="37495"/>
                </a:cubicBezTo>
                <a:cubicBezTo>
                  <a:pt x="1802" y="37896"/>
                  <a:pt x="1869" y="38363"/>
                  <a:pt x="2002" y="38830"/>
                </a:cubicBezTo>
                <a:lnTo>
                  <a:pt x="2369" y="40064"/>
                </a:lnTo>
                <a:cubicBezTo>
                  <a:pt x="2569" y="40898"/>
                  <a:pt x="2869" y="41665"/>
                  <a:pt x="3336" y="42399"/>
                </a:cubicBezTo>
                <a:cubicBezTo>
                  <a:pt x="3803" y="43166"/>
                  <a:pt x="4237" y="43900"/>
                  <a:pt x="4904" y="44534"/>
                </a:cubicBezTo>
                <a:cubicBezTo>
                  <a:pt x="5038" y="44667"/>
                  <a:pt x="5138" y="44834"/>
                  <a:pt x="5238" y="44901"/>
                </a:cubicBezTo>
                <a:cubicBezTo>
                  <a:pt x="5671" y="45234"/>
                  <a:pt x="6038" y="45568"/>
                  <a:pt x="6539" y="45801"/>
                </a:cubicBezTo>
                <a:cubicBezTo>
                  <a:pt x="7039" y="46002"/>
                  <a:pt x="7539" y="46302"/>
                  <a:pt x="8073" y="46469"/>
                </a:cubicBezTo>
                <a:cubicBezTo>
                  <a:pt x="8540" y="46569"/>
                  <a:pt x="8974" y="46702"/>
                  <a:pt x="9407" y="46835"/>
                </a:cubicBezTo>
                <a:cubicBezTo>
                  <a:pt x="10141" y="47002"/>
                  <a:pt x="10875" y="47069"/>
                  <a:pt x="11542" y="47302"/>
                </a:cubicBezTo>
                <a:cubicBezTo>
                  <a:pt x="11642" y="47336"/>
                  <a:pt x="11759" y="47336"/>
                  <a:pt x="11876" y="47336"/>
                </a:cubicBezTo>
                <a:cubicBezTo>
                  <a:pt x="11992" y="47336"/>
                  <a:pt x="12109" y="47336"/>
                  <a:pt x="12209" y="47369"/>
                </a:cubicBezTo>
                <a:cubicBezTo>
                  <a:pt x="12510" y="47469"/>
                  <a:pt x="12843" y="47403"/>
                  <a:pt x="13077" y="47503"/>
                </a:cubicBezTo>
                <a:cubicBezTo>
                  <a:pt x="13343" y="47569"/>
                  <a:pt x="13644" y="47536"/>
                  <a:pt x="13877" y="47569"/>
                </a:cubicBezTo>
                <a:cubicBezTo>
                  <a:pt x="14144" y="47669"/>
                  <a:pt x="14411" y="47636"/>
                  <a:pt x="14678" y="47669"/>
                </a:cubicBezTo>
                <a:cubicBezTo>
                  <a:pt x="14878" y="47736"/>
                  <a:pt x="15078" y="47753"/>
                  <a:pt x="15278" y="47753"/>
                </a:cubicBezTo>
                <a:cubicBezTo>
                  <a:pt x="15478" y="47753"/>
                  <a:pt x="15678" y="47736"/>
                  <a:pt x="15879" y="47736"/>
                </a:cubicBezTo>
                <a:cubicBezTo>
                  <a:pt x="16179" y="47736"/>
                  <a:pt x="16412" y="47870"/>
                  <a:pt x="16713" y="47870"/>
                </a:cubicBezTo>
                <a:cubicBezTo>
                  <a:pt x="16821" y="47856"/>
                  <a:pt x="16930" y="47842"/>
                  <a:pt x="17039" y="47842"/>
                </a:cubicBezTo>
                <a:cubicBezTo>
                  <a:pt x="17197" y="47842"/>
                  <a:pt x="17355" y="47871"/>
                  <a:pt x="17513" y="47970"/>
                </a:cubicBezTo>
                <a:lnTo>
                  <a:pt x="17546" y="47970"/>
                </a:lnTo>
                <a:cubicBezTo>
                  <a:pt x="18080" y="48003"/>
                  <a:pt x="18647" y="48036"/>
                  <a:pt x="19181" y="48036"/>
                </a:cubicBezTo>
                <a:cubicBezTo>
                  <a:pt x="20191" y="48108"/>
                  <a:pt x="21235" y="48163"/>
                  <a:pt x="22289" y="48163"/>
                </a:cubicBezTo>
                <a:cubicBezTo>
                  <a:pt x="22698" y="48163"/>
                  <a:pt x="23108" y="48155"/>
                  <a:pt x="23517" y="48136"/>
                </a:cubicBezTo>
                <a:cubicBezTo>
                  <a:pt x="23584" y="48270"/>
                  <a:pt x="23617" y="48370"/>
                  <a:pt x="23684" y="48503"/>
                </a:cubicBezTo>
                <a:cubicBezTo>
                  <a:pt x="24018" y="49104"/>
                  <a:pt x="24251" y="49804"/>
                  <a:pt x="24451" y="50438"/>
                </a:cubicBezTo>
                <a:cubicBezTo>
                  <a:pt x="24718" y="51172"/>
                  <a:pt x="24918" y="51906"/>
                  <a:pt x="25185" y="52606"/>
                </a:cubicBezTo>
                <a:cubicBezTo>
                  <a:pt x="25485" y="53540"/>
                  <a:pt x="25819" y="54408"/>
                  <a:pt x="26086" y="55275"/>
                </a:cubicBezTo>
                <a:cubicBezTo>
                  <a:pt x="26319" y="55842"/>
                  <a:pt x="26486" y="56376"/>
                  <a:pt x="26686" y="56909"/>
                </a:cubicBezTo>
                <a:cubicBezTo>
                  <a:pt x="26853" y="57376"/>
                  <a:pt x="27053" y="57843"/>
                  <a:pt x="27253" y="58277"/>
                </a:cubicBezTo>
                <a:cubicBezTo>
                  <a:pt x="27420" y="58711"/>
                  <a:pt x="27620" y="59111"/>
                  <a:pt x="27854" y="59511"/>
                </a:cubicBezTo>
                <a:cubicBezTo>
                  <a:pt x="27887" y="59578"/>
                  <a:pt x="27921" y="59611"/>
                  <a:pt x="28021" y="59711"/>
                </a:cubicBezTo>
                <a:cubicBezTo>
                  <a:pt x="28421" y="59044"/>
                  <a:pt x="28888" y="58410"/>
                  <a:pt x="29288" y="57777"/>
                </a:cubicBezTo>
                <a:cubicBezTo>
                  <a:pt x="29388" y="57677"/>
                  <a:pt x="29455" y="57510"/>
                  <a:pt x="29555" y="57376"/>
                </a:cubicBezTo>
                <a:cubicBezTo>
                  <a:pt x="30022" y="56609"/>
                  <a:pt x="30422" y="55842"/>
                  <a:pt x="30923" y="55108"/>
                </a:cubicBezTo>
                <a:cubicBezTo>
                  <a:pt x="31123" y="54875"/>
                  <a:pt x="31256" y="54541"/>
                  <a:pt x="31390" y="54274"/>
                </a:cubicBezTo>
                <a:cubicBezTo>
                  <a:pt x="31523" y="54007"/>
                  <a:pt x="31690" y="53740"/>
                  <a:pt x="31790" y="53440"/>
                </a:cubicBezTo>
                <a:cubicBezTo>
                  <a:pt x="32023" y="53040"/>
                  <a:pt x="32257" y="52673"/>
                  <a:pt x="32490" y="52239"/>
                </a:cubicBezTo>
                <a:cubicBezTo>
                  <a:pt x="32891" y="51439"/>
                  <a:pt x="33258" y="50672"/>
                  <a:pt x="33691" y="49871"/>
                </a:cubicBezTo>
                <a:cubicBezTo>
                  <a:pt x="33758" y="49671"/>
                  <a:pt x="33891" y="49437"/>
                  <a:pt x="34058" y="49271"/>
                </a:cubicBezTo>
                <a:cubicBezTo>
                  <a:pt x="34206" y="49098"/>
                  <a:pt x="34409" y="48998"/>
                  <a:pt x="34598" y="48998"/>
                </a:cubicBezTo>
                <a:cubicBezTo>
                  <a:pt x="34665" y="48998"/>
                  <a:pt x="34731" y="49011"/>
                  <a:pt x="34792" y="49037"/>
                </a:cubicBezTo>
                <a:cubicBezTo>
                  <a:pt x="35059" y="49104"/>
                  <a:pt x="35259" y="49070"/>
                  <a:pt x="35526" y="49104"/>
                </a:cubicBezTo>
                <a:lnTo>
                  <a:pt x="35893" y="49104"/>
                </a:lnTo>
                <a:cubicBezTo>
                  <a:pt x="36040" y="49104"/>
                  <a:pt x="36186" y="49098"/>
                  <a:pt x="36331" y="49098"/>
                </a:cubicBezTo>
                <a:cubicBezTo>
                  <a:pt x="36548" y="49098"/>
                  <a:pt x="36760" y="49110"/>
                  <a:pt x="36960" y="49170"/>
                </a:cubicBezTo>
                <a:cubicBezTo>
                  <a:pt x="37160" y="49204"/>
                  <a:pt x="37344" y="49212"/>
                  <a:pt x="37519" y="49212"/>
                </a:cubicBezTo>
                <a:cubicBezTo>
                  <a:pt x="37694" y="49212"/>
                  <a:pt x="37861" y="49204"/>
                  <a:pt x="38028" y="49204"/>
                </a:cubicBezTo>
                <a:cubicBezTo>
                  <a:pt x="38272" y="49204"/>
                  <a:pt x="38517" y="49189"/>
                  <a:pt x="38772" y="49189"/>
                </a:cubicBezTo>
                <a:cubicBezTo>
                  <a:pt x="38899" y="49189"/>
                  <a:pt x="39028" y="49193"/>
                  <a:pt x="39162" y="49204"/>
                </a:cubicBezTo>
                <a:cubicBezTo>
                  <a:pt x="39534" y="49268"/>
                  <a:pt x="39911" y="49288"/>
                  <a:pt x="40289" y="49288"/>
                </a:cubicBezTo>
                <a:cubicBezTo>
                  <a:pt x="40894" y="49288"/>
                  <a:pt x="41502" y="49237"/>
                  <a:pt x="42097" y="49237"/>
                </a:cubicBezTo>
                <a:cubicBezTo>
                  <a:pt x="42398" y="49237"/>
                  <a:pt x="42698" y="49170"/>
                  <a:pt x="43031" y="49170"/>
                </a:cubicBezTo>
                <a:cubicBezTo>
                  <a:pt x="43151" y="49170"/>
                  <a:pt x="43277" y="49176"/>
                  <a:pt x="43399" y="49176"/>
                </a:cubicBezTo>
                <a:cubicBezTo>
                  <a:pt x="43582" y="49176"/>
                  <a:pt x="43759" y="49164"/>
                  <a:pt x="43899" y="49104"/>
                </a:cubicBezTo>
                <a:cubicBezTo>
                  <a:pt x="44199" y="49037"/>
                  <a:pt x="44499" y="49070"/>
                  <a:pt x="44733" y="49004"/>
                </a:cubicBezTo>
                <a:cubicBezTo>
                  <a:pt x="45033" y="48904"/>
                  <a:pt x="45333" y="48937"/>
                  <a:pt x="45566" y="48870"/>
                </a:cubicBezTo>
                <a:cubicBezTo>
                  <a:pt x="46434" y="48670"/>
                  <a:pt x="47368" y="48537"/>
                  <a:pt x="48202" y="48236"/>
                </a:cubicBezTo>
                <a:cubicBezTo>
                  <a:pt x="49036" y="47936"/>
                  <a:pt x="49770" y="47569"/>
                  <a:pt x="50437" y="47002"/>
                </a:cubicBezTo>
                <a:cubicBezTo>
                  <a:pt x="51070" y="46402"/>
                  <a:pt x="51537" y="45768"/>
                  <a:pt x="51938" y="45068"/>
                </a:cubicBezTo>
                <a:cubicBezTo>
                  <a:pt x="52338" y="44500"/>
                  <a:pt x="52605" y="43900"/>
                  <a:pt x="52872" y="43333"/>
                </a:cubicBezTo>
                <a:cubicBezTo>
                  <a:pt x="53039" y="42933"/>
                  <a:pt x="53105" y="42532"/>
                  <a:pt x="53239" y="42099"/>
                </a:cubicBezTo>
                <a:cubicBezTo>
                  <a:pt x="53339" y="41732"/>
                  <a:pt x="53405" y="41398"/>
                  <a:pt x="53539" y="41031"/>
                </a:cubicBezTo>
                <a:cubicBezTo>
                  <a:pt x="53606" y="40831"/>
                  <a:pt x="53506" y="40564"/>
                  <a:pt x="53672" y="40398"/>
                </a:cubicBezTo>
                <a:cubicBezTo>
                  <a:pt x="53672" y="39764"/>
                  <a:pt x="53906" y="39197"/>
                  <a:pt x="54006" y="38563"/>
                </a:cubicBezTo>
                <a:cubicBezTo>
                  <a:pt x="54039" y="38363"/>
                  <a:pt x="54006" y="38062"/>
                  <a:pt x="54106" y="37896"/>
                </a:cubicBezTo>
                <a:cubicBezTo>
                  <a:pt x="54239" y="37662"/>
                  <a:pt x="54173" y="37429"/>
                  <a:pt x="54206" y="37229"/>
                </a:cubicBezTo>
                <a:cubicBezTo>
                  <a:pt x="54239" y="37028"/>
                  <a:pt x="54306" y="36762"/>
                  <a:pt x="54306" y="36561"/>
                </a:cubicBezTo>
                <a:cubicBezTo>
                  <a:pt x="54273" y="36361"/>
                  <a:pt x="54273" y="36094"/>
                  <a:pt x="54406" y="35894"/>
                </a:cubicBezTo>
                <a:lnTo>
                  <a:pt x="54406" y="35861"/>
                </a:lnTo>
                <a:cubicBezTo>
                  <a:pt x="54440" y="35260"/>
                  <a:pt x="54406" y="34660"/>
                  <a:pt x="54540" y="34060"/>
                </a:cubicBezTo>
                <a:cubicBezTo>
                  <a:pt x="54606" y="33526"/>
                  <a:pt x="54540" y="33026"/>
                  <a:pt x="54640" y="32525"/>
                </a:cubicBezTo>
                <a:cubicBezTo>
                  <a:pt x="54740" y="32025"/>
                  <a:pt x="54640" y="31524"/>
                  <a:pt x="54740" y="31057"/>
                </a:cubicBezTo>
                <a:cubicBezTo>
                  <a:pt x="54873" y="30424"/>
                  <a:pt x="54840" y="29823"/>
                  <a:pt x="54840" y="29189"/>
                </a:cubicBezTo>
                <a:cubicBezTo>
                  <a:pt x="54840" y="28556"/>
                  <a:pt x="54740" y="27889"/>
                  <a:pt x="54840" y="27255"/>
                </a:cubicBezTo>
                <a:cubicBezTo>
                  <a:pt x="54940" y="26321"/>
                  <a:pt x="54873" y="25353"/>
                  <a:pt x="54907" y="24419"/>
                </a:cubicBezTo>
                <a:cubicBezTo>
                  <a:pt x="54907" y="23485"/>
                  <a:pt x="54907" y="22551"/>
                  <a:pt x="54873" y="21584"/>
                </a:cubicBezTo>
                <a:cubicBezTo>
                  <a:pt x="54873" y="20650"/>
                  <a:pt x="54873" y="19683"/>
                  <a:pt x="54840" y="18715"/>
                </a:cubicBezTo>
                <a:cubicBezTo>
                  <a:pt x="54840" y="18348"/>
                  <a:pt x="54740" y="17981"/>
                  <a:pt x="54706" y="17581"/>
                </a:cubicBezTo>
                <a:cubicBezTo>
                  <a:pt x="54673" y="17214"/>
                  <a:pt x="54740" y="16847"/>
                  <a:pt x="54673" y="16480"/>
                </a:cubicBezTo>
                <a:cubicBezTo>
                  <a:pt x="54573" y="16147"/>
                  <a:pt x="54606" y="15747"/>
                  <a:pt x="54540" y="15413"/>
                </a:cubicBezTo>
                <a:cubicBezTo>
                  <a:pt x="54406" y="15013"/>
                  <a:pt x="54506" y="14646"/>
                  <a:pt x="54406" y="14212"/>
                </a:cubicBezTo>
                <a:cubicBezTo>
                  <a:pt x="54339" y="13812"/>
                  <a:pt x="54373" y="13412"/>
                  <a:pt x="54273" y="13011"/>
                </a:cubicBezTo>
                <a:cubicBezTo>
                  <a:pt x="54206" y="12678"/>
                  <a:pt x="54273" y="12311"/>
                  <a:pt x="54173" y="11977"/>
                </a:cubicBezTo>
                <a:cubicBezTo>
                  <a:pt x="54006" y="11544"/>
                  <a:pt x="54206" y="11143"/>
                  <a:pt x="53939" y="10743"/>
                </a:cubicBezTo>
                <a:cubicBezTo>
                  <a:pt x="54039" y="10343"/>
                  <a:pt x="53839" y="9976"/>
                  <a:pt x="53839" y="9542"/>
                </a:cubicBezTo>
                <a:cubicBezTo>
                  <a:pt x="53839" y="9175"/>
                  <a:pt x="53706" y="8808"/>
                  <a:pt x="53606" y="8475"/>
                </a:cubicBezTo>
                <a:cubicBezTo>
                  <a:pt x="53506" y="8008"/>
                  <a:pt x="53372" y="7574"/>
                  <a:pt x="53205" y="7140"/>
                </a:cubicBezTo>
                <a:cubicBezTo>
                  <a:pt x="52938" y="6540"/>
                  <a:pt x="52605" y="6006"/>
                  <a:pt x="52271" y="5473"/>
                </a:cubicBezTo>
                <a:cubicBezTo>
                  <a:pt x="51904" y="4905"/>
                  <a:pt x="51371" y="4539"/>
                  <a:pt x="50770" y="4172"/>
                </a:cubicBezTo>
                <a:cubicBezTo>
                  <a:pt x="50537" y="4005"/>
                  <a:pt x="50270" y="3838"/>
                  <a:pt x="50003" y="3671"/>
                </a:cubicBezTo>
                <a:cubicBezTo>
                  <a:pt x="49036" y="3071"/>
                  <a:pt x="47935" y="2704"/>
                  <a:pt x="46901" y="2370"/>
                </a:cubicBezTo>
                <a:cubicBezTo>
                  <a:pt x="46367" y="2203"/>
                  <a:pt x="45833" y="2137"/>
                  <a:pt x="45333" y="1970"/>
                </a:cubicBezTo>
                <a:cubicBezTo>
                  <a:pt x="44833" y="1803"/>
                  <a:pt x="44266" y="1703"/>
                  <a:pt x="43765" y="1570"/>
                </a:cubicBezTo>
                <a:cubicBezTo>
                  <a:pt x="43432" y="1503"/>
                  <a:pt x="43165" y="1470"/>
                  <a:pt x="42831" y="1370"/>
                </a:cubicBezTo>
                <a:cubicBezTo>
                  <a:pt x="42531" y="1303"/>
                  <a:pt x="42197" y="1303"/>
                  <a:pt x="41897" y="1203"/>
                </a:cubicBezTo>
                <a:cubicBezTo>
                  <a:pt x="41797" y="1169"/>
                  <a:pt x="41672" y="1169"/>
                  <a:pt x="41543" y="1169"/>
                </a:cubicBezTo>
                <a:cubicBezTo>
                  <a:pt x="41414" y="1169"/>
                  <a:pt x="41280" y="1169"/>
                  <a:pt x="41163" y="1136"/>
                </a:cubicBezTo>
                <a:cubicBezTo>
                  <a:pt x="40896" y="1036"/>
                  <a:pt x="40596" y="1036"/>
                  <a:pt x="40363" y="1036"/>
                </a:cubicBezTo>
                <a:cubicBezTo>
                  <a:pt x="40096" y="1036"/>
                  <a:pt x="39829" y="969"/>
                  <a:pt x="39562" y="903"/>
                </a:cubicBezTo>
                <a:cubicBezTo>
                  <a:pt x="39329" y="869"/>
                  <a:pt x="39028" y="903"/>
                  <a:pt x="38762" y="836"/>
                </a:cubicBezTo>
                <a:cubicBezTo>
                  <a:pt x="38528" y="736"/>
                  <a:pt x="38228" y="802"/>
                  <a:pt x="37994" y="736"/>
                </a:cubicBezTo>
                <a:cubicBezTo>
                  <a:pt x="37494" y="669"/>
                  <a:pt x="36927" y="636"/>
                  <a:pt x="36427" y="536"/>
                </a:cubicBezTo>
                <a:cubicBezTo>
                  <a:pt x="36093" y="502"/>
                  <a:pt x="35759" y="536"/>
                  <a:pt x="35493" y="469"/>
                </a:cubicBezTo>
                <a:cubicBezTo>
                  <a:pt x="35326" y="419"/>
                  <a:pt x="35159" y="419"/>
                  <a:pt x="34996" y="419"/>
                </a:cubicBezTo>
                <a:cubicBezTo>
                  <a:pt x="34834" y="419"/>
                  <a:pt x="34675" y="419"/>
                  <a:pt x="34525" y="369"/>
                </a:cubicBezTo>
                <a:cubicBezTo>
                  <a:pt x="34192" y="302"/>
                  <a:pt x="33858" y="335"/>
                  <a:pt x="33558" y="302"/>
                </a:cubicBezTo>
                <a:cubicBezTo>
                  <a:pt x="33358" y="252"/>
                  <a:pt x="33149" y="252"/>
                  <a:pt x="32941" y="252"/>
                </a:cubicBezTo>
                <a:cubicBezTo>
                  <a:pt x="32732" y="252"/>
                  <a:pt x="32524" y="252"/>
                  <a:pt x="32324" y="202"/>
                </a:cubicBezTo>
                <a:cubicBezTo>
                  <a:pt x="32104" y="163"/>
                  <a:pt x="31894" y="155"/>
                  <a:pt x="31688" y="155"/>
                </a:cubicBezTo>
                <a:cubicBezTo>
                  <a:pt x="31521" y="155"/>
                  <a:pt x="31357" y="160"/>
                  <a:pt x="31192" y="160"/>
                </a:cubicBezTo>
                <a:cubicBezTo>
                  <a:pt x="31037" y="160"/>
                  <a:pt x="30881" y="155"/>
                  <a:pt x="30723" y="135"/>
                </a:cubicBezTo>
                <a:cubicBezTo>
                  <a:pt x="30350" y="71"/>
                  <a:pt x="29973" y="51"/>
                  <a:pt x="29597" y="51"/>
                </a:cubicBezTo>
                <a:cubicBezTo>
                  <a:pt x="28995" y="51"/>
                  <a:pt x="28395" y="102"/>
                  <a:pt x="27820" y="102"/>
                </a:cubicBezTo>
                <a:cubicBezTo>
                  <a:pt x="27176" y="102"/>
                  <a:pt x="26516" y="132"/>
                  <a:pt x="25861" y="132"/>
                </a:cubicBezTo>
                <a:cubicBezTo>
                  <a:pt x="25534" y="132"/>
                  <a:pt x="25207" y="124"/>
                  <a:pt x="24885" y="102"/>
                </a:cubicBezTo>
                <a:cubicBezTo>
                  <a:pt x="24239" y="37"/>
                  <a:pt x="23593" y="1"/>
                  <a:pt x="22955" y="1"/>
                </a:cubicBezTo>
                <a:close/>
              </a:path>
            </a:pathLst>
          </a:custGeom>
          <a:solidFill>
            <a:schemeClr val="tx2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A1317CA0-B2E6-4D27-9B73-FA47A72CC7F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15" t="18032" b="18295"/>
          <a:stretch/>
        </p:blipFill>
        <p:spPr bwMode="auto">
          <a:xfrm>
            <a:off x="2521062" y="258841"/>
            <a:ext cx="2685257" cy="25715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2">
            <a:extLst>
              <a:ext uri="{FF2B5EF4-FFF2-40B4-BE49-F238E27FC236}">
                <a16:creationId xmlns:a16="http://schemas.microsoft.com/office/drawing/2014/main" id="{93A18178-45F5-4E82-8857-4FDC29F8027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60" t="18032" r="51259" b="18295"/>
          <a:stretch/>
        </p:blipFill>
        <p:spPr bwMode="auto">
          <a:xfrm>
            <a:off x="6645728" y="3217911"/>
            <a:ext cx="2400299" cy="25715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5">
            <a:extLst>
              <a:ext uri="{FF2B5EF4-FFF2-40B4-BE49-F238E27FC236}">
                <a16:creationId xmlns:a16="http://schemas.microsoft.com/office/drawing/2014/main" id="{4A6F4731-D897-4586-BB65-B1C45E51DDAF}"/>
              </a:ext>
            </a:extLst>
          </p:cNvPr>
          <p:cNvSpPr txBox="1"/>
          <p:nvPr/>
        </p:nvSpPr>
        <p:spPr>
          <a:xfrm>
            <a:off x="7829268" y="1047770"/>
            <a:ext cx="243351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OM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التعلم الذاتي</a:t>
            </a:r>
            <a:endParaRPr lang="en-US" sz="36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196248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97" name="Google Shape;10097;p88"/>
          <p:cNvGrpSpPr/>
          <p:nvPr/>
        </p:nvGrpSpPr>
        <p:grpSpPr>
          <a:xfrm rot="-2700000">
            <a:off x="5810787" y="722475"/>
            <a:ext cx="1363590" cy="1044939"/>
            <a:chOff x="6015800" y="923575"/>
            <a:chExt cx="1212225" cy="937075"/>
          </a:xfrm>
        </p:grpSpPr>
        <p:sp>
          <p:nvSpPr>
            <p:cNvPr id="10098" name="Google Shape;10098;p88"/>
            <p:cNvSpPr/>
            <p:nvPr/>
          </p:nvSpPr>
          <p:spPr>
            <a:xfrm>
              <a:off x="6015800" y="923575"/>
              <a:ext cx="375800" cy="361850"/>
            </a:xfrm>
            <a:custGeom>
              <a:avLst/>
              <a:gdLst/>
              <a:ahLst/>
              <a:cxnLst/>
              <a:rect l="l" t="t" r="r" b="b"/>
              <a:pathLst>
                <a:path w="15032" h="14474" extrusionOk="0">
                  <a:moveTo>
                    <a:pt x="8300" y="0"/>
                  </a:moveTo>
                  <a:cubicBezTo>
                    <a:pt x="7968" y="0"/>
                    <a:pt x="7628" y="165"/>
                    <a:pt x="7404" y="501"/>
                  </a:cubicBezTo>
                  <a:lnTo>
                    <a:pt x="5352" y="3815"/>
                  </a:lnTo>
                  <a:lnTo>
                    <a:pt x="1459" y="3447"/>
                  </a:lnTo>
                  <a:cubicBezTo>
                    <a:pt x="1438" y="3446"/>
                    <a:pt x="1416" y="3445"/>
                    <a:pt x="1395" y="3445"/>
                  </a:cubicBezTo>
                  <a:cubicBezTo>
                    <a:pt x="538" y="3445"/>
                    <a:pt x="0" y="4463"/>
                    <a:pt x="565" y="5131"/>
                  </a:cubicBezTo>
                  <a:lnTo>
                    <a:pt x="3038" y="8129"/>
                  </a:lnTo>
                  <a:lnTo>
                    <a:pt x="1459" y="11706"/>
                  </a:lnTo>
                  <a:cubicBezTo>
                    <a:pt x="1145" y="12469"/>
                    <a:pt x="1712" y="13194"/>
                    <a:pt x="2474" y="13194"/>
                  </a:cubicBezTo>
                  <a:cubicBezTo>
                    <a:pt x="2604" y="13194"/>
                    <a:pt x="2741" y="13173"/>
                    <a:pt x="2880" y="13126"/>
                  </a:cubicBezTo>
                  <a:lnTo>
                    <a:pt x="6457" y="11654"/>
                  </a:lnTo>
                  <a:lnTo>
                    <a:pt x="9455" y="14231"/>
                  </a:lnTo>
                  <a:cubicBezTo>
                    <a:pt x="9654" y="14399"/>
                    <a:pt x="9883" y="14474"/>
                    <a:pt x="10107" y="14474"/>
                  </a:cubicBezTo>
                  <a:cubicBezTo>
                    <a:pt x="10656" y="14474"/>
                    <a:pt x="11176" y="14025"/>
                    <a:pt x="11139" y="13390"/>
                  </a:cubicBezTo>
                  <a:lnTo>
                    <a:pt x="10876" y="9497"/>
                  </a:lnTo>
                  <a:lnTo>
                    <a:pt x="14242" y="7498"/>
                  </a:lnTo>
                  <a:cubicBezTo>
                    <a:pt x="15031" y="7077"/>
                    <a:pt x="14874" y="5814"/>
                    <a:pt x="13979" y="5604"/>
                  </a:cubicBezTo>
                  <a:lnTo>
                    <a:pt x="10139" y="4710"/>
                  </a:lnTo>
                  <a:lnTo>
                    <a:pt x="9298" y="870"/>
                  </a:lnTo>
                  <a:cubicBezTo>
                    <a:pt x="9177" y="297"/>
                    <a:pt x="8745" y="0"/>
                    <a:pt x="8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88"/>
            <p:cNvSpPr/>
            <p:nvPr/>
          </p:nvSpPr>
          <p:spPr>
            <a:xfrm>
              <a:off x="6024650" y="1009625"/>
              <a:ext cx="124975" cy="27750"/>
            </a:xfrm>
            <a:custGeom>
              <a:avLst/>
              <a:gdLst/>
              <a:ahLst/>
              <a:cxnLst/>
              <a:rect l="l" t="t" r="r" b="b"/>
              <a:pathLst>
                <a:path w="4999" h="1110" extrusionOk="0">
                  <a:moveTo>
                    <a:pt x="1005" y="0"/>
                  </a:moveTo>
                  <a:cubicBezTo>
                    <a:pt x="526" y="0"/>
                    <a:pt x="148" y="348"/>
                    <a:pt x="1" y="742"/>
                  </a:cubicBezTo>
                  <a:lnTo>
                    <a:pt x="4472" y="1110"/>
                  </a:lnTo>
                  <a:lnTo>
                    <a:pt x="4998" y="373"/>
                  </a:lnTo>
                  <a:lnTo>
                    <a:pt x="1105" y="5"/>
                  </a:lnTo>
                  <a:cubicBezTo>
                    <a:pt x="1072" y="2"/>
                    <a:pt x="1038" y="0"/>
                    <a:pt x="1005" y="0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88"/>
            <p:cNvSpPr/>
            <p:nvPr/>
          </p:nvSpPr>
          <p:spPr>
            <a:xfrm>
              <a:off x="6195625" y="926500"/>
              <a:ext cx="195975" cy="361150"/>
            </a:xfrm>
            <a:custGeom>
              <a:avLst/>
              <a:gdLst/>
              <a:ahLst/>
              <a:cxnLst/>
              <a:rect l="l" t="t" r="r" b="b"/>
              <a:pathLst>
                <a:path w="7839" h="14446" extrusionOk="0">
                  <a:moveTo>
                    <a:pt x="1045" y="1"/>
                  </a:moveTo>
                  <a:cubicBezTo>
                    <a:pt x="716" y="1"/>
                    <a:pt x="381" y="156"/>
                    <a:pt x="158" y="490"/>
                  </a:cubicBezTo>
                  <a:lnTo>
                    <a:pt x="0" y="753"/>
                  </a:lnTo>
                  <a:cubicBezTo>
                    <a:pt x="316" y="805"/>
                    <a:pt x="579" y="1068"/>
                    <a:pt x="684" y="1489"/>
                  </a:cubicBezTo>
                  <a:lnTo>
                    <a:pt x="1526" y="5277"/>
                  </a:lnTo>
                  <a:lnTo>
                    <a:pt x="5313" y="6223"/>
                  </a:lnTo>
                  <a:cubicBezTo>
                    <a:pt x="6260" y="6434"/>
                    <a:pt x="6366" y="7644"/>
                    <a:pt x="5576" y="8117"/>
                  </a:cubicBezTo>
                  <a:lnTo>
                    <a:pt x="2262" y="10116"/>
                  </a:lnTo>
                  <a:lnTo>
                    <a:pt x="2525" y="13956"/>
                  </a:lnTo>
                  <a:cubicBezTo>
                    <a:pt x="2578" y="14114"/>
                    <a:pt x="2525" y="14167"/>
                    <a:pt x="2420" y="14377"/>
                  </a:cubicBezTo>
                  <a:cubicBezTo>
                    <a:pt x="2541" y="14424"/>
                    <a:pt x="2667" y="14446"/>
                    <a:pt x="2793" y="14446"/>
                  </a:cubicBezTo>
                  <a:cubicBezTo>
                    <a:pt x="3374" y="14446"/>
                    <a:pt x="3936" y="13974"/>
                    <a:pt x="3893" y="13325"/>
                  </a:cubicBezTo>
                  <a:lnTo>
                    <a:pt x="3630" y="9432"/>
                  </a:lnTo>
                  <a:lnTo>
                    <a:pt x="6997" y="7486"/>
                  </a:lnTo>
                  <a:cubicBezTo>
                    <a:pt x="7838" y="7013"/>
                    <a:pt x="7628" y="5750"/>
                    <a:pt x="6734" y="5540"/>
                  </a:cubicBezTo>
                  <a:lnTo>
                    <a:pt x="2894" y="4645"/>
                  </a:lnTo>
                  <a:lnTo>
                    <a:pt x="2052" y="805"/>
                  </a:lnTo>
                  <a:cubicBezTo>
                    <a:pt x="1931" y="289"/>
                    <a:pt x="1494" y="1"/>
                    <a:pt x="1045" y="1"/>
                  </a:cubicBezTo>
                  <a:close/>
                </a:path>
              </a:pathLst>
            </a:custGeom>
            <a:solidFill>
              <a:srgbClr val="191919">
                <a:alpha val="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88"/>
            <p:cNvSpPr/>
            <p:nvPr/>
          </p:nvSpPr>
          <p:spPr>
            <a:xfrm>
              <a:off x="6473100" y="1159675"/>
              <a:ext cx="701000" cy="453725"/>
            </a:xfrm>
            <a:custGeom>
              <a:avLst/>
              <a:gdLst/>
              <a:ahLst/>
              <a:cxnLst/>
              <a:rect l="l" t="t" r="r" b="b"/>
              <a:pathLst>
                <a:path w="28040" h="18149" fill="none" extrusionOk="0">
                  <a:moveTo>
                    <a:pt x="1" y="0"/>
                  </a:moveTo>
                  <a:cubicBezTo>
                    <a:pt x="11785" y="0"/>
                    <a:pt x="23252" y="7417"/>
                    <a:pt x="28039" y="1814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88"/>
            <p:cNvSpPr/>
            <p:nvPr/>
          </p:nvSpPr>
          <p:spPr>
            <a:xfrm>
              <a:off x="6475750" y="1233325"/>
              <a:ext cx="309075" cy="140725"/>
            </a:xfrm>
            <a:custGeom>
              <a:avLst/>
              <a:gdLst/>
              <a:ahLst/>
              <a:cxnLst/>
              <a:rect l="l" t="t" r="r" b="b"/>
              <a:pathLst>
                <a:path w="12363" h="5629" fill="none" extrusionOk="0">
                  <a:moveTo>
                    <a:pt x="0" y="0"/>
                  </a:moveTo>
                  <a:cubicBezTo>
                    <a:pt x="4366" y="1157"/>
                    <a:pt x="8522" y="3051"/>
                    <a:pt x="12362" y="5629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88"/>
            <p:cNvSpPr/>
            <p:nvPr/>
          </p:nvSpPr>
          <p:spPr>
            <a:xfrm>
              <a:off x="6858450" y="1473975"/>
              <a:ext cx="84175" cy="90775"/>
            </a:xfrm>
            <a:custGeom>
              <a:avLst/>
              <a:gdLst/>
              <a:ahLst/>
              <a:cxnLst/>
              <a:rect l="l" t="t" r="r" b="b"/>
              <a:pathLst>
                <a:path w="3367" h="3631" fill="none" extrusionOk="0">
                  <a:moveTo>
                    <a:pt x="0" y="1"/>
                  </a:moveTo>
                  <a:cubicBezTo>
                    <a:pt x="1368" y="948"/>
                    <a:pt x="2473" y="2210"/>
                    <a:pt x="3367" y="3630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88"/>
            <p:cNvSpPr/>
            <p:nvPr/>
          </p:nvSpPr>
          <p:spPr>
            <a:xfrm>
              <a:off x="6462600" y="1304325"/>
              <a:ext cx="303800" cy="409025"/>
            </a:xfrm>
            <a:custGeom>
              <a:avLst/>
              <a:gdLst/>
              <a:ahLst/>
              <a:cxnLst/>
              <a:rect l="l" t="t" r="r" b="b"/>
              <a:pathLst>
                <a:path w="12152" h="16361" fill="none" extrusionOk="0">
                  <a:moveTo>
                    <a:pt x="0" y="1"/>
                  </a:moveTo>
                  <a:cubicBezTo>
                    <a:pt x="6155" y="3315"/>
                    <a:pt x="10679" y="9522"/>
                    <a:pt x="12152" y="1636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88"/>
            <p:cNvSpPr/>
            <p:nvPr/>
          </p:nvSpPr>
          <p:spPr>
            <a:xfrm>
              <a:off x="6799275" y="1797500"/>
              <a:ext cx="15800" cy="63150"/>
            </a:xfrm>
            <a:custGeom>
              <a:avLst/>
              <a:gdLst/>
              <a:ahLst/>
              <a:cxnLst/>
              <a:rect l="l" t="t" r="r" b="b"/>
              <a:pathLst>
                <a:path w="632" h="2526" fill="none" extrusionOk="0">
                  <a:moveTo>
                    <a:pt x="0" y="1"/>
                  </a:moveTo>
                  <a:cubicBezTo>
                    <a:pt x="210" y="842"/>
                    <a:pt x="368" y="1684"/>
                    <a:pt x="631" y="2526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88"/>
            <p:cNvSpPr/>
            <p:nvPr/>
          </p:nvSpPr>
          <p:spPr>
            <a:xfrm>
              <a:off x="6486275" y="1049200"/>
              <a:ext cx="498450" cy="86825"/>
            </a:xfrm>
            <a:custGeom>
              <a:avLst/>
              <a:gdLst/>
              <a:ahLst/>
              <a:cxnLst/>
              <a:rect l="l" t="t" r="r" b="b"/>
              <a:pathLst>
                <a:path w="19938" h="3473" fill="none" extrusionOk="0">
                  <a:moveTo>
                    <a:pt x="0" y="1052"/>
                  </a:moveTo>
                  <a:cubicBezTo>
                    <a:pt x="6733" y="0"/>
                    <a:pt x="13677" y="842"/>
                    <a:pt x="19937" y="3472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88"/>
            <p:cNvSpPr/>
            <p:nvPr/>
          </p:nvSpPr>
          <p:spPr>
            <a:xfrm>
              <a:off x="7089900" y="1205700"/>
              <a:ext cx="59200" cy="35525"/>
            </a:xfrm>
            <a:custGeom>
              <a:avLst/>
              <a:gdLst/>
              <a:ahLst/>
              <a:cxnLst/>
              <a:rect l="l" t="t" r="r" b="b"/>
              <a:pathLst>
                <a:path w="2368" h="1421" fill="none" extrusionOk="0">
                  <a:moveTo>
                    <a:pt x="1" y="0"/>
                  </a:moveTo>
                  <a:cubicBezTo>
                    <a:pt x="790" y="421"/>
                    <a:pt x="1579" y="895"/>
                    <a:pt x="2368" y="1421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88"/>
            <p:cNvSpPr/>
            <p:nvPr/>
          </p:nvSpPr>
          <p:spPr>
            <a:xfrm>
              <a:off x="7216150" y="1312225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fill="none" extrusionOk="0">
                  <a:moveTo>
                    <a:pt x="1" y="0"/>
                  </a:moveTo>
                  <a:cubicBezTo>
                    <a:pt x="159" y="106"/>
                    <a:pt x="264" y="263"/>
                    <a:pt x="474" y="369"/>
                  </a:cubicBezTo>
                </a:path>
              </a:pathLst>
            </a:custGeom>
            <a:noFill/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88"/>
            <p:cNvSpPr/>
            <p:nvPr/>
          </p:nvSpPr>
          <p:spPr>
            <a:xfrm>
              <a:off x="6989950" y="1652825"/>
              <a:ext cx="11875" cy="23700"/>
            </a:xfrm>
            <a:custGeom>
              <a:avLst/>
              <a:gdLst/>
              <a:ahLst/>
              <a:cxnLst/>
              <a:rect l="l" t="t" r="r" b="b"/>
              <a:pathLst>
                <a:path w="475" h="948" fill="none" extrusionOk="0">
                  <a:moveTo>
                    <a:pt x="1" y="1"/>
                  </a:moveTo>
                  <a:cubicBezTo>
                    <a:pt x="106" y="317"/>
                    <a:pt x="316" y="632"/>
                    <a:pt x="474" y="948"/>
                  </a:cubicBezTo>
                </a:path>
              </a:pathLst>
            </a:custGeom>
            <a:solidFill>
              <a:schemeClr val="lt2"/>
            </a:solidFill>
            <a:ln w="19725" cap="rnd" cmpd="sng">
              <a:solidFill>
                <a:srgbClr val="FCC34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9" name="Picture 8" descr="Icon&#10;&#10;Description automatically generated with low confidence">
            <a:hlinkClick r:id="rId3"/>
            <a:extLst>
              <a:ext uri="{FF2B5EF4-FFF2-40B4-BE49-F238E27FC236}">
                <a16:creationId xmlns:a16="http://schemas.microsoft.com/office/drawing/2014/main" id="{F1F2BD77-AD74-4B77-9CB2-681FAB2EBC7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837473B0-CC2E-450A-ABE3-18F120FF3D39}">
                <a1611:picAttrSrcUrl xmlns:a1611="http://schemas.microsoft.com/office/drawing/2016/11/main" r:id="rId5"/>
              </a:ext>
            </a:extLst>
          </a:blip>
          <a:stretch>
            <a:fillRect/>
          </a:stretch>
        </p:blipFill>
        <p:spPr>
          <a:xfrm rot="397567">
            <a:off x="3064088" y="2315235"/>
            <a:ext cx="4563634" cy="3402392"/>
          </a:xfrm>
          <a:prstGeom prst="rect">
            <a:avLst/>
          </a:prstGeom>
        </p:spPr>
      </p:pic>
      <p:sp>
        <p:nvSpPr>
          <p:cNvPr id="55" name="TextBox 54">
            <a:extLst>
              <a:ext uri="{FF2B5EF4-FFF2-40B4-BE49-F238E27FC236}">
                <a16:creationId xmlns:a16="http://schemas.microsoft.com/office/drawing/2014/main" id="{9FAC6510-F2CF-4857-BFA1-9358F4BF0C2F}"/>
              </a:ext>
            </a:extLst>
          </p:cNvPr>
          <p:cNvSpPr txBox="1"/>
          <p:nvPr/>
        </p:nvSpPr>
        <p:spPr>
          <a:xfrm>
            <a:off x="1332705" y="1688660"/>
            <a:ext cx="77730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يمكنك مشاهده شرح الدرس على قناة اليوتيوب </a:t>
            </a:r>
            <a:endParaRPr lang="en-US" sz="3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8903D68-70DE-4557-B42D-10AFC32B8D12}"/>
              </a:ext>
            </a:extLst>
          </p:cNvPr>
          <p:cNvSpPr txBox="1"/>
          <p:nvPr/>
        </p:nvSpPr>
        <p:spPr>
          <a:xfrm>
            <a:off x="3188503" y="5813899"/>
            <a:ext cx="4314808" cy="461665"/>
          </a:xfrm>
          <a:prstGeom prst="rect">
            <a:avLst/>
          </a:prstGeom>
          <a:solidFill>
            <a:srgbClr val="FDB1CD"/>
          </a:solidFill>
        </p:spPr>
        <p:txBody>
          <a:bodyPr wrap="square">
            <a:spAutoFit/>
          </a:bodyPr>
          <a:lstStyle/>
          <a:p>
            <a:r>
              <a:rPr lang="en-US" sz="2400" dirty="0"/>
              <a:t>https://youtu.be/bm8F_gslqSc</a:t>
            </a:r>
          </a:p>
        </p:txBody>
      </p:sp>
      <p:sp>
        <p:nvSpPr>
          <p:cNvPr id="2" name="مربع نص 1">
            <a:extLst>
              <a:ext uri="{FF2B5EF4-FFF2-40B4-BE49-F238E27FC236}">
                <a16:creationId xmlns:a16="http://schemas.microsoft.com/office/drawing/2014/main" id="{B6A55084-520A-41E2-A2C8-7FCEB27A9EE4}"/>
              </a:ext>
            </a:extLst>
          </p:cNvPr>
          <p:cNvSpPr txBox="1"/>
          <p:nvPr/>
        </p:nvSpPr>
        <p:spPr>
          <a:xfrm>
            <a:off x="3188503" y="6401334"/>
            <a:ext cx="4314808" cy="461665"/>
          </a:xfrm>
          <a:prstGeom prst="rect">
            <a:avLst/>
          </a:prstGeom>
          <a:solidFill>
            <a:srgbClr val="99FF99"/>
          </a:solidFill>
        </p:spPr>
        <p:txBody>
          <a:bodyPr wrap="square" rtlCol="0">
            <a:spAutoFit/>
          </a:bodyPr>
          <a:lstStyle/>
          <a:p>
            <a:r>
              <a:rPr lang="en-US" sz="2400" dirty="0"/>
              <a:t>https://youtu.be/swzzrGC3XTI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88A9EE4D-0D91-48CC-A33F-ADA0AC05ACB2}"/>
              </a:ext>
            </a:extLst>
          </p:cNvPr>
          <p:cNvSpPr txBox="1"/>
          <p:nvPr/>
        </p:nvSpPr>
        <p:spPr>
          <a:xfrm>
            <a:off x="2266156" y="2381041"/>
            <a:ext cx="6159500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OM" sz="8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انتــــــــــــــــــــــــــهى الــــــــــــــدرس</a:t>
            </a:r>
            <a:endParaRPr lang="en-US" sz="8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All About Me Sheets for Pre-K by Slidesgo">
  <a:themeElements>
    <a:clrScheme name="Simple Light">
      <a:dk1>
        <a:srgbClr val="4C4C4C"/>
      </a:dk1>
      <a:lt1>
        <a:srgbClr val="FFFFFF"/>
      </a:lt1>
      <a:dk2>
        <a:srgbClr val="FFFFFF"/>
      </a:dk2>
      <a:lt2>
        <a:srgbClr val="FFC71F"/>
      </a:lt2>
      <a:accent1>
        <a:srgbClr val="FBE6A5"/>
      </a:accent1>
      <a:accent2>
        <a:srgbClr val="70DB87"/>
      </a:accent2>
      <a:accent3>
        <a:srgbClr val="7BB8EF"/>
      </a:accent3>
      <a:accent4>
        <a:srgbClr val="FDB1CD"/>
      </a:accent4>
      <a:accent5>
        <a:srgbClr val="A75CD4"/>
      </a:accent5>
      <a:accent6>
        <a:srgbClr val="FFFFFF"/>
      </a:accent6>
      <a:hlink>
        <a:srgbClr val="4C4C4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2308</TotalTime>
  <Words>529</Words>
  <Application>Microsoft Office PowerPoint</Application>
  <PresentationFormat>مخصص</PresentationFormat>
  <Paragraphs>104</Paragraphs>
  <Slides>15</Slides>
  <Notes>14</Notes>
  <HiddenSlides>0</HiddenSlides>
  <MMClips>0</MMClips>
  <ScaleCrop>false</ScaleCrop>
  <HeadingPairs>
    <vt:vector size="6" baseType="variant">
      <vt:variant>
        <vt:lpstr>الخطوط المستخدمة</vt:lpstr>
      </vt:variant>
      <vt:variant>
        <vt:i4>9</vt:i4>
      </vt:variant>
      <vt:variant>
        <vt:lpstr>نسق</vt:lpstr>
      </vt:variant>
      <vt:variant>
        <vt:i4>1</vt:i4>
      </vt:variant>
      <vt:variant>
        <vt:lpstr>عناوين الشرائح</vt:lpstr>
      </vt:variant>
      <vt:variant>
        <vt:i4>15</vt:i4>
      </vt:variant>
    </vt:vector>
  </HeadingPairs>
  <TitlesOfParts>
    <vt:vector size="25" baseType="lpstr">
      <vt:lpstr>Amatic SC</vt:lpstr>
      <vt:lpstr>Anaheim</vt:lpstr>
      <vt:lpstr>Arial</vt:lpstr>
      <vt:lpstr>Bebas Neue</vt:lpstr>
      <vt:lpstr>Calibri</vt:lpstr>
      <vt:lpstr>Dubai Medium</vt:lpstr>
      <vt:lpstr>Quicksand</vt:lpstr>
      <vt:lpstr>Quicksand Medium</vt:lpstr>
      <vt:lpstr>Sakkal Majalla</vt:lpstr>
      <vt:lpstr>All About Me Sheets for Pre-K by Slidesgo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All About Me Sheets For Pre-k</dc:title>
  <dc:creator>SHEIKHA JUMA</dc:creator>
  <cp:lastModifiedBy>user</cp:lastModifiedBy>
  <cp:revision>9</cp:revision>
  <dcterms:modified xsi:type="dcterms:W3CDTF">2021-10-19T12:37:15Z</dcterms:modified>
</cp:coreProperties>
</file>