
<file path=[Content_Types].xml><?xml version="1.0" encoding="utf-8"?>
<Types xmlns="http://schemas.openxmlformats.org/package/2006/content-types">
  <Default ContentType="image/pn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image/jpeg" PartName="/ppt/media/image4.jpg"/>
  <Override ContentType="image/jpeg" PartName="/ppt/media/image15.jpg"/>
  <Override ContentType="image/jpeg" PartName="/ppt/media/image11.jpg"/>
  <Override ContentType="image/jpeg" PartName="/ppt/media/image8.jpg"/>
  <Override ContentType="image/jpeg" PartName="/ppt/media/image6.jpg"/>
  <Override ContentType="image/jpeg" PartName="/ppt/media/image5.jpg"/>
  <Override ContentType="image/jpeg" PartName="/ppt/media/image18.jpg"/>
  <Override ContentType="image/jpeg" PartName="/ppt/media/image12.jpg"/>
  <Override ContentType="image/jpeg" PartName="/ppt/media/image13.jpg"/>
  <Override ContentType="image/jpeg" PartName="/ppt/media/image14.jpg"/>
  <Override ContentType="image/jpeg" PartName="/ppt/media/image16.jpg"/>
  <Override ContentType="image/jpeg" PartName="/ppt/media/image17.jpg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Google Shape;1741;ge282325fd0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2" name="Google Shape;1742;ge282325fd0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e2414bc555_2_1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e2414bc555_2_1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e226958e8f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e226958e8f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e226958e8f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e226958e8f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8106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e282325fd0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e282325fd0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e226958e8f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e226958e8f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e226958e8f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e226958e8f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e2414bc555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e2414bc555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5627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e226958e8f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e226958e8f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e267d87aa4_1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e267d87aa4_1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e226958e8f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e226958e8f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e226958e8f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e226958e8f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7909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e2414bc555_2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e2414bc555_2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0825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e2414bc555_2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e2414bc555_2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e226958e8f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e226958e8f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ge282325fd0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8" name="Google Shape;1428;ge282325fd0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e226958e8f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e226958e8f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9134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5100" y="1115225"/>
            <a:ext cx="45852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42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5100" y="3539618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 idx="2"/>
          </p:nvPr>
        </p:nvSpPr>
        <p:spPr>
          <a:xfrm>
            <a:off x="6898550" y="535000"/>
            <a:ext cx="1530300" cy="342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13" name="Google Shape;13;p2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19" name="Google Shape;19;p2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505593" y="357766"/>
            <a:ext cx="470656" cy="922217"/>
            <a:chOff x="505593" y="357766"/>
            <a:chExt cx="470656" cy="922217"/>
          </a:xfrm>
        </p:grpSpPr>
        <p:sp>
          <p:nvSpPr>
            <p:cNvPr id="23" name="Google Shape;23;p2"/>
            <p:cNvSpPr/>
            <p:nvPr/>
          </p:nvSpPr>
          <p:spPr>
            <a:xfrm>
              <a:off x="505593" y="900410"/>
              <a:ext cx="276167" cy="379573"/>
            </a:xfrm>
            <a:custGeom>
              <a:avLst/>
              <a:gdLst/>
              <a:ahLst/>
              <a:cxnLst/>
              <a:rect l="l" t="t" r="r" b="b"/>
              <a:pathLst>
                <a:path w="1907" h="2621" extrusionOk="0">
                  <a:moveTo>
                    <a:pt x="899" y="0"/>
                  </a:moveTo>
                  <a:cubicBezTo>
                    <a:pt x="869" y="0"/>
                    <a:pt x="838" y="14"/>
                    <a:pt x="816" y="43"/>
                  </a:cubicBezTo>
                  <a:cubicBezTo>
                    <a:pt x="766" y="108"/>
                    <a:pt x="741" y="186"/>
                    <a:pt x="712" y="261"/>
                  </a:cubicBezTo>
                  <a:cubicBezTo>
                    <a:pt x="496" y="819"/>
                    <a:pt x="187" y="1078"/>
                    <a:pt x="62" y="1203"/>
                  </a:cubicBezTo>
                  <a:cubicBezTo>
                    <a:pt x="31" y="1234"/>
                    <a:pt x="0" y="1349"/>
                    <a:pt x="49" y="1402"/>
                  </a:cubicBezTo>
                  <a:cubicBezTo>
                    <a:pt x="186" y="1558"/>
                    <a:pt x="470" y="1750"/>
                    <a:pt x="726" y="2394"/>
                  </a:cubicBezTo>
                  <a:cubicBezTo>
                    <a:pt x="748" y="2452"/>
                    <a:pt x="772" y="2510"/>
                    <a:pt x="804" y="2563"/>
                  </a:cubicBezTo>
                  <a:cubicBezTo>
                    <a:pt x="826" y="2601"/>
                    <a:pt x="861" y="2620"/>
                    <a:pt x="896" y="2620"/>
                  </a:cubicBezTo>
                  <a:cubicBezTo>
                    <a:pt x="930" y="2620"/>
                    <a:pt x="964" y="2603"/>
                    <a:pt x="988" y="2567"/>
                  </a:cubicBezTo>
                  <a:cubicBezTo>
                    <a:pt x="1099" y="2403"/>
                    <a:pt x="1101" y="2145"/>
                    <a:pt x="1473" y="1692"/>
                  </a:cubicBezTo>
                  <a:cubicBezTo>
                    <a:pt x="1690" y="1426"/>
                    <a:pt x="1906" y="1340"/>
                    <a:pt x="1716" y="1184"/>
                  </a:cubicBezTo>
                  <a:cubicBezTo>
                    <a:pt x="1245" y="797"/>
                    <a:pt x="1074" y="208"/>
                    <a:pt x="987" y="53"/>
                  </a:cubicBezTo>
                  <a:cubicBezTo>
                    <a:pt x="967" y="18"/>
                    <a:pt x="933" y="0"/>
                    <a:pt x="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42590" y="357766"/>
              <a:ext cx="333660" cy="437212"/>
            </a:xfrm>
            <a:custGeom>
              <a:avLst/>
              <a:gdLst/>
              <a:ahLst/>
              <a:cxnLst/>
              <a:rect l="l" t="t" r="r" b="b"/>
              <a:pathLst>
                <a:path w="2304" h="3019" extrusionOk="0">
                  <a:moveTo>
                    <a:pt x="1036" y="0"/>
                  </a:moveTo>
                  <a:cubicBezTo>
                    <a:pt x="1001" y="0"/>
                    <a:pt x="965" y="17"/>
                    <a:pt x="940" y="50"/>
                  </a:cubicBezTo>
                  <a:cubicBezTo>
                    <a:pt x="882" y="124"/>
                    <a:pt x="853" y="213"/>
                    <a:pt x="820" y="301"/>
                  </a:cubicBezTo>
                  <a:cubicBezTo>
                    <a:pt x="570" y="944"/>
                    <a:pt x="214" y="1243"/>
                    <a:pt x="72" y="1386"/>
                  </a:cubicBezTo>
                  <a:cubicBezTo>
                    <a:pt x="36" y="1422"/>
                    <a:pt x="1" y="1554"/>
                    <a:pt x="55" y="1616"/>
                  </a:cubicBezTo>
                  <a:cubicBezTo>
                    <a:pt x="89" y="1653"/>
                    <a:pt x="123" y="1691"/>
                    <a:pt x="159" y="1725"/>
                  </a:cubicBezTo>
                  <a:cubicBezTo>
                    <a:pt x="679" y="2199"/>
                    <a:pt x="809" y="2757"/>
                    <a:pt x="925" y="2953"/>
                  </a:cubicBezTo>
                  <a:cubicBezTo>
                    <a:pt x="952" y="2996"/>
                    <a:pt x="992" y="3018"/>
                    <a:pt x="1033" y="3018"/>
                  </a:cubicBezTo>
                  <a:cubicBezTo>
                    <a:pt x="1071" y="3018"/>
                    <a:pt x="1110" y="2998"/>
                    <a:pt x="1138" y="2958"/>
                  </a:cubicBezTo>
                  <a:cubicBezTo>
                    <a:pt x="1177" y="2899"/>
                    <a:pt x="1207" y="2831"/>
                    <a:pt x="1229" y="2765"/>
                  </a:cubicBezTo>
                  <a:cubicBezTo>
                    <a:pt x="1591" y="1719"/>
                    <a:pt x="2303" y="1631"/>
                    <a:pt x="1977" y="1364"/>
                  </a:cubicBezTo>
                  <a:cubicBezTo>
                    <a:pt x="1434" y="919"/>
                    <a:pt x="1238" y="240"/>
                    <a:pt x="1137" y="61"/>
                  </a:cubicBezTo>
                  <a:cubicBezTo>
                    <a:pt x="1114" y="21"/>
                    <a:pt x="1076" y="0"/>
                    <a:pt x="1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3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27" name="Google Shape;27;p3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2;p3"/>
          <p:cNvSpPr txBox="1">
            <a:spLocks noGrp="1"/>
          </p:cNvSpPr>
          <p:nvPr>
            <p:ph type="title"/>
          </p:nvPr>
        </p:nvSpPr>
        <p:spPr>
          <a:xfrm>
            <a:off x="874075" y="2407325"/>
            <a:ext cx="5056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title" idx="2" hasCustomPrompt="1"/>
          </p:nvPr>
        </p:nvSpPr>
        <p:spPr>
          <a:xfrm>
            <a:off x="2394475" y="1489325"/>
            <a:ext cx="20157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4" name="Google Shape;34;p3"/>
          <p:cNvSpPr txBox="1">
            <a:spLocks noGrp="1"/>
          </p:cNvSpPr>
          <p:nvPr>
            <p:ph type="subTitle" idx="1"/>
          </p:nvPr>
        </p:nvSpPr>
        <p:spPr>
          <a:xfrm>
            <a:off x="1222225" y="3172925"/>
            <a:ext cx="4360200" cy="6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8" name="Google Shape;38;p3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39" name="Google Shape;39;p3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4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44" name="Google Shape;44;p4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4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Google Shape;49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2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51" name="Google Shape;51;p4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52" name="Google Shape;52;p4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5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57" name="Google Shape;57;p5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" name="Google Shape;62;p5"/>
          <p:cNvSpPr txBox="1">
            <a:spLocks noGrp="1"/>
          </p:cNvSpPr>
          <p:nvPr>
            <p:ph type="subTitle" idx="1"/>
          </p:nvPr>
        </p:nvSpPr>
        <p:spPr>
          <a:xfrm>
            <a:off x="1290763" y="250297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solidFill>
                  <a:schemeClr val="accen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ubTitle" idx="2"/>
          </p:nvPr>
        </p:nvSpPr>
        <p:spPr>
          <a:xfrm>
            <a:off x="4945638" y="250297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solidFill>
                  <a:schemeClr val="accen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Luckiest Guy"/>
              <a:buNone/>
              <a:defRPr sz="2500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subTitle" idx="3"/>
          </p:nvPr>
        </p:nvSpPr>
        <p:spPr>
          <a:xfrm>
            <a:off x="1428013" y="3117000"/>
            <a:ext cx="2633100" cy="8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ubTitle" idx="4"/>
          </p:nvPr>
        </p:nvSpPr>
        <p:spPr>
          <a:xfrm>
            <a:off x="5082888" y="3117000"/>
            <a:ext cx="2633100" cy="8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title"/>
          </p:nvPr>
        </p:nvSpPr>
        <p:spPr>
          <a:xfrm>
            <a:off x="1861200" y="435038"/>
            <a:ext cx="5421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7" name="Google Shape;67;p5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68" name="Google Shape;68;p5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5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6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73" name="Google Shape;73;p6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6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6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9" name="Google Shape;79;p6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80" name="Google Shape;80;p6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7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85" name="Google Shape;85;p7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90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"/>
          <p:cNvSpPr txBox="1">
            <a:spLocks noGrp="1"/>
          </p:cNvSpPr>
          <p:nvPr>
            <p:ph type="body" idx="1"/>
          </p:nvPr>
        </p:nvSpPr>
        <p:spPr>
          <a:xfrm>
            <a:off x="720000" y="1387075"/>
            <a:ext cx="3963000" cy="28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92" name="Google Shape;92;p7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93" name="Google Shape;93;p7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8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98" name="Google Shape;98;p8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8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8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8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8"/>
          <p:cNvSpPr txBox="1">
            <a:spLocks noGrp="1"/>
          </p:cNvSpPr>
          <p:nvPr>
            <p:ph type="title"/>
          </p:nvPr>
        </p:nvSpPr>
        <p:spPr>
          <a:xfrm>
            <a:off x="1388100" y="1398825"/>
            <a:ext cx="6367800" cy="243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104" name="Google Shape;104;p8"/>
          <p:cNvGrpSpPr/>
          <p:nvPr/>
        </p:nvGrpSpPr>
        <p:grpSpPr>
          <a:xfrm>
            <a:off x="505593" y="357766"/>
            <a:ext cx="470656" cy="922217"/>
            <a:chOff x="505593" y="357766"/>
            <a:chExt cx="470656" cy="922217"/>
          </a:xfrm>
        </p:grpSpPr>
        <p:sp>
          <p:nvSpPr>
            <p:cNvPr id="105" name="Google Shape;105;p8"/>
            <p:cNvSpPr/>
            <p:nvPr/>
          </p:nvSpPr>
          <p:spPr>
            <a:xfrm>
              <a:off x="505593" y="900410"/>
              <a:ext cx="276167" cy="379573"/>
            </a:xfrm>
            <a:custGeom>
              <a:avLst/>
              <a:gdLst/>
              <a:ahLst/>
              <a:cxnLst/>
              <a:rect l="l" t="t" r="r" b="b"/>
              <a:pathLst>
                <a:path w="1907" h="2621" extrusionOk="0">
                  <a:moveTo>
                    <a:pt x="899" y="0"/>
                  </a:moveTo>
                  <a:cubicBezTo>
                    <a:pt x="869" y="0"/>
                    <a:pt x="838" y="14"/>
                    <a:pt x="816" y="43"/>
                  </a:cubicBezTo>
                  <a:cubicBezTo>
                    <a:pt x="766" y="108"/>
                    <a:pt x="741" y="186"/>
                    <a:pt x="712" y="261"/>
                  </a:cubicBezTo>
                  <a:cubicBezTo>
                    <a:pt x="496" y="819"/>
                    <a:pt x="187" y="1078"/>
                    <a:pt x="62" y="1203"/>
                  </a:cubicBezTo>
                  <a:cubicBezTo>
                    <a:pt x="31" y="1234"/>
                    <a:pt x="0" y="1349"/>
                    <a:pt x="49" y="1402"/>
                  </a:cubicBezTo>
                  <a:cubicBezTo>
                    <a:pt x="186" y="1558"/>
                    <a:pt x="470" y="1750"/>
                    <a:pt x="726" y="2394"/>
                  </a:cubicBezTo>
                  <a:cubicBezTo>
                    <a:pt x="748" y="2452"/>
                    <a:pt x="772" y="2510"/>
                    <a:pt x="804" y="2563"/>
                  </a:cubicBezTo>
                  <a:cubicBezTo>
                    <a:pt x="826" y="2601"/>
                    <a:pt x="861" y="2620"/>
                    <a:pt x="896" y="2620"/>
                  </a:cubicBezTo>
                  <a:cubicBezTo>
                    <a:pt x="930" y="2620"/>
                    <a:pt x="964" y="2603"/>
                    <a:pt x="988" y="2567"/>
                  </a:cubicBezTo>
                  <a:cubicBezTo>
                    <a:pt x="1099" y="2403"/>
                    <a:pt x="1101" y="2145"/>
                    <a:pt x="1473" y="1692"/>
                  </a:cubicBezTo>
                  <a:cubicBezTo>
                    <a:pt x="1690" y="1426"/>
                    <a:pt x="1906" y="1340"/>
                    <a:pt x="1716" y="1184"/>
                  </a:cubicBezTo>
                  <a:cubicBezTo>
                    <a:pt x="1245" y="797"/>
                    <a:pt x="1074" y="208"/>
                    <a:pt x="987" y="53"/>
                  </a:cubicBezTo>
                  <a:cubicBezTo>
                    <a:pt x="967" y="18"/>
                    <a:pt x="933" y="0"/>
                    <a:pt x="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642590" y="357766"/>
              <a:ext cx="333660" cy="437212"/>
            </a:xfrm>
            <a:custGeom>
              <a:avLst/>
              <a:gdLst/>
              <a:ahLst/>
              <a:cxnLst/>
              <a:rect l="l" t="t" r="r" b="b"/>
              <a:pathLst>
                <a:path w="2304" h="3019" extrusionOk="0">
                  <a:moveTo>
                    <a:pt x="1036" y="0"/>
                  </a:moveTo>
                  <a:cubicBezTo>
                    <a:pt x="1001" y="0"/>
                    <a:pt x="965" y="17"/>
                    <a:pt x="940" y="50"/>
                  </a:cubicBezTo>
                  <a:cubicBezTo>
                    <a:pt x="882" y="124"/>
                    <a:pt x="853" y="213"/>
                    <a:pt x="820" y="301"/>
                  </a:cubicBezTo>
                  <a:cubicBezTo>
                    <a:pt x="570" y="944"/>
                    <a:pt x="214" y="1243"/>
                    <a:pt x="72" y="1386"/>
                  </a:cubicBezTo>
                  <a:cubicBezTo>
                    <a:pt x="36" y="1422"/>
                    <a:pt x="1" y="1554"/>
                    <a:pt x="55" y="1616"/>
                  </a:cubicBezTo>
                  <a:cubicBezTo>
                    <a:pt x="89" y="1653"/>
                    <a:pt x="123" y="1691"/>
                    <a:pt x="159" y="1725"/>
                  </a:cubicBezTo>
                  <a:cubicBezTo>
                    <a:pt x="679" y="2199"/>
                    <a:pt x="809" y="2757"/>
                    <a:pt x="925" y="2953"/>
                  </a:cubicBezTo>
                  <a:cubicBezTo>
                    <a:pt x="952" y="2996"/>
                    <a:pt x="992" y="3018"/>
                    <a:pt x="1033" y="3018"/>
                  </a:cubicBezTo>
                  <a:cubicBezTo>
                    <a:pt x="1071" y="3018"/>
                    <a:pt x="1110" y="2998"/>
                    <a:pt x="1138" y="2958"/>
                  </a:cubicBezTo>
                  <a:cubicBezTo>
                    <a:pt x="1177" y="2899"/>
                    <a:pt x="1207" y="2831"/>
                    <a:pt x="1229" y="2765"/>
                  </a:cubicBezTo>
                  <a:cubicBezTo>
                    <a:pt x="1591" y="1719"/>
                    <a:pt x="2303" y="1631"/>
                    <a:pt x="1977" y="1364"/>
                  </a:cubicBezTo>
                  <a:cubicBezTo>
                    <a:pt x="1434" y="919"/>
                    <a:pt x="1238" y="240"/>
                    <a:pt x="1137" y="61"/>
                  </a:cubicBezTo>
                  <a:cubicBezTo>
                    <a:pt x="1114" y="21"/>
                    <a:pt x="1076" y="0"/>
                    <a:pt x="1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8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108" name="Google Shape;108;p8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9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113" name="Google Shape;113;p9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9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9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9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9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" name="Google Shape;118;p9"/>
          <p:cNvSpPr txBox="1">
            <a:spLocks noGrp="1"/>
          </p:cNvSpPr>
          <p:nvPr>
            <p:ph type="title"/>
          </p:nvPr>
        </p:nvSpPr>
        <p:spPr>
          <a:xfrm>
            <a:off x="888875" y="1350938"/>
            <a:ext cx="4814400" cy="13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9" name="Google Shape;119;p9"/>
          <p:cNvSpPr txBox="1">
            <a:spLocks noGrp="1"/>
          </p:cNvSpPr>
          <p:nvPr>
            <p:ph type="subTitle" idx="1"/>
          </p:nvPr>
        </p:nvSpPr>
        <p:spPr>
          <a:xfrm>
            <a:off x="964100" y="2723750"/>
            <a:ext cx="4706400" cy="12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0" name="Google Shape;120;p9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121" name="Google Shape;121;p9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13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151" name="Google Shape;151;p13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6" name="Google Shape;156;p13"/>
          <p:cNvSpPr txBox="1">
            <a:spLocks noGrp="1"/>
          </p:cNvSpPr>
          <p:nvPr>
            <p:ph type="title"/>
          </p:nvPr>
        </p:nvSpPr>
        <p:spPr>
          <a:xfrm>
            <a:off x="2040250" y="1645614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title" idx="2" hasCustomPrompt="1"/>
          </p:nvPr>
        </p:nvSpPr>
        <p:spPr>
          <a:xfrm>
            <a:off x="1014900" y="1898600"/>
            <a:ext cx="9660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8" name="Google Shape;158;p13"/>
          <p:cNvSpPr txBox="1">
            <a:spLocks noGrp="1"/>
          </p:cNvSpPr>
          <p:nvPr>
            <p:ph type="subTitle" idx="1"/>
          </p:nvPr>
        </p:nvSpPr>
        <p:spPr>
          <a:xfrm>
            <a:off x="2040250" y="2155939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3"/>
          <p:cNvSpPr txBox="1">
            <a:spLocks noGrp="1"/>
          </p:cNvSpPr>
          <p:nvPr>
            <p:ph type="title" idx="3"/>
          </p:nvPr>
        </p:nvSpPr>
        <p:spPr>
          <a:xfrm>
            <a:off x="5792700" y="165428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0" name="Google Shape;160;p13"/>
          <p:cNvSpPr txBox="1">
            <a:spLocks noGrp="1"/>
          </p:cNvSpPr>
          <p:nvPr>
            <p:ph type="title" idx="4" hasCustomPrompt="1"/>
          </p:nvPr>
        </p:nvSpPr>
        <p:spPr>
          <a:xfrm>
            <a:off x="4744025" y="1898600"/>
            <a:ext cx="9660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1" name="Google Shape;161;p13"/>
          <p:cNvSpPr txBox="1">
            <a:spLocks noGrp="1"/>
          </p:cNvSpPr>
          <p:nvPr>
            <p:ph type="subTitle" idx="5"/>
          </p:nvPr>
        </p:nvSpPr>
        <p:spPr>
          <a:xfrm>
            <a:off x="5792700" y="216460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3"/>
          <p:cNvSpPr txBox="1">
            <a:spLocks noGrp="1"/>
          </p:cNvSpPr>
          <p:nvPr>
            <p:ph type="title" idx="6"/>
          </p:nvPr>
        </p:nvSpPr>
        <p:spPr>
          <a:xfrm>
            <a:off x="2040250" y="31337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3" name="Google Shape;163;p13"/>
          <p:cNvSpPr txBox="1">
            <a:spLocks noGrp="1"/>
          </p:cNvSpPr>
          <p:nvPr>
            <p:ph type="title" idx="7" hasCustomPrompt="1"/>
          </p:nvPr>
        </p:nvSpPr>
        <p:spPr>
          <a:xfrm>
            <a:off x="1014900" y="3372875"/>
            <a:ext cx="9660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4" name="Google Shape;164;p13"/>
          <p:cNvSpPr txBox="1">
            <a:spLocks noGrp="1"/>
          </p:cNvSpPr>
          <p:nvPr>
            <p:ph type="subTitle" idx="8"/>
          </p:nvPr>
        </p:nvSpPr>
        <p:spPr>
          <a:xfrm>
            <a:off x="2040250" y="36441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3"/>
          <p:cNvSpPr txBox="1">
            <a:spLocks noGrp="1"/>
          </p:cNvSpPr>
          <p:nvPr>
            <p:ph type="title" idx="9"/>
          </p:nvPr>
        </p:nvSpPr>
        <p:spPr>
          <a:xfrm>
            <a:off x="5792700" y="3131780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6" name="Google Shape;166;p13"/>
          <p:cNvSpPr txBox="1">
            <a:spLocks noGrp="1"/>
          </p:cNvSpPr>
          <p:nvPr>
            <p:ph type="title" idx="13" hasCustomPrompt="1"/>
          </p:nvPr>
        </p:nvSpPr>
        <p:spPr>
          <a:xfrm>
            <a:off x="4744003" y="3372875"/>
            <a:ext cx="9660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7" name="Google Shape;167;p13"/>
          <p:cNvSpPr txBox="1">
            <a:spLocks noGrp="1"/>
          </p:cNvSpPr>
          <p:nvPr>
            <p:ph type="subTitle" idx="14"/>
          </p:nvPr>
        </p:nvSpPr>
        <p:spPr>
          <a:xfrm>
            <a:off x="5792700" y="364210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3"/>
          <p:cNvSpPr txBox="1">
            <a:spLocks noGrp="1"/>
          </p:cNvSpPr>
          <p:nvPr>
            <p:ph type="title" idx="15"/>
          </p:nvPr>
        </p:nvSpPr>
        <p:spPr>
          <a:xfrm>
            <a:off x="1784588" y="445025"/>
            <a:ext cx="5577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15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187" name="Google Shape;187;p15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" name="Google Shape;192;p15"/>
          <p:cNvSpPr txBox="1">
            <a:spLocks noGrp="1"/>
          </p:cNvSpPr>
          <p:nvPr>
            <p:ph type="subTitle" idx="1"/>
          </p:nvPr>
        </p:nvSpPr>
        <p:spPr>
          <a:xfrm>
            <a:off x="747858" y="2961113"/>
            <a:ext cx="2907600" cy="11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5"/>
          <p:cNvSpPr txBox="1">
            <a:spLocks noGrp="1"/>
          </p:cNvSpPr>
          <p:nvPr>
            <p:ph type="title"/>
          </p:nvPr>
        </p:nvSpPr>
        <p:spPr>
          <a:xfrm>
            <a:off x="747858" y="1506200"/>
            <a:ext cx="4272000" cy="149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94" name="Google Shape;194;p15"/>
          <p:cNvGrpSpPr/>
          <p:nvPr/>
        </p:nvGrpSpPr>
        <p:grpSpPr>
          <a:xfrm>
            <a:off x="505593" y="357766"/>
            <a:ext cx="470656" cy="922217"/>
            <a:chOff x="505593" y="357766"/>
            <a:chExt cx="470656" cy="922217"/>
          </a:xfrm>
        </p:grpSpPr>
        <p:sp>
          <p:nvSpPr>
            <p:cNvPr id="195" name="Google Shape;195;p15"/>
            <p:cNvSpPr/>
            <p:nvPr/>
          </p:nvSpPr>
          <p:spPr>
            <a:xfrm>
              <a:off x="505593" y="900410"/>
              <a:ext cx="276167" cy="379573"/>
            </a:xfrm>
            <a:custGeom>
              <a:avLst/>
              <a:gdLst/>
              <a:ahLst/>
              <a:cxnLst/>
              <a:rect l="l" t="t" r="r" b="b"/>
              <a:pathLst>
                <a:path w="1907" h="2621" extrusionOk="0">
                  <a:moveTo>
                    <a:pt x="899" y="0"/>
                  </a:moveTo>
                  <a:cubicBezTo>
                    <a:pt x="869" y="0"/>
                    <a:pt x="838" y="14"/>
                    <a:pt x="816" y="43"/>
                  </a:cubicBezTo>
                  <a:cubicBezTo>
                    <a:pt x="766" y="108"/>
                    <a:pt x="741" y="186"/>
                    <a:pt x="712" y="261"/>
                  </a:cubicBezTo>
                  <a:cubicBezTo>
                    <a:pt x="496" y="819"/>
                    <a:pt x="187" y="1078"/>
                    <a:pt x="62" y="1203"/>
                  </a:cubicBezTo>
                  <a:cubicBezTo>
                    <a:pt x="31" y="1234"/>
                    <a:pt x="0" y="1349"/>
                    <a:pt x="49" y="1402"/>
                  </a:cubicBezTo>
                  <a:cubicBezTo>
                    <a:pt x="186" y="1558"/>
                    <a:pt x="470" y="1750"/>
                    <a:pt x="726" y="2394"/>
                  </a:cubicBezTo>
                  <a:cubicBezTo>
                    <a:pt x="748" y="2452"/>
                    <a:pt x="772" y="2510"/>
                    <a:pt x="804" y="2563"/>
                  </a:cubicBezTo>
                  <a:cubicBezTo>
                    <a:pt x="826" y="2601"/>
                    <a:pt x="861" y="2620"/>
                    <a:pt x="896" y="2620"/>
                  </a:cubicBezTo>
                  <a:cubicBezTo>
                    <a:pt x="930" y="2620"/>
                    <a:pt x="964" y="2603"/>
                    <a:pt x="988" y="2567"/>
                  </a:cubicBezTo>
                  <a:cubicBezTo>
                    <a:pt x="1099" y="2403"/>
                    <a:pt x="1101" y="2145"/>
                    <a:pt x="1473" y="1692"/>
                  </a:cubicBezTo>
                  <a:cubicBezTo>
                    <a:pt x="1690" y="1426"/>
                    <a:pt x="1906" y="1340"/>
                    <a:pt x="1716" y="1184"/>
                  </a:cubicBezTo>
                  <a:cubicBezTo>
                    <a:pt x="1245" y="797"/>
                    <a:pt x="1074" y="208"/>
                    <a:pt x="987" y="53"/>
                  </a:cubicBezTo>
                  <a:cubicBezTo>
                    <a:pt x="967" y="18"/>
                    <a:pt x="933" y="0"/>
                    <a:pt x="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642590" y="357766"/>
              <a:ext cx="333660" cy="437212"/>
            </a:xfrm>
            <a:custGeom>
              <a:avLst/>
              <a:gdLst/>
              <a:ahLst/>
              <a:cxnLst/>
              <a:rect l="l" t="t" r="r" b="b"/>
              <a:pathLst>
                <a:path w="2304" h="3019" extrusionOk="0">
                  <a:moveTo>
                    <a:pt x="1036" y="0"/>
                  </a:moveTo>
                  <a:cubicBezTo>
                    <a:pt x="1001" y="0"/>
                    <a:pt x="965" y="17"/>
                    <a:pt x="940" y="50"/>
                  </a:cubicBezTo>
                  <a:cubicBezTo>
                    <a:pt x="882" y="124"/>
                    <a:pt x="853" y="213"/>
                    <a:pt x="820" y="301"/>
                  </a:cubicBezTo>
                  <a:cubicBezTo>
                    <a:pt x="570" y="944"/>
                    <a:pt x="214" y="1243"/>
                    <a:pt x="72" y="1386"/>
                  </a:cubicBezTo>
                  <a:cubicBezTo>
                    <a:pt x="36" y="1422"/>
                    <a:pt x="1" y="1554"/>
                    <a:pt x="55" y="1616"/>
                  </a:cubicBezTo>
                  <a:cubicBezTo>
                    <a:pt x="89" y="1653"/>
                    <a:pt x="123" y="1691"/>
                    <a:pt x="159" y="1725"/>
                  </a:cubicBezTo>
                  <a:cubicBezTo>
                    <a:pt x="679" y="2199"/>
                    <a:pt x="809" y="2757"/>
                    <a:pt x="925" y="2953"/>
                  </a:cubicBezTo>
                  <a:cubicBezTo>
                    <a:pt x="952" y="2996"/>
                    <a:pt x="992" y="3018"/>
                    <a:pt x="1033" y="3018"/>
                  </a:cubicBezTo>
                  <a:cubicBezTo>
                    <a:pt x="1071" y="3018"/>
                    <a:pt x="1110" y="2998"/>
                    <a:pt x="1138" y="2958"/>
                  </a:cubicBezTo>
                  <a:cubicBezTo>
                    <a:pt x="1177" y="2899"/>
                    <a:pt x="1207" y="2831"/>
                    <a:pt x="1229" y="2765"/>
                  </a:cubicBezTo>
                  <a:cubicBezTo>
                    <a:pt x="1591" y="1719"/>
                    <a:pt x="2303" y="1631"/>
                    <a:pt x="1977" y="1364"/>
                  </a:cubicBezTo>
                  <a:cubicBezTo>
                    <a:pt x="1434" y="919"/>
                    <a:pt x="1238" y="240"/>
                    <a:pt x="1137" y="61"/>
                  </a:cubicBezTo>
                  <a:cubicBezTo>
                    <a:pt x="1114" y="21"/>
                    <a:pt x="1076" y="0"/>
                    <a:pt x="1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" name="Google Shape;197;p15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198" name="Google Shape;198;p15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16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203" name="Google Shape;203;p16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6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6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6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8" name="Google Shape;208;p16"/>
          <p:cNvSpPr txBox="1">
            <a:spLocks noGrp="1"/>
          </p:cNvSpPr>
          <p:nvPr>
            <p:ph type="subTitle" idx="1"/>
          </p:nvPr>
        </p:nvSpPr>
        <p:spPr>
          <a:xfrm>
            <a:off x="715100" y="2614550"/>
            <a:ext cx="3813600" cy="104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6"/>
          <p:cNvSpPr txBox="1">
            <a:spLocks noGrp="1"/>
          </p:cNvSpPr>
          <p:nvPr>
            <p:ph type="title"/>
          </p:nvPr>
        </p:nvSpPr>
        <p:spPr>
          <a:xfrm>
            <a:off x="715100" y="1853475"/>
            <a:ext cx="4876200" cy="77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10" name="Google Shape;210;p16"/>
          <p:cNvGrpSpPr/>
          <p:nvPr/>
        </p:nvGrpSpPr>
        <p:grpSpPr>
          <a:xfrm>
            <a:off x="505593" y="357766"/>
            <a:ext cx="470656" cy="922217"/>
            <a:chOff x="505593" y="357766"/>
            <a:chExt cx="470656" cy="922217"/>
          </a:xfrm>
        </p:grpSpPr>
        <p:sp>
          <p:nvSpPr>
            <p:cNvPr id="211" name="Google Shape;211;p16"/>
            <p:cNvSpPr/>
            <p:nvPr/>
          </p:nvSpPr>
          <p:spPr>
            <a:xfrm>
              <a:off x="505593" y="900410"/>
              <a:ext cx="276167" cy="379573"/>
            </a:xfrm>
            <a:custGeom>
              <a:avLst/>
              <a:gdLst/>
              <a:ahLst/>
              <a:cxnLst/>
              <a:rect l="l" t="t" r="r" b="b"/>
              <a:pathLst>
                <a:path w="1907" h="2621" extrusionOk="0">
                  <a:moveTo>
                    <a:pt x="899" y="0"/>
                  </a:moveTo>
                  <a:cubicBezTo>
                    <a:pt x="869" y="0"/>
                    <a:pt x="838" y="14"/>
                    <a:pt x="816" y="43"/>
                  </a:cubicBezTo>
                  <a:cubicBezTo>
                    <a:pt x="766" y="108"/>
                    <a:pt x="741" y="186"/>
                    <a:pt x="712" y="261"/>
                  </a:cubicBezTo>
                  <a:cubicBezTo>
                    <a:pt x="496" y="819"/>
                    <a:pt x="187" y="1078"/>
                    <a:pt x="62" y="1203"/>
                  </a:cubicBezTo>
                  <a:cubicBezTo>
                    <a:pt x="31" y="1234"/>
                    <a:pt x="0" y="1349"/>
                    <a:pt x="49" y="1402"/>
                  </a:cubicBezTo>
                  <a:cubicBezTo>
                    <a:pt x="186" y="1558"/>
                    <a:pt x="470" y="1750"/>
                    <a:pt x="726" y="2394"/>
                  </a:cubicBezTo>
                  <a:cubicBezTo>
                    <a:pt x="748" y="2452"/>
                    <a:pt x="772" y="2510"/>
                    <a:pt x="804" y="2563"/>
                  </a:cubicBezTo>
                  <a:cubicBezTo>
                    <a:pt x="826" y="2601"/>
                    <a:pt x="861" y="2620"/>
                    <a:pt x="896" y="2620"/>
                  </a:cubicBezTo>
                  <a:cubicBezTo>
                    <a:pt x="930" y="2620"/>
                    <a:pt x="964" y="2603"/>
                    <a:pt x="988" y="2567"/>
                  </a:cubicBezTo>
                  <a:cubicBezTo>
                    <a:pt x="1099" y="2403"/>
                    <a:pt x="1101" y="2145"/>
                    <a:pt x="1473" y="1692"/>
                  </a:cubicBezTo>
                  <a:cubicBezTo>
                    <a:pt x="1690" y="1426"/>
                    <a:pt x="1906" y="1340"/>
                    <a:pt x="1716" y="1184"/>
                  </a:cubicBezTo>
                  <a:cubicBezTo>
                    <a:pt x="1245" y="797"/>
                    <a:pt x="1074" y="208"/>
                    <a:pt x="987" y="53"/>
                  </a:cubicBezTo>
                  <a:cubicBezTo>
                    <a:pt x="967" y="18"/>
                    <a:pt x="933" y="0"/>
                    <a:pt x="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6"/>
            <p:cNvSpPr/>
            <p:nvPr/>
          </p:nvSpPr>
          <p:spPr>
            <a:xfrm>
              <a:off x="642590" y="357766"/>
              <a:ext cx="333660" cy="437212"/>
            </a:xfrm>
            <a:custGeom>
              <a:avLst/>
              <a:gdLst/>
              <a:ahLst/>
              <a:cxnLst/>
              <a:rect l="l" t="t" r="r" b="b"/>
              <a:pathLst>
                <a:path w="2304" h="3019" extrusionOk="0">
                  <a:moveTo>
                    <a:pt x="1036" y="0"/>
                  </a:moveTo>
                  <a:cubicBezTo>
                    <a:pt x="1001" y="0"/>
                    <a:pt x="965" y="17"/>
                    <a:pt x="940" y="50"/>
                  </a:cubicBezTo>
                  <a:cubicBezTo>
                    <a:pt x="882" y="124"/>
                    <a:pt x="853" y="213"/>
                    <a:pt x="820" y="301"/>
                  </a:cubicBezTo>
                  <a:cubicBezTo>
                    <a:pt x="570" y="944"/>
                    <a:pt x="214" y="1243"/>
                    <a:pt x="72" y="1386"/>
                  </a:cubicBezTo>
                  <a:cubicBezTo>
                    <a:pt x="36" y="1422"/>
                    <a:pt x="1" y="1554"/>
                    <a:pt x="55" y="1616"/>
                  </a:cubicBezTo>
                  <a:cubicBezTo>
                    <a:pt x="89" y="1653"/>
                    <a:pt x="123" y="1691"/>
                    <a:pt x="159" y="1725"/>
                  </a:cubicBezTo>
                  <a:cubicBezTo>
                    <a:pt x="679" y="2199"/>
                    <a:pt x="809" y="2757"/>
                    <a:pt x="925" y="2953"/>
                  </a:cubicBezTo>
                  <a:cubicBezTo>
                    <a:pt x="952" y="2996"/>
                    <a:pt x="992" y="3018"/>
                    <a:pt x="1033" y="3018"/>
                  </a:cubicBezTo>
                  <a:cubicBezTo>
                    <a:pt x="1071" y="3018"/>
                    <a:pt x="1110" y="2998"/>
                    <a:pt x="1138" y="2958"/>
                  </a:cubicBezTo>
                  <a:cubicBezTo>
                    <a:pt x="1177" y="2899"/>
                    <a:pt x="1207" y="2831"/>
                    <a:pt x="1229" y="2765"/>
                  </a:cubicBezTo>
                  <a:cubicBezTo>
                    <a:pt x="1591" y="1719"/>
                    <a:pt x="2303" y="1631"/>
                    <a:pt x="1977" y="1364"/>
                  </a:cubicBezTo>
                  <a:cubicBezTo>
                    <a:pt x="1434" y="919"/>
                    <a:pt x="1238" y="240"/>
                    <a:pt x="1137" y="61"/>
                  </a:cubicBezTo>
                  <a:cubicBezTo>
                    <a:pt x="1114" y="21"/>
                    <a:pt x="1076" y="0"/>
                    <a:pt x="1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" name="Google Shape;213;p16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214" name="Google Shape;214;p16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6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20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264" name="Google Shape;264;p20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0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0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9" name="Google Shape;269;p20"/>
          <p:cNvSpPr txBox="1">
            <a:spLocks noGrp="1"/>
          </p:cNvSpPr>
          <p:nvPr>
            <p:ph type="title"/>
          </p:nvPr>
        </p:nvSpPr>
        <p:spPr>
          <a:xfrm>
            <a:off x="720000" y="2501513"/>
            <a:ext cx="2336400" cy="527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0" name="Google Shape;270;p20"/>
          <p:cNvSpPr txBox="1">
            <a:spLocks noGrp="1"/>
          </p:cNvSpPr>
          <p:nvPr>
            <p:ph type="subTitle" idx="1"/>
          </p:nvPr>
        </p:nvSpPr>
        <p:spPr>
          <a:xfrm>
            <a:off x="720000" y="308805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0"/>
          <p:cNvSpPr txBox="1">
            <a:spLocks noGrp="1"/>
          </p:cNvSpPr>
          <p:nvPr>
            <p:ph type="title" idx="2"/>
          </p:nvPr>
        </p:nvSpPr>
        <p:spPr>
          <a:xfrm>
            <a:off x="3403800" y="2501513"/>
            <a:ext cx="2336400" cy="527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2" name="Google Shape;272;p20"/>
          <p:cNvSpPr txBox="1">
            <a:spLocks noGrp="1"/>
          </p:cNvSpPr>
          <p:nvPr>
            <p:ph type="subTitle" idx="3"/>
          </p:nvPr>
        </p:nvSpPr>
        <p:spPr>
          <a:xfrm>
            <a:off x="3403800" y="308805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20"/>
          <p:cNvSpPr txBox="1">
            <a:spLocks noGrp="1"/>
          </p:cNvSpPr>
          <p:nvPr>
            <p:ph type="title" idx="4"/>
          </p:nvPr>
        </p:nvSpPr>
        <p:spPr>
          <a:xfrm>
            <a:off x="6087600" y="2501513"/>
            <a:ext cx="2336400" cy="527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4" name="Google Shape;274;p20"/>
          <p:cNvSpPr txBox="1">
            <a:spLocks noGrp="1"/>
          </p:cNvSpPr>
          <p:nvPr>
            <p:ph type="subTitle" idx="5"/>
          </p:nvPr>
        </p:nvSpPr>
        <p:spPr>
          <a:xfrm>
            <a:off x="6087600" y="308805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20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76" name="Google Shape;276;p20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277" name="Google Shape;277;p20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0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0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23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320" name="Google Shape;320;p23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3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3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3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3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" name="Google Shape;325;p23"/>
          <p:cNvSpPr txBox="1">
            <a:spLocks noGrp="1"/>
          </p:cNvSpPr>
          <p:nvPr>
            <p:ph type="title"/>
          </p:nvPr>
        </p:nvSpPr>
        <p:spPr>
          <a:xfrm>
            <a:off x="2007747" y="1457100"/>
            <a:ext cx="3741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26" name="Google Shape;326;p23"/>
          <p:cNvSpPr txBox="1">
            <a:spLocks noGrp="1"/>
          </p:cNvSpPr>
          <p:nvPr>
            <p:ph type="subTitle" idx="1"/>
          </p:nvPr>
        </p:nvSpPr>
        <p:spPr>
          <a:xfrm>
            <a:off x="5895875" y="1478550"/>
            <a:ext cx="2292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23"/>
          <p:cNvSpPr txBox="1">
            <a:spLocks noGrp="1"/>
          </p:cNvSpPr>
          <p:nvPr>
            <p:ph type="title" idx="2"/>
          </p:nvPr>
        </p:nvSpPr>
        <p:spPr>
          <a:xfrm>
            <a:off x="2007750" y="2242625"/>
            <a:ext cx="3741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28" name="Google Shape;328;p23"/>
          <p:cNvSpPr txBox="1">
            <a:spLocks noGrp="1"/>
          </p:cNvSpPr>
          <p:nvPr>
            <p:ph type="subTitle" idx="3"/>
          </p:nvPr>
        </p:nvSpPr>
        <p:spPr>
          <a:xfrm>
            <a:off x="5895875" y="2264075"/>
            <a:ext cx="2292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3"/>
          <p:cNvSpPr txBox="1">
            <a:spLocks noGrp="1"/>
          </p:cNvSpPr>
          <p:nvPr>
            <p:ph type="title" idx="4"/>
          </p:nvPr>
        </p:nvSpPr>
        <p:spPr>
          <a:xfrm>
            <a:off x="2007750" y="2975950"/>
            <a:ext cx="3741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0" name="Google Shape;330;p23"/>
          <p:cNvSpPr txBox="1">
            <a:spLocks noGrp="1"/>
          </p:cNvSpPr>
          <p:nvPr>
            <p:ph type="subTitle" idx="5"/>
          </p:nvPr>
        </p:nvSpPr>
        <p:spPr>
          <a:xfrm>
            <a:off x="5895875" y="2997400"/>
            <a:ext cx="2292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23"/>
          <p:cNvSpPr txBox="1">
            <a:spLocks noGrp="1"/>
          </p:cNvSpPr>
          <p:nvPr>
            <p:ph type="title" idx="6"/>
          </p:nvPr>
        </p:nvSpPr>
        <p:spPr>
          <a:xfrm>
            <a:off x="2007750" y="3709275"/>
            <a:ext cx="3741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2" name="Google Shape;332;p23"/>
          <p:cNvSpPr txBox="1">
            <a:spLocks noGrp="1"/>
          </p:cNvSpPr>
          <p:nvPr>
            <p:ph type="subTitle" idx="7"/>
          </p:nvPr>
        </p:nvSpPr>
        <p:spPr>
          <a:xfrm>
            <a:off x="5895875" y="3730725"/>
            <a:ext cx="2292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23"/>
          <p:cNvSpPr txBox="1">
            <a:spLocks noGrp="1"/>
          </p:cNvSpPr>
          <p:nvPr>
            <p:ph type="title" idx="8"/>
          </p:nvPr>
        </p:nvSpPr>
        <p:spPr>
          <a:xfrm>
            <a:off x="1490700" y="435025"/>
            <a:ext cx="6162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34" name="Google Shape;334;p23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335" name="Google Shape;335;p23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3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3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BLANK_1_1_1_1_1_1_2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27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401" name="Google Shape;401;p27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7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7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7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7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" name="Google Shape;406;p27"/>
          <p:cNvGrpSpPr/>
          <p:nvPr/>
        </p:nvGrpSpPr>
        <p:grpSpPr>
          <a:xfrm>
            <a:off x="505593" y="357766"/>
            <a:ext cx="470656" cy="922217"/>
            <a:chOff x="505593" y="357766"/>
            <a:chExt cx="470656" cy="922217"/>
          </a:xfrm>
        </p:grpSpPr>
        <p:sp>
          <p:nvSpPr>
            <p:cNvPr id="407" name="Google Shape;407;p27"/>
            <p:cNvSpPr/>
            <p:nvPr/>
          </p:nvSpPr>
          <p:spPr>
            <a:xfrm>
              <a:off x="505593" y="900410"/>
              <a:ext cx="276167" cy="379573"/>
            </a:xfrm>
            <a:custGeom>
              <a:avLst/>
              <a:gdLst/>
              <a:ahLst/>
              <a:cxnLst/>
              <a:rect l="l" t="t" r="r" b="b"/>
              <a:pathLst>
                <a:path w="1907" h="2621" extrusionOk="0">
                  <a:moveTo>
                    <a:pt x="899" y="0"/>
                  </a:moveTo>
                  <a:cubicBezTo>
                    <a:pt x="869" y="0"/>
                    <a:pt x="838" y="14"/>
                    <a:pt x="816" y="43"/>
                  </a:cubicBezTo>
                  <a:cubicBezTo>
                    <a:pt x="766" y="108"/>
                    <a:pt x="741" y="186"/>
                    <a:pt x="712" y="261"/>
                  </a:cubicBezTo>
                  <a:cubicBezTo>
                    <a:pt x="496" y="819"/>
                    <a:pt x="187" y="1078"/>
                    <a:pt x="62" y="1203"/>
                  </a:cubicBezTo>
                  <a:cubicBezTo>
                    <a:pt x="31" y="1234"/>
                    <a:pt x="0" y="1349"/>
                    <a:pt x="49" y="1402"/>
                  </a:cubicBezTo>
                  <a:cubicBezTo>
                    <a:pt x="186" y="1558"/>
                    <a:pt x="470" y="1750"/>
                    <a:pt x="726" y="2394"/>
                  </a:cubicBezTo>
                  <a:cubicBezTo>
                    <a:pt x="748" y="2452"/>
                    <a:pt x="772" y="2510"/>
                    <a:pt x="804" y="2563"/>
                  </a:cubicBezTo>
                  <a:cubicBezTo>
                    <a:pt x="826" y="2601"/>
                    <a:pt x="861" y="2620"/>
                    <a:pt x="896" y="2620"/>
                  </a:cubicBezTo>
                  <a:cubicBezTo>
                    <a:pt x="930" y="2620"/>
                    <a:pt x="964" y="2603"/>
                    <a:pt x="988" y="2567"/>
                  </a:cubicBezTo>
                  <a:cubicBezTo>
                    <a:pt x="1099" y="2403"/>
                    <a:pt x="1101" y="2145"/>
                    <a:pt x="1473" y="1692"/>
                  </a:cubicBezTo>
                  <a:cubicBezTo>
                    <a:pt x="1690" y="1426"/>
                    <a:pt x="1906" y="1340"/>
                    <a:pt x="1716" y="1184"/>
                  </a:cubicBezTo>
                  <a:cubicBezTo>
                    <a:pt x="1245" y="797"/>
                    <a:pt x="1074" y="208"/>
                    <a:pt x="987" y="53"/>
                  </a:cubicBezTo>
                  <a:cubicBezTo>
                    <a:pt x="967" y="18"/>
                    <a:pt x="933" y="0"/>
                    <a:pt x="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7"/>
            <p:cNvSpPr/>
            <p:nvPr/>
          </p:nvSpPr>
          <p:spPr>
            <a:xfrm>
              <a:off x="642590" y="357766"/>
              <a:ext cx="333660" cy="437212"/>
            </a:xfrm>
            <a:custGeom>
              <a:avLst/>
              <a:gdLst/>
              <a:ahLst/>
              <a:cxnLst/>
              <a:rect l="l" t="t" r="r" b="b"/>
              <a:pathLst>
                <a:path w="2304" h="3019" extrusionOk="0">
                  <a:moveTo>
                    <a:pt x="1036" y="0"/>
                  </a:moveTo>
                  <a:cubicBezTo>
                    <a:pt x="1001" y="0"/>
                    <a:pt x="965" y="17"/>
                    <a:pt x="940" y="50"/>
                  </a:cubicBezTo>
                  <a:cubicBezTo>
                    <a:pt x="882" y="124"/>
                    <a:pt x="853" y="213"/>
                    <a:pt x="820" y="301"/>
                  </a:cubicBezTo>
                  <a:cubicBezTo>
                    <a:pt x="570" y="944"/>
                    <a:pt x="214" y="1243"/>
                    <a:pt x="72" y="1386"/>
                  </a:cubicBezTo>
                  <a:cubicBezTo>
                    <a:pt x="36" y="1422"/>
                    <a:pt x="1" y="1554"/>
                    <a:pt x="55" y="1616"/>
                  </a:cubicBezTo>
                  <a:cubicBezTo>
                    <a:pt x="89" y="1653"/>
                    <a:pt x="123" y="1691"/>
                    <a:pt x="159" y="1725"/>
                  </a:cubicBezTo>
                  <a:cubicBezTo>
                    <a:pt x="679" y="2199"/>
                    <a:pt x="809" y="2757"/>
                    <a:pt x="925" y="2953"/>
                  </a:cubicBezTo>
                  <a:cubicBezTo>
                    <a:pt x="952" y="2996"/>
                    <a:pt x="992" y="3018"/>
                    <a:pt x="1033" y="3018"/>
                  </a:cubicBezTo>
                  <a:cubicBezTo>
                    <a:pt x="1071" y="3018"/>
                    <a:pt x="1110" y="2998"/>
                    <a:pt x="1138" y="2958"/>
                  </a:cubicBezTo>
                  <a:cubicBezTo>
                    <a:pt x="1177" y="2899"/>
                    <a:pt x="1207" y="2831"/>
                    <a:pt x="1229" y="2765"/>
                  </a:cubicBezTo>
                  <a:cubicBezTo>
                    <a:pt x="1591" y="1719"/>
                    <a:pt x="2303" y="1631"/>
                    <a:pt x="1977" y="1364"/>
                  </a:cubicBezTo>
                  <a:cubicBezTo>
                    <a:pt x="1434" y="919"/>
                    <a:pt x="1238" y="240"/>
                    <a:pt x="1137" y="61"/>
                  </a:cubicBezTo>
                  <a:cubicBezTo>
                    <a:pt x="1114" y="21"/>
                    <a:pt x="1076" y="0"/>
                    <a:pt x="1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9" name="Google Shape;409;p27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410" name="Google Shape;410;p27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7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7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28"/>
          <p:cNvGrpSpPr/>
          <p:nvPr/>
        </p:nvGrpSpPr>
        <p:grpSpPr>
          <a:xfrm>
            <a:off x="195327" y="138887"/>
            <a:ext cx="8756424" cy="4865725"/>
            <a:chOff x="195327" y="147450"/>
            <a:chExt cx="8756424" cy="4865725"/>
          </a:xfrm>
        </p:grpSpPr>
        <p:sp>
          <p:nvSpPr>
            <p:cNvPr id="419" name="Google Shape;419;p28"/>
            <p:cNvSpPr/>
            <p:nvPr/>
          </p:nvSpPr>
          <p:spPr>
            <a:xfrm>
              <a:off x="250750" y="206875"/>
              <a:ext cx="8642400" cy="47298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" name="Google Shape;424;p28"/>
          <p:cNvGrpSpPr/>
          <p:nvPr/>
        </p:nvGrpSpPr>
        <p:grpSpPr>
          <a:xfrm>
            <a:off x="505593" y="357766"/>
            <a:ext cx="470656" cy="922217"/>
            <a:chOff x="505593" y="357766"/>
            <a:chExt cx="470656" cy="922217"/>
          </a:xfrm>
        </p:grpSpPr>
        <p:sp>
          <p:nvSpPr>
            <p:cNvPr id="425" name="Google Shape;425;p28"/>
            <p:cNvSpPr/>
            <p:nvPr/>
          </p:nvSpPr>
          <p:spPr>
            <a:xfrm>
              <a:off x="505593" y="900410"/>
              <a:ext cx="276167" cy="379573"/>
            </a:xfrm>
            <a:custGeom>
              <a:avLst/>
              <a:gdLst/>
              <a:ahLst/>
              <a:cxnLst/>
              <a:rect l="l" t="t" r="r" b="b"/>
              <a:pathLst>
                <a:path w="1907" h="2621" extrusionOk="0">
                  <a:moveTo>
                    <a:pt x="899" y="0"/>
                  </a:moveTo>
                  <a:cubicBezTo>
                    <a:pt x="869" y="0"/>
                    <a:pt x="838" y="14"/>
                    <a:pt x="816" y="43"/>
                  </a:cubicBezTo>
                  <a:cubicBezTo>
                    <a:pt x="766" y="108"/>
                    <a:pt x="741" y="186"/>
                    <a:pt x="712" y="261"/>
                  </a:cubicBezTo>
                  <a:cubicBezTo>
                    <a:pt x="496" y="819"/>
                    <a:pt x="187" y="1078"/>
                    <a:pt x="62" y="1203"/>
                  </a:cubicBezTo>
                  <a:cubicBezTo>
                    <a:pt x="31" y="1234"/>
                    <a:pt x="0" y="1349"/>
                    <a:pt x="49" y="1402"/>
                  </a:cubicBezTo>
                  <a:cubicBezTo>
                    <a:pt x="186" y="1558"/>
                    <a:pt x="470" y="1750"/>
                    <a:pt x="726" y="2394"/>
                  </a:cubicBezTo>
                  <a:cubicBezTo>
                    <a:pt x="748" y="2452"/>
                    <a:pt x="772" y="2510"/>
                    <a:pt x="804" y="2563"/>
                  </a:cubicBezTo>
                  <a:cubicBezTo>
                    <a:pt x="826" y="2601"/>
                    <a:pt x="861" y="2620"/>
                    <a:pt x="896" y="2620"/>
                  </a:cubicBezTo>
                  <a:cubicBezTo>
                    <a:pt x="930" y="2620"/>
                    <a:pt x="964" y="2603"/>
                    <a:pt x="988" y="2567"/>
                  </a:cubicBezTo>
                  <a:cubicBezTo>
                    <a:pt x="1099" y="2403"/>
                    <a:pt x="1101" y="2145"/>
                    <a:pt x="1473" y="1692"/>
                  </a:cubicBezTo>
                  <a:cubicBezTo>
                    <a:pt x="1690" y="1426"/>
                    <a:pt x="1906" y="1340"/>
                    <a:pt x="1716" y="1184"/>
                  </a:cubicBezTo>
                  <a:cubicBezTo>
                    <a:pt x="1245" y="797"/>
                    <a:pt x="1074" y="208"/>
                    <a:pt x="987" y="53"/>
                  </a:cubicBezTo>
                  <a:cubicBezTo>
                    <a:pt x="967" y="18"/>
                    <a:pt x="933" y="0"/>
                    <a:pt x="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642590" y="357766"/>
              <a:ext cx="333660" cy="437212"/>
            </a:xfrm>
            <a:custGeom>
              <a:avLst/>
              <a:gdLst/>
              <a:ahLst/>
              <a:cxnLst/>
              <a:rect l="l" t="t" r="r" b="b"/>
              <a:pathLst>
                <a:path w="2304" h="3019" extrusionOk="0">
                  <a:moveTo>
                    <a:pt x="1036" y="0"/>
                  </a:moveTo>
                  <a:cubicBezTo>
                    <a:pt x="1001" y="0"/>
                    <a:pt x="965" y="17"/>
                    <a:pt x="940" y="50"/>
                  </a:cubicBezTo>
                  <a:cubicBezTo>
                    <a:pt x="882" y="124"/>
                    <a:pt x="853" y="213"/>
                    <a:pt x="820" y="301"/>
                  </a:cubicBezTo>
                  <a:cubicBezTo>
                    <a:pt x="570" y="944"/>
                    <a:pt x="214" y="1243"/>
                    <a:pt x="72" y="1386"/>
                  </a:cubicBezTo>
                  <a:cubicBezTo>
                    <a:pt x="36" y="1422"/>
                    <a:pt x="1" y="1554"/>
                    <a:pt x="55" y="1616"/>
                  </a:cubicBezTo>
                  <a:cubicBezTo>
                    <a:pt x="89" y="1653"/>
                    <a:pt x="123" y="1691"/>
                    <a:pt x="159" y="1725"/>
                  </a:cubicBezTo>
                  <a:cubicBezTo>
                    <a:pt x="679" y="2199"/>
                    <a:pt x="809" y="2757"/>
                    <a:pt x="925" y="2953"/>
                  </a:cubicBezTo>
                  <a:cubicBezTo>
                    <a:pt x="952" y="2996"/>
                    <a:pt x="992" y="3018"/>
                    <a:pt x="1033" y="3018"/>
                  </a:cubicBezTo>
                  <a:cubicBezTo>
                    <a:pt x="1071" y="3018"/>
                    <a:pt x="1110" y="2998"/>
                    <a:pt x="1138" y="2958"/>
                  </a:cubicBezTo>
                  <a:cubicBezTo>
                    <a:pt x="1177" y="2899"/>
                    <a:pt x="1207" y="2831"/>
                    <a:pt x="1229" y="2765"/>
                  </a:cubicBezTo>
                  <a:cubicBezTo>
                    <a:pt x="1591" y="1719"/>
                    <a:pt x="2303" y="1631"/>
                    <a:pt x="1977" y="1364"/>
                  </a:cubicBezTo>
                  <a:cubicBezTo>
                    <a:pt x="1434" y="919"/>
                    <a:pt x="1238" y="240"/>
                    <a:pt x="1137" y="61"/>
                  </a:cubicBezTo>
                  <a:cubicBezTo>
                    <a:pt x="1114" y="21"/>
                    <a:pt x="1076" y="0"/>
                    <a:pt x="1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" name="Google Shape;427;p28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428" name="Google Shape;428;p28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8" r:id="rId9"/>
    <p:sldLayoutId id="2147483659" r:id="rId10"/>
    <p:sldLayoutId id="2147483661" r:id="rId11"/>
    <p:sldLayoutId id="2147483662" r:id="rId12"/>
    <p:sldLayoutId id="2147483666" r:id="rId13"/>
    <p:sldLayoutId id="2147483669" r:id="rId14"/>
    <p:sldLayoutId id="2147483673" r:id="rId15"/>
    <p:sldLayoutId id="2147483674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1"/>
          <p:cNvSpPr/>
          <p:nvPr/>
        </p:nvSpPr>
        <p:spPr>
          <a:xfrm>
            <a:off x="2055058" y="1066037"/>
            <a:ext cx="1626797" cy="592680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6000" dirty="0">
                <a:solidFill>
                  <a:srgbClr val="F77337"/>
                </a:solidFill>
                <a:latin typeface="Barrio"/>
                <a:ea typeface="Barrio"/>
                <a:cs typeface="Barrio"/>
                <a:sym typeface="Barrio"/>
              </a:rPr>
              <a:t>1-5</a:t>
            </a:r>
            <a:endParaRPr sz="6000" dirty="0">
              <a:solidFill>
                <a:srgbClr val="F773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440" name="Google Shape;440;p31"/>
          <p:cNvSpPr/>
          <p:nvPr/>
        </p:nvSpPr>
        <p:spPr>
          <a:xfrm>
            <a:off x="6206200" y="409950"/>
            <a:ext cx="3065067" cy="592680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 b="1" dirty="0">
              <a:solidFill>
                <a:srgbClr val="EE6137"/>
              </a:solidFill>
              <a:latin typeface="Sakkal Majalla" panose="02000000000000000000" pitchFamily="2" charset="-78"/>
              <a:ea typeface="Barrio"/>
              <a:cs typeface="Sakkal Majalla" panose="02000000000000000000" pitchFamily="2" charset="-78"/>
              <a:sym typeface="Barrio"/>
            </a:endParaRPr>
          </a:p>
        </p:txBody>
      </p:sp>
      <p:sp>
        <p:nvSpPr>
          <p:cNvPr id="442" name="Google Shape;442;p31"/>
          <p:cNvSpPr txBox="1">
            <a:spLocks noGrp="1"/>
          </p:cNvSpPr>
          <p:nvPr>
            <p:ph type="subTitle" idx="1"/>
          </p:nvPr>
        </p:nvSpPr>
        <p:spPr>
          <a:xfrm>
            <a:off x="672113" y="2230246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800" b="1" dirty="0">
                <a:solidFill>
                  <a:srgbClr val="52AE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الأســـــس</a:t>
            </a:r>
            <a:endParaRPr sz="8800" b="1" dirty="0">
              <a:solidFill>
                <a:srgbClr val="52AE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3" name="Google Shape;443;p31"/>
          <p:cNvSpPr txBox="1">
            <a:spLocks noGrp="1"/>
          </p:cNvSpPr>
          <p:nvPr>
            <p:ph type="ctrTitle" idx="2"/>
          </p:nvPr>
        </p:nvSpPr>
        <p:spPr>
          <a:xfrm>
            <a:off x="6164717" y="535000"/>
            <a:ext cx="2979283" cy="34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solidFill>
                  <a:srgbClr val="FED84A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الوحدة الأولى:</a:t>
            </a:r>
            <a:br>
              <a:rPr lang="ar-OM" dirty="0">
                <a:solidFill>
                  <a:srgbClr val="FED84A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OM" dirty="0">
                <a:solidFill>
                  <a:srgbClr val="4F20A8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الأعداد الصحيحة والقوى والجذور</a:t>
            </a:r>
            <a:endParaRPr dirty="0">
              <a:solidFill>
                <a:srgbClr val="4F20A8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444" name="Google Shape;444;p31"/>
          <p:cNvGrpSpPr/>
          <p:nvPr/>
        </p:nvGrpSpPr>
        <p:grpSpPr>
          <a:xfrm>
            <a:off x="5480532" y="1425245"/>
            <a:ext cx="3127346" cy="2406230"/>
            <a:chOff x="5480532" y="1425245"/>
            <a:chExt cx="3127346" cy="2406230"/>
          </a:xfrm>
        </p:grpSpPr>
        <p:grpSp>
          <p:nvGrpSpPr>
            <p:cNvPr id="445" name="Google Shape;445;p31"/>
            <p:cNvGrpSpPr/>
            <p:nvPr/>
          </p:nvGrpSpPr>
          <p:grpSpPr>
            <a:xfrm>
              <a:off x="5480532" y="1425245"/>
              <a:ext cx="3127346" cy="2406230"/>
              <a:chOff x="2442050" y="4294549"/>
              <a:chExt cx="1028225" cy="768101"/>
            </a:xfrm>
          </p:grpSpPr>
          <p:sp>
            <p:nvSpPr>
              <p:cNvPr id="446" name="Google Shape;446;p31"/>
              <p:cNvSpPr/>
              <p:nvPr/>
            </p:nvSpPr>
            <p:spPr>
              <a:xfrm>
                <a:off x="3161500" y="4381925"/>
                <a:ext cx="108100" cy="109350"/>
              </a:xfrm>
              <a:custGeom>
                <a:avLst/>
                <a:gdLst/>
                <a:ahLst/>
                <a:cxnLst/>
                <a:rect l="l" t="t" r="r" b="b"/>
                <a:pathLst>
                  <a:path w="4324" h="4374" extrusionOk="0">
                    <a:moveTo>
                      <a:pt x="2203" y="995"/>
                    </a:moveTo>
                    <a:cubicBezTo>
                      <a:pt x="2837" y="995"/>
                      <a:pt x="3351" y="1510"/>
                      <a:pt x="3351" y="2144"/>
                    </a:cubicBezTo>
                    <a:cubicBezTo>
                      <a:pt x="3351" y="2778"/>
                      <a:pt x="2838" y="3293"/>
                      <a:pt x="2203" y="3293"/>
                    </a:cubicBezTo>
                    <a:cubicBezTo>
                      <a:pt x="1569" y="3293"/>
                      <a:pt x="1054" y="2778"/>
                      <a:pt x="1054" y="2144"/>
                    </a:cubicBezTo>
                    <a:cubicBezTo>
                      <a:pt x="1054" y="1510"/>
                      <a:pt x="1569" y="995"/>
                      <a:pt x="2203" y="995"/>
                    </a:cubicBezTo>
                    <a:close/>
                    <a:moveTo>
                      <a:pt x="2203" y="1"/>
                    </a:moveTo>
                    <a:cubicBezTo>
                      <a:pt x="1982" y="1"/>
                      <a:pt x="1750" y="48"/>
                      <a:pt x="1640" y="130"/>
                    </a:cubicBezTo>
                    <a:cubicBezTo>
                      <a:pt x="1618" y="281"/>
                      <a:pt x="1639" y="317"/>
                      <a:pt x="1640" y="485"/>
                    </a:cubicBezTo>
                    <a:cubicBezTo>
                      <a:pt x="1483" y="530"/>
                      <a:pt x="1366" y="617"/>
                      <a:pt x="1235" y="687"/>
                    </a:cubicBezTo>
                    <a:cubicBezTo>
                      <a:pt x="1174" y="544"/>
                      <a:pt x="1084" y="489"/>
                      <a:pt x="986" y="489"/>
                    </a:cubicBezTo>
                    <a:cubicBezTo>
                      <a:pt x="718" y="489"/>
                      <a:pt x="386" y="907"/>
                      <a:pt x="398" y="1093"/>
                    </a:cubicBezTo>
                    <a:cubicBezTo>
                      <a:pt x="411" y="1271"/>
                      <a:pt x="571" y="1259"/>
                      <a:pt x="651" y="1422"/>
                    </a:cubicBezTo>
                    <a:cubicBezTo>
                      <a:pt x="606" y="1537"/>
                      <a:pt x="594" y="1685"/>
                      <a:pt x="551" y="1803"/>
                    </a:cubicBezTo>
                    <a:cubicBezTo>
                      <a:pt x="483" y="1798"/>
                      <a:pt x="440" y="1796"/>
                      <a:pt x="400" y="1796"/>
                    </a:cubicBezTo>
                    <a:cubicBezTo>
                      <a:pt x="344" y="1796"/>
                      <a:pt x="295" y="1800"/>
                      <a:pt x="195" y="1803"/>
                    </a:cubicBezTo>
                    <a:cubicBezTo>
                      <a:pt x="31" y="1935"/>
                      <a:pt x="1" y="2532"/>
                      <a:pt x="170" y="2689"/>
                    </a:cubicBezTo>
                    <a:cubicBezTo>
                      <a:pt x="185" y="2688"/>
                      <a:pt x="199" y="2687"/>
                      <a:pt x="212" y="2687"/>
                    </a:cubicBezTo>
                    <a:cubicBezTo>
                      <a:pt x="303" y="2687"/>
                      <a:pt x="384" y="2715"/>
                      <a:pt x="462" y="2715"/>
                    </a:cubicBezTo>
                    <a:cubicBezTo>
                      <a:pt x="500" y="2715"/>
                      <a:pt x="538" y="2708"/>
                      <a:pt x="575" y="2689"/>
                    </a:cubicBezTo>
                    <a:cubicBezTo>
                      <a:pt x="600" y="2826"/>
                      <a:pt x="666" y="2920"/>
                      <a:pt x="703" y="3044"/>
                    </a:cubicBezTo>
                    <a:cubicBezTo>
                      <a:pt x="608" y="3155"/>
                      <a:pt x="495" y="3154"/>
                      <a:pt x="474" y="3298"/>
                    </a:cubicBezTo>
                    <a:cubicBezTo>
                      <a:pt x="452" y="3454"/>
                      <a:pt x="736" y="3855"/>
                      <a:pt x="977" y="3855"/>
                    </a:cubicBezTo>
                    <a:cubicBezTo>
                      <a:pt x="979" y="3855"/>
                      <a:pt x="980" y="3855"/>
                      <a:pt x="981" y="3855"/>
                    </a:cubicBezTo>
                    <a:cubicBezTo>
                      <a:pt x="1169" y="3853"/>
                      <a:pt x="1160" y="3683"/>
                      <a:pt x="1335" y="3626"/>
                    </a:cubicBezTo>
                    <a:cubicBezTo>
                      <a:pt x="1422" y="3718"/>
                      <a:pt x="1599" y="3718"/>
                      <a:pt x="1691" y="3804"/>
                    </a:cubicBezTo>
                    <a:cubicBezTo>
                      <a:pt x="1631" y="3936"/>
                      <a:pt x="1577" y="4179"/>
                      <a:pt x="1665" y="4311"/>
                    </a:cubicBezTo>
                    <a:cubicBezTo>
                      <a:pt x="1785" y="4350"/>
                      <a:pt x="1944" y="4374"/>
                      <a:pt x="2100" y="4374"/>
                    </a:cubicBezTo>
                    <a:cubicBezTo>
                      <a:pt x="2483" y="4374"/>
                      <a:pt x="2855" y="4230"/>
                      <a:pt x="2628" y="3804"/>
                    </a:cubicBezTo>
                    <a:cubicBezTo>
                      <a:pt x="2803" y="3775"/>
                      <a:pt x="2919" y="3689"/>
                      <a:pt x="3059" y="3626"/>
                    </a:cubicBezTo>
                    <a:cubicBezTo>
                      <a:pt x="3188" y="3714"/>
                      <a:pt x="3189" y="3839"/>
                      <a:pt x="3338" y="3855"/>
                    </a:cubicBezTo>
                    <a:cubicBezTo>
                      <a:pt x="3342" y="3855"/>
                      <a:pt x="3346" y="3855"/>
                      <a:pt x="3349" y="3855"/>
                    </a:cubicBezTo>
                    <a:cubicBezTo>
                      <a:pt x="3549" y="3855"/>
                      <a:pt x="4019" y="3377"/>
                      <a:pt x="3997" y="3196"/>
                    </a:cubicBezTo>
                    <a:cubicBezTo>
                      <a:pt x="3976" y="3030"/>
                      <a:pt x="3829" y="3076"/>
                      <a:pt x="3743" y="2918"/>
                    </a:cubicBezTo>
                    <a:cubicBezTo>
                      <a:pt x="3803" y="2841"/>
                      <a:pt x="3798" y="2702"/>
                      <a:pt x="3870" y="2638"/>
                    </a:cubicBezTo>
                    <a:cubicBezTo>
                      <a:pt x="3888" y="2636"/>
                      <a:pt x="3907" y="2636"/>
                      <a:pt x="3926" y="2636"/>
                    </a:cubicBezTo>
                    <a:cubicBezTo>
                      <a:pt x="3983" y="2636"/>
                      <a:pt x="4044" y="2641"/>
                      <a:pt x="4101" y="2641"/>
                    </a:cubicBezTo>
                    <a:cubicBezTo>
                      <a:pt x="4160" y="2641"/>
                      <a:pt x="4214" y="2635"/>
                      <a:pt x="4250" y="2612"/>
                    </a:cubicBezTo>
                    <a:cubicBezTo>
                      <a:pt x="4323" y="2333"/>
                      <a:pt x="4271" y="1819"/>
                      <a:pt x="4123" y="1599"/>
                    </a:cubicBezTo>
                    <a:cubicBezTo>
                      <a:pt x="4083" y="1586"/>
                      <a:pt x="4051" y="1581"/>
                      <a:pt x="4020" y="1581"/>
                    </a:cubicBezTo>
                    <a:cubicBezTo>
                      <a:pt x="3960" y="1581"/>
                      <a:pt x="3906" y="1598"/>
                      <a:pt x="3820" y="1599"/>
                    </a:cubicBezTo>
                    <a:cubicBezTo>
                      <a:pt x="3796" y="1445"/>
                      <a:pt x="3702" y="1362"/>
                      <a:pt x="3667" y="1219"/>
                    </a:cubicBezTo>
                    <a:cubicBezTo>
                      <a:pt x="4084" y="1007"/>
                      <a:pt x="3470" y="408"/>
                      <a:pt x="3265" y="408"/>
                    </a:cubicBezTo>
                    <a:cubicBezTo>
                      <a:pt x="3264" y="408"/>
                      <a:pt x="3263" y="408"/>
                      <a:pt x="3262" y="408"/>
                    </a:cubicBezTo>
                    <a:cubicBezTo>
                      <a:pt x="3150" y="412"/>
                      <a:pt x="3083" y="486"/>
                      <a:pt x="3008" y="586"/>
                    </a:cubicBezTo>
                    <a:cubicBezTo>
                      <a:pt x="2914" y="511"/>
                      <a:pt x="2754" y="502"/>
                      <a:pt x="2654" y="434"/>
                    </a:cubicBezTo>
                    <a:lnTo>
                      <a:pt x="2654" y="104"/>
                    </a:lnTo>
                    <a:cubicBezTo>
                      <a:pt x="2561" y="33"/>
                      <a:pt x="2385" y="1"/>
                      <a:pt x="22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1"/>
              <p:cNvSpPr/>
              <p:nvPr/>
            </p:nvSpPr>
            <p:spPr>
              <a:xfrm>
                <a:off x="3266125" y="4295074"/>
                <a:ext cx="105900" cy="102075"/>
              </a:xfrm>
              <a:custGeom>
                <a:avLst/>
                <a:gdLst/>
                <a:ahLst/>
                <a:cxnLst/>
                <a:rect l="l" t="t" r="r" b="b"/>
                <a:pathLst>
                  <a:path w="4236" h="4083" extrusionOk="0">
                    <a:moveTo>
                      <a:pt x="2186" y="838"/>
                    </a:moveTo>
                    <a:cubicBezTo>
                      <a:pt x="2851" y="838"/>
                      <a:pt x="3390" y="1376"/>
                      <a:pt x="3390" y="2042"/>
                    </a:cubicBezTo>
                    <a:cubicBezTo>
                      <a:pt x="3390" y="2707"/>
                      <a:pt x="2851" y="3245"/>
                      <a:pt x="2186" y="3245"/>
                    </a:cubicBezTo>
                    <a:cubicBezTo>
                      <a:pt x="1521" y="3245"/>
                      <a:pt x="982" y="2707"/>
                      <a:pt x="982" y="2042"/>
                    </a:cubicBezTo>
                    <a:cubicBezTo>
                      <a:pt x="982" y="1376"/>
                      <a:pt x="1521" y="838"/>
                      <a:pt x="2186" y="838"/>
                    </a:cubicBezTo>
                    <a:close/>
                    <a:moveTo>
                      <a:pt x="2018" y="1"/>
                    </a:moveTo>
                    <a:cubicBezTo>
                      <a:pt x="1919" y="1"/>
                      <a:pt x="1822" y="20"/>
                      <a:pt x="1755" y="61"/>
                    </a:cubicBezTo>
                    <a:cubicBezTo>
                      <a:pt x="1663" y="190"/>
                      <a:pt x="1700" y="445"/>
                      <a:pt x="1693" y="657"/>
                    </a:cubicBezTo>
                    <a:cubicBezTo>
                      <a:pt x="1605" y="705"/>
                      <a:pt x="1494" y="732"/>
                      <a:pt x="1405" y="780"/>
                    </a:cubicBezTo>
                    <a:cubicBezTo>
                      <a:pt x="1257" y="669"/>
                      <a:pt x="1204" y="470"/>
                      <a:pt x="992" y="470"/>
                    </a:cubicBezTo>
                    <a:cubicBezTo>
                      <a:pt x="980" y="470"/>
                      <a:pt x="967" y="471"/>
                      <a:pt x="953" y="472"/>
                    </a:cubicBezTo>
                    <a:cubicBezTo>
                      <a:pt x="791" y="490"/>
                      <a:pt x="577" y="724"/>
                      <a:pt x="583" y="904"/>
                    </a:cubicBezTo>
                    <a:cubicBezTo>
                      <a:pt x="591" y="1115"/>
                      <a:pt x="834" y="1162"/>
                      <a:pt x="891" y="1335"/>
                    </a:cubicBezTo>
                    <a:cubicBezTo>
                      <a:pt x="841" y="1422"/>
                      <a:pt x="821" y="1538"/>
                      <a:pt x="768" y="1623"/>
                    </a:cubicBezTo>
                    <a:cubicBezTo>
                      <a:pt x="692" y="1608"/>
                      <a:pt x="600" y="1599"/>
                      <a:pt x="509" y="1599"/>
                    </a:cubicBezTo>
                    <a:cubicBezTo>
                      <a:pt x="366" y="1599"/>
                      <a:pt x="224" y="1622"/>
                      <a:pt x="152" y="1685"/>
                    </a:cubicBezTo>
                    <a:cubicBezTo>
                      <a:pt x="0" y="2092"/>
                      <a:pt x="211" y="2391"/>
                      <a:pt x="611" y="2391"/>
                    </a:cubicBezTo>
                    <a:cubicBezTo>
                      <a:pt x="648" y="2391"/>
                      <a:pt x="687" y="2389"/>
                      <a:pt x="727" y="2383"/>
                    </a:cubicBezTo>
                    <a:cubicBezTo>
                      <a:pt x="758" y="2558"/>
                      <a:pt x="866" y="2654"/>
                      <a:pt x="933" y="2793"/>
                    </a:cubicBezTo>
                    <a:cubicBezTo>
                      <a:pt x="814" y="2943"/>
                      <a:pt x="541" y="3005"/>
                      <a:pt x="563" y="3245"/>
                    </a:cubicBezTo>
                    <a:cubicBezTo>
                      <a:pt x="575" y="3381"/>
                      <a:pt x="823" y="3593"/>
                      <a:pt x="994" y="3595"/>
                    </a:cubicBezTo>
                    <a:cubicBezTo>
                      <a:pt x="996" y="3595"/>
                      <a:pt x="997" y="3595"/>
                      <a:pt x="999" y="3595"/>
                    </a:cubicBezTo>
                    <a:cubicBezTo>
                      <a:pt x="1230" y="3595"/>
                      <a:pt x="1291" y="3365"/>
                      <a:pt x="1446" y="3266"/>
                    </a:cubicBezTo>
                    <a:cubicBezTo>
                      <a:pt x="1546" y="3358"/>
                      <a:pt x="1696" y="3399"/>
                      <a:pt x="1816" y="3471"/>
                    </a:cubicBezTo>
                    <a:cubicBezTo>
                      <a:pt x="1795" y="3636"/>
                      <a:pt x="1772" y="3871"/>
                      <a:pt x="1837" y="4006"/>
                    </a:cubicBezTo>
                    <a:cubicBezTo>
                      <a:pt x="1900" y="4062"/>
                      <a:pt x="1997" y="4082"/>
                      <a:pt x="2100" y="4082"/>
                    </a:cubicBezTo>
                    <a:cubicBezTo>
                      <a:pt x="2191" y="4082"/>
                      <a:pt x="2288" y="4066"/>
                      <a:pt x="2370" y="4047"/>
                    </a:cubicBezTo>
                    <a:cubicBezTo>
                      <a:pt x="2482" y="3939"/>
                      <a:pt x="2498" y="3736"/>
                      <a:pt x="2493" y="3512"/>
                    </a:cubicBezTo>
                    <a:cubicBezTo>
                      <a:pt x="2676" y="3489"/>
                      <a:pt x="2810" y="3418"/>
                      <a:pt x="2966" y="3369"/>
                    </a:cubicBezTo>
                    <a:cubicBezTo>
                      <a:pt x="3098" y="3507"/>
                      <a:pt x="3189" y="3780"/>
                      <a:pt x="3411" y="3780"/>
                    </a:cubicBezTo>
                    <a:cubicBezTo>
                      <a:pt x="3413" y="3780"/>
                      <a:pt x="3415" y="3780"/>
                      <a:pt x="3418" y="3780"/>
                    </a:cubicBezTo>
                    <a:cubicBezTo>
                      <a:pt x="3585" y="3774"/>
                      <a:pt x="3805" y="3511"/>
                      <a:pt x="3788" y="3307"/>
                    </a:cubicBezTo>
                    <a:cubicBezTo>
                      <a:pt x="3768" y="3086"/>
                      <a:pt x="3536" y="3039"/>
                      <a:pt x="3459" y="2875"/>
                    </a:cubicBezTo>
                    <a:cubicBezTo>
                      <a:pt x="3551" y="2754"/>
                      <a:pt x="3571" y="2564"/>
                      <a:pt x="3623" y="2403"/>
                    </a:cubicBezTo>
                    <a:cubicBezTo>
                      <a:pt x="3704" y="2419"/>
                      <a:pt x="3793" y="2433"/>
                      <a:pt x="3877" y="2433"/>
                    </a:cubicBezTo>
                    <a:cubicBezTo>
                      <a:pt x="3981" y="2433"/>
                      <a:pt x="4077" y="2410"/>
                      <a:pt x="4136" y="2341"/>
                    </a:cubicBezTo>
                    <a:cubicBezTo>
                      <a:pt x="4235" y="1994"/>
                      <a:pt x="4122" y="1671"/>
                      <a:pt x="3813" y="1671"/>
                    </a:cubicBezTo>
                    <a:cubicBezTo>
                      <a:pt x="3756" y="1671"/>
                      <a:pt x="3693" y="1682"/>
                      <a:pt x="3623" y="1705"/>
                    </a:cubicBezTo>
                    <a:cubicBezTo>
                      <a:pt x="3579" y="1530"/>
                      <a:pt x="3524" y="1367"/>
                      <a:pt x="3439" y="1232"/>
                    </a:cubicBezTo>
                    <a:cubicBezTo>
                      <a:pt x="3555" y="1106"/>
                      <a:pt x="3709" y="1003"/>
                      <a:pt x="3706" y="821"/>
                    </a:cubicBezTo>
                    <a:cubicBezTo>
                      <a:pt x="3703" y="634"/>
                      <a:pt x="3453" y="411"/>
                      <a:pt x="3267" y="411"/>
                    </a:cubicBezTo>
                    <a:cubicBezTo>
                      <a:pt x="3263" y="411"/>
                      <a:pt x="3258" y="411"/>
                      <a:pt x="3254" y="412"/>
                    </a:cubicBezTo>
                    <a:cubicBezTo>
                      <a:pt x="3037" y="423"/>
                      <a:pt x="3015" y="642"/>
                      <a:pt x="2822" y="719"/>
                    </a:cubicBezTo>
                    <a:cubicBezTo>
                      <a:pt x="2715" y="662"/>
                      <a:pt x="2575" y="638"/>
                      <a:pt x="2453" y="595"/>
                    </a:cubicBezTo>
                    <a:cubicBezTo>
                      <a:pt x="2450" y="393"/>
                      <a:pt x="2422" y="215"/>
                      <a:pt x="2350" y="83"/>
                    </a:cubicBezTo>
                    <a:cubicBezTo>
                      <a:pt x="2275" y="31"/>
                      <a:pt x="2145" y="1"/>
                      <a:pt x="20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1"/>
              <p:cNvSpPr/>
              <p:nvPr/>
            </p:nvSpPr>
            <p:spPr>
              <a:xfrm>
                <a:off x="3302375" y="4327699"/>
                <a:ext cx="36800" cy="36825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1473" extrusionOk="0">
                    <a:moveTo>
                      <a:pt x="736" y="0"/>
                    </a:moveTo>
                    <a:cubicBezTo>
                      <a:pt x="329" y="0"/>
                      <a:pt x="0" y="330"/>
                      <a:pt x="0" y="737"/>
                    </a:cubicBezTo>
                    <a:cubicBezTo>
                      <a:pt x="0" y="1143"/>
                      <a:pt x="329" y="1473"/>
                      <a:pt x="736" y="1473"/>
                    </a:cubicBezTo>
                    <a:cubicBezTo>
                      <a:pt x="1143" y="1473"/>
                      <a:pt x="1472" y="1143"/>
                      <a:pt x="1472" y="737"/>
                    </a:cubicBezTo>
                    <a:cubicBezTo>
                      <a:pt x="1472" y="330"/>
                      <a:pt x="1143" y="0"/>
                      <a:pt x="7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1"/>
              <p:cNvSpPr/>
              <p:nvPr/>
            </p:nvSpPr>
            <p:spPr>
              <a:xfrm>
                <a:off x="3298650" y="4421200"/>
                <a:ext cx="171625" cy="167550"/>
              </a:xfrm>
              <a:custGeom>
                <a:avLst/>
                <a:gdLst/>
                <a:ahLst/>
                <a:cxnLst/>
                <a:rect l="l" t="t" r="r" b="b"/>
                <a:pathLst>
                  <a:path w="6865" h="6702" extrusionOk="0">
                    <a:moveTo>
                      <a:pt x="3441" y="1538"/>
                    </a:moveTo>
                    <a:cubicBezTo>
                      <a:pt x="4475" y="1538"/>
                      <a:pt x="5312" y="2375"/>
                      <a:pt x="5312" y="3408"/>
                    </a:cubicBezTo>
                    <a:cubicBezTo>
                      <a:pt x="5312" y="4441"/>
                      <a:pt x="4475" y="5279"/>
                      <a:pt x="3441" y="5279"/>
                    </a:cubicBezTo>
                    <a:cubicBezTo>
                      <a:pt x="2408" y="5279"/>
                      <a:pt x="1570" y="4441"/>
                      <a:pt x="1570" y="3408"/>
                    </a:cubicBezTo>
                    <a:cubicBezTo>
                      <a:pt x="1570" y="2375"/>
                      <a:pt x="2408" y="1538"/>
                      <a:pt x="3441" y="1538"/>
                    </a:cubicBezTo>
                    <a:close/>
                    <a:moveTo>
                      <a:pt x="3452" y="0"/>
                    </a:moveTo>
                    <a:cubicBezTo>
                      <a:pt x="3210" y="0"/>
                      <a:pt x="2951" y="60"/>
                      <a:pt x="2851" y="206"/>
                    </a:cubicBezTo>
                    <a:cubicBezTo>
                      <a:pt x="2720" y="396"/>
                      <a:pt x="2798" y="572"/>
                      <a:pt x="2775" y="840"/>
                    </a:cubicBezTo>
                    <a:cubicBezTo>
                      <a:pt x="2547" y="933"/>
                      <a:pt x="2305" y="1012"/>
                      <a:pt x="2116" y="1143"/>
                    </a:cubicBezTo>
                    <a:cubicBezTo>
                      <a:pt x="1944" y="987"/>
                      <a:pt x="1855" y="769"/>
                      <a:pt x="1584" y="764"/>
                    </a:cubicBezTo>
                    <a:cubicBezTo>
                      <a:pt x="1582" y="764"/>
                      <a:pt x="1581" y="764"/>
                      <a:pt x="1579" y="764"/>
                    </a:cubicBezTo>
                    <a:cubicBezTo>
                      <a:pt x="1357" y="764"/>
                      <a:pt x="917" y="1119"/>
                      <a:pt x="874" y="1295"/>
                    </a:cubicBezTo>
                    <a:cubicBezTo>
                      <a:pt x="795" y="1624"/>
                      <a:pt x="1050" y="1776"/>
                      <a:pt x="1204" y="2031"/>
                    </a:cubicBezTo>
                    <a:cubicBezTo>
                      <a:pt x="1083" y="2231"/>
                      <a:pt x="1008" y="2478"/>
                      <a:pt x="899" y="2689"/>
                    </a:cubicBezTo>
                    <a:cubicBezTo>
                      <a:pt x="558" y="2714"/>
                      <a:pt x="221" y="2663"/>
                      <a:pt x="89" y="2892"/>
                    </a:cubicBezTo>
                    <a:cubicBezTo>
                      <a:pt x="5" y="3037"/>
                      <a:pt x="0" y="3493"/>
                      <a:pt x="89" y="3678"/>
                    </a:cubicBezTo>
                    <a:cubicBezTo>
                      <a:pt x="204" y="3922"/>
                      <a:pt x="536" y="3902"/>
                      <a:pt x="823" y="3932"/>
                    </a:cubicBezTo>
                    <a:cubicBezTo>
                      <a:pt x="879" y="4263"/>
                      <a:pt x="1013" y="4517"/>
                      <a:pt x="1178" y="4742"/>
                    </a:cubicBezTo>
                    <a:cubicBezTo>
                      <a:pt x="1031" y="4946"/>
                      <a:pt x="795" y="5051"/>
                      <a:pt x="823" y="5351"/>
                    </a:cubicBezTo>
                    <a:cubicBezTo>
                      <a:pt x="843" y="5555"/>
                      <a:pt x="1196" y="5887"/>
                      <a:pt x="1380" y="5908"/>
                    </a:cubicBezTo>
                    <a:cubicBezTo>
                      <a:pt x="1398" y="5910"/>
                      <a:pt x="1416" y="5911"/>
                      <a:pt x="1433" y="5911"/>
                    </a:cubicBezTo>
                    <a:cubicBezTo>
                      <a:pt x="1707" y="5911"/>
                      <a:pt x="1898" y="5672"/>
                      <a:pt x="2116" y="5579"/>
                    </a:cubicBezTo>
                    <a:cubicBezTo>
                      <a:pt x="2278" y="5736"/>
                      <a:pt x="2549" y="5787"/>
                      <a:pt x="2775" y="5883"/>
                    </a:cubicBezTo>
                    <a:cubicBezTo>
                      <a:pt x="2668" y="6473"/>
                      <a:pt x="2975" y="6702"/>
                      <a:pt x="3387" y="6702"/>
                    </a:cubicBezTo>
                    <a:cubicBezTo>
                      <a:pt x="3537" y="6702"/>
                      <a:pt x="3701" y="6671"/>
                      <a:pt x="3864" y="6617"/>
                    </a:cubicBezTo>
                    <a:cubicBezTo>
                      <a:pt x="4054" y="6444"/>
                      <a:pt x="4048" y="6075"/>
                      <a:pt x="4117" y="5781"/>
                    </a:cubicBezTo>
                    <a:cubicBezTo>
                      <a:pt x="4370" y="5754"/>
                      <a:pt x="4565" y="5671"/>
                      <a:pt x="4751" y="5579"/>
                    </a:cubicBezTo>
                    <a:cubicBezTo>
                      <a:pt x="4961" y="5715"/>
                      <a:pt x="5118" y="5995"/>
                      <a:pt x="5406" y="5995"/>
                    </a:cubicBezTo>
                    <a:cubicBezTo>
                      <a:pt x="5439" y="5995"/>
                      <a:pt x="5475" y="5992"/>
                      <a:pt x="5512" y="5983"/>
                    </a:cubicBezTo>
                    <a:cubicBezTo>
                      <a:pt x="5614" y="5961"/>
                      <a:pt x="5757" y="5802"/>
                      <a:pt x="5840" y="5705"/>
                    </a:cubicBezTo>
                    <a:cubicBezTo>
                      <a:pt x="6212" y="5279"/>
                      <a:pt x="5912" y="4939"/>
                      <a:pt x="5638" y="4615"/>
                    </a:cubicBezTo>
                    <a:cubicBezTo>
                      <a:pt x="5774" y="4481"/>
                      <a:pt x="5789" y="4225"/>
                      <a:pt x="5917" y="4084"/>
                    </a:cubicBezTo>
                    <a:cubicBezTo>
                      <a:pt x="5999" y="4091"/>
                      <a:pt x="6081" y="4096"/>
                      <a:pt x="6160" y="4096"/>
                    </a:cubicBezTo>
                    <a:cubicBezTo>
                      <a:pt x="6321" y="4096"/>
                      <a:pt x="6468" y="4075"/>
                      <a:pt x="6576" y="4008"/>
                    </a:cubicBezTo>
                    <a:cubicBezTo>
                      <a:pt x="6797" y="3869"/>
                      <a:pt x="6865" y="3375"/>
                      <a:pt x="6728" y="3095"/>
                    </a:cubicBezTo>
                    <a:cubicBezTo>
                      <a:pt x="6592" y="2814"/>
                      <a:pt x="6234" y="2832"/>
                      <a:pt x="5968" y="2765"/>
                    </a:cubicBezTo>
                    <a:cubicBezTo>
                      <a:pt x="5912" y="2491"/>
                      <a:pt x="5796" y="2278"/>
                      <a:pt x="5689" y="2055"/>
                    </a:cubicBezTo>
                    <a:cubicBezTo>
                      <a:pt x="5817" y="1824"/>
                      <a:pt x="6106" y="1738"/>
                      <a:pt x="6120" y="1447"/>
                    </a:cubicBezTo>
                    <a:cubicBezTo>
                      <a:pt x="6136" y="1122"/>
                      <a:pt x="5705" y="680"/>
                      <a:pt x="5317" y="680"/>
                    </a:cubicBezTo>
                    <a:cubicBezTo>
                      <a:pt x="5289" y="680"/>
                      <a:pt x="5261" y="682"/>
                      <a:pt x="5233" y="687"/>
                    </a:cubicBezTo>
                    <a:cubicBezTo>
                      <a:pt x="4944" y="739"/>
                      <a:pt x="4936" y="1035"/>
                      <a:pt x="4675" y="1143"/>
                    </a:cubicBezTo>
                    <a:cubicBezTo>
                      <a:pt x="4515" y="1000"/>
                      <a:pt x="4255" y="956"/>
                      <a:pt x="4067" y="840"/>
                    </a:cubicBezTo>
                    <a:cubicBezTo>
                      <a:pt x="4034" y="539"/>
                      <a:pt x="4123" y="270"/>
                      <a:pt x="3915" y="104"/>
                    </a:cubicBezTo>
                    <a:cubicBezTo>
                      <a:pt x="3834" y="40"/>
                      <a:pt x="3648" y="0"/>
                      <a:pt x="34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1"/>
              <p:cNvSpPr/>
              <p:nvPr/>
            </p:nvSpPr>
            <p:spPr>
              <a:xfrm>
                <a:off x="3367850" y="4489550"/>
                <a:ext cx="33700" cy="33700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348" extrusionOk="0">
                    <a:moveTo>
                      <a:pt x="673" y="1"/>
                    </a:moveTo>
                    <a:cubicBezTo>
                      <a:pt x="301" y="1"/>
                      <a:pt x="0" y="303"/>
                      <a:pt x="0" y="674"/>
                    </a:cubicBezTo>
                    <a:cubicBezTo>
                      <a:pt x="0" y="1046"/>
                      <a:pt x="301" y="1348"/>
                      <a:pt x="673" y="1348"/>
                    </a:cubicBezTo>
                    <a:cubicBezTo>
                      <a:pt x="1045" y="1348"/>
                      <a:pt x="1347" y="1046"/>
                      <a:pt x="1347" y="674"/>
                    </a:cubicBezTo>
                    <a:cubicBezTo>
                      <a:pt x="1347" y="303"/>
                      <a:pt x="1045" y="1"/>
                      <a:pt x="6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1"/>
              <p:cNvSpPr/>
              <p:nvPr/>
            </p:nvSpPr>
            <p:spPr>
              <a:xfrm>
                <a:off x="2549025" y="4294549"/>
                <a:ext cx="108075" cy="109350"/>
              </a:xfrm>
              <a:custGeom>
                <a:avLst/>
                <a:gdLst/>
                <a:ahLst/>
                <a:cxnLst/>
                <a:rect l="l" t="t" r="r" b="b"/>
                <a:pathLst>
                  <a:path w="4323" h="4374" extrusionOk="0">
                    <a:moveTo>
                      <a:pt x="2202" y="1082"/>
                    </a:moveTo>
                    <a:cubicBezTo>
                      <a:pt x="2836" y="1082"/>
                      <a:pt x="3350" y="1597"/>
                      <a:pt x="3350" y="2231"/>
                    </a:cubicBezTo>
                    <a:cubicBezTo>
                      <a:pt x="3350" y="2865"/>
                      <a:pt x="2836" y="3379"/>
                      <a:pt x="2202" y="3379"/>
                    </a:cubicBezTo>
                    <a:cubicBezTo>
                      <a:pt x="1568" y="3379"/>
                      <a:pt x="1053" y="2865"/>
                      <a:pt x="1053" y="2231"/>
                    </a:cubicBezTo>
                    <a:cubicBezTo>
                      <a:pt x="1053" y="1597"/>
                      <a:pt x="1568" y="1082"/>
                      <a:pt x="2202" y="1082"/>
                    </a:cubicBezTo>
                    <a:close/>
                    <a:moveTo>
                      <a:pt x="2100" y="1"/>
                    </a:moveTo>
                    <a:cubicBezTo>
                      <a:pt x="1943" y="1"/>
                      <a:pt x="1784" y="25"/>
                      <a:pt x="1664" y="64"/>
                    </a:cubicBezTo>
                    <a:cubicBezTo>
                      <a:pt x="1575" y="195"/>
                      <a:pt x="1631" y="439"/>
                      <a:pt x="1689" y="570"/>
                    </a:cubicBezTo>
                    <a:cubicBezTo>
                      <a:pt x="1598" y="655"/>
                      <a:pt x="1421" y="657"/>
                      <a:pt x="1335" y="748"/>
                    </a:cubicBezTo>
                    <a:cubicBezTo>
                      <a:pt x="1158" y="691"/>
                      <a:pt x="1167" y="522"/>
                      <a:pt x="979" y="520"/>
                    </a:cubicBezTo>
                    <a:cubicBezTo>
                      <a:pt x="978" y="520"/>
                      <a:pt x="977" y="520"/>
                      <a:pt x="976" y="520"/>
                    </a:cubicBezTo>
                    <a:cubicBezTo>
                      <a:pt x="734" y="520"/>
                      <a:pt x="450" y="920"/>
                      <a:pt x="473" y="1077"/>
                    </a:cubicBezTo>
                    <a:cubicBezTo>
                      <a:pt x="493" y="1220"/>
                      <a:pt x="606" y="1220"/>
                      <a:pt x="701" y="1331"/>
                    </a:cubicBezTo>
                    <a:cubicBezTo>
                      <a:pt x="665" y="1455"/>
                      <a:pt x="598" y="1548"/>
                      <a:pt x="574" y="1685"/>
                    </a:cubicBezTo>
                    <a:cubicBezTo>
                      <a:pt x="537" y="1666"/>
                      <a:pt x="499" y="1660"/>
                      <a:pt x="462" y="1660"/>
                    </a:cubicBezTo>
                    <a:cubicBezTo>
                      <a:pt x="383" y="1660"/>
                      <a:pt x="302" y="1687"/>
                      <a:pt x="211" y="1687"/>
                    </a:cubicBezTo>
                    <a:cubicBezTo>
                      <a:pt x="197" y="1687"/>
                      <a:pt x="183" y="1686"/>
                      <a:pt x="169" y="1685"/>
                    </a:cubicBezTo>
                    <a:lnTo>
                      <a:pt x="169" y="1685"/>
                    </a:lnTo>
                    <a:cubicBezTo>
                      <a:pt x="0" y="1842"/>
                      <a:pt x="30" y="2438"/>
                      <a:pt x="194" y="2572"/>
                    </a:cubicBezTo>
                    <a:cubicBezTo>
                      <a:pt x="294" y="2575"/>
                      <a:pt x="342" y="2578"/>
                      <a:pt x="399" y="2578"/>
                    </a:cubicBezTo>
                    <a:cubicBezTo>
                      <a:pt x="438" y="2578"/>
                      <a:pt x="481" y="2576"/>
                      <a:pt x="549" y="2572"/>
                    </a:cubicBezTo>
                    <a:cubicBezTo>
                      <a:pt x="592" y="2690"/>
                      <a:pt x="605" y="2838"/>
                      <a:pt x="650" y="2953"/>
                    </a:cubicBezTo>
                    <a:cubicBezTo>
                      <a:pt x="570" y="3115"/>
                      <a:pt x="409" y="3104"/>
                      <a:pt x="397" y="3282"/>
                    </a:cubicBezTo>
                    <a:cubicBezTo>
                      <a:pt x="384" y="3467"/>
                      <a:pt x="717" y="3886"/>
                      <a:pt x="985" y="3886"/>
                    </a:cubicBezTo>
                    <a:cubicBezTo>
                      <a:pt x="1083" y="3886"/>
                      <a:pt x="1172" y="3830"/>
                      <a:pt x="1233" y="3688"/>
                    </a:cubicBezTo>
                    <a:cubicBezTo>
                      <a:pt x="1366" y="3757"/>
                      <a:pt x="1482" y="3844"/>
                      <a:pt x="1639" y="3890"/>
                    </a:cubicBezTo>
                    <a:cubicBezTo>
                      <a:pt x="1637" y="4057"/>
                      <a:pt x="1617" y="4093"/>
                      <a:pt x="1639" y="4244"/>
                    </a:cubicBezTo>
                    <a:cubicBezTo>
                      <a:pt x="1749" y="4326"/>
                      <a:pt x="1980" y="4373"/>
                      <a:pt x="2201" y="4373"/>
                    </a:cubicBezTo>
                    <a:cubicBezTo>
                      <a:pt x="2384" y="4373"/>
                      <a:pt x="2559" y="4341"/>
                      <a:pt x="2652" y="4270"/>
                    </a:cubicBezTo>
                    <a:lnTo>
                      <a:pt x="2652" y="3940"/>
                    </a:lnTo>
                    <a:cubicBezTo>
                      <a:pt x="2753" y="3872"/>
                      <a:pt x="2913" y="3863"/>
                      <a:pt x="3007" y="3788"/>
                    </a:cubicBezTo>
                    <a:cubicBezTo>
                      <a:pt x="3081" y="3889"/>
                      <a:pt x="3149" y="3963"/>
                      <a:pt x="3260" y="3966"/>
                    </a:cubicBezTo>
                    <a:cubicBezTo>
                      <a:pt x="3261" y="3966"/>
                      <a:pt x="3262" y="3966"/>
                      <a:pt x="3263" y="3966"/>
                    </a:cubicBezTo>
                    <a:cubicBezTo>
                      <a:pt x="3469" y="3966"/>
                      <a:pt x="4082" y="3367"/>
                      <a:pt x="3666" y="3155"/>
                    </a:cubicBezTo>
                    <a:cubicBezTo>
                      <a:pt x="3700" y="3012"/>
                      <a:pt x="3795" y="2929"/>
                      <a:pt x="3818" y="2775"/>
                    </a:cubicBezTo>
                    <a:cubicBezTo>
                      <a:pt x="3905" y="2776"/>
                      <a:pt x="3959" y="2793"/>
                      <a:pt x="4019" y="2793"/>
                    </a:cubicBezTo>
                    <a:cubicBezTo>
                      <a:pt x="4050" y="2793"/>
                      <a:pt x="4083" y="2789"/>
                      <a:pt x="4122" y="2775"/>
                    </a:cubicBezTo>
                    <a:cubicBezTo>
                      <a:pt x="4269" y="2555"/>
                      <a:pt x="4323" y="2042"/>
                      <a:pt x="4249" y="1761"/>
                    </a:cubicBezTo>
                    <a:cubicBezTo>
                      <a:pt x="4212" y="1739"/>
                      <a:pt x="4159" y="1733"/>
                      <a:pt x="4100" y="1733"/>
                    </a:cubicBezTo>
                    <a:cubicBezTo>
                      <a:pt x="4045" y="1733"/>
                      <a:pt x="3985" y="1738"/>
                      <a:pt x="3930" y="1738"/>
                    </a:cubicBezTo>
                    <a:cubicBezTo>
                      <a:pt x="3909" y="1738"/>
                      <a:pt x="3888" y="1737"/>
                      <a:pt x="3868" y="1735"/>
                    </a:cubicBezTo>
                    <a:cubicBezTo>
                      <a:pt x="3798" y="1673"/>
                      <a:pt x="3802" y="1532"/>
                      <a:pt x="3742" y="1457"/>
                    </a:cubicBezTo>
                    <a:cubicBezTo>
                      <a:pt x="3827" y="1299"/>
                      <a:pt x="3974" y="1344"/>
                      <a:pt x="3996" y="1178"/>
                    </a:cubicBezTo>
                    <a:cubicBezTo>
                      <a:pt x="4018" y="997"/>
                      <a:pt x="3548" y="519"/>
                      <a:pt x="3348" y="519"/>
                    </a:cubicBezTo>
                    <a:cubicBezTo>
                      <a:pt x="3344" y="519"/>
                      <a:pt x="3340" y="519"/>
                      <a:pt x="3336" y="520"/>
                    </a:cubicBezTo>
                    <a:cubicBezTo>
                      <a:pt x="3188" y="534"/>
                      <a:pt x="3187" y="661"/>
                      <a:pt x="3058" y="748"/>
                    </a:cubicBezTo>
                    <a:cubicBezTo>
                      <a:pt x="2918" y="685"/>
                      <a:pt x="2801" y="599"/>
                      <a:pt x="2627" y="570"/>
                    </a:cubicBezTo>
                    <a:cubicBezTo>
                      <a:pt x="2855" y="144"/>
                      <a:pt x="2482" y="1"/>
                      <a:pt x="2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1"/>
              <p:cNvSpPr/>
              <p:nvPr/>
            </p:nvSpPr>
            <p:spPr>
              <a:xfrm>
                <a:off x="2508750" y="4451050"/>
                <a:ext cx="130650" cy="125925"/>
              </a:xfrm>
              <a:custGeom>
                <a:avLst/>
                <a:gdLst/>
                <a:ahLst/>
                <a:cxnLst/>
                <a:rect l="l" t="t" r="r" b="b"/>
                <a:pathLst>
                  <a:path w="5226" h="5037" extrusionOk="0">
                    <a:moveTo>
                      <a:pt x="2696" y="1033"/>
                    </a:moveTo>
                    <a:cubicBezTo>
                      <a:pt x="3517" y="1033"/>
                      <a:pt x="4182" y="1699"/>
                      <a:pt x="4182" y="2519"/>
                    </a:cubicBezTo>
                    <a:cubicBezTo>
                      <a:pt x="4182" y="3340"/>
                      <a:pt x="3517" y="4004"/>
                      <a:pt x="2696" y="4004"/>
                    </a:cubicBezTo>
                    <a:cubicBezTo>
                      <a:pt x="1876" y="4004"/>
                      <a:pt x="1211" y="3340"/>
                      <a:pt x="1211" y="2519"/>
                    </a:cubicBezTo>
                    <a:cubicBezTo>
                      <a:pt x="1211" y="1699"/>
                      <a:pt x="1876" y="1033"/>
                      <a:pt x="2696" y="1033"/>
                    </a:cubicBezTo>
                    <a:close/>
                    <a:moveTo>
                      <a:pt x="2592" y="1"/>
                    </a:moveTo>
                    <a:cubicBezTo>
                      <a:pt x="2464" y="1"/>
                      <a:pt x="2344" y="26"/>
                      <a:pt x="2266" y="96"/>
                    </a:cubicBezTo>
                    <a:cubicBezTo>
                      <a:pt x="2186" y="261"/>
                      <a:pt x="2214" y="551"/>
                      <a:pt x="2240" y="755"/>
                    </a:cubicBezTo>
                    <a:cubicBezTo>
                      <a:pt x="2092" y="843"/>
                      <a:pt x="1907" y="894"/>
                      <a:pt x="1784" y="1008"/>
                    </a:cubicBezTo>
                    <a:cubicBezTo>
                      <a:pt x="1593" y="887"/>
                      <a:pt x="1519" y="603"/>
                      <a:pt x="1233" y="603"/>
                    </a:cubicBezTo>
                    <a:cubicBezTo>
                      <a:pt x="1231" y="603"/>
                      <a:pt x="1229" y="603"/>
                      <a:pt x="1227" y="603"/>
                    </a:cubicBezTo>
                    <a:cubicBezTo>
                      <a:pt x="1015" y="606"/>
                      <a:pt x="709" y="866"/>
                      <a:pt x="695" y="1033"/>
                    </a:cubicBezTo>
                    <a:cubicBezTo>
                      <a:pt x="668" y="1330"/>
                      <a:pt x="1005" y="1406"/>
                      <a:pt x="1151" y="1591"/>
                    </a:cubicBezTo>
                    <a:cubicBezTo>
                      <a:pt x="1069" y="1763"/>
                      <a:pt x="934" y="1882"/>
                      <a:pt x="897" y="2097"/>
                    </a:cubicBezTo>
                    <a:cubicBezTo>
                      <a:pt x="847" y="2091"/>
                      <a:pt x="799" y="2088"/>
                      <a:pt x="752" y="2088"/>
                    </a:cubicBezTo>
                    <a:cubicBezTo>
                      <a:pt x="260" y="2088"/>
                      <a:pt x="0" y="2457"/>
                      <a:pt x="187" y="2960"/>
                    </a:cubicBezTo>
                    <a:cubicBezTo>
                      <a:pt x="277" y="3037"/>
                      <a:pt x="451" y="3065"/>
                      <a:pt x="628" y="3065"/>
                    </a:cubicBezTo>
                    <a:cubicBezTo>
                      <a:pt x="740" y="3065"/>
                      <a:pt x="854" y="3054"/>
                      <a:pt x="947" y="3036"/>
                    </a:cubicBezTo>
                    <a:cubicBezTo>
                      <a:pt x="1012" y="3140"/>
                      <a:pt x="1037" y="3284"/>
                      <a:pt x="1099" y="3390"/>
                    </a:cubicBezTo>
                    <a:cubicBezTo>
                      <a:pt x="1029" y="3604"/>
                      <a:pt x="729" y="3661"/>
                      <a:pt x="719" y="3922"/>
                    </a:cubicBezTo>
                    <a:cubicBezTo>
                      <a:pt x="712" y="4144"/>
                      <a:pt x="975" y="4433"/>
                      <a:pt x="1175" y="4454"/>
                    </a:cubicBezTo>
                    <a:cubicBezTo>
                      <a:pt x="1193" y="4456"/>
                      <a:pt x="1209" y="4457"/>
                      <a:pt x="1225" y="4457"/>
                    </a:cubicBezTo>
                    <a:cubicBezTo>
                      <a:pt x="1486" y="4457"/>
                      <a:pt x="1550" y="4212"/>
                      <a:pt x="1733" y="4074"/>
                    </a:cubicBezTo>
                    <a:cubicBezTo>
                      <a:pt x="1842" y="4134"/>
                      <a:pt x="1979" y="4167"/>
                      <a:pt x="2089" y="4226"/>
                    </a:cubicBezTo>
                    <a:cubicBezTo>
                      <a:pt x="2097" y="4487"/>
                      <a:pt x="2052" y="4804"/>
                      <a:pt x="2164" y="4961"/>
                    </a:cubicBezTo>
                    <a:cubicBezTo>
                      <a:pt x="2247" y="5013"/>
                      <a:pt x="2368" y="5036"/>
                      <a:pt x="2491" y="5036"/>
                    </a:cubicBezTo>
                    <a:cubicBezTo>
                      <a:pt x="2646" y="5036"/>
                      <a:pt x="2806" y="4999"/>
                      <a:pt x="2900" y="4935"/>
                    </a:cubicBezTo>
                    <a:cubicBezTo>
                      <a:pt x="2988" y="4771"/>
                      <a:pt x="3023" y="4552"/>
                      <a:pt x="3026" y="4302"/>
                    </a:cubicBezTo>
                    <a:cubicBezTo>
                      <a:pt x="3177" y="4251"/>
                      <a:pt x="3350" y="4220"/>
                      <a:pt x="3482" y="4150"/>
                    </a:cubicBezTo>
                    <a:cubicBezTo>
                      <a:pt x="3719" y="4245"/>
                      <a:pt x="3746" y="4515"/>
                      <a:pt x="4014" y="4531"/>
                    </a:cubicBezTo>
                    <a:cubicBezTo>
                      <a:pt x="4020" y="4531"/>
                      <a:pt x="4025" y="4531"/>
                      <a:pt x="4030" y="4531"/>
                    </a:cubicBezTo>
                    <a:cubicBezTo>
                      <a:pt x="4259" y="4531"/>
                      <a:pt x="4567" y="4256"/>
                      <a:pt x="4572" y="4024"/>
                    </a:cubicBezTo>
                    <a:cubicBezTo>
                      <a:pt x="4576" y="3799"/>
                      <a:pt x="4385" y="3674"/>
                      <a:pt x="4242" y="3516"/>
                    </a:cubicBezTo>
                    <a:cubicBezTo>
                      <a:pt x="4347" y="3351"/>
                      <a:pt x="4415" y="3149"/>
                      <a:pt x="4471" y="2934"/>
                    </a:cubicBezTo>
                    <a:cubicBezTo>
                      <a:pt x="4557" y="2963"/>
                      <a:pt x="4635" y="2976"/>
                      <a:pt x="4705" y="2976"/>
                    </a:cubicBezTo>
                    <a:cubicBezTo>
                      <a:pt x="5085" y="2976"/>
                      <a:pt x="5225" y="2578"/>
                      <a:pt x="5104" y="2149"/>
                    </a:cubicBezTo>
                    <a:cubicBezTo>
                      <a:pt x="5031" y="2064"/>
                      <a:pt x="4913" y="2036"/>
                      <a:pt x="4783" y="2036"/>
                    </a:cubicBezTo>
                    <a:cubicBezTo>
                      <a:pt x="4680" y="2036"/>
                      <a:pt x="4571" y="2053"/>
                      <a:pt x="4471" y="2073"/>
                    </a:cubicBezTo>
                    <a:cubicBezTo>
                      <a:pt x="4407" y="1875"/>
                      <a:pt x="4380" y="1639"/>
                      <a:pt x="4268" y="1489"/>
                    </a:cubicBezTo>
                    <a:cubicBezTo>
                      <a:pt x="4363" y="1288"/>
                      <a:pt x="4649" y="1229"/>
                      <a:pt x="4673" y="957"/>
                    </a:cubicBezTo>
                    <a:cubicBezTo>
                      <a:pt x="4696" y="704"/>
                      <a:pt x="4424" y="381"/>
                      <a:pt x="4217" y="374"/>
                    </a:cubicBezTo>
                    <a:cubicBezTo>
                      <a:pt x="4213" y="374"/>
                      <a:pt x="4210" y="374"/>
                      <a:pt x="4207" y="374"/>
                    </a:cubicBezTo>
                    <a:cubicBezTo>
                      <a:pt x="3934" y="374"/>
                      <a:pt x="3823" y="711"/>
                      <a:pt x="3660" y="881"/>
                    </a:cubicBezTo>
                    <a:cubicBezTo>
                      <a:pt x="3467" y="820"/>
                      <a:pt x="3301" y="732"/>
                      <a:pt x="3076" y="704"/>
                    </a:cubicBezTo>
                    <a:cubicBezTo>
                      <a:pt x="3083" y="427"/>
                      <a:pt x="3063" y="177"/>
                      <a:pt x="2924" y="45"/>
                    </a:cubicBezTo>
                    <a:cubicBezTo>
                      <a:pt x="2823" y="20"/>
                      <a:pt x="2705" y="1"/>
                      <a:pt x="25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1"/>
              <p:cNvSpPr/>
              <p:nvPr/>
            </p:nvSpPr>
            <p:spPr>
              <a:xfrm>
                <a:off x="2553450" y="4491300"/>
                <a:ext cx="45425" cy="45450"/>
              </a:xfrm>
              <a:custGeom>
                <a:avLst/>
                <a:gdLst/>
                <a:ahLst/>
                <a:cxnLst/>
                <a:rect l="l" t="t" r="r" b="b"/>
                <a:pathLst>
                  <a:path w="1817" h="1818" extrusionOk="0">
                    <a:moveTo>
                      <a:pt x="908" y="0"/>
                    </a:moveTo>
                    <a:cubicBezTo>
                      <a:pt x="407" y="0"/>
                      <a:pt x="1" y="407"/>
                      <a:pt x="1" y="909"/>
                    </a:cubicBezTo>
                    <a:cubicBezTo>
                      <a:pt x="1" y="1410"/>
                      <a:pt x="407" y="1817"/>
                      <a:pt x="908" y="1817"/>
                    </a:cubicBezTo>
                    <a:cubicBezTo>
                      <a:pt x="1411" y="1817"/>
                      <a:pt x="1816" y="1410"/>
                      <a:pt x="1816" y="909"/>
                    </a:cubicBezTo>
                    <a:cubicBezTo>
                      <a:pt x="1816" y="407"/>
                      <a:pt x="1411" y="0"/>
                      <a:pt x="9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1"/>
              <p:cNvSpPr/>
              <p:nvPr/>
            </p:nvSpPr>
            <p:spPr>
              <a:xfrm>
                <a:off x="2666575" y="4337425"/>
                <a:ext cx="171625" cy="167550"/>
              </a:xfrm>
              <a:custGeom>
                <a:avLst/>
                <a:gdLst/>
                <a:ahLst/>
                <a:cxnLst/>
                <a:rect l="l" t="t" r="r" b="b"/>
                <a:pathLst>
                  <a:path w="6865" h="6702" extrusionOk="0">
                    <a:moveTo>
                      <a:pt x="3442" y="1423"/>
                    </a:moveTo>
                    <a:cubicBezTo>
                      <a:pt x="4474" y="1423"/>
                      <a:pt x="5313" y="2260"/>
                      <a:pt x="5313" y="3294"/>
                    </a:cubicBezTo>
                    <a:cubicBezTo>
                      <a:pt x="5313" y="4328"/>
                      <a:pt x="4474" y="5165"/>
                      <a:pt x="3442" y="5165"/>
                    </a:cubicBezTo>
                    <a:cubicBezTo>
                      <a:pt x="2408" y="5165"/>
                      <a:pt x="1571" y="4328"/>
                      <a:pt x="1571" y="3294"/>
                    </a:cubicBezTo>
                    <a:cubicBezTo>
                      <a:pt x="1571" y="2260"/>
                      <a:pt x="2408" y="1423"/>
                      <a:pt x="3442" y="1423"/>
                    </a:cubicBezTo>
                    <a:close/>
                    <a:moveTo>
                      <a:pt x="3388" y="0"/>
                    </a:moveTo>
                    <a:cubicBezTo>
                      <a:pt x="2976" y="0"/>
                      <a:pt x="2668" y="229"/>
                      <a:pt x="2775" y="819"/>
                    </a:cubicBezTo>
                    <a:cubicBezTo>
                      <a:pt x="2549" y="914"/>
                      <a:pt x="2280" y="966"/>
                      <a:pt x="2116" y="1123"/>
                    </a:cubicBezTo>
                    <a:cubicBezTo>
                      <a:pt x="1898" y="1029"/>
                      <a:pt x="1708" y="791"/>
                      <a:pt x="1435" y="791"/>
                    </a:cubicBezTo>
                    <a:cubicBezTo>
                      <a:pt x="1417" y="791"/>
                      <a:pt x="1399" y="792"/>
                      <a:pt x="1381" y="794"/>
                    </a:cubicBezTo>
                    <a:cubicBezTo>
                      <a:pt x="1197" y="815"/>
                      <a:pt x="843" y="1148"/>
                      <a:pt x="824" y="1351"/>
                    </a:cubicBezTo>
                    <a:cubicBezTo>
                      <a:pt x="795" y="1652"/>
                      <a:pt x="1031" y="1757"/>
                      <a:pt x="1178" y="1959"/>
                    </a:cubicBezTo>
                    <a:cubicBezTo>
                      <a:pt x="1014" y="2184"/>
                      <a:pt x="879" y="2438"/>
                      <a:pt x="824" y="2771"/>
                    </a:cubicBezTo>
                    <a:cubicBezTo>
                      <a:pt x="536" y="2800"/>
                      <a:pt x="204" y="2779"/>
                      <a:pt x="88" y="3024"/>
                    </a:cubicBezTo>
                    <a:cubicBezTo>
                      <a:pt x="1" y="3210"/>
                      <a:pt x="5" y="3665"/>
                      <a:pt x="88" y="3810"/>
                    </a:cubicBezTo>
                    <a:cubicBezTo>
                      <a:pt x="222" y="4039"/>
                      <a:pt x="559" y="3989"/>
                      <a:pt x="900" y="4012"/>
                    </a:cubicBezTo>
                    <a:cubicBezTo>
                      <a:pt x="1009" y="4224"/>
                      <a:pt x="1084" y="4470"/>
                      <a:pt x="1204" y="4671"/>
                    </a:cubicBezTo>
                    <a:cubicBezTo>
                      <a:pt x="1051" y="4926"/>
                      <a:pt x="795" y="5078"/>
                      <a:pt x="874" y="5406"/>
                    </a:cubicBezTo>
                    <a:cubicBezTo>
                      <a:pt x="917" y="5583"/>
                      <a:pt x="1357" y="5939"/>
                      <a:pt x="1579" y="5939"/>
                    </a:cubicBezTo>
                    <a:cubicBezTo>
                      <a:pt x="1581" y="5939"/>
                      <a:pt x="1583" y="5939"/>
                      <a:pt x="1584" y="5939"/>
                    </a:cubicBezTo>
                    <a:cubicBezTo>
                      <a:pt x="1855" y="5933"/>
                      <a:pt x="1944" y="5715"/>
                      <a:pt x="2116" y="5559"/>
                    </a:cubicBezTo>
                    <a:cubicBezTo>
                      <a:pt x="2305" y="5690"/>
                      <a:pt x="2548" y="5768"/>
                      <a:pt x="2775" y="5863"/>
                    </a:cubicBezTo>
                    <a:cubicBezTo>
                      <a:pt x="2799" y="6131"/>
                      <a:pt x="2719" y="6305"/>
                      <a:pt x="2851" y="6496"/>
                    </a:cubicBezTo>
                    <a:cubicBezTo>
                      <a:pt x="2951" y="6641"/>
                      <a:pt x="3210" y="6701"/>
                      <a:pt x="3452" y="6701"/>
                    </a:cubicBezTo>
                    <a:cubicBezTo>
                      <a:pt x="3648" y="6701"/>
                      <a:pt x="3834" y="6662"/>
                      <a:pt x="3915" y="6597"/>
                    </a:cubicBezTo>
                    <a:cubicBezTo>
                      <a:pt x="4123" y="6432"/>
                      <a:pt x="4034" y="6163"/>
                      <a:pt x="4067" y="5863"/>
                    </a:cubicBezTo>
                    <a:cubicBezTo>
                      <a:pt x="4255" y="5746"/>
                      <a:pt x="4515" y="5702"/>
                      <a:pt x="4676" y="5559"/>
                    </a:cubicBezTo>
                    <a:cubicBezTo>
                      <a:pt x="4936" y="5666"/>
                      <a:pt x="4944" y="5962"/>
                      <a:pt x="5234" y="6015"/>
                    </a:cubicBezTo>
                    <a:cubicBezTo>
                      <a:pt x="5261" y="6020"/>
                      <a:pt x="5289" y="6022"/>
                      <a:pt x="5317" y="6022"/>
                    </a:cubicBezTo>
                    <a:cubicBezTo>
                      <a:pt x="5705" y="6022"/>
                      <a:pt x="6137" y="5579"/>
                      <a:pt x="6120" y="5254"/>
                    </a:cubicBezTo>
                    <a:cubicBezTo>
                      <a:pt x="6106" y="4964"/>
                      <a:pt x="5817" y="4877"/>
                      <a:pt x="5689" y="4646"/>
                    </a:cubicBezTo>
                    <a:cubicBezTo>
                      <a:pt x="5796" y="4423"/>
                      <a:pt x="5913" y="4211"/>
                      <a:pt x="5968" y="3936"/>
                    </a:cubicBezTo>
                    <a:cubicBezTo>
                      <a:pt x="6234" y="3869"/>
                      <a:pt x="6591" y="3888"/>
                      <a:pt x="6729" y="3606"/>
                    </a:cubicBezTo>
                    <a:cubicBezTo>
                      <a:pt x="6864" y="3328"/>
                      <a:pt x="6796" y="2833"/>
                      <a:pt x="6577" y="2695"/>
                    </a:cubicBezTo>
                    <a:cubicBezTo>
                      <a:pt x="6469" y="2628"/>
                      <a:pt x="6321" y="2606"/>
                      <a:pt x="6161" y="2606"/>
                    </a:cubicBezTo>
                    <a:cubicBezTo>
                      <a:pt x="6082" y="2606"/>
                      <a:pt x="5999" y="2611"/>
                      <a:pt x="5917" y="2619"/>
                    </a:cubicBezTo>
                    <a:cubicBezTo>
                      <a:pt x="5789" y="2476"/>
                      <a:pt x="5774" y="2221"/>
                      <a:pt x="5638" y="2087"/>
                    </a:cubicBezTo>
                    <a:cubicBezTo>
                      <a:pt x="5913" y="1763"/>
                      <a:pt x="6213" y="1424"/>
                      <a:pt x="5841" y="997"/>
                    </a:cubicBezTo>
                    <a:cubicBezTo>
                      <a:pt x="5758" y="900"/>
                      <a:pt x="5615" y="741"/>
                      <a:pt x="5512" y="718"/>
                    </a:cubicBezTo>
                    <a:cubicBezTo>
                      <a:pt x="5475" y="710"/>
                      <a:pt x="5440" y="706"/>
                      <a:pt x="5406" y="706"/>
                    </a:cubicBezTo>
                    <a:cubicBezTo>
                      <a:pt x="5119" y="706"/>
                      <a:pt x="4962" y="987"/>
                      <a:pt x="4752" y="1123"/>
                    </a:cubicBezTo>
                    <a:cubicBezTo>
                      <a:pt x="4566" y="1031"/>
                      <a:pt x="4370" y="947"/>
                      <a:pt x="4118" y="921"/>
                    </a:cubicBezTo>
                    <a:cubicBezTo>
                      <a:pt x="4048" y="628"/>
                      <a:pt x="4054" y="259"/>
                      <a:pt x="3865" y="84"/>
                    </a:cubicBezTo>
                    <a:cubicBezTo>
                      <a:pt x="3702" y="30"/>
                      <a:pt x="3538" y="0"/>
                      <a:pt x="3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1"/>
              <p:cNvSpPr/>
              <p:nvPr/>
            </p:nvSpPr>
            <p:spPr>
              <a:xfrm>
                <a:off x="2735750" y="4402925"/>
                <a:ext cx="33700" cy="33675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347" extrusionOk="0">
                    <a:moveTo>
                      <a:pt x="675" y="0"/>
                    </a:moveTo>
                    <a:cubicBezTo>
                      <a:pt x="303" y="0"/>
                      <a:pt x="1" y="302"/>
                      <a:pt x="1" y="674"/>
                    </a:cubicBezTo>
                    <a:cubicBezTo>
                      <a:pt x="1" y="1046"/>
                      <a:pt x="303" y="1347"/>
                      <a:pt x="675" y="1347"/>
                    </a:cubicBezTo>
                    <a:cubicBezTo>
                      <a:pt x="1047" y="1347"/>
                      <a:pt x="1348" y="1046"/>
                      <a:pt x="1348" y="674"/>
                    </a:cubicBezTo>
                    <a:cubicBezTo>
                      <a:pt x="1348" y="302"/>
                      <a:pt x="1047" y="0"/>
                      <a:pt x="6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31"/>
              <p:cNvSpPr/>
              <p:nvPr/>
            </p:nvSpPr>
            <p:spPr>
              <a:xfrm>
                <a:off x="3245525" y="4763350"/>
                <a:ext cx="198600" cy="84975"/>
              </a:xfrm>
              <a:custGeom>
                <a:avLst/>
                <a:gdLst/>
                <a:ahLst/>
                <a:cxnLst/>
                <a:rect l="l" t="t" r="r" b="b"/>
                <a:pathLst>
                  <a:path w="7944" h="3399" extrusionOk="0">
                    <a:moveTo>
                      <a:pt x="319" y="0"/>
                    </a:moveTo>
                    <a:cubicBezTo>
                      <a:pt x="219" y="0"/>
                      <a:pt x="135" y="78"/>
                      <a:pt x="131" y="180"/>
                    </a:cubicBezTo>
                    <a:lnTo>
                      <a:pt x="5" y="2850"/>
                    </a:lnTo>
                    <a:cubicBezTo>
                      <a:pt x="1" y="2954"/>
                      <a:pt x="81" y="3044"/>
                      <a:pt x="186" y="3048"/>
                    </a:cubicBezTo>
                    <a:lnTo>
                      <a:pt x="7615" y="3398"/>
                    </a:lnTo>
                    <a:cubicBezTo>
                      <a:pt x="7618" y="3398"/>
                      <a:pt x="7621" y="3398"/>
                      <a:pt x="7624" y="3398"/>
                    </a:cubicBezTo>
                    <a:cubicBezTo>
                      <a:pt x="7724" y="3398"/>
                      <a:pt x="7808" y="3319"/>
                      <a:pt x="7813" y="3217"/>
                    </a:cubicBezTo>
                    <a:lnTo>
                      <a:pt x="7939" y="547"/>
                    </a:lnTo>
                    <a:cubicBezTo>
                      <a:pt x="7944" y="443"/>
                      <a:pt x="7863" y="355"/>
                      <a:pt x="7758" y="350"/>
                    </a:cubicBezTo>
                    <a:lnTo>
                      <a:pt x="328" y="0"/>
                    </a:lnTo>
                    <a:cubicBezTo>
                      <a:pt x="325" y="0"/>
                      <a:pt x="322" y="0"/>
                      <a:pt x="31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31"/>
              <p:cNvSpPr/>
              <p:nvPr/>
            </p:nvSpPr>
            <p:spPr>
              <a:xfrm>
                <a:off x="3404425" y="4780800"/>
                <a:ext cx="27550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2277" extrusionOk="0">
                    <a:moveTo>
                      <a:pt x="282" y="1"/>
                    </a:moveTo>
                    <a:cubicBezTo>
                      <a:pt x="181" y="1"/>
                      <a:pt x="98" y="80"/>
                      <a:pt x="93" y="182"/>
                    </a:cubicBezTo>
                    <a:lnTo>
                      <a:pt x="5" y="2049"/>
                    </a:lnTo>
                    <a:cubicBezTo>
                      <a:pt x="0" y="2153"/>
                      <a:pt x="81" y="2242"/>
                      <a:pt x="185" y="2247"/>
                    </a:cubicBezTo>
                    <a:lnTo>
                      <a:pt x="811" y="2277"/>
                    </a:lnTo>
                    <a:cubicBezTo>
                      <a:pt x="814" y="2277"/>
                      <a:pt x="817" y="2277"/>
                      <a:pt x="821" y="2277"/>
                    </a:cubicBezTo>
                    <a:cubicBezTo>
                      <a:pt x="921" y="2277"/>
                      <a:pt x="1004" y="2198"/>
                      <a:pt x="1009" y="2097"/>
                    </a:cubicBezTo>
                    <a:lnTo>
                      <a:pt x="1097" y="228"/>
                    </a:lnTo>
                    <a:cubicBezTo>
                      <a:pt x="1102" y="124"/>
                      <a:pt x="1022" y="35"/>
                      <a:pt x="917" y="31"/>
                    </a:cubicBezTo>
                    <a:lnTo>
                      <a:pt x="291" y="1"/>
                    </a:lnTo>
                    <a:cubicBezTo>
                      <a:pt x="288" y="1"/>
                      <a:pt x="285" y="1"/>
                      <a:pt x="2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31"/>
              <p:cNvSpPr/>
              <p:nvPr/>
            </p:nvSpPr>
            <p:spPr>
              <a:xfrm>
                <a:off x="3371325" y="4779250"/>
                <a:ext cx="27550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2277" extrusionOk="0">
                    <a:moveTo>
                      <a:pt x="283" y="0"/>
                    </a:moveTo>
                    <a:cubicBezTo>
                      <a:pt x="182" y="0"/>
                      <a:pt x="98" y="79"/>
                      <a:pt x="93" y="181"/>
                    </a:cubicBezTo>
                    <a:lnTo>
                      <a:pt x="5" y="2049"/>
                    </a:lnTo>
                    <a:cubicBezTo>
                      <a:pt x="0" y="2154"/>
                      <a:pt x="80" y="2242"/>
                      <a:pt x="185" y="2247"/>
                    </a:cubicBezTo>
                    <a:lnTo>
                      <a:pt x="811" y="2276"/>
                    </a:lnTo>
                    <a:cubicBezTo>
                      <a:pt x="814" y="2276"/>
                      <a:pt x="817" y="2276"/>
                      <a:pt x="820" y="2276"/>
                    </a:cubicBezTo>
                    <a:cubicBezTo>
                      <a:pt x="921" y="2276"/>
                      <a:pt x="1004" y="2197"/>
                      <a:pt x="1009" y="2096"/>
                    </a:cubicBezTo>
                    <a:lnTo>
                      <a:pt x="1097" y="228"/>
                    </a:lnTo>
                    <a:cubicBezTo>
                      <a:pt x="1102" y="124"/>
                      <a:pt x="1021" y="35"/>
                      <a:pt x="917" y="30"/>
                    </a:cubicBezTo>
                    <a:lnTo>
                      <a:pt x="291" y="0"/>
                    </a:lnTo>
                    <a:cubicBezTo>
                      <a:pt x="288" y="0"/>
                      <a:pt x="286" y="0"/>
                      <a:pt x="2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1"/>
              <p:cNvSpPr/>
              <p:nvPr/>
            </p:nvSpPr>
            <p:spPr>
              <a:xfrm>
                <a:off x="3338200" y="4777700"/>
                <a:ext cx="27600" cy="56900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2276" extrusionOk="0">
                    <a:moveTo>
                      <a:pt x="282" y="0"/>
                    </a:moveTo>
                    <a:cubicBezTo>
                      <a:pt x="181" y="0"/>
                      <a:pt x="98" y="79"/>
                      <a:pt x="94" y="180"/>
                    </a:cubicBezTo>
                    <a:lnTo>
                      <a:pt x="6" y="2048"/>
                    </a:lnTo>
                    <a:cubicBezTo>
                      <a:pt x="1" y="2153"/>
                      <a:pt x="82" y="2242"/>
                      <a:pt x="186" y="2247"/>
                    </a:cubicBezTo>
                    <a:lnTo>
                      <a:pt x="812" y="2275"/>
                    </a:lnTo>
                    <a:cubicBezTo>
                      <a:pt x="816" y="2276"/>
                      <a:pt x="819" y="2276"/>
                      <a:pt x="822" y="2276"/>
                    </a:cubicBezTo>
                    <a:cubicBezTo>
                      <a:pt x="921" y="2276"/>
                      <a:pt x="1005" y="2197"/>
                      <a:pt x="1010" y="2096"/>
                    </a:cubicBezTo>
                    <a:lnTo>
                      <a:pt x="1098" y="228"/>
                    </a:lnTo>
                    <a:cubicBezTo>
                      <a:pt x="1103" y="123"/>
                      <a:pt x="1022" y="35"/>
                      <a:pt x="918" y="29"/>
                    </a:cubicBezTo>
                    <a:lnTo>
                      <a:pt x="291" y="1"/>
                    </a:lnTo>
                    <a:cubicBezTo>
                      <a:pt x="288" y="0"/>
                      <a:pt x="285" y="0"/>
                      <a:pt x="2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1"/>
              <p:cNvSpPr/>
              <p:nvPr/>
            </p:nvSpPr>
            <p:spPr>
              <a:xfrm>
                <a:off x="3305100" y="4776125"/>
                <a:ext cx="27575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1103" h="2277" extrusionOk="0">
                    <a:moveTo>
                      <a:pt x="282" y="1"/>
                    </a:moveTo>
                    <a:cubicBezTo>
                      <a:pt x="182" y="1"/>
                      <a:pt x="99" y="80"/>
                      <a:pt x="94" y="181"/>
                    </a:cubicBezTo>
                    <a:lnTo>
                      <a:pt x="5" y="2050"/>
                    </a:lnTo>
                    <a:cubicBezTo>
                      <a:pt x="0" y="2153"/>
                      <a:pt x="81" y="2243"/>
                      <a:pt x="186" y="2247"/>
                    </a:cubicBezTo>
                    <a:lnTo>
                      <a:pt x="812" y="2277"/>
                    </a:lnTo>
                    <a:cubicBezTo>
                      <a:pt x="815" y="2277"/>
                      <a:pt x="818" y="2277"/>
                      <a:pt x="821" y="2277"/>
                    </a:cubicBezTo>
                    <a:cubicBezTo>
                      <a:pt x="921" y="2277"/>
                      <a:pt x="1005" y="2198"/>
                      <a:pt x="1010" y="2097"/>
                    </a:cubicBezTo>
                    <a:lnTo>
                      <a:pt x="1098" y="228"/>
                    </a:lnTo>
                    <a:cubicBezTo>
                      <a:pt x="1103" y="124"/>
                      <a:pt x="1022" y="35"/>
                      <a:pt x="918" y="31"/>
                    </a:cubicBezTo>
                    <a:lnTo>
                      <a:pt x="291" y="1"/>
                    </a:lnTo>
                    <a:cubicBezTo>
                      <a:pt x="288" y="1"/>
                      <a:pt x="285" y="1"/>
                      <a:pt x="2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31"/>
              <p:cNvSpPr/>
              <p:nvPr/>
            </p:nvSpPr>
            <p:spPr>
              <a:xfrm>
                <a:off x="3272000" y="4774575"/>
                <a:ext cx="27575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1103" h="2277" extrusionOk="0">
                    <a:moveTo>
                      <a:pt x="283" y="0"/>
                    </a:moveTo>
                    <a:cubicBezTo>
                      <a:pt x="183" y="0"/>
                      <a:pt x="98" y="79"/>
                      <a:pt x="93" y="181"/>
                    </a:cubicBezTo>
                    <a:lnTo>
                      <a:pt x="6" y="2049"/>
                    </a:lnTo>
                    <a:cubicBezTo>
                      <a:pt x="1" y="2153"/>
                      <a:pt x="82" y="2242"/>
                      <a:pt x="186" y="2247"/>
                    </a:cubicBezTo>
                    <a:lnTo>
                      <a:pt x="812" y="2276"/>
                    </a:lnTo>
                    <a:cubicBezTo>
                      <a:pt x="815" y="2276"/>
                      <a:pt x="818" y="2276"/>
                      <a:pt x="821" y="2276"/>
                    </a:cubicBezTo>
                    <a:cubicBezTo>
                      <a:pt x="922" y="2276"/>
                      <a:pt x="1005" y="2198"/>
                      <a:pt x="1010" y="2096"/>
                    </a:cubicBezTo>
                    <a:lnTo>
                      <a:pt x="1097" y="228"/>
                    </a:lnTo>
                    <a:cubicBezTo>
                      <a:pt x="1102" y="124"/>
                      <a:pt x="1021" y="35"/>
                      <a:pt x="917" y="30"/>
                    </a:cubicBezTo>
                    <a:lnTo>
                      <a:pt x="291" y="0"/>
                    </a:lnTo>
                    <a:cubicBezTo>
                      <a:pt x="288" y="0"/>
                      <a:pt x="286" y="0"/>
                      <a:pt x="2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31"/>
              <p:cNvSpPr/>
              <p:nvPr/>
            </p:nvSpPr>
            <p:spPr>
              <a:xfrm>
                <a:off x="3248050" y="4682100"/>
                <a:ext cx="207250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6039" extrusionOk="0">
                    <a:moveTo>
                      <a:pt x="6903" y="0"/>
                    </a:moveTo>
                    <a:cubicBezTo>
                      <a:pt x="6875" y="0"/>
                      <a:pt x="6847" y="6"/>
                      <a:pt x="6821" y="19"/>
                    </a:cubicBezTo>
                    <a:lnTo>
                      <a:pt x="134" y="3276"/>
                    </a:lnTo>
                    <a:cubicBezTo>
                      <a:pt x="39" y="3321"/>
                      <a:pt x="0" y="3434"/>
                      <a:pt x="47" y="3529"/>
                    </a:cubicBezTo>
                    <a:lnTo>
                      <a:pt x="1217" y="5932"/>
                    </a:lnTo>
                    <a:cubicBezTo>
                      <a:pt x="1249" y="6000"/>
                      <a:pt x="1317" y="6039"/>
                      <a:pt x="1387" y="6039"/>
                    </a:cubicBezTo>
                    <a:cubicBezTo>
                      <a:pt x="1415" y="6039"/>
                      <a:pt x="1443" y="6032"/>
                      <a:pt x="1470" y="6019"/>
                    </a:cubicBezTo>
                    <a:lnTo>
                      <a:pt x="8156" y="2763"/>
                    </a:lnTo>
                    <a:cubicBezTo>
                      <a:pt x="8251" y="2718"/>
                      <a:pt x="8290" y="2604"/>
                      <a:pt x="8244" y="2511"/>
                    </a:cubicBezTo>
                    <a:lnTo>
                      <a:pt x="7074" y="106"/>
                    </a:lnTo>
                    <a:cubicBezTo>
                      <a:pt x="7041" y="39"/>
                      <a:pt x="6973" y="0"/>
                      <a:pt x="69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31"/>
              <p:cNvSpPr/>
              <p:nvPr/>
            </p:nvSpPr>
            <p:spPr>
              <a:xfrm>
                <a:off x="3395050" y="4696225"/>
                <a:ext cx="4535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2336" extrusionOk="0">
                    <a:moveTo>
                      <a:pt x="780" y="1"/>
                    </a:moveTo>
                    <a:cubicBezTo>
                      <a:pt x="752" y="1"/>
                      <a:pt x="724" y="7"/>
                      <a:pt x="697" y="20"/>
                    </a:cubicBezTo>
                    <a:lnTo>
                      <a:pt x="133" y="294"/>
                    </a:lnTo>
                    <a:cubicBezTo>
                      <a:pt x="40" y="340"/>
                      <a:pt x="0" y="454"/>
                      <a:pt x="46" y="547"/>
                    </a:cubicBezTo>
                    <a:lnTo>
                      <a:pt x="865" y="2229"/>
                    </a:lnTo>
                    <a:cubicBezTo>
                      <a:pt x="898" y="2296"/>
                      <a:pt x="965" y="2335"/>
                      <a:pt x="1035" y="2335"/>
                    </a:cubicBezTo>
                    <a:cubicBezTo>
                      <a:pt x="1063" y="2335"/>
                      <a:pt x="1091" y="2329"/>
                      <a:pt x="1117" y="2316"/>
                    </a:cubicBezTo>
                    <a:lnTo>
                      <a:pt x="1681" y="2042"/>
                    </a:lnTo>
                    <a:cubicBezTo>
                      <a:pt x="1775" y="1996"/>
                      <a:pt x="1814" y="1883"/>
                      <a:pt x="1769" y="1788"/>
                    </a:cubicBezTo>
                    <a:lnTo>
                      <a:pt x="950" y="107"/>
                    </a:lnTo>
                    <a:cubicBezTo>
                      <a:pt x="918" y="40"/>
                      <a:pt x="850" y="1"/>
                      <a:pt x="7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31"/>
              <p:cNvSpPr/>
              <p:nvPr/>
            </p:nvSpPr>
            <p:spPr>
              <a:xfrm>
                <a:off x="3365250" y="4710750"/>
                <a:ext cx="45375" cy="58375"/>
              </a:xfrm>
              <a:custGeom>
                <a:avLst/>
                <a:gdLst/>
                <a:ahLst/>
                <a:cxnLst/>
                <a:rect l="l" t="t" r="r" b="b"/>
                <a:pathLst>
                  <a:path w="1815" h="2335" extrusionOk="0">
                    <a:moveTo>
                      <a:pt x="780" y="0"/>
                    </a:moveTo>
                    <a:cubicBezTo>
                      <a:pt x="752" y="0"/>
                      <a:pt x="723" y="6"/>
                      <a:pt x="696" y="20"/>
                    </a:cubicBezTo>
                    <a:lnTo>
                      <a:pt x="133" y="294"/>
                    </a:lnTo>
                    <a:cubicBezTo>
                      <a:pt x="39" y="339"/>
                      <a:pt x="1" y="453"/>
                      <a:pt x="46" y="547"/>
                    </a:cubicBezTo>
                    <a:lnTo>
                      <a:pt x="865" y="2229"/>
                    </a:lnTo>
                    <a:cubicBezTo>
                      <a:pt x="898" y="2296"/>
                      <a:pt x="965" y="2335"/>
                      <a:pt x="1036" y="2335"/>
                    </a:cubicBezTo>
                    <a:cubicBezTo>
                      <a:pt x="1064" y="2335"/>
                      <a:pt x="1092" y="2329"/>
                      <a:pt x="1118" y="2316"/>
                    </a:cubicBezTo>
                    <a:lnTo>
                      <a:pt x="1682" y="2042"/>
                    </a:lnTo>
                    <a:cubicBezTo>
                      <a:pt x="1775" y="1995"/>
                      <a:pt x="1814" y="1882"/>
                      <a:pt x="1769" y="1788"/>
                    </a:cubicBezTo>
                    <a:lnTo>
                      <a:pt x="950" y="107"/>
                    </a:lnTo>
                    <a:cubicBezTo>
                      <a:pt x="917" y="39"/>
                      <a:pt x="850" y="0"/>
                      <a:pt x="7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31"/>
              <p:cNvSpPr/>
              <p:nvPr/>
            </p:nvSpPr>
            <p:spPr>
              <a:xfrm>
                <a:off x="3335425" y="4725250"/>
                <a:ext cx="45400" cy="58375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2335" extrusionOk="0">
                    <a:moveTo>
                      <a:pt x="781" y="1"/>
                    </a:moveTo>
                    <a:cubicBezTo>
                      <a:pt x="753" y="1"/>
                      <a:pt x="725" y="7"/>
                      <a:pt x="698" y="20"/>
                    </a:cubicBezTo>
                    <a:lnTo>
                      <a:pt x="134" y="293"/>
                    </a:lnTo>
                    <a:cubicBezTo>
                      <a:pt x="40" y="340"/>
                      <a:pt x="1" y="453"/>
                      <a:pt x="47" y="547"/>
                    </a:cubicBezTo>
                    <a:lnTo>
                      <a:pt x="866" y="2228"/>
                    </a:lnTo>
                    <a:cubicBezTo>
                      <a:pt x="898" y="2296"/>
                      <a:pt x="966" y="2335"/>
                      <a:pt x="1036" y="2335"/>
                    </a:cubicBezTo>
                    <a:cubicBezTo>
                      <a:pt x="1064" y="2335"/>
                      <a:pt x="1092" y="2329"/>
                      <a:pt x="1119" y="2315"/>
                    </a:cubicBezTo>
                    <a:lnTo>
                      <a:pt x="1683" y="2041"/>
                    </a:lnTo>
                    <a:cubicBezTo>
                      <a:pt x="1776" y="1996"/>
                      <a:pt x="1815" y="1882"/>
                      <a:pt x="1770" y="1788"/>
                    </a:cubicBezTo>
                    <a:lnTo>
                      <a:pt x="951" y="107"/>
                    </a:lnTo>
                    <a:cubicBezTo>
                      <a:pt x="918" y="40"/>
                      <a:pt x="851" y="1"/>
                      <a:pt x="7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1"/>
              <p:cNvSpPr/>
              <p:nvPr/>
            </p:nvSpPr>
            <p:spPr>
              <a:xfrm>
                <a:off x="3305625" y="4739750"/>
                <a:ext cx="454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2336" extrusionOk="0">
                    <a:moveTo>
                      <a:pt x="780" y="1"/>
                    </a:moveTo>
                    <a:cubicBezTo>
                      <a:pt x="753" y="1"/>
                      <a:pt x="725" y="7"/>
                      <a:pt x="699" y="20"/>
                    </a:cubicBezTo>
                    <a:lnTo>
                      <a:pt x="134" y="294"/>
                    </a:lnTo>
                    <a:cubicBezTo>
                      <a:pt x="41" y="340"/>
                      <a:pt x="1" y="453"/>
                      <a:pt x="47" y="548"/>
                    </a:cubicBezTo>
                    <a:lnTo>
                      <a:pt x="866" y="2229"/>
                    </a:lnTo>
                    <a:cubicBezTo>
                      <a:pt x="899" y="2296"/>
                      <a:pt x="966" y="2335"/>
                      <a:pt x="1036" y="2335"/>
                    </a:cubicBezTo>
                    <a:cubicBezTo>
                      <a:pt x="1064" y="2335"/>
                      <a:pt x="1092" y="2329"/>
                      <a:pt x="1119" y="2316"/>
                    </a:cubicBezTo>
                    <a:lnTo>
                      <a:pt x="1683" y="2042"/>
                    </a:lnTo>
                    <a:cubicBezTo>
                      <a:pt x="1776" y="1996"/>
                      <a:pt x="1815" y="1882"/>
                      <a:pt x="1770" y="1789"/>
                    </a:cubicBezTo>
                    <a:lnTo>
                      <a:pt x="951" y="107"/>
                    </a:lnTo>
                    <a:cubicBezTo>
                      <a:pt x="918" y="40"/>
                      <a:pt x="851" y="1"/>
                      <a:pt x="7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31"/>
              <p:cNvSpPr/>
              <p:nvPr/>
            </p:nvSpPr>
            <p:spPr>
              <a:xfrm>
                <a:off x="3275875" y="4754275"/>
                <a:ext cx="45350" cy="5837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2335" extrusionOk="0">
                    <a:moveTo>
                      <a:pt x="779" y="0"/>
                    </a:moveTo>
                    <a:cubicBezTo>
                      <a:pt x="751" y="0"/>
                      <a:pt x="723" y="6"/>
                      <a:pt x="697" y="19"/>
                    </a:cubicBezTo>
                    <a:lnTo>
                      <a:pt x="133" y="293"/>
                    </a:lnTo>
                    <a:cubicBezTo>
                      <a:pt x="39" y="340"/>
                      <a:pt x="0" y="453"/>
                      <a:pt x="45" y="547"/>
                    </a:cubicBezTo>
                    <a:lnTo>
                      <a:pt x="864" y="2228"/>
                    </a:lnTo>
                    <a:cubicBezTo>
                      <a:pt x="897" y="2296"/>
                      <a:pt x="964" y="2334"/>
                      <a:pt x="1034" y="2334"/>
                    </a:cubicBezTo>
                    <a:cubicBezTo>
                      <a:pt x="1062" y="2334"/>
                      <a:pt x="1090" y="2328"/>
                      <a:pt x="1117" y="2315"/>
                    </a:cubicBezTo>
                    <a:lnTo>
                      <a:pt x="1681" y="2041"/>
                    </a:lnTo>
                    <a:cubicBezTo>
                      <a:pt x="1774" y="1996"/>
                      <a:pt x="1814" y="1882"/>
                      <a:pt x="1768" y="1788"/>
                    </a:cubicBezTo>
                    <a:lnTo>
                      <a:pt x="948" y="106"/>
                    </a:lnTo>
                    <a:cubicBezTo>
                      <a:pt x="916" y="39"/>
                      <a:pt x="849" y="0"/>
                      <a:pt x="7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31"/>
              <p:cNvSpPr/>
              <p:nvPr/>
            </p:nvSpPr>
            <p:spPr>
              <a:xfrm>
                <a:off x="3248150" y="4612100"/>
                <a:ext cx="173275" cy="199600"/>
              </a:xfrm>
              <a:custGeom>
                <a:avLst/>
                <a:gdLst/>
                <a:ahLst/>
                <a:cxnLst/>
                <a:rect l="l" t="t" r="r" b="b"/>
                <a:pathLst>
                  <a:path w="6931" h="7984" extrusionOk="0">
                    <a:moveTo>
                      <a:pt x="4542" y="0"/>
                    </a:moveTo>
                    <a:cubicBezTo>
                      <a:pt x="4483" y="0"/>
                      <a:pt x="4425" y="28"/>
                      <a:pt x="4388" y="80"/>
                    </a:cubicBezTo>
                    <a:lnTo>
                      <a:pt x="61" y="6128"/>
                    </a:lnTo>
                    <a:cubicBezTo>
                      <a:pt x="0" y="6214"/>
                      <a:pt x="20" y="6332"/>
                      <a:pt x="104" y="6392"/>
                    </a:cubicBezTo>
                    <a:lnTo>
                      <a:pt x="2279" y="7948"/>
                    </a:lnTo>
                    <a:cubicBezTo>
                      <a:pt x="2312" y="7972"/>
                      <a:pt x="2351" y="7983"/>
                      <a:pt x="2389" y="7983"/>
                    </a:cubicBezTo>
                    <a:cubicBezTo>
                      <a:pt x="2448" y="7983"/>
                      <a:pt x="2506" y="7956"/>
                      <a:pt x="2543" y="7904"/>
                    </a:cubicBezTo>
                    <a:lnTo>
                      <a:pt x="6870" y="1855"/>
                    </a:lnTo>
                    <a:cubicBezTo>
                      <a:pt x="6931" y="1770"/>
                      <a:pt x="6911" y="1652"/>
                      <a:pt x="6827" y="1591"/>
                    </a:cubicBezTo>
                    <a:lnTo>
                      <a:pt x="4652" y="36"/>
                    </a:lnTo>
                    <a:cubicBezTo>
                      <a:pt x="4619" y="12"/>
                      <a:pt x="4580" y="0"/>
                      <a:pt x="454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1"/>
              <p:cNvSpPr/>
              <p:nvPr/>
            </p:nvSpPr>
            <p:spPr>
              <a:xfrm>
                <a:off x="3348575" y="4627425"/>
                <a:ext cx="57900" cy="49450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1978" extrusionOk="0">
                    <a:moveTo>
                      <a:pt x="580" y="1"/>
                    </a:moveTo>
                    <a:cubicBezTo>
                      <a:pt x="521" y="1"/>
                      <a:pt x="463" y="28"/>
                      <a:pt x="426" y="80"/>
                    </a:cubicBezTo>
                    <a:lnTo>
                      <a:pt x="61" y="590"/>
                    </a:lnTo>
                    <a:cubicBezTo>
                      <a:pt x="1" y="675"/>
                      <a:pt x="20" y="792"/>
                      <a:pt x="105" y="854"/>
                    </a:cubicBezTo>
                    <a:lnTo>
                      <a:pt x="1626" y="1942"/>
                    </a:lnTo>
                    <a:cubicBezTo>
                      <a:pt x="1660" y="1966"/>
                      <a:pt x="1698" y="1977"/>
                      <a:pt x="1736" y="1977"/>
                    </a:cubicBezTo>
                    <a:cubicBezTo>
                      <a:pt x="1795" y="1977"/>
                      <a:pt x="1853" y="1950"/>
                      <a:pt x="1890" y="1898"/>
                    </a:cubicBezTo>
                    <a:lnTo>
                      <a:pt x="2255" y="1388"/>
                    </a:lnTo>
                    <a:cubicBezTo>
                      <a:pt x="2316" y="1303"/>
                      <a:pt x="2296" y="1185"/>
                      <a:pt x="2211" y="1124"/>
                    </a:cubicBezTo>
                    <a:lnTo>
                      <a:pt x="690" y="36"/>
                    </a:lnTo>
                    <a:cubicBezTo>
                      <a:pt x="657" y="12"/>
                      <a:pt x="618" y="1"/>
                      <a:pt x="58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1"/>
              <p:cNvSpPr/>
              <p:nvPr/>
            </p:nvSpPr>
            <p:spPr>
              <a:xfrm>
                <a:off x="3329300" y="4654375"/>
                <a:ext cx="57900" cy="49425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1977" extrusionOk="0">
                    <a:moveTo>
                      <a:pt x="580" y="1"/>
                    </a:moveTo>
                    <a:cubicBezTo>
                      <a:pt x="521" y="1"/>
                      <a:pt x="462" y="28"/>
                      <a:pt x="426" y="80"/>
                    </a:cubicBezTo>
                    <a:lnTo>
                      <a:pt x="61" y="590"/>
                    </a:lnTo>
                    <a:cubicBezTo>
                      <a:pt x="0" y="675"/>
                      <a:pt x="20" y="793"/>
                      <a:pt x="105" y="854"/>
                    </a:cubicBezTo>
                    <a:lnTo>
                      <a:pt x="1626" y="1942"/>
                    </a:lnTo>
                    <a:cubicBezTo>
                      <a:pt x="1659" y="1965"/>
                      <a:pt x="1698" y="1977"/>
                      <a:pt x="1736" y="1977"/>
                    </a:cubicBezTo>
                    <a:cubicBezTo>
                      <a:pt x="1795" y="1977"/>
                      <a:pt x="1853" y="1949"/>
                      <a:pt x="1890" y="1897"/>
                    </a:cubicBezTo>
                    <a:lnTo>
                      <a:pt x="2254" y="1388"/>
                    </a:lnTo>
                    <a:cubicBezTo>
                      <a:pt x="2315" y="1304"/>
                      <a:pt x="2296" y="1184"/>
                      <a:pt x="2210" y="1124"/>
                    </a:cubicBezTo>
                    <a:lnTo>
                      <a:pt x="690" y="36"/>
                    </a:lnTo>
                    <a:cubicBezTo>
                      <a:pt x="657" y="12"/>
                      <a:pt x="618" y="1"/>
                      <a:pt x="58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1"/>
              <p:cNvSpPr/>
              <p:nvPr/>
            </p:nvSpPr>
            <p:spPr>
              <a:xfrm>
                <a:off x="3310000" y="4681325"/>
                <a:ext cx="57925" cy="49450"/>
              </a:xfrm>
              <a:custGeom>
                <a:avLst/>
                <a:gdLst/>
                <a:ahLst/>
                <a:cxnLst/>
                <a:rect l="l" t="t" r="r" b="b"/>
                <a:pathLst>
                  <a:path w="2317" h="1978" extrusionOk="0">
                    <a:moveTo>
                      <a:pt x="580" y="1"/>
                    </a:moveTo>
                    <a:cubicBezTo>
                      <a:pt x="521" y="1"/>
                      <a:pt x="464" y="28"/>
                      <a:pt x="427" y="80"/>
                    </a:cubicBezTo>
                    <a:lnTo>
                      <a:pt x="62" y="589"/>
                    </a:lnTo>
                    <a:cubicBezTo>
                      <a:pt x="1" y="675"/>
                      <a:pt x="21" y="793"/>
                      <a:pt x="105" y="854"/>
                    </a:cubicBezTo>
                    <a:lnTo>
                      <a:pt x="1627" y="1941"/>
                    </a:lnTo>
                    <a:cubicBezTo>
                      <a:pt x="1660" y="1966"/>
                      <a:pt x="1699" y="1977"/>
                      <a:pt x="1737" y="1977"/>
                    </a:cubicBezTo>
                    <a:cubicBezTo>
                      <a:pt x="1796" y="1977"/>
                      <a:pt x="1854" y="1950"/>
                      <a:pt x="1891" y="1898"/>
                    </a:cubicBezTo>
                    <a:lnTo>
                      <a:pt x="2256" y="1389"/>
                    </a:lnTo>
                    <a:cubicBezTo>
                      <a:pt x="2316" y="1303"/>
                      <a:pt x="2296" y="1185"/>
                      <a:pt x="2212" y="1125"/>
                    </a:cubicBezTo>
                    <a:lnTo>
                      <a:pt x="690" y="37"/>
                    </a:lnTo>
                    <a:cubicBezTo>
                      <a:pt x="657" y="12"/>
                      <a:pt x="618" y="1"/>
                      <a:pt x="58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1"/>
              <p:cNvSpPr/>
              <p:nvPr/>
            </p:nvSpPr>
            <p:spPr>
              <a:xfrm>
                <a:off x="3290725" y="4708300"/>
                <a:ext cx="57900" cy="49425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1977" extrusionOk="0">
                    <a:moveTo>
                      <a:pt x="580" y="0"/>
                    </a:moveTo>
                    <a:cubicBezTo>
                      <a:pt x="521" y="0"/>
                      <a:pt x="463" y="28"/>
                      <a:pt x="426" y="80"/>
                    </a:cubicBezTo>
                    <a:lnTo>
                      <a:pt x="62" y="589"/>
                    </a:lnTo>
                    <a:cubicBezTo>
                      <a:pt x="1" y="673"/>
                      <a:pt x="20" y="793"/>
                      <a:pt x="106" y="853"/>
                    </a:cubicBezTo>
                    <a:lnTo>
                      <a:pt x="1626" y="1941"/>
                    </a:lnTo>
                    <a:cubicBezTo>
                      <a:pt x="1660" y="1965"/>
                      <a:pt x="1698" y="1977"/>
                      <a:pt x="1736" y="1977"/>
                    </a:cubicBezTo>
                    <a:cubicBezTo>
                      <a:pt x="1795" y="1977"/>
                      <a:pt x="1854" y="1949"/>
                      <a:pt x="1890" y="1897"/>
                    </a:cubicBezTo>
                    <a:lnTo>
                      <a:pt x="2255" y="1388"/>
                    </a:lnTo>
                    <a:cubicBezTo>
                      <a:pt x="2316" y="1302"/>
                      <a:pt x="2296" y="1184"/>
                      <a:pt x="2211" y="1123"/>
                    </a:cubicBezTo>
                    <a:lnTo>
                      <a:pt x="690" y="35"/>
                    </a:lnTo>
                    <a:cubicBezTo>
                      <a:pt x="657" y="12"/>
                      <a:pt x="618" y="0"/>
                      <a:pt x="5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1"/>
              <p:cNvSpPr/>
              <p:nvPr/>
            </p:nvSpPr>
            <p:spPr>
              <a:xfrm>
                <a:off x="3271450" y="4735250"/>
                <a:ext cx="57925" cy="49425"/>
              </a:xfrm>
              <a:custGeom>
                <a:avLst/>
                <a:gdLst/>
                <a:ahLst/>
                <a:cxnLst/>
                <a:rect l="l" t="t" r="r" b="b"/>
                <a:pathLst>
                  <a:path w="2317" h="1977" extrusionOk="0">
                    <a:moveTo>
                      <a:pt x="579" y="0"/>
                    </a:moveTo>
                    <a:cubicBezTo>
                      <a:pt x="521" y="0"/>
                      <a:pt x="462" y="28"/>
                      <a:pt x="426" y="79"/>
                    </a:cubicBezTo>
                    <a:lnTo>
                      <a:pt x="61" y="590"/>
                    </a:lnTo>
                    <a:cubicBezTo>
                      <a:pt x="0" y="674"/>
                      <a:pt x="20" y="792"/>
                      <a:pt x="105" y="853"/>
                    </a:cubicBezTo>
                    <a:lnTo>
                      <a:pt x="1626" y="1941"/>
                    </a:lnTo>
                    <a:cubicBezTo>
                      <a:pt x="1659" y="1965"/>
                      <a:pt x="1698" y="1977"/>
                      <a:pt x="1736" y="1977"/>
                    </a:cubicBezTo>
                    <a:cubicBezTo>
                      <a:pt x="1795" y="1977"/>
                      <a:pt x="1853" y="1949"/>
                      <a:pt x="1890" y="1898"/>
                    </a:cubicBezTo>
                    <a:lnTo>
                      <a:pt x="2255" y="1388"/>
                    </a:lnTo>
                    <a:cubicBezTo>
                      <a:pt x="2316" y="1303"/>
                      <a:pt x="2296" y="1185"/>
                      <a:pt x="2210" y="1124"/>
                    </a:cubicBezTo>
                    <a:lnTo>
                      <a:pt x="690" y="36"/>
                    </a:lnTo>
                    <a:cubicBezTo>
                      <a:pt x="657" y="12"/>
                      <a:pt x="618" y="0"/>
                      <a:pt x="5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1"/>
              <p:cNvSpPr/>
              <p:nvPr/>
            </p:nvSpPr>
            <p:spPr>
              <a:xfrm>
                <a:off x="3258075" y="4759850"/>
                <a:ext cx="12525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448" extrusionOk="0">
                    <a:moveTo>
                      <a:pt x="250" y="1"/>
                    </a:moveTo>
                    <a:cubicBezTo>
                      <a:pt x="156" y="1"/>
                      <a:pt x="69" y="60"/>
                      <a:pt x="38" y="155"/>
                    </a:cubicBezTo>
                    <a:cubicBezTo>
                      <a:pt x="0" y="272"/>
                      <a:pt x="64" y="398"/>
                      <a:pt x="181" y="436"/>
                    </a:cubicBezTo>
                    <a:cubicBezTo>
                      <a:pt x="204" y="444"/>
                      <a:pt x="227" y="447"/>
                      <a:pt x="250" y="447"/>
                    </a:cubicBezTo>
                    <a:cubicBezTo>
                      <a:pt x="344" y="447"/>
                      <a:pt x="432" y="388"/>
                      <a:pt x="462" y="293"/>
                    </a:cubicBezTo>
                    <a:cubicBezTo>
                      <a:pt x="500" y="176"/>
                      <a:pt x="437" y="51"/>
                      <a:pt x="320" y="12"/>
                    </a:cubicBezTo>
                    <a:cubicBezTo>
                      <a:pt x="297" y="4"/>
                      <a:pt x="273" y="1"/>
                      <a:pt x="2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1"/>
              <p:cNvSpPr/>
              <p:nvPr/>
            </p:nvSpPr>
            <p:spPr>
              <a:xfrm>
                <a:off x="2823825" y="4963125"/>
                <a:ext cx="323750" cy="99525"/>
              </a:xfrm>
              <a:custGeom>
                <a:avLst/>
                <a:gdLst/>
                <a:ahLst/>
                <a:cxnLst/>
                <a:rect l="l" t="t" r="r" b="b"/>
                <a:pathLst>
                  <a:path w="12950" h="3981" extrusionOk="0">
                    <a:moveTo>
                      <a:pt x="3447" y="1"/>
                    </a:moveTo>
                    <a:cubicBezTo>
                      <a:pt x="5439" y="52"/>
                      <a:pt x="7625" y="19"/>
                      <a:pt x="9530" y="77"/>
                    </a:cubicBezTo>
                    <a:cubicBezTo>
                      <a:pt x="9755" y="946"/>
                      <a:pt x="9743" y="1911"/>
                      <a:pt x="10391" y="2332"/>
                    </a:cubicBezTo>
                    <a:cubicBezTo>
                      <a:pt x="10926" y="2681"/>
                      <a:pt x="11797" y="2577"/>
                      <a:pt x="12343" y="2940"/>
                    </a:cubicBezTo>
                    <a:cubicBezTo>
                      <a:pt x="12678" y="3165"/>
                      <a:pt x="12826" y="3537"/>
                      <a:pt x="12950" y="3980"/>
                    </a:cubicBezTo>
                    <a:cubicBezTo>
                      <a:pt x="8712" y="3849"/>
                      <a:pt x="4300" y="3764"/>
                      <a:pt x="1" y="3777"/>
                    </a:cubicBezTo>
                    <a:cubicBezTo>
                      <a:pt x="44" y="3484"/>
                      <a:pt x="171" y="3104"/>
                      <a:pt x="406" y="2940"/>
                    </a:cubicBezTo>
                    <a:cubicBezTo>
                      <a:pt x="892" y="2603"/>
                      <a:pt x="1818" y="2800"/>
                      <a:pt x="2383" y="2510"/>
                    </a:cubicBezTo>
                    <a:cubicBezTo>
                      <a:pt x="3149" y="2117"/>
                      <a:pt x="3141" y="1058"/>
                      <a:pt x="3397" y="77"/>
                    </a:cubicBezTo>
                    <a:cubicBezTo>
                      <a:pt x="3418" y="56"/>
                      <a:pt x="3411" y="8"/>
                      <a:pt x="34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1"/>
              <p:cNvSpPr/>
              <p:nvPr/>
            </p:nvSpPr>
            <p:spPr>
              <a:xfrm>
                <a:off x="2882525" y="5031975"/>
                <a:ext cx="17525" cy="9700"/>
              </a:xfrm>
              <a:custGeom>
                <a:avLst/>
                <a:gdLst/>
                <a:ahLst/>
                <a:cxnLst/>
                <a:rect l="l" t="t" r="r" b="b"/>
                <a:pathLst>
                  <a:path w="701" h="388" extrusionOk="0">
                    <a:moveTo>
                      <a:pt x="152" y="319"/>
                    </a:moveTo>
                    <a:cubicBezTo>
                      <a:pt x="1" y="92"/>
                      <a:pt x="700" y="0"/>
                      <a:pt x="614" y="255"/>
                    </a:cubicBezTo>
                    <a:cubicBezTo>
                      <a:pt x="569" y="388"/>
                      <a:pt x="276" y="364"/>
                      <a:pt x="152" y="3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1"/>
              <p:cNvSpPr/>
              <p:nvPr/>
            </p:nvSpPr>
            <p:spPr>
              <a:xfrm>
                <a:off x="2849800" y="5034050"/>
                <a:ext cx="29875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686" extrusionOk="0">
                    <a:moveTo>
                      <a:pt x="1033" y="28"/>
                    </a:moveTo>
                    <a:cubicBezTo>
                      <a:pt x="1089" y="43"/>
                      <a:pt x="1195" y="103"/>
                      <a:pt x="1157" y="213"/>
                    </a:cubicBezTo>
                    <a:cubicBezTo>
                      <a:pt x="1107" y="356"/>
                      <a:pt x="809" y="416"/>
                      <a:pt x="695" y="462"/>
                    </a:cubicBezTo>
                    <a:cubicBezTo>
                      <a:pt x="556" y="519"/>
                      <a:pt x="321" y="686"/>
                      <a:pt x="190" y="581"/>
                    </a:cubicBezTo>
                    <a:cubicBezTo>
                      <a:pt x="1" y="432"/>
                      <a:pt x="390" y="240"/>
                      <a:pt x="527" y="178"/>
                    </a:cubicBezTo>
                    <a:cubicBezTo>
                      <a:pt x="600" y="147"/>
                      <a:pt x="674" y="122"/>
                      <a:pt x="736" y="97"/>
                    </a:cubicBezTo>
                    <a:cubicBezTo>
                      <a:pt x="844" y="56"/>
                      <a:pt x="925" y="1"/>
                      <a:pt x="1033" y="2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1"/>
              <p:cNvSpPr/>
              <p:nvPr/>
            </p:nvSpPr>
            <p:spPr>
              <a:xfrm>
                <a:off x="2648675" y="4520500"/>
                <a:ext cx="649800" cy="453975"/>
              </a:xfrm>
              <a:custGeom>
                <a:avLst/>
                <a:gdLst/>
                <a:ahLst/>
                <a:cxnLst/>
                <a:rect l="l" t="t" r="r" b="b"/>
                <a:pathLst>
                  <a:path w="25992" h="18159" extrusionOk="0">
                    <a:moveTo>
                      <a:pt x="20818" y="93"/>
                    </a:moveTo>
                    <a:cubicBezTo>
                      <a:pt x="21242" y="74"/>
                      <a:pt x="21902" y="75"/>
                      <a:pt x="22542" y="93"/>
                    </a:cubicBezTo>
                    <a:cubicBezTo>
                      <a:pt x="23860" y="131"/>
                      <a:pt x="25317" y="1"/>
                      <a:pt x="25710" y="1006"/>
                    </a:cubicBezTo>
                    <a:cubicBezTo>
                      <a:pt x="25904" y="1504"/>
                      <a:pt x="25934" y="2248"/>
                      <a:pt x="25962" y="2982"/>
                    </a:cubicBezTo>
                    <a:cubicBezTo>
                      <a:pt x="25991" y="3692"/>
                      <a:pt x="25934" y="4442"/>
                      <a:pt x="25912" y="5136"/>
                    </a:cubicBezTo>
                    <a:cubicBezTo>
                      <a:pt x="25817" y="8175"/>
                      <a:pt x="25506" y="10487"/>
                      <a:pt x="25506" y="13600"/>
                    </a:cubicBezTo>
                    <a:cubicBezTo>
                      <a:pt x="25506" y="14285"/>
                      <a:pt x="25463" y="15011"/>
                      <a:pt x="25406" y="15704"/>
                    </a:cubicBezTo>
                    <a:cubicBezTo>
                      <a:pt x="25324" y="16670"/>
                      <a:pt x="25321" y="17660"/>
                      <a:pt x="24645" y="17985"/>
                    </a:cubicBezTo>
                    <a:cubicBezTo>
                      <a:pt x="24339" y="18132"/>
                      <a:pt x="23779" y="18068"/>
                      <a:pt x="23251" y="18086"/>
                    </a:cubicBezTo>
                    <a:cubicBezTo>
                      <a:pt x="22742" y="18103"/>
                      <a:pt x="22215" y="18050"/>
                      <a:pt x="21781" y="18036"/>
                    </a:cubicBezTo>
                    <a:cubicBezTo>
                      <a:pt x="20724" y="17999"/>
                      <a:pt x="19740" y="17965"/>
                      <a:pt x="18841" y="17934"/>
                    </a:cubicBezTo>
                    <a:cubicBezTo>
                      <a:pt x="16687" y="17862"/>
                      <a:pt x="14846" y="17909"/>
                      <a:pt x="12810" y="17909"/>
                    </a:cubicBezTo>
                    <a:cubicBezTo>
                      <a:pt x="10888" y="17909"/>
                      <a:pt x="8851" y="18016"/>
                      <a:pt x="6803" y="17960"/>
                    </a:cubicBezTo>
                    <a:cubicBezTo>
                      <a:pt x="5060" y="17911"/>
                      <a:pt x="2676" y="18159"/>
                      <a:pt x="1330" y="17478"/>
                    </a:cubicBezTo>
                    <a:cubicBezTo>
                      <a:pt x="260" y="16936"/>
                      <a:pt x="171" y="15582"/>
                      <a:pt x="114" y="13956"/>
                    </a:cubicBezTo>
                    <a:cubicBezTo>
                      <a:pt x="1" y="10773"/>
                      <a:pt x="296" y="7842"/>
                      <a:pt x="367" y="4832"/>
                    </a:cubicBezTo>
                    <a:cubicBezTo>
                      <a:pt x="384" y="4112"/>
                      <a:pt x="384" y="3279"/>
                      <a:pt x="418" y="2526"/>
                    </a:cubicBezTo>
                    <a:cubicBezTo>
                      <a:pt x="457" y="1656"/>
                      <a:pt x="555" y="782"/>
                      <a:pt x="924" y="473"/>
                    </a:cubicBezTo>
                    <a:cubicBezTo>
                      <a:pt x="1297" y="162"/>
                      <a:pt x="2299" y="145"/>
                      <a:pt x="3155" y="145"/>
                    </a:cubicBezTo>
                    <a:cubicBezTo>
                      <a:pt x="4048" y="145"/>
                      <a:pt x="4907" y="176"/>
                      <a:pt x="5664" y="195"/>
                    </a:cubicBezTo>
                    <a:cubicBezTo>
                      <a:pt x="10630" y="314"/>
                      <a:pt x="15794" y="94"/>
                      <a:pt x="20768" y="93"/>
                    </a:cubicBezTo>
                    <a:cubicBezTo>
                      <a:pt x="20784" y="93"/>
                      <a:pt x="20802" y="94"/>
                      <a:pt x="20818" y="9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1"/>
              <p:cNvSpPr/>
              <p:nvPr/>
            </p:nvSpPr>
            <p:spPr>
              <a:xfrm>
                <a:off x="2667000" y="4878775"/>
                <a:ext cx="952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381" h="707" extrusionOk="0">
                    <a:moveTo>
                      <a:pt x="248" y="594"/>
                    </a:moveTo>
                    <a:cubicBezTo>
                      <a:pt x="0" y="707"/>
                      <a:pt x="19" y="1"/>
                      <a:pt x="256" y="126"/>
                    </a:cubicBezTo>
                    <a:cubicBezTo>
                      <a:pt x="380" y="192"/>
                      <a:pt x="313" y="477"/>
                      <a:pt x="248" y="59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1"/>
              <p:cNvSpPr/>
              <p:nvPr/>
            </p:nvSpPr>
            <p:spPr>
              <a:xfrm>
                <a:off x="2665275" y="4899625"/>
                <a:ext cx="14600" cy="30775"/>
              </a:xfrm>
              <a:custGeom>
                <a:avLst/>
                <a:gdLst/>
                <a:ahLst/>
                <a:cxnLst/>
                <a:rect l="l" t="t" r="r" b="b"/>
                <a:pathLst>
                  <a:path w="584" h="1231" extrusionOk="0">
                    <a:moveTo>
                      <a:pt x="45" y="149"/>
                    </a:moveTo>
                    <a:cubicBezTo>
                      <a:pt x="68" y="97"/>
                      <a:pt x="144" y="1"/>
                      <a:pt x="247" y="55"/>
                    </a:cubicBezTo>
                    <a:cubicBezTo>
                      <a:pt x="381" y="126"/>
                      <a:pt x="393" y="430"/>
                      <a:pt x="421" y="551"/>
                    </a:cubicBezTo>
                    <a:cubicBezTo>
                      <a:pt x="455" y="696"/>
                      <a:pt x="584" y="954"/>
                      <a:pt x="460" y="1069"/>
                    </a:cubicBezTo>
                    <a:cubicBezTo>
                      <a:pt x="284" y="1231"/>
                      <a:pt x="153" y="817"/>
                      <a:pt x="114" y="672"/>
                    </a:cubicBezTo>
                    <a:cubicBezTo>
                      <a:pt x="94" y="596"/>
                      <a:pt x="82" y="518"/>
                      <a:pt x="67" y="452"/>
                    </a:cubicBezTo>
                    <a:cubicBezTo>
                      <a:pt x="44" y="340"/>
                      <a:pt x="0" y="251"/>
                      <a:pt x="45" y="14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1"/>
              <p:cNvSpPr/>
              <p:nvPr/>
            </p:nvSpPr>
            <p:spPr>
              <a:xfrm>
                <a:off x="2797000" y="4942950"/>
                <a:ext cx="30500" cy="14700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588" extrusionOk="0">
                    <a:moveTo>
                      <a:pt x="53" y="56"/>
                    </a:moveTo>
                    <a:cubicBezTo>
                      <a:pt x="243" y="0"/>
                      <a:pt x="563" y="89"/>
                      <a:pt x="874" y="194"/>
                    </a:cubicBezTo>
                    <a:cubicBezTo>
                      <a:pt x="1006" y="240"/>
                      <a:pt x="1220" y="317"/>
                      <a:pt x="1193" y="440"/>
                    </a:cubicBezTo>
                    <a:cubicBezTo>
                      <a:pt x="1160" y="588"/>
                      <a:pt x="904" y="540"/>
                      <a:pt x="813" y="522"/>
                    </a:cubicBezTo>
                    <a:cubicBezTo>
                      <a:pt x="522" y="466"/>
                      <a:pt x="183" y="339"/>
                      <a:pt x="23" y="219"/>
                    </a:cubicBezTo>
                    <a:cubicBezTo>
                      <a:pt x="0" y="178"/>
                      <a:pt x="19" y="97"/>
                      <a:pt x="53" y="5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31"/>
              <p:cNvSpPr/>
              <p:nvPr/>
            </p:nvSpPr>
            <p:spPr>
              <a:xfrm>
                <a:off x="2835675" y="4932200"/>
                <a:ext cx="17325" cy="13875"/>
              </a:xfrm>
              <a:custGeom>
                <a:avLst/>
                <a:gdLst/>
                <a:ahLst/>
                <a:cxnLst/>
                <a:rect l="l" t="t" r="r" b="b"/>
                <a:pathLst>
                  <a:path w="693" h="555" extrusionOk="0">
                    <a:moveTo>
                      <a:pt x="2" y="318"/>
                    </a:moveTo>
                    <a:cubicBezTo>
                      <a:pt x="10" y="1"/>
                      <a:pt x="692" y="134"/>
                      <a:pt x="613" y="386"/>
                    </a:cubicBezTo>
                    <a:cubicBezTo>
                      <a:pt x="579" y="496"/>
                      <a:pt x="225" y="555"/>
                      <a:pt x="76" y="468"/>
                    </a:cubicBezTo>
                    <a:cubicBezTo>
                      <a:pt x="22" y="436"/>
                      <a:pt x="1" y="374"/>
                      <a:pt x="2" y="31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1"/>
              <p:cNvSpPr/>
              <p:nvPr/>
            </p:nvSpPr>
            <p:spPr>
              <a:xfrm>
                <a:off x="2853050" y="4946350"/>
                <a:ext cx="17400" cy="9075"/>
              </a:xfrm>
              <a:custGeom>
                <a:avLst/>
                <a:gdLst/>
                <a:ahLst/>
                <a:cxnLst/>
                <a:rect l="l" t="t" r="r" b="b"/>
                <a:pathLst>
                  <a:path w="696" h="363" extrusionOk="0">
                    <a:moveTo>
                      <a:pt x="9" y="218"/>
                    </a:moveTo>
                    <a:cubicBezTo>
                      <a:pt x="0" y="105"/>
                      <a:pt x="146" y="31"/>
                      <a:pt x="308" y="13"/>
                    </a:cubicBezTo>
                    <a:cubicBezTo>
                      <a:pt x="440" y="1"/>
                      <a:pt x="696" y="35"/>
                      <a:pt x="663" y="183"/>
                    </a:cubicBezTo>
                    <a:cubicBezTo>
                      <a:pt x="648" y="249"/>
                      <a:pt x="540" y="324"/>
                      <a:pt x="405" y="341"/>
                    </a:cubicBezTo>
                    <a:cubicBezTo>
                      <a:pt x="247" y="361"/>
                      <a:pt x="21" y="363"/>
                      <a:pt x="9" y="21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1"/>
              <p:cNvSpPr/>
              <p:nvPr/>
            </p:nvSpPr>
            <p:spPr>
              <a:xfrm>
                <a:off x="3110075" y="4899125"/>
                <a:ext cx="30675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435" extrusionOk="0">
                    <a:moveTo>
                      <a:pt x="34" y="351"/>
                    </a:moveTo>
                    <a:cubicBezTo>
                      <a:pt x="213" y="434"/>
                      <a:pt x="543" y="398"/>
                      <a:pt x="866" y="343"/>
                    </a:cubicBezTo>
                    <a:cubicBezTo>
                      <a:pt x="1004" y="319"/>
                      <a:pt x="1227" y="278"/>
                      <a:pt x="1220" y="151"/>
                    </a:cubicBezTo>
                    <a:cubicBezTo>
                      <a:pt x="1211" y="0"/>
                      <a:pt x="950" y="8"/>
                      <a:pt x="858" y="11"/>
                    </a:cubicBezTo>
                    <a:cubicBezTo>
                      <a:pt x="562" y="20"/>
                      <a:pt x="207" y="91"/>
                      <a:pt x="30" y="184"/>
                    </a:cubicBezTo>
                    <a:cubicBezTo>
                      <a:pt x="1" y="221"/>
                      <a:pt x="6" y="304"/>
                      <a:pt x="34" y="35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1"/>
              <p:cNvSpPr/>
              <p:nvPr/>
            </p:nvSpPr>
            <p:spPr>
              <a:xfrm>
                <a:off x="3131500" y="4910625"/>
                <a:ext cx="17425" cy="12850"/>
              </a:xfrm>
              <a:custGeom>
                <a:avLst/>
                <a:gdLst/>
                <a:ahLst/>
                <a:cxnLst/>
                <a:rect l="l" t="t" r="r" b="b"/>
                <a:pathLst>
                  <a:path w="697" h="514" extrusionOk="0">
                    <a:moveTo>
                      <a:pt x="43" y="198"/>
                    </a:moveTo>
                    <a:cubicBezTo>
                      <a:pt x="1" y="513"/>
                      <a:pt x="696" y="490"/>
                      <a:pt x="657" y="229"/>
                    </a:cubicBezTo>
                    <a:cubicBezTo>
                      <a:pt x="641" y="116"/>
                      <a:pt x="300" y="1"/>
                      <a:pt x="139" y="62"/>
                    </a:cubicBezTo>
                    <a:cubicBezTo>
                      <a:pt x="82" y="85"/>
                      <a:pt x="51" y="144"/>
                      <a:pt x="43" y="1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1"/>
              <p:cNvSpPr/>
              <p:nvPr/>
            </p:nvSpPr>
            <p:spPr>
              <a:xfrm>
                <a:off x="3186850" y="4951325"/>
                <a:ext cx="306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434" extrusionOk="0">
                    <a:moveTo>
                      <a:pt x="34" y="84"/>
                    </a:moveTo>
                    <a:cubicBezTo>
                      <a:pt x="213" y="0"/>
                      <a:pt x="543" y="36"/>
                      <a:pt x="866" y="92"/>
                    </a:cubicBezTo>
                    <a:cubicBezTo>
                      <a:pt x="1004" y="115"/>
                      <a:pt x="1227" y="157"/>
                      <a:pt x="1219" y="283"/>
                    </a:cubicBezTo>
                    <a:cubicBezTo>
                      <a:pt x="1211" y="434"/>
                      <a:pt x="950" y="427"/>
                      <a:pt x="858" y="424"/>
                    </a:cubicBezTo>
                    <a:cubicBezTo>
                      <a:pt x="562" y="414"/>
                      <a:pt x="207" y="343"/>
                      <a:pt x="30" y="250"/>
                    </a:cubicBezTo>
                    <a:cubicBezTo>
                      <a:pt x="1" y="213"/>
                      <a:pt x="6" y="131"/>
                      <a:pt x="34" y="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1"/>
              <p:cNvSpPr/>
              <p:nvPr/>
            </p:nvSpPr>
            <p:spPr>
              <a:xfrm>
                <a:off x="3217300" y="4940650"/>
                <a:ext cx="17425" cy="12850"/>
              </a:xfrm>
              <a:custGeom>
                <a:avLst/>
                <a:gdLst/>
                <a:ahLst/>
                <a:cxnLst/>
                <a:rect l="l" t="t" r="r" b="b"/>
                <a:pathLst>
                  <a:path w="697" h="514" extrusionOk="0">
                    <a:moveTo>
                      <a:pt x="43" y="316"/>
                    </a:moveTo>
                    <a:cubicBezTo>
                      <a:pt x="0" y="1"/>
                      <a:pt x="696" y="24"/>
                      <a:pt x="657" y="286"/>
                    </a:cubicBezTo>
                    <a:cubicBezTo>
                      <a:pt x="641" y="399"/>
                      <a:pt x="300" y="514"/>
                      <a:pt x="139" y="452"/>
                    </a:cubicBezTo>
                    <a:cubicBezTo>
                      <a:pt x="82" y="429"/>
                      <a:pt x="51" y="371"/>
                      <a:pt x="43" y="31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31"/>
              <p:cNvSpPr/>
              <p:nvPr/>
            </p:nvSpPr>
            <p:spPr>
              <a:xfrm>
                <a:off x="3251100" y="4947050"/>
                <a:ext cx="16925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677" h="432" extrusionOk="0">
                    <a:moveTo>
                      <a:pt x="28" y="290"/>
                    </a:moveTo>
                    <a:cubicBezTo>
                      <a:pt x="1" y="180"/>
                      <a:pt x="133" y="83"/>
                      <a:pt x="291" y="41"/>
                    </a:cubicBezTo>
                    <a:cubicBezTo>
                      <a:pt x="418" y="7"/>
                      <a:pt x="677" y="1"/>
                      <a:pt x="667" y="152"/>
                    </a:cubicBezTo>
                    <a:cubicBezTo>
                      <a:pt x="663" y="218"/>
                      <a:pt x="569" y="310"/>
                      <a:pt x="438" y="349"/>
                    </a:cubicBezTo>
                    <a:cubicBezTo>
                      <a:pt x="285" y="394"/>
                      <a:pt x="62" y="431"/>
                      <a:pt x="28" y="29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31"/>
              <p:cNvSpPr/>
              <p:nvPr/>
            </p:nvSpPr>
            <p:spPr>
              <a:xfrm>
                <a:off x="2683250" y="4549925"/>
                <a:ext cx="588125" cy="353550"/>
              </a:xfrm>
              <a:custGeom>
                <a:avLst/>
                <a:gdLst/>
                <a:ahLst/>
                <a:cxnLst/>
                <a:rect l="l" t="t" r="r" b="b"/>
                <a:pathLst>
                  <a:path w="23525" h="14142" extrusionOk="0">
                    <a:moveTo>
                      <a:pt x="1917" y="57"/>
                    </a:moveTo>
                    <a:cubicBezTo>
                      <a:pt x="2642" y="0"/>
                      <a:pt x="3530" y="143"/>
                      <a:pt x="4349" y="186"/>
                    </a:cubicBezTo>
                    <a:cubicBezTo>
                      <a:pt x="5173" y="230"/>
                      <a:pt x="6015" y="186"/>
                      <a:pt x="6858" y="186"/>
                    </a:cubicBezTo>
                    <a:cubicBezTo>
                      <a:pt x="8522" y="186"/>
                      <a:pt x="10215" y="109"/>
                      <a:pt x="11902" y="109"/>
                    </a:cubicBezTo>
                    <a:cubicBezTo>
                      <a:pt x="13292" y="109"/>
                      <a:pt x="15509" y="57"/>
                      <a:pt x="16868" y="57"/>
                    </a:cubicBezTo>
                    <a:cubicBezTo>
                      <a:pt x="17662" y="57"/>
                      <a:pt x="18528" y="82"/>
                      <a:pt x="19404" y="82"/>
                    </a:cubicBezTo>
                    <a:cubicBezTo>
                      <a:pt x="20207" y="82"/>
                      <a:pt x="21126" y="28"/>
                      <a:pt x="21809" y="212"/>
                    </a:cubicBezTo>
                    <a:cubicBezTo>
                      <a:pt x="22273" y="337"/>
                      <a:pt x="22976" y="722"/>
                      <a:pt x="23207" y="1299"/>
                    </a:cubicBezTo>
                    <a:cubicBezTo>
                      <a:pt x="23524" y="2090"/>
                      <a:pt x="23399" y="3428"/>
                      <a:pt x="23362" y="4480"/>
                    </a:cubicBezTo>
                    <a:cubicBezTo>
                      <a:pt x="23323" y="5583"/>
                      <a:pt x="23258" y="6657"/>
                      <a:pt x="23258" y="7791"/>
                    </a:cubicBezTo>
                    <a:cubicBezTo>
                      <a:pt x="23258" y="8850"/>
                      <a:pt x="23202" y="10013"/>
                      <a:pt x="23154" y="11129"/>
                    </a:cubicBezTo>
                    <a:cubicBezTo>
                      <a:pt x="23104" y="12339"/>
                      <a:pt x="23108" y="13516"/>
                      <a:pt x="22275" y="13871"/>
                    </a:cubicBezTo>
                    <a:cubicBezTo>
                      <a:pt x="21640" y="14141"/>
                      <a:pt x="20481" y="13860"/>
                      <a:pt x="19662" y="13819"/>
                    </a:cubicBezTo>
                    <a:cubicBezTo>
                      <a:pt x="16858" y="13679"/>
                      <a:pt x="14262" y="13586"/>
                      <a:pt x="11307" y="13586"/>
                    </a:cubicBezTo>
                    <a:cubicBezTo>
                      <a:pt x="9563" y="13586"/>
                      <a:pt x="7680" y="13612"/>
                      <a:pt x="5616" y="13612"/>
                    </a:cubicBezTo>
                    <a:cubicBezTo>
                      <a:pt x="4183" y="13612"/>
                      <a:pt x="2887" y="13664"/>
                      <a:pt x="1555" y="13482"/>
                    </a:cubicBezTo>
                    <a:cubicBezTo>
                      <a:pt x="1101" y="13421"/>
                      <a:pt x="680" y="13300"/>
                      <a:pt x="494" y="13121"/>
                    </a:cubicBezTo>
                    <a:cubicBezTo>
                      <a:pt x="16" y="12660"/>
                      <a:pt x="106" y="11285"/>
                      <a:pt x="106" y="10249"/>
                    </a:cubicBezTo>
                    <a:cubicBezTo>
                      <a:pt x="106" y="8006"/>
                      <a:pt x="163" y="6190"/>
                      <a:pt x="54" y="3859"/>
                    </a:cubicBezTo>
                    <a:cubicBezTo>
                      <a:pt x="29" y="3330"/>
                      <a:pt x="1" y="2764"/>
                      <a:pt x="54" y="2255"/>
                    </a:cubicBezTo>
                    <a:cubicBezTo>
                      <a:pt x="150" y="1351"/>
                      <a:pt x="270" y="599"/>
                      <a:pt x="882" y="264"/>
                    </a:cubicBezTo>
                    <a:cubicBezTo>
                      <a:pt x="1160" y="112"/>
                      <a:pt x="1635" y="79"/>
                      <a:pt x="1917" y="5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31"/>
              <p:cNvSpPr/>
              <p:nvPr/>
            </p:nvSpPr>
            <p:spPr>
              <a:xfrm>
                <a:off x="3142050" y="4544650"/>
                <a:ext cx="30650" cy="10900"/>
              </a:xfrm>
              <a:custGeom>
                <a:avLst/>
                <a:gdLst/>
                <a:ahLst/>
                <a:cxnLst/>
                <a:rect l="l" t="t" r="r" b="b"/>
                <a:pathLst>
                  <a:path w="1226" h="436" extrusionOk="0">
                    <a:moveTo>
                      <a:pt x="32" y="351"/>
                    </a:moveTo>
                    <a:cubicBezTo>
                      <a:pt x="211" y="435"/>
                      <a:pt x="541" y="399"/>
                      <a:pt x="864" y="344"/>
                    </a:cubicBezTo>
                    <a:cubicBezTo>
                      <a:pt x="1003" y="320"/>
                      <a:pt x="1226" y="278"/>
                      <a:pt x="1219" y="153"/>
                    </a:cubicBezTo>
                    <a:cubicBezTo>
                      <a:pt x="1210" y="1"/>
                      <a:pt x="949" y="8"/>
                      <a:pt x="856" y="11"/>
                    </a:cubicBezTo>
                    <a:cubicBezTo>
                      <a:pt x="560" y="20"/>
                      <a:pt x="206" y="92"/>
                      <a:pt x="28" y="184"/>
                    </a:cubicBezTo>
                    <a:cubicBezTo>
                      <a:pt x="0" y="222"/>
                      <a:pt x="5" y="305"/>
                      <a:pt x="32" y="3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31"/>
              <p:cNvSpPr/>
              <p:nvPr/>
            </p:nvSpPr>
            <p:spPr>
              <a:xfrm>
                <a:off x="3163425" y="4556175"/>
                <a:ext cx="17425" cy="12850"/>
              </a:xfrm>
              <a:custGeom>
                <a:avLst/>
                <a:gdLst/>
                <a:ahLst/>
                <a:cxnLst/>
                <a:rect l="l" t="t" r="r" b="b"/>
                <a:pathLst>
                  <a:path w="697" h="514" extrusionOk="0">
                    <a:moveTo>
                      <a:pt x="44" y="198"/>
                    </a:moveTo>
                    <a:cubicBezTo>
                      <a:pt x="1" y="514"/>
                      <a:pt x="696" y="490"/>
                      <a:pt x="658" y="228"/>
                    </a:cubicBezTo>
                    <a:cubicBezTo>
                      <a:pt x="641" y="115"/>
                      <a:pt x="301" y="1"/>
                      <a:pt x="141" y="62"/>
                    </a:cubicBezTo>
                    <a:cubicBezTo>
                      <a:pt x="83" y="85"/>
                      <a:pt x="51" y="144"/>
                      <a:pt x="44" y="1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31"/>
              <p:cNvSpPr/>
              <p:nvPr/>
            </p:nvSpPr>
            <p:spPr>
              <a:xfrm>
                <a:off x="3208100" y="4548900"/>
                <a:ext cx="16925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677" h="432" extrusionOk="0">
                    <a:moveTo>
                      <a:pt x="27" y="142"/>
                    </a:moveTo>
                    <a:cubicBezTo>
                      <a:pt x="1" y="252"/>
                      <a:pt x="132" y="348"/>
                      <a:pt x="290" y="390"/>
                    </a:cubicBezTo>
                    <a:cubicBezTo>
                      <a:pt x="418" y="424"/>
                      <a:pt x="677" y="432"/>
                      <a:pt x="667" y="281"/>
                    </a:cubicBezTo>
                    <a:cubicBezTo>
                      <a:pt x="663" y="214"/>
                      <a:pt x="568" y="121"/>
                      <a:pt x="437" y="83"/>
                    </a:cubicBezTo>
                    <a:cubicBezTo>
                      <a:pt x="284" y="38"/>
                      <a:pt x="62" y="0"/>
                      <a:pt x="27" y="1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31"/>
              <p:cNvSpPr/>
              <p:nvPr/>
            </p:nvSpPr>
            <p:spPr>
              <a:xfrm>
                <a:off x="2786350" y="4549525"/>
                <a:ext cx="30675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435" extrusionOk="0">
                    <a:moveTo>
                      <a:pt x="1195" y="351"/>
                    </a:moveTo>
                    <a:cubicBezTo>
                      <a:pt x="1016" y="434"/>
                      <a:pt x="685" y="398"/>
                      <a:pt x="362" y="343"/>
                    </a:cubicBezTo>
                    <a:cubicBezTo>
                      <a:pt x="224" y="319"/>
                      <a:pt x="1" y="278"/>
                      <a:pt x="8" y="152"/>
                    </a:cubicBezTo>
                    <a:cubicBezTo>
                      <a:pt x="17" y="1"/>
                      <a:pt x="277" y="8"/>
                      <a:pt x="371" y="11"/>
                    </a:cubicBezTo>
                    <a:cubicBezTo>
                      <a:pt x="667" y="20"/>
                      <a:pt x="1021" y="91"/>
                      <a:pt x="1199" y="185"/>
                    </a:cubicBezTo>
                    <a:cubicBezTo>
                      <a:pt x="1227" y="222"/>
                      <a:pt x="1222" y="304"/>
                      <a:pt x="1195" y="3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31"/>
              <p:cNvSpPr/>
              <p:nvPr/>
            </p:nvSpPr>
            <p:spPr>
              <a:xfrm>
                <a:off x="2778225" y="4561050"/>
                <a:ext cx="17400" cy="12825"/>
              </a:xfrm>
              <a:custGeom>
                <a:avLst/>
                <a:gdLst/>
                <a:ahLst/>
                <a:cxnLst/>
                <a:rect l="l" t="t" r="r" b="b"/>
                <a:pathLst>
                  <a:path w="696" h="513" extrusionOk="0">
                    <a:moveTo>
                      <a:pt x="653" y="197"/>
                    </a:moveTo>
                    <a:cubicBezTo>
                      <a:pt x="696" y="513"/>
                      <a:pt x="0" y="489"/>
                      <a:pt x="39" y="228"/>
                    </a:cubicBezTo>
                    <a:cubicBezTo>
                      <a:pt x="56" y="114"/>
                      <a:pt x="396" y="0"/>
                      <a:pt x="557" y="62"/>
                    </a:cubicBezTo>
                    <a:cubicBezTo>
                      <a:pt x="615" y="84"/>
                      <a:pt x="645" y="143"/>
                      <a:pt x="653" y="1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31"/>
              <p:cNvSpPr/>
              <p:nvPr/>
            </p:nvSpPr>
            <p:spPr>
              <a:xfrm>
                <a:off x="2734025" y="4553775"/>
                <a:ext cx="1692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677" h="431" extrusionOk="0">
                    <a:moveTo>
                      <a:pt x="650" y="141"/>
                    </a:moveTo>
                    <a:cubicBezTo>
                      <a:pt x="677" y="251"/>
                      <a:pt x="545" y="348"/>
                      <a:pt x="387" y="391"/>
                    </a:cubicBezTo>
                    <a:cubicBezTo>
                      <a:pt x="260" y="424"/>
                      <a:pt x="1" y="431"/>
                      <a:pt x="10" y="280"/>
                    </a:cubicBezTo>
                    <a:cubicBezTo>
                      <a:pt x="14" y="213"/>
                      <a:pt x="110" y="120"/>
                      <a:pt x="240" y="82"/>
                    </a:cubicBezTo>
                    <a:cubicBezTo>
                      <a:pt x="393" y="37"/>
                      <a:pt x="615" y="0"/>
                      <a:pt x="650" y="14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31"/>
              <p:cNvSpPr/>
              <p:nvPr/>
            </p:nvSpPr>
            <p:spPr>
              <a:xfrm>
                <a:off x="2715725" y="4861325"/>
                <a:ext cx="30675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435" extrusionOk="0">
                    <a:moveTo>
                      <a:pt x="32" y="84"/>
                    </a:moveTo>
                    <a:cubicBezTo>
                      <a:pt x="211" y="0"/>
                      <a:pt x="542" y="36"/>
                      <a:pt x="864" y="91"/>
                    </a:cubicBezTo>
                    <a:cubicBezTo>
                      <a:pt x="1003" y="115"/>
                      <a:pt x="1226" y="157"/>
                      <a:pt x="1219" y="284"/>
                    </a:cubicBezTo>
                    <a:cubicBezTo>
                      <a:pt x="1211" y="435"/>
                      <a:pt x="950" y="427"/>
                      <a:pt x="856" y="424"/>
                    </a:cubicBezTo>
                    <a:cubicBezTo>
                      <a:pt x="560" y="415"/>
                      <a:pt x="206" y="343"/>
                      <a:pt x="28" y="251"/>
                    </a:cubicBezTo>
                    <a:cubicBezTo>
                      <a:pt x="0" y="214"/>
                      <a:pt x="4" y="130"/>
                      <a:pt x="32" y="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31"/>
              <p:cNvSpPr/>
              <p:nvPr/>
            </p:nvSpPr>
            <p:spPr>
              <a:xfrm>
                <a:off x="2746125" y="4850675"/>
                <a:ext cx="17425" cy="12850"/>
              </a:xfrm>
              <a:custGeom>
                <a:avLst/>
                <a:gdLst/>
                <a:ahLst/>
                <a:cxnLst/>
                <a:rect l="l" t="t" r="r" b="b"/>
                <a:pathLst>
                  <a:path w="697" h="514" extrusionOk="0">
                    <a:moveTo>
                      <a:pt x="44" y="315"/>
                    </a:moveTo>
                    <a:cubicBezTo>
                      <a:pt x="1" y="1"/>
                      <a:pt x="696" y="24"/>
                      <a:pt x="658" y="285"/>
                    </a:cubicBezTo>
                    <a:cubicBezTo>
                      <a:pt x="641" y="398"/>
                      <a:pt x="301" y="513"/>
                      <a:pt x="141" y="452"/>
                    </a:cubicBezTo>
                    <a:cubicBezTo>
                      <a:pt x="83" y="429"/>
                      <a:pt x="51" y="371"/>
                      <a:pt x="44" y="31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31"/>
              <p:cNvSpPr/>
              <p:nvPr/>
            </p:nvSpPr>
            <p:spPr>
              <a:xfrm>
                <a:off x="2779950" y="4857050"/>
                <a:ext cx="1695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678" h="432" extrusionOk="0">
                    <a:moveTo>
                      <a:pt x="28" y="290"/>
                    </a:moveTo>
                    <a:cubicBezTo>
                      <a:pt x="1" y="181"/>
                      <a:pt x="132" y="84"/>
                      <a:pt x="291" y="42"/>
                    </a:cubicBezTo>
                    <a:cubicBezTo>
                      <a:pt x="418" y="8"/>
                      <a:pt x="677" y="0"/>
                      <a:pt x="668" y="151"/>
                    </a:cubicBezTo>
                    <a:cubicBezTo>
                      <a:pt x="664" y="218"/>
                      <a:pt x="568" y="311"/>
                      <a:pt x="438" y="349"/>
                    </a:cubicBezTo>
                    <a:cubicBezTo>
                      <a:pt x="285" y="394"/>
                      <a:pt x="62" y="432"/>
                      <a:pt x="28" y="29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31"/>
              <p:cNvSpPr/>
              <p:nvPr/>
            </p:nvSpPr>
            <p:spPr>
              <a:xfrm>
                <a:off x="3124850" y="4591225"/>
                <a:ext cx="16550" cy="20075"/>
              </a:xfrm>
              <a:custGeom>
                <a:avLst/>
                <a:gdLst/>
                <a:ahLst/>
                <a:cxnLst/>
                <a:rect l="l" t="t" r="r" b="b"/>
                <a:pathLst>
                  <a:path w="662" h="803" extrusionOk="0">
                    <a:moveTo>
                      <a:pt x="330" y="0"/>
                    </a:moveTo>
                    <a:lnTo>
                      <a:pt x="1" y="661"/>
                    </a:lnTo>
                    <a:lnTo>
                      <a:pt x="283" y="803"/>
                    </a:lnTo>
                    <a:lnTo>
                      <a:pt x="330" y="708"/>
                    </a:lnTo>
                    <a:lnTo>
                      <a:pt x="378" y="803"/>
                    </a:lnTo>
                    <a:lnTo>
                      <a:pt x="661" y="661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1"/>
              <p:cNvSpPr/>
              <p:nvPr/>
            </p:nvSpPr>
            <p:spPr>
              <a:xfrm>
                <a:off x="3050500" y="4614500"/>
                <a:ext cx="78075" cy="145525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5821" extrusionOk="0">
                    <a:moveTo>
                      <a:pt x="2839" y="0"/>
                    </a:moveTo>
                    <a:lnTo>
                      <a:pt x="2478" y="721"/>
                    </a:lnTo>
                    <a:lnTo>
                      <a:pt x="2762" y="863"/>
                    </a:lnTo>
                    <a:lnTo>
                      <a:pt x="3123" y="142"/>
                    </a:lnTo>
                    <a:lnTo>
                      <a:pt x="2839" y="0"/>
                    </a:lnTo>
                    <a:close/>
                    <a:moveTo>
                      <a:pt x="2343" y="992"/>
                    </a:moveTo>
                    <a:lnTo>
                      <a:pt x="1983" y="1713"/>
                    </a:lnTo>
                    <a:lnTo>
                      <a:pt x="2266" y="1855"/>
                    </a:lnTo>
                    <a:lnTo>
                      <a:pt x="2626" y="1133"/>
                    </a:lnTo>
                    <a:lnTo>
                      <a:pt x="2343" y="992"/>
                    </a:lnTo>
                    <a:close/>
                    <a:moveTo>
                      <a:pt x="1848" y="1984"/>
                    </a:moveTo>
                    <a:lnTo>
                      <a:pt x="1487" y="2704"/>
                    </a:lnTo>
                    <a:lnTo>
                      <a:pt x="1770" y="2846"/>
                    </a:lnTo>
                    <a:lnTo>
                      <a:pt x="2131" y="2125"/>
                    </a:lnTo>
                    <a:lnTo>
                      <a:pt x="1848" y="1984"/>
                    </a:lnTo>
                    <a:close/>
                    <a:moveTo>
                      <a:pt x="1352" y="2975"/>
                    </a:moveTo>
                    <a:lnTo>
                      <a:pt x="992" y="3696"/>
                    </a:lnTo>
                    <a:lnTo>
                      <a:pt x="1274" y="3838"/>
                    </a:lnTo>
                    <a:lnTo>
                      <a:pt x="1635" y="3116"/>
                    </a:lnTo>
                    <a:lnTo>
                      <a:pt x="1352" y="2975"/>
                    </a:lnTo>
                    <a:close/>
                    <a:moveTo>
                      <a:pt x="856" y="3966"/>
                    </a:moveTo>
                    <a:lnTo>
                      <a:pt x="495" y="4687"/>
                    </a:lnTo>
                    <a:lnTo>
                      <a:pt x="779" y="4829"/>
                    </a:lnTo>
                    <a:lnTo>
                      <a:pt x="1140" y="4108"/>
                    </a:lnTo>
                    <a:lnTo>
                      <a:pt x="856" y="3966"/>
                    </a:lnTo>
                    <a:close/>
                    <a:moveTo>
                      <a:pt x="360" y="4958"/>
                    </a:moveTo>
                    <a:lnTo>
                      <a:pt x="0" y="5679"/>
                    </a:lnTo>
                    <a:lnTo>
                      <a:pt x="283" y="5821"/>
                    </a:lnTo>
                    <a:lnTo>
                      <a:pt x="643" y="5099"/>
                    </a:lnTo>
                    <a:lnTo>
                      <a:pt x="360" y="4958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1"/>
              <p:cNvSpPr/>
              <p:nvPr/>
            </p:nvSpPr>
            <p:spPr>
              <a:xfrm>
                <a:off x="3039525" y="4763225"/>
                <a:ext cx="16975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679" h="608" extrusionOk="0">
                    <a:moveTo>
                      <a:pt x="304" y="0"/>
                    </a:moveTo>
                    <a:lnTo>
                      <a:pt x="0" y="607"/>
                    </a:lnTo>
                    <a:lnTo>
                      <a:pt x="679" y="607"/>
                    </a:lnTo>
                    <a:lnTo>
                      <a:pt x="679" y="291"/>
                    </a:lnTo>
                    <a:lnTo>
                      <a:pt x="513" y="291"/>
                    </a:lnTo>
                    <a:lnTo>
                      <a:pt x="587" y="142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5574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31"/>
              <p:cNvSpPr/>
              <p:nvPr/>
            </p:nvSpPr>
            <p:spPr>
              <a:xfrm>
                <a:off x="3064425" y="4770475"/>
                <a:ext cx="137400" cy="7950"/>
              </a:xfrm>
              <a:custGeom>
                <a:avLst/>
                <a:gdLst/>
                <a:ahLst/>
                <a:cxnLst/>
                <a:rect l="l" t="t" r="r" b="b"/>
                <a:pathLst>
                  <a:path w="5496" h="318" extrusionOk="0">
                    <a:moveTo>
                      <a:pt x="0" y="1"/>
                    </a:moveTo>
                    <a:lnTo>
                      <a:pt x="0" y="317"/>
                    </a:lnTo>
                    <a:lnTo>
                      <a:pt x="846" y="317"/>
                    </a:lnTo>
                    <a:lnTo>
                      <a:pt x="846" y="1"/>
                    </a:lnTo>
                    <a:close/>
                    <a:moveTo>
                      <a:pt x="1162" y="1"/>
                    </a:moveTo>
                    <a:lnTo>
                      <a:pt x="1162" y="317"/>
                    </a:lnTo>
                    <a:lnTo>
                      <a:pt x="2008" y="317"/>
                    </a:lnTo>
                    <a:lnTo>
                      <a:pt x="2008" y="1"/>
                    </a:lnTo>
                    <a:close/>
                    <a:moveTo>
                      <a:pt x="2325" y="1"/>
                    </a:moveTo>
                    <a:lnTo>
                      <a:pt x="2325" y="317"/>
                    </a:lnTo>
                    <a:lnTo>
                      <a:pt x="3171" y="317"/>
                    </a:lnTo>
                    <a:lnTo>
                      <a:pt x="3171" y="1"/>
                    </a:lnTo>
                    <a:close/>
                    <a:moveTo>
                      <a:pt x="3487" y="1"/>
                    </a:moveTo>
                    <a:lnTo>
                      <a:pt x="3487" y="317"/>
                    </a:lnTo>
                    <a:lnTo>
                      <a:pt x="4333" y="317"/>
                    </a:lnTo>
                    <a:lnTo>
                      <a:pt x="4333" y="1"/>
                    </a:lnTo>
                    <a:close/>
                    <a:moveTo>
                      <a:pt x="4650" y="1"/>
                    </a:moveTo>
                    <a:lnTo>
                      <a:pt x="4650" y="317"/>
                    </a:lnTo>
                    <a:lnTo>
                      <a:pt x="5496" y="317"/>
                    </a:lnTo>
                    <a:lnTo>
                      <a:pt x="549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31"/>
              <p:cNvSpPr/>
              <p:nvPr/>
            </p:nvSpPr>
            <p:spPr>
              <a:xfrm>
                <a:off x="3209725" y="4763225"/>
                <a:ext cx="1700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680" h="608" extrusionOk="0">
                    <a:moveTo>
                      <a:pt x="376" y="0"/>
                    </a:moveTo>
                    <a:lnTo>
                      <a:pt x="93" y="142"/>
                    </a:lnTo>
                    <a:lnTo>
                      <a:pt x="167" y="291"/>
                    </a:lnTo>
                    <a:lnTo>
                      <a:pt x="0" y="291"/>
                    </a:lnTo>
                    <a:lnTo>
                      <a:pt x="0" y="607"/>
                    </a:lnTo>
                    <a:lnTo>
                      <a:pt x="680" y="607"/>
                    </a:lnTo>
                    <a:lnTo>
                      <a:pt x="37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1"/>
              <p:cNvSpPr/>
              <p:nvPr/>
            </p:nvSpPr>
            <p:spPr>
              <a:xfrm>
                <a:off x="3137675" y="4614500"/>
                <a:ext cx="78075" cy="145525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5821" extrusionOk="0">
                    <a:moveTo>
                      <a:pt x="284" y="0"/>
                    </a:moveTo>
                    <a:lnTo>
                      <a:pt x="0" y="142"/>
                    </a:lnTo>
                    <a:lnTo>
                      <a:pt x="361" y="863"/>
                    </a:lnTo>
                    <a:lnTo>
                      <a:pt x="645" y="721"/>
                    </a:lnTo>
                    <a:lnTo>
                      <a:pt x="284" y="0"/>
                    </a:lnTo>
                    <a:close/>
                    <a:moveTo>
                      <a:pt x="779" y="992"/>
                    </a:moveTo>
                    <a:lnTo>
                      <a:pt x="496" y="1133"/>
                    </a:lnTo>
                    <a:lnTo>
                      <a:pt x="856" y="1855"/>
                    </a:lnTo>
                    <a:lnTo>
                      <a:pt x="1140" y="1713"/>
                    </a:lnTo>
                    <a:lnTo>
                      <a:pt x="779" y="992"/>
                    </a:lnTo>
                    <a:close/>
                    <a:moveTo>
                      <a:pt x="1275" y="1984"/>
                    </a:moveTo>
                    <a:lnTo>
                      <a:pt x="992" y="2125"/>
                    </a:lnTo>
                    <a:lnTo>
                      <a:pt x="1352" y="2846"/>
                    </a:lnTo>
                    <a:lnTo>
                      <a:pt x="1636" y="2704"/>
                    </a:lnTo>
                    <a:lnTo>
                      <a:pt x="1275" y="1984"/>
                    </a:lnTo>
                    <a:close/>
                    <a:moveTo>
                      <a:pt x="1771" y="2975"/>
                    </a:moveTo>
                    <a:lnTo>
                      <a:pt x="1487" y="3116"/>
                    </a:lnTo>
                    <a:lnTo>
                      <a:pt x="1848" y="3838"/>
                    </a:lnTo>
                    <a:lnTo>
                      <a:pt x="2131" y="3696"/>
                    </a:lnTo>
                    <a:lnTo>
                      <a:pt x="1771" y="2975"/>
                    </a:lnTo>
                    <a:close/>
                    <a:moveTo>
                      <a:pt x="2267" y="3966"/>
                    </a:moveTo>
                    <a:lnTo>
                      <a:pt x="1983" y="4108"/>
                    </a:lnTo>
                    <a:lnTo>
                      <a:pt x="2344" y="4829"/>
                    </a:lnTo>
                    <a:lnTo>
                      <a:pt x="2627" y="4687"/>
                    </a:lnTo>
                    <a:lnTo>
                      <a:pt x="2267" y="3966"/>
                    </a:lnTo>
                    <a:close/>
                    <a:moveTo>
                      <a:pt x="2762" y="4958"/>
                    </a:moveTo>
                    <a:lnTo>
                      <a:pt x="2479" y="5099"/>
                    </a:lnTo>
                    <a:lnTo>
                      <a:pt x="2839" y="5821"/>
                    </a:lnTo>
                    <a:lnTo>
                      <a:pt x="3123" y="5679"/>
                    </a:lnTo>
                    <a:lnTo>
                      <a:pt x="2762" y="4958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1"/>
              <p:cNvSpPr/>
              <p:nvPr/>
            </p:nvSpPr>
            <p:spPr>
              <a:xfrm>
                <a:off x="2876825" y="4569100"/>
                <a:ext cx="181725" cy="144000"/>
              </a:xfrm>
              <a:custGeom>
                <a:avLst/>
                <a:gdLst/>
                <a:ahLst/>
                <a:cxnLst/>
                <a:rect l="l" t="t" r="r" b="b"/>
                <a:pathLst>
                  <a:path w="7269" h="5760" extrusionOk="0">
                    <a:moveTo>
                      <a:pt x="3786" y="1"/>
                    </a:moveTo>
                    <a:cubicBezTo>
                      <a:pt x="3391" y="1"/>
                      <a:pt x="2961" y="75"/>
                      <a:pt x="2484" y="250"/>
                    </a:cubicBezTo>
                    <a:cubicBezTo>
                      <a:pt x="2463" y="259"/>
                      <a:pt x="2441" y="260"/>
                      <a:pt x="2420" y="267"/>
                    </a:cubicBezTo>
                    <a:cubicBezTo>
                      <a:pt x="1215" y="662"/>
                      <a:pt x="416" y="1730"/>
                      <a:pt x="166" y="2613"/>
                    </a:cubicBezTo>
                    <a:cubicBezTo>
                      <a:pt x="1" y="3199"/>
                      <a:pt x="2" y="3934"/>
                      <a:pt x="141" y="4623"/>
                    </a:cubicBezTo>
                    <a:cubicBezTo>
                      <a:pt x="490" y="4524"/>
                      <a:pt x="814" y="4481"/>
                      <a:pt x="1117" y="4481"/>
                    </a:cubicBezTo>
                    <a:cubicBezTo>
                      <a:pt x="1912" y="4481"/>
                      <a:pt x="2563" y="4780"/>
                      <a:pt x="3155" y="5164"/>
                    </a:cubicBezTo>
                    <a:cubicBezTo>
                      <a:pt x="3366" y="5300"/>
                      <a:pt x="3591" y="5506"/>
                      <a:pt x="3798" y="5760"/>
                    </a:cubicBezTo>
                    <a:cubicBezTo>
                      <a:pt x="4195" y="5260"/>
                      <a:pt x="4745" y="4820"/>
                      <a:pt x="5429" y="4596"/>
                    </a:cubicBezTo>
                    <a:cubicBezTo>
                      <a:pt x="5449" y="4590"/>
                      <a:pt x="5472" y="4588"/>
                      <a:pt x="5491" y="4581"/>
                    </a:cubicBezTo>
                    <a:cubicBezTo>
                      <a:pt x="5969" y="4405"/>
                      <a:pt x="6400" y="4331"/>
                      <a:pt x="6795" y="4331"/>
                    </a:cubicBezTo>
                    <a:cubicBezTo>
                      <a:pt x="6925" y="4331"/>
                      <a:pt x="7050" y="4339"/>
                      <a:pt x="7172" y="4354"/>
                    </a:cubicBezTo>
                    <a:cubicBezTo>
                      <a:pt x="7267" y="3834"/>
                      <a:pt x="7269" y="3277"/>
                      <a:pt x="7165" y="2721"/>
                    </a:cubicBezTo>
                    <a:cubicBezTo>
                      <a:pt x="6996" y="1831"/>
                      <a:pt x="6365" y="1033"/>
                      <a:pt x="5825" y="684"/>
                    </a:cubicBezTo>
                    <a:cubicBezTo>
                      <a:pt x="5233" y="302"/>
                      <a:pt x="4582" y="1"/>
                      <a:pt x="37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1"/>
              <p:cNvSpPr/>
              <p:nvPr/>
            </p:nvSpPr>
            <p:spPr>
              <a:xfrm>
                <a:off x="2728725" y="4586475"/>
                <a:ext cx="24825" cy="2450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80" extrusionOk="0">
                    <a:moveTo>
                      <a:pt x="302" y="135"/>
                    </a:moveTo>
                    <a:cubicBezTo>
                      <a:pt x="479" y="4"/>
                      <a:pt x="671" y="0"/>
                      <a:pt x="803" y="176"/>
                    </a:cubicBezTo>
                    <a:cubicBezTo>
                      <a:pt x="993" y="432"/>
                      <a:pt x="834" y="793"/>
                      <a:pt x="596" y="908"/>
                    </a:cubicBezTo>
                    <a:cubicBezTo>
                      <a:pt x="452" y="979"/>
                      <a:pt x="262" y="951"/>
                      <a:pt x="166" y="825"/>
                    </a:cubicBezTo>
                    <a:cubicBezTo>
                      <a:pt x="0" y="612"/>
                      <a:pt x="103" y="282"/>
                      <a:pt x="302" y="13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1"/>
              <p:cNvSpPr/>
              <p:nvPr/>
            </p:nvSpPr>
            <p:spPr>
              <a:xfrm>
                <a:off x="2728725" y="4808700"/>
                <a:ext cx="24825" cy="2450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80" extrusionOk="0">
                    <a:moveTo>
                      <a:pt x="302" y="135"/>
                    </a:moveTo>
                    <a:cubicBezTo>
                      <a:pt x="479" y="5"/>
                      <a:pt x="671" y="1"/>
                      <a:pt x="803" y="178"/>
                    </a:cubicBezTo>
                    <a:cubicBezTo>
                      <a:pt x="993" y="432"/>
                      <a:pt x="834" y="794"/>
                      <a:pt x="596" y="910"/>
                    </a:cubicBezTo>
                    <a:cubicBezTo>
                      <a:pt x="452" y="980"/>
                      <a:pt x="262" y="951"/>
                      <a:pt x="166" y="827"/>
                    </a:cubicBezTo>
                    <a:cubicBezTo>
                      <a:pt x="0" y="612"/>
                      <a:pt x="103" y="283"/>
                      <a:pt x="302" y="13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1"/>
              <p:cNvSpPr/>
              <p:nvPr/>
            </p:nvSpPr>
            <p:spPr>
              <a:xfrm>
                <a:off x="2950950" y="4586475"/>
                <a:ext cx="24850" cy="2450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80" extrusionOk="0">
                    <a:moveTo>
                      <a:pt x="303" y="135"/>
                    </a:moveTo>
                    <a:cubicBezTo>
                      <a:pt x="480" y="4"/>
                      <a:pt x="673" y="0"/>
                      <a:pt x="803" y="176"/>
                    </a:cubicBezTo>
                    <a:cubicBezTo>
                      <a:pt x="993" y="432"/>
                      <a:pt x="835" y="793"/>
                      <a:pt x="598" y="908"/>
                    </a:cubicBezTo>
                    <a:cubicBezTo>
                      <a:pt x="454" y="979"/>
                      <a:pt x="264" y="951"/>
                      <a:pt x="167" y="825"/>
                    </a:cubicBezTo>
                    <a:cubicBezTo>
                      <a:pt x="1" y="612"/>
                      <a:pt x="104" y="282"/>
                      <a:pt x="303" y="13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1"/>
              <p:cNvSpPr/>
              <p:nvPr/>
            </p:nvSpPr>
            <p:spPr>
              <a:xfrm>
                <a:off x="2950950" y="4808700"/>
                <a:ext cx="24850" cy="2450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80" extrusionOk="0">
                    <a:moveTo>
                      <a:pt x="303" y="135"/>
                    </a:moveTo>
                    <a:cubicBezTo>
                      <a:pt x="480" y="5"/>
                      <a:pt x="673" y="1"/>
                      <a:pt x="803" y="178"/>
                    </a:cubicBezTo>
                    <a:cubicBezTo>
                      <a:pt x="993" y="432"/>
                      <a:pt x="835" y="794"/>
                      <a:pt x="598" y="910"/>
                    </a:cubicBezTo>
                    <a:cubicBezTo>
                      <a:pt x="454" y="980"/>
                      <a:pt x="264" y="951"/>
                      <a:pt x="167" y="827"/>
                    </a:cubicBezTo>
                    <a:cubicBezTo>
                      <a:pt x="1" y="612"/>
                      <a:pt x="104" y="283"/>
                      <a:pt x="303" y="135"/>
                    </a:cubicBezTo>
                    <a:close/>
                  </a:path>
                </a:pathLst>
              </a:custGeom>
              <a:solidFill>
                <a:srgbClr val="5574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1"/>
              <p:cNvSpPr/>
              <p:nvPr/>
            </p:nvSpPr>
            <p:spPr>
              <a:xfrm>
                <a:off x="2952525" y="4810475"/>
                <a:ext cx="14525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581" h="582" extrusionOk="0">
                    <a:moveTo>
                      <a:pt x="264" y="1"/>
                    </a:moveTo>
                    <a:lnTo>
                      <a:pt x="264" y="265"/>
                    </a:lnTo>
                    <a:lnTo>
                      <a:pt x="0" y="265"/>
                    </a:lnTo>
                    <a:lnTo>
                      <a:pt x="0" y="581"/>
                    </a:lnTo>
                    <a:lnTo>
                      <a:pt x="581" y="581"/>
                    </a:lnTo>
                    <a:lnTo>
                      <a:pt x="581" y="1"/>
                    </a:lnTo>
                    <a:close/>
                  </a:path>
                </a:pathLst>
              </a:custGeom>
              <a:solidFill>
                <a:srgbClr val="5574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1"/>
              <p:cNvSpPr/>
              <p:nvPr/>
            </p:nvSpPr>
            <p:spPr>
              <a:xfrm>
                <a:off x="2758950" y="4817075"/>
                <a:ext cx="186075" cy="7950"/>
              </a:xfrm>
              <a:custGeom>
                <a:avLst/>
                <a:gdLst/>
                <a:ahLst/>
                <a:cxnLst/>
                <a:rect l="l" t="t" r="r" b="b"/>
                <a:pathLst>
                  <a:path w="7443" h="318" extrusionOk="0">
                    <a:moveTo>
                      <a:pt x="1" y="1"/>
                    </a:moveTo>
                    <a:lnTo>
                      <a:pt x="1" y="317"/>
                    </a:lnTo>
                    <a:lnTo>
                      <a:pt x="805" y="317"/>
                    </a:lnTo>
                    <a:lnTo>
                      <a:pt x="805" y="1"/>
                    </a:lnTo>
                    <a:close/>
                    <a:moveTo>
                      <a:pt x="1106" y="1"/>
                    </a:moveTo>
                    <a:lnTo>
                      <a:pt x="1106" y="317"/>
                    </a:lnTo>
                    <a:lnTo>
                      <a:pt x="1911" y="317"/>
                    </a:lnTo>
                    <a:lnTo>
                      <a:pt x="1911" y="1"/>
                    </a:lnTo>
                    <a:close/>
                    <a:moveTo>
                      <a:pt x="2213" y="1"/>
                    </a:moveTo>
                    <a:lnTo>
                      <a:pt x="2213" y="317"/>
                    </a:lnTo>
                    <a:lnTo>
                      <a:pt x="3017" y="317"/>
                    </a:lnTo>
                    <a:lnTo>
                      <a:pt x="3017" y="1"/>
                    </a:lnTo>
                    <a:close/>
                    <a:moveTo>
                      <a:pt x="3319" y="1"/>
                    </a:moveTo>
                    <a:lnTo>
                      <a:pt x="3319" y="317"/>
                    </a:lnTo>
                    <a:lnTo>
                      <a:pt x="4124" y="317"/>
                    </a:lnTo>
                    <a:lnTo>
                      <a:pt x="4124" y="1"/>
                    </a:lnTo>
                    <a:close/>
                    <a:moveTo>
                      <a:pt x="4425" y="1"/>
                    </a:moveTo>
                    <a:lnTo>
                      <a:pt x="4425" y="317"/>
                    </a:lnTo>
                    <a:lnTo>
                      <a:pt x="5229" y="317"/>
                    </a:lnTo>
                    <a:lnTo>
                      <a:pt x="5229" y="1"/>
                    </a:lnTo>
                    <a:close/>
                    <a:moveTo>
                      <a:pt x="5531" y="1"/>
                    </a:moveTo>
                    <a:lnTo>
                      <a:pt x="5531" y="317"/>
                    </a:lnTo>
                    <a:lnTo>
                      <a:pt x="6336" y="317"/>
                    </a:lnTo>
                    <a:lnTo>
                      <a:pt x="6336" y="1"/>
                    </a:lnTo>
                    <a:close/>
                    <a:moveTo>
                      <a:pt x="6638" y="1"/>
                    </a:moveTo>
                    <a:lnTo>
                      <a:pt x="6638" y="317"/>
                    </a:lnTo>
                    <a:lnTo>
                      <a:pt x="7442" y="317"/>
                    </a:lnTo>
                    <a:lnTo>
                      <a:pt x="744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1"/>
              <p:cNvSpPr/>
              <p:nvPr/>
            </p:nvSpPr>
            <p:spPr>
              <a:xfrm>
                <a:off x="2736875" y="4616875"/>
                <a:ext cx="7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318" h="7443" extrusionOk="0">
                    <a:moveTo>
                      <a:pt x="1" y="1"/>
                    </a:moveTo>
                    <a:lnTo>
                      <a:pt x="1" y="805"/>
                    </a:lnTo>
                    <a:lnTo>
                      <a:pt x="317" y="805"/>
                    </a:lnTo>
                    <a:lnTo>
                      <a:pt x="317" y="1"/>
                    </a:lnTo>
                    <a:close/>
                    <a:moveTo>
                      <a:pt x="1" y="1107"/>
                    </a:moveTo>
                    <a:lnTo>
                      <a:pt x="1" y="1912"/>
                    </a:lnTo>
                    <a:lnTo>
                      <a:pt x="317" y="1912"/>
                    </a:lnTo>
                    <a:lnTo>
                      <a:pt x="317" y="1107"/>
                    </a:lnTo>
                    <a:close/>
                    <a:moveTo>
                      <a:pt x="1" y="2214"/>
                    </a:moveTo>
                    <a:lnTo>
                      <a:pt x="1" y="3018"/>
                    </a:lnTo>
                    <a:lnTo>
                      <a:pt x="317" y="3018"/>
                    </a:lnTo>
                    <a:lnTo>
                      <a:pt x="317" y="2214"/>
                    </a:lnTo>
                    <a:close/>
                    <a:moveTo>
                      <a:pt x="1" y="3319"/>
                    </a:moveTo>
                    <a:lnTo>
                      <a:pt x="1" y="4124"/>
                    </a:lnTo>
                    <a:lnTo>
                      <a:pt x="317" y="4124"/>
                    </a:lnTo>
                    <a:lnTo>
                      <a:pt x="317" y="3319"/>
                    </a:lnTo>
                    <a:close/>
                    <a:moveTo>
                      <a:pt x="1" y="4426"/>
                    </a:moveTo>
                    <a:lnTo>
                      <a:pt x="1" y="5230"/>
                    </a:lnTo>
                    <a:lnTo>
                      <a:pt x="317" y="5230"/>
                    </a:lnTo>
                    <a:lnTo>
                      <a:pt x="317" y="4426"/>
                    </a:lnTo>
                    <a:close/>
                    <a:moveTo>
                      <a:pt x="1" y="5533"/>
                    </a:moveTo>
                    <a:lnTo>
                      <a:pt x="1" y="6337"/>
                    </a:lnTo>
                    <a:lnTo>
                      <a:pt x="317" y="6337"/>
                    </a:lnTo>
                    <a:lnTo>
                      <a:pt x="317" y="5533"/>
                    </a:lnTo>
                    <a:close/>
                    <a:moveTo>
                      <a:pt x="1" y="6638"/>
                    </a:moveTo>
                    <a:lnTo>
                      <a:pt x="1" y="7443"/>
                    </a:lnTo>
                    <a:lnTo>
                      <a:pt x="317" y="7443"/>
                    </a:lnTo>
                    <a:lnTo>
                      <a:pt x="317" y="6638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1"/>
              <p:cNvSpPr/>
              <p:nvPr/>
            </p:nvSpPr>
            <p:spPr>
              <a:xfrm>
                <a:off x="2736875" y="4594850"/>
                <a:ext cx="14550" cy="14525"/>
              </a:xfrm>
              <a:custGeom>
                <a:avLst/>
                <a:gdLst/>
                <a:ahLst/>
                <a:cxnLst/>
                <a:rect l="l" t="t" r="r" b="b"/>
                <a:pathLst>
                  <a:path w="582" h="581" extrusionOk="0">
                    <a:moveTo>
                      <a:pt x="1" y="0"/>
                    </a:moveTo>
                    <a:lnTo>
                      <a:pt x="1" y="581"/>
                    </a:lnTo>
                    <a:lnTo>
                      <a:pt x="317" y="581"/>
                    </a:lnTo>
                    <a:lnTo>
                      <a:pt x="317" y="317"/>
                    </a:lnTo>
                    <a:lnTo>
                      <a:pt x="581" y="317"/>
                    </a:lnTo>
                    <a:lnTo>
                      <a:pt x="58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1"/>
              <p:cNvSpPr/>
              <p:nvPr/>
            </p:nvSpPr>
            <p:spPr>
              <a:xfrm>
                <a:off x="2758950" y="4594850"/>
                <a:ext cx="1860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7442" h="317" extrusionOk="0">
                    <a:moveTo>
                      <a:pt x="1" y="0"/>
                    </a:moveTo>
                    <a:lnTo>
                      <a:pt x="1" y="317"/>
                    </a:lnTo>
                    <a:lnTo>
                      <a:pt x="805" y="317"/>
                    </a:lnTo>
                    <a:lnTo>
                      <a:pt x="805" y="0"/>
                    </a:lnTo>
                    <a:close/>
                    <a:moveTo>
                      <a:pt x="1106" y="0"/>
                    </a:moveTo>
                    <a:lnTo>
                      <a:pt x="1106" y="317"/>
                    </a:lnTo>
                    <a:lnTo>
                      <a:pt x="1911" y="317"/>
                    </a:lnTo>
                    <a:lnTo>
                      <a:pt x="1911" y="0"/>
                    </a:lnTo>
                    <a:close/>
                    <a:moveTo>
                      <a:pt x="2213" y="0"/>
                    </a:moveTo>
                    <a:lnTo>
                      <a:pt x="2213" y="317"/>
                    </a:lnTo>
                    <a:lnTo>
                      <a:pt x="3017" y="317"/>
                    </a:lnTo>
                    <a:lnTo>
                      <a:pt x="3017" y="0"/>
                    </a:lnTo>
                    <a:close/>
                    <a:moveTo>
                      <a:pt x="3319" y="0"/>
                    </a:moveTo>
                    <a:lnTo>
                      <a:pt x="3319" y="317"/>
                    </a:lnTo>
                    <a:lnTo>
                      <a:pt x="4124" y="317"/>
                    </a:lnTo>
                    <a:lnTo>
                      <a:pt x="4124" y="0"/>
                    </a:lnTo>
                    <a:close/>
                    <a:moveTo>
                      <a:pt x="4425" y="0"/>
                    </a:moveTo>
                    <a:lnTo>
                      <a:pt x="4425" y="317"/>
                    </a:lnTo>
                    <a:lnTo>
                      <a:pt x="5229" y="317"/>
                    </a:lnTo>
                    <a:lnTo>
                      <a:pt x="5229" y="0"/>
                    </a:lnTo>
                    <a:close/>
                    <a:moveTo>
                      <a:pt x="5531" y="0"/>
                    </a:moveTo>
                    <a:lnTo>
                      <a:pt x="5531" y="317"/>
                    </a:lnTo>
                    <a:lnTo>
                      <a:pt x="6336" y="317"/>
                    </a:lnTo>
                    <a:lnTo>
                      <a:pt x="6336" y="0"/>
                    </a:lnTo>
                    <a:close/>
                    <a:moveTo>
                      <a:pt x="6638" y="0"/>
                    </a:moveTo>
                    <a:lnTo>
                      <a:pt x="6638" y="317"/>
                    </a:lnTo>
                    <a:lnTo>
                      <a:pt x="7441" y="317"/>
                    </a:lnTo>
                    <a:lnTo>
                      <a:pt x="74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31"/>
              <p:cNvSpPr/>
              <p:nvPr/>
            </p:nvSpPr>
            <p:spPr>
              <a:xfrm>
                <a:off x="2952525" y="4594850"/>
                <a:ext cx="14525" cy="14525"/>
              </a:xfrm>
              <a:custGeom>
                <a:avLst/>
                <a:gdLst/>
                <a:ahLst/>
                <a:cxnLst/>
                <a:rect l="l" t="t" r="r" b="b"/>
                <a:pathLst>
                  <a:path w="581" h="581" extrusionOk="0">
                    <a:moveTo>
                      <a:pt x="0" y="0"/>
                    </a:moveTo>
                    <a:lnTo>
                      <a:pt x="0" y="317"/>
                    </a:lnTo>
                    <a:lnTo>
                      <a:pt x="264" y="317"/>
                    </a:lnTo>
                    <a:lnTo>
                      <a:pt x="264" y="581"/>
                    </a:lnTo>
                    <a:lnTo>
                      <a:pt x="581" y="581"/>
                    </a:lnTo>
                    <a:lnTo>
                      <a:pt x="58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31"/>
              <p:cNvSpPr/>
              <p:nvPr/>
            </p:nvSpPr>
            <p:spPr>
              <a:xfrm>
                <a:off x="2959125" y="4616875"/>
                <a:ext cx="7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317" h="7443" extrusionOk="0">
                    <a:moveTo>
                      <a:pt x="0" y="1"/>
                    </a:moveTo>
                    <a:lnTo>
                      <a:pt x="0" y="806"/>
                    </a:lnTo>
                    <a:lnTo>
                      <a:pt x="317" y="806"/>
                    </a:lnTo>
                    <a:lnTo>
                      <a:pt x="317" y="1"/>
                    </a:lnTo>
                    <a:close/>
                    <a:moveTo>
                      <a:pt x="0" y="1107"/>
                    </a:moveTo>
                    <a:lnTo>
                      <a:pt x="0" y="1912"/>
                    </a:lnTo>
                    <a:lnTo>
                      <a:pt x="317" y="1912"/>
                    </a:lnTo>
                    <a:lnTo>
                      <a:pt x="317" y="1107"/>
                    </a:lnTo>
                    <a:close/>
                    <a:moveTo>
                      <a:pt x="0" y="2214"/>
                    </a:moveTo>
                    <a:lnTo>
                      <a:pt x="0" y="3018"/>
                    </a:lnTo>
                    <a:lnTo>
                      <a:pt x="317" y="3018"/>
                    </a:lnTo>
                    <a:lnTo>
                      <a:pt x="317" y="2214"/>
                    </a:lnTo>
                    <a:close/>
                    <a:moveTo>
                      <a:pt x="0" y="3319"/>
                    </a:moveTo>
                    <a:lnTo>
                      <a:pt x="0" y="4124"/>
                    </a:lnTo>
                    <a:lnTo>
                      <a:pt x="317" y="4124"/>
                    </a:lnTo>
                    <a:lnTo>
                      <a:pt x="317" y="3319"/>
                    </a:lnTo>
                    <a:close/>
                    <a:moveTo>
                      <a:pt x="0" y="4426"/>
                    </a:moveTo>
                    <a:lnTo>
                      <a:pt x="0" y="5230"/>
                    </a:lnTo>
                    <a:lnTo>
                      <a:pt x="317" y="5230"/>
                    </a:lnTo>
                    <a:lnTo>
                      <a:pt x="317" y="4426"/>
                    </a:lnTo>
                    <a:close/>
                    <a:moveTo>
                      <a:pt x="0" y="5533"/>
                    </a:moveTo>
                    <a:lnTo>
                      <a:pt x="0" y="6337"/>
                    </a:lnTo>
                    <a:lnTo>
                      <a:pt x="317" y="6337"/>
                    </a:lnTo>
                    <a:lnTo>
                      <a:pt x="317" y="5533"/>
                    </a:lnTo>
                    <a:close/>
                    <a:moveTo>
                      <a:pt x="0" y="6638"/>
                    </a:moveTo>
                    <a:lnTo>
                      <a:pt x="0" y="7443"/>
                    </a:lnTo>
                    <a:lnTo>
                      <a:pt x="317" y="7443"/>
                    </a:lnTo>
                    <a:lnTo>
                      <a:pt x="317" y="6638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31"/>
              <p:cNvSpPr/>
              <p:nvPr/>
            </p:nvSpPr>
            <p:spPr>
              <a:xfrm>
                <a:off x="2806825" y="4684700"/>
                <a:ext cx="164550" cy="181400"/>
              </a:xfrm>
              <a:custGeom>
                <a:avLst/>
                <a:gdLst/>
                <a:ahLst/>
                <a:cxnLst/>
                <a:rect l="l" t="t" r="r" b="b"/>
                <a:pathLst>
                  <a:path w="6582" h="7256" extrusionOk="0">
                    <a:moveTo>
                      <a:pt x="2941" y="0"/>
                    </a:moveTo>
                    <a:cubicBezTo>
                      <a:pt x="2834" y="30"/>
                      <a:pt x="2726" y="64"/>
                      <a:pt x="2614" y="105"/>
                    </a:cubicBezTo>
                    <a:cubicBezTo>
                      <a:pt x="2593" y="113"/>
                      <a:pt x="2570" y="115"/>
                      <a:pt x="2550" y="121"/>
                    </a:cubicBezTo>
                    <a:cubicBezTo>
                      <a:pt x="1344" y="517"/>
                      <a:pt x="545" y="1585"/>
                      <a:pt x="297" y="2469"/>
                    </a:cubicBezTo>
                    <a:cubicBezTo>
                      <a:pt x="1" y="3515"/>
                      <a:pt x="235" y="5036"/>
                      <a:pt x="845" y="5932"/>
                    </a:cubicBezTo>
                    <a:cubicBezTo>
                      <a:pt x="1392" y="6734"/>
                      <a:pt x="2492" y="7256"/>
                      <a:pt x="3668" y="7256"/>
                    </a:cubicBezTo>
                    <a:cubicBezTo>
                      <a:pt x="4215" y="7256"/>
                      <a:pt x="4777" y="7143"/>
                      <a:pt x="5309" y="6893"/>
                    </a:cubicBezTo>
                    <a:cubicBezTo>
                      <a:pt x="5714" y="6703"/>
                      <a:pt x="6157" y="6340"/>
                      <a:pt x="6446" y="6024"/>
                    </a:cubicBezTo>
                    <a:cubicBezTo>
                      <a:pt x="6493" y="5972"/>
                      <a:pt x="6538" y="5918"/>
                      <a:pt x="6582" y="5863"/>
                    </a:cubicBezTo>
                    <a:cubicBezTo>
                      <a:pt x="6562" y="5837"/>
                      <a:pt x="6543" y="5810"/>
                      <a:pt x="6524" y="5783"/>
                    </a:cubicBezTo>
                    <a:cubicBezTo>
                      <a:pt x="5993" y="5004"/>
                      <a:pt x="5747" y="3752"/>
                      <a:pt x="5886" y="2751"/>
                    </a:cubicBezTo>
                    <a:cubicBezTo>
                      <a:pt x="4886" y="2637"/>
                      <a:pt x="3991" y="2151"/>
                      <a:pt x="3516" y="1453"/>
                    </a:cubicBezTo>
                    <a:cubicBezTo>
                      <a:pt x="3247" y="1058"/>
                      <a:pt x="3051" y="543"/>
                      <a:pt x="2941" y="0"/>
                    </a:cubicBezTo>
                    <a:close/>
                  </a:path>
                </a:pathLst>
              </a:custGeom>
              <a:solidFill>
                <a:srgbClr val="FF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31"/>
              <p:cNvSpPr/>
              <p:nvPr/>
            </p:nvSpPr>
            <p:spPr>
              <a:xfrm>
                <a:off x="2880350" y="4681125"/>
                <a:ext cx="91425" cy="72350"/>
              </a:xfrm>
              <a:custGeom>
                <a:avLst/>
                <a:gdLst/>
                <a:ahLst/>
                <a:cxnLst/>
                <a:rect l="l" t="t" r="r" b="b"/>
                <a:pathLst>
                  <a:path w="3657" h="2894" extrusionOk="0">
                    <a:moveTo>
                      <a:pt x="978" y="0"/>
                    </a:moveTo>
                    <a:cubicBezTo>
                      <a:pt x="674" y="0"/>
                      <a:pt x="350" y="44"/>
                      <a:pt x="0" y="143"/>
                    </a:cubicBezTo>
                    <a:cubicBezTo>
                      <a:pt x="110" y="686"/>
                      <a:pt x="306" y="1201"/>
                      <a:pt x="575" y="1596"/>
                    </a:cubicBezTo>
                    <a:cubicBezTo>
                      <a:pt x="1050" y="2294"/>
                      <a:pt x="1945" y="2780"/>
                      <a:pt x="2945" y="2894"/>
                    </a:cubicBezTo>
                    <a:cubicBezTo>
                      <a:pt x="2967" y="2744"/>
                      <a:pt x="2995" y="2600"/>
                      <a:pt x="3033" y="2463"/>
                    </a:cubicBezTo>
                    <a:cubicBezTo>
                      <a:pt x="3142" y="2079"/>
                      <a:pt x="3354" y="1661"/>
                      <a:pt x="3657" y="1279"/>
                    </a:cubicBezTo>
                    <a:cubicBezTo>
                      <a:pt x="3452" y="1026"/>
                      <a:pt x="3225" y="819"/>
                      <a:pt x="3014" y="683"/>
                    </a:cubicBezTo>
                    <a:cubicBezTo>
                      <a:pt x="2423" y="300"/>
                      <a:pt x="1772" y="0"/>
                      <a:pt x="9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31"/>
              <p:cNvSpPr/>
              <p:nvPr/>
            </p:nvSpPr>
            <p:spPr>
              <a:xfrm>
                <a:off x="2971350" y="4677925"/>
                <a:ext cx="165950" cy="184450"/>
              </a:xfrm>
              <a:custGeom>
                <a:avLst/>
                <a:gdLst/>
                <a:ahLst/>
                <a:cxnLst/>
                <a:rect l="l" t="t" r="r" b="b"/>
                <a:pathLst>
                  <a:path w="6638" h="7378" extrusionOk="0">
                    <a:moveTo>
                      <a:pt x="3391" y="1"/>
                    </a:moveTo>
                    <a:cubicBezTo>
                      <a:pt x="3265" y="706"/>
                      <a:pt x="2968" y="1342"/>
                      <a:pt x="2535" y="1817"/>
                    </a:cubicBezTo>
                    <a:cubicBezTo>
                      <a:pt x="2247" y="2132"/>
                      <a:pt x="1804" y="2496"/>
                      <a:pt x="1398" y="2686"/>
                    </a:cubicBezTo>
                    <a:cubicBezTo>
                      <a:pt x="1178" y="2790"/>
                      <a:pt x="953" y="2869"/>
                      <a:pt x="726" y="2926"/>
                    </a:cubicBezTo>
                    <a:cubicBezTo>
                      <a:pt x="929" y="4127"/>
                      <a:pt x="644" y="5323"/>
                      <a:pt x="1" y="6134"/>
                    </a:cubicBezTo>
                    <a:cubicBezTo>
                      <a:pt x="565" y="6890"/>
                      <a:pt x="1630" y="7378"/>
                      <a:pt x="2767" y="7378"/>
                    </a:cubicBezTo>
                    <a:cubicBezTo>
                      <a:pt x="3313" y="7378"/>
                      <a:pt x="3875" y="7265"/>
                      <a:pt x="4406" y="7016"/>
                    </a:cubicBezTo>
                    <a:cubicBezTo>
                      <a:pt x="4812" y="6825"/>
                      <a:pt x="5255" y="6462"/>
                      <a:pt x="5543" y="6146"/>
                    </a:cubicBezTo>
                    <a:cubicBezTo>
                      <a:pt x="6297" y="5321"/>
                      <a:pt x="6638" y="4007"/>
                      <a:pt x="6391" y="2698"/>
                    </a:cubicBezTo>
                    <a:cubicBezTo>
                      <a:pt x="6224" y="1807"/>
                      <a:pt x="5592" y="1010"/>
                      <a:pt x="5053" y="662"/>
                    </a:cubicBezTo>
                    <a:cubicBezTo>
                      <a:pt x="4557" y="341"/>
                      <a:pt x="4020" y="78"/>
                      <a:pt x="3391" y="1"/>
                    </a:cubicBezTo>
                    <a:close/>
                  </a:path>
                </a:pathLst>
              </a:custGeom>
              <a:solidFill>
                <a:srgbClr val="6A8E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31"/>
              <p:cNvSpPr/>
              <p:nvPr/>
            </p:nvSpPr>
            <p:spPr>
              <a:xfrm>
                <a:off x="2971750" y="4677375"/>
                <a:ext cx="8442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377" h="2949" extrusionOk="0">
                    <a:moveTo>
                      <a:pt x="2999" y="0"/>
                    </a:moveTo>
                    <a:cubicBezTo>
                      <a:pt x="2603" y="0"/>
                      <a:pt x="2172" y="74"/>
                      <a:pt x="1694" y="250"/>
                    </a:cubicBezTo>
                    <a:cubicBezTo>
                      <a:pt x="1675" y="257"/>
                      <a:pt x="1652" y="259"/>
                      <a:pt x="1632" y="265"/>
                    </a:cubicBezTo>
                    <a:cubicBezTo>
                      <a:pt x="948" y="489"/>
                      <a:pt x="398" y="929"/>
                      <a:pt x="1" y="1429"/>
                    </a:cubicBezTo>
                    <a:cubicBezTo>
                      <a:pt x="322" y="1821"/>
                      <a:pt x="595" y="2327"/>
                      <a:pt x="698" y="2868"/>
                    </a:cubicBezTo>
                    <a:cubicBezTo>
                      <a:pt x="702" y="2895"/>
                      <a:pt x="706" y="2921"/>
                      <a:pt x="710" y="2948"/>
                    </a:cubicBezTo>
                    <a:cubicBezTo>
                      <a:pt x="937" y="2891"/>
                      <a:pt x="1162" y="2812"/>
                      <a:pt x="1383" y="2708"/>
                    </a:cubicBezTo>
                    <a:cubicBezTo>
                      <a:pt x="1788" y="2518"/>
                      <a:pt x="2231" y="2154"/>
                      <a:pt x="2519" y="1839"/>
                    </a:cubicBezTo>
                    <a:cubicBezTo>
                      <a:pt x="2953" y="1364"/>
                      <a:pt x="3249" y="727"/>
                      <a:pt x="3376" y="23"/>
                    </a:cubicBezTo>
                    <a:cubicBezTo>
                      <a:pt x="3254" y="8"/>
                      <a:pt x="3128" y="0"/>
                      <a:pt x="299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1"/>
              <p:cNvSpPr/>
              <p:nvPr/>
            </p:nvSpPr>
            <p:spPr>
              <a:xfrm>
                <a:off x="2950500" y="4751075"/>
                <a:ext cx="44100" cy="80200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208" extrusionOk="0">
                    <a:moveTo>
                      <a:pt x="1560" y="0"/>
                    </a:moveTo>
                    <a:lnTo>
                      <a:pt x="1560" y="0"/>
                    </a:lnTo>
                    <a:cubicBezTo>
                      <a:pt x="1238" y="83"/>
                      <a:pt x="912" y="122"/>
                      <a:pt x="592" y="122"/>
                    </a:cubicBezTo>
                    <a:cubicBezTo>
                      <a:pt x="440" y="122"/>
                      <a:pt x="288" y="113"/>
                      <a:pt x="139" y="96"/>
                    </a:cubicBezTo>
                    <a:lnTo>
                      <a:pt x="139" y="96"/>
                    </a:lnTo>
                    <a:cubicBezTo>
                      <a:pt x="0" y="1097"/>
                      <a:pt x="246" y="2349"/>
                      <a:pt x="777" y="3128"/>
                    </a:cubicBezTo>
                    <a:cubicBezTo>
                      <a:pt x="796" y="3155"/>
                      <a:pt x="815" y="3182"/>
                      <a:pt x="835" y="3208"/>
                    </a:cubicBezTo>
                    <a:cubicBezTo>
                      <a:pt x="1478" y="2397"/>
                      <a:pt x="1763" y="1201"/>
                      <a:pt x="1560" y="0"/>
                    </a:cubicBezTo>
                    <a:close/>
                  </a:path>
                </a:pathLst>
              </a:custGeom>
              <a:solidFill>
                <a:srgbClr val="6D6AA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1"/>
              <p:cNvSpPr/>
              <p:nvPr/>
            </p:nvSpPr>
            <p:spPr>
              <a:xfrm>
                <a:off x="2953950" y="4713075"/>
                <a:ext cx="35550" cy="41050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1642" extrusionOk="0">
                    <a:moveTo>
                      <a:pt x="713" y="1"/>
                    </a:moveTo>
                    <a:cubicBezTo>
                      <a:pt x="410" y="383"/>
                      <a:pt x="198" y="801"/>
                      <a:pt x="89" y="1185"/>
                    </a:cubicBezTo>
                    <a:cubicBezTo>
                      <a:pt x="51" y="1322"/>
                      <a:pt x="22" y="1466"/>
                      <a:pt x="1" y="1616"/>
                    </a:cubicBezTo>
                    <a:cubicBezTo>
                      <a:pt x="150" y="1633"/>
                      <a:pt x="302" y="1642"/>
                      <a:pt x="454" y="1642"/>
                    </a:cubicBezTo>
                    <a:cubicBezTo>
                      <a:pt x="774" y="1642"/>
                      <a:pt x="1100" y="1603"/>
                      <a:pt x="1422" y="1520"/>
                    </a:cubicBezTo>
                    <a:cubicBezTo>
                      <a:pt x="1418" y="1493"/>
                      <a:pt x="1414" y="1467"/>
                      <a:pt x="1409" y="1440"/>
                    </a:cubicBezTo>
                    <a:cubicBezTo>
                      <a:pt x="1307" y="899"/>
                      <a:pt x="1034" y="393"/>
                      <a:pt x="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1"/>
              <p:cNvSpPr/>
              <p:nvPr/>
            </p:nvSpPr>
            <p:spPr>
              <a:xfrm>
                <a:off x="3156275" y="4798450"/>
                <a:ext cx="91725" cy="119225"/>
              </a:xfrm>
              <a:custGeom>
                <a:avLst/>
                <a:gdLst/>
                <a:ahLst/>
                <a:cxnLst/>
                <a:rect l="l" t="t" r="r" b="b"/>
                <a:pathLst>
                  <a:path w="3669" h="4769" extrusionOk="0">
                    <a:moveTo>
                      <a:pt x="3668" y="2958"/>
                    </a:moveTo>
                    <a:cubicBezTo>
                      <a:pt x="3668" y="2738"/>
                      <a:pt x="3391" y="2534"/>
                      <a:pt x="3140" y="2325"/>
                    </a:cubicBezTo>
                    <a:cubicBezTo>
                      <a:pt x="2515" y="1805"/>
                      <a:pt x="1767" y="1157"/>
                      <a:pt x="1166" y="649"/>
                    </a:cubicBezTo>
                    <a:cubicBezTo>
                      <a:pt x="1015" y="522"/>
                      <a:pt x="885" y="404"/>
                      <a:pt x="687" y="252"/>
                    </a:cubicBezTo>
                    <a:cubicBezTo>
                      <a:pt x="512" y="116"/>
                      <a:pt x="309" y="1"/>
                      <a:pt x="167" y="86"/>
                    </a:cubicBezTo>
                    <a:cubicBezTo>
                      <a:pt x="0" y="186"/>
                      <a:pt x="9" y="455"/>
                      <a:pt x="8" y="617"/>
                    </a:cubicBezTo>
                    <a:cubicBezTo>
                      <a:pt x="6" y="1193"/>
                      <a:pt x="117" y="1764"/>
                      <a:pt x="162" y="2333"/>
                    </a:cubicBezTo>
                    <a:cubicBezTo>
                      <a:pt x="205" y="2882"/>
                      <a:pt x="206" y="3442"/>
                      <a:pt x="282" y="4043"/>
                    </a:cubicBezTo>
                    <a:cubicBezTo>
                      <a:pt x="302" y="4212"/>
                      <a:pt x="318" y="4500"/>
                      <a:pt x="480" y="4622"/>
                    </a:cubicBezTo>
                    <a:cubicBezTo>
                      <a:pt x="674" y="4768"/>
                      <a:pt x="1253" y="4424"/>
                      <a:pt x="1509" y="4296"/>
                    </a:cubicBezTo>
                    <a:cubicBezTo>
                      <a:pt x="1804" y="4146"/>
                      <a:pt x="3667" y="3389"/>
                      <a:pt x="3668" y="295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1"/>
              <p:cNvSpPr/>
              <p:nvPr/>
            </p:nvSpPr>
            <p:spPr>
              <a:xfrm>
                <a:off x="3190050" y="4874450"/>
                <a:ext cx="5055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2498" extrusionOk="0">
                    <a:moveTo>
                      <a:pt x="1877" y="1549"/>
                    </a:moveTo>
                    <a:cubicBezTo>
                      <a:pt x="2021" y="1809"/>
                      <a:pt x="1926" y="2137"/>
                      <a:pt x="1665" y="2281"/>
                    </a:cubicBezTo>
                    <a:lnTo>
                      <a:pt x="1530" y="2355"/>
                    </a:lnTo>
                    <a:cubicBezTo>
                      <a:pt x="1269" y="2498"/>
                      <a:pt x="941" y="2402"/>
                      <a:pt x="799" y="2142"/>
                    </a:cubicBezTo>
                    <a:lnTo>
                      <a:pt x="143" y="948"/>
                    </a:lnTo>
                    <a:cubicBezTo>
                      <a:pt x="0" y="688"/>
                      <a:pt x="95" y="361"/>
                      <a:pt x="356" y="217"/>
                    </a:cubicBezTo>
                    <a:lnTo>
                      <a:pt x="490" y="143"/>
                    </a:lnTo>
                    <a:cubicBezTo>
                      <a:pt x="751" y="0"/>
                      <a:pt x="1079" y="95"/>
                      <a:pt x="1222" y="35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1"/>
              <p:cNvSpPr/>
              <p:nvPr/>
            </p:nvSpPr>
            <p:spPr>
              <a:xfrm>
                <a:off x="2442050" y="4512825"/>
                <a:ext cx="194075" cy="188350"/>
              </a:xfrm>
              <a:custGeom>
                <a:avLst/>
                <a:gdLst/>
                <a:ahLst/>
                <a:cxnLst/>
                <a:rect l="l" t="t" r="r" b="b"/>
                <a:pathLst>
                  <a:path w="7763" h="7534" extrusionOk="0">
                    <a:moveTo>
                      <a:pt x="7762" y="3276"/>
                    </a:moveTo>
                    <a:cubicBezTo>
                      <a:pt x="6348" y="4726"/>
                      <a:pt x="4951" y="6191"/>
                      <a:pt x="3429" y="7534"/>
                    </a:cubicBezTo>
                    <a:cubicBezTo>
                      <a:pt x="2724" y="6898"/>
                      <a:pt x="1779" y="5920"/>
                      <a:pt x="1047" y="5025"/>
                    </a:cubicBezTo>
                    <a:cubicBezTo>
                      <a:pt x="823" y="4750"/>
                      <a:pt x="1" y="3670"/>
                      <a:pt x="971" y="3631"/>
                    </a:cubicBezTo>
                    <a:cubicBezTo>
                      <a:pt x="1018" y="3070"/>
                      <a:pt x="1258" y="2703"/>
                      <a:pt x="1933" y="2768"/>
                    </a:cubicBezTo>
                    <a:cubicBezTo>
                      <a:pt x="2093" y="2581"/>
                      <a:pt x="2058" y="2338"/>
                      <a:pt x="2187" y="2161"/>
                    </a:cubicBezTo>
                    <a:cubicBezTo>
                      <a:pt x="2386" y="1890"/>
                      <a:pt x="2713" y="1898"/>
                      <a:pt x="3200" y="1907"/>
                    </a:cubicBezTo>
                    <a:cubicBezTo>
                      <a:pt x="3162" y="1554"/>
                      <a:pt x="3121" y="1156"/>
                      <a:pt x="3404" y="1097"/>
                    </a:cubicBezTo>
                    <a:cubicBezTo>
                      <a:pt x="3902" y="990"/>
                      <a:pt x="4420" y="1868"/>
                      <a:pt x="4747" y="1983"/>
                    </a:cubicBezTo>
                    <a:cubicBezTo>
                      <a:pt x="4649" y="1713"/>
                      <a:pt x="4494" y="1500"/>
                      <a:pt x="4342" y="1249"/>
                    </a:cubicBezTo>
                    <a:cubicBezTo>
                      <a:pt x="4207" y="1029"/>
                      <a:pt x="3981" y="739"/>
                      <a:pt x="4012" y="438"/>
                    </a:cubicBezTo>
                    <a:cubicBezTo>
                      <a:pt x="4036" y="214"/>
                      <a:pt x="4282" y="0"/>
                      <a:pt x="4595" y="58"/>
                    </a:cubicBezTo>
                    <a:cubicBezTo>
                      <a:pt x="4868" y="107"/>
                      <a:pt x="5232" y="553"/>
                      <a:pt x="5457" y="793"/>
                    </a:cubicBezTo>
                    <a:cubicBezTo>
                      <a:pt x="6197" y="1583"/>
                      <a:pt x="7158" y="2547"/>
                      <a:pt x="7762" y="3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1"/>
              <p:cNvSpPr/>
              <p:nvPr/>
            </p:nvSpPr>
            <p:spPr>
              <a:xfrm>
                <a:off x="2538525" y="4554050"/>
                <a:ext cx="19975" cy="20400"/>
              </a:xfrm>
              <a:custGeom>
                <a:avLst/>
                <a:gdLst/>
                <a:ahLst/>
                <a:cxnLst/>
                <a:rect l="l" t="t" r="r" b="b"/>
                <a:pathLst>
                  <a:path w="799" h="816" extrusionOk="0">
                    <a:moveTo>
                      <a:pt x="736" y="791"/>
                    </a:moveTo>
                    <a:cubicBezTo>
                      <a:pt x="563" y="815"/>
                      <a:pt x="415" y="631"/>
                      <a:pt x="305" y="512"/>
                    </a:cubicBezTo>
                    <a:cubicBezTo>
                      <a:pt x="188" y="384"/>
                      <a:pt x="43" y="227"/>
                      <a:pt x="1" y="56"/>
                    </a:cubicBezTo>
                    <a:cubicBezTo>
                      <a:pt x="21" y="33"/>
                      <a:pt x="70" y="41"/>
                      <a:pt x="77" y="5"/>
                    </a:cubicBezTo>
                    <a:cubicBezTo>
                      <a:pt x="107" y="1"/>
                      <a:pt x="122" y="11"/>
                      <a:pt x="127" y="30"/>
                    </a:cubicBezTo>
                    <a:cubicBezTo>
                      <a:pt x="275" y="91"/>
                      <a:pt x="395" y="237"/>
                      <a:pt x="507" y="359"/>
                    </a:cubicBezTo>
                    <a:cubicBezTo>
                      <a:pt x="608" y="469"/>
                      <a:pt x="798" y="600"/>
                      <a:pt x="736" y="79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31"/>
              <p:cNvSpPr/>
              <p:nvPr/>
            </p:nvSpPr>
            <p:spPr>
              <a:xfrm>
                <a:off x="2571500" y="4570925"/>
                <a:ext cx="32525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1428" extrusionOk="0">
                    <a:moveTo>
                      <a:pt x="1267" y="1358"/>
                    </a:moveTo>
                    <a:cubicBezTo>
                      <a:pt x="1105" y="1428"/>
                      <a:pt x="951" y="1295"/>
                      <a:pt x="836" y="1205"/>
                    </a:cubicBezTo>
                    <a:cubicBezTo>
                      <a:pt x="719" y="1113"/>
                      <a:pt x="600" y="994"/>
                      <a:pt x="507" y="901"/>
                    </a:cubicBezTo>
                    <a:cubicBezTo>
                      <a:pt x="310" y="704"/>
                      <a:pt x="54" y="466"/>
                      <a:pt x="0" y="166"/>
                    </a:cubicBezTo>
                    <a:cubicBezTo>
                      <a:pt x="268" y="1"/>
                      <a:pt x="556" y="398"/>
                      <a:pt x="811" y="674"/>
                    </a:cubicBezTo>
                    <a:cubicBezTo>
                      <a:pt x="1019" y="898"/>
                      <a:pt x="1301" y="1128"/>
                      <a:pt x="1267" y="135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1"/>
              <p:cNvSpPr/>
              <p:nvPr/>
            </p:nvSpPr>
            <p:spPr>
              <a:xfrm>
                <a:off x="2564500" y="4580200"/>
                <a:ext cx="10175" cy="12475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99" extrusionOk="0">
                    <a:moveTo>
                      <a:pt x="407" y="429"/>
                    </a:moveTo>
                    <a:cubicBezTo>
                      <a:pt x="189" y="499"/>
                      <a:pt x="56" y="276"/>
                      <a:pt x="1" y="99"/>
                    </a:cubicBezTo>
                    <a:cubicBezTo>
                      <a:pt x="174" y="1"/>
                      <a:pt x="382" y="219"/>
                      <a:pt x="407" y="42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1"/>
              <p:cNvSpPr/>
              <p:nvPr/>
            </p:nvSpPr>
            <p:spPr>
              <a:xfrm>
                <a:off x="2495675" y="4582825"/>
                <a:ext cx="23350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934" h="1059" extrusionOk="0">
                    <a:moveTo>
                      <a:pt x="777" y="1059"/>
                    </a:moveTo>
                    <a:cubicBezTo>
                      <a:pt x="569" y="1025"/>
                      <a:pt x="422" y="849"/>
                      <a:pt x="296" y="704"/>
                    </a:cubicBezTo>
                    <a:cubicBezTo>
                      <a:pt x="180" y="572"/>
                      <a:pt x="0" y="408"/>
                      <a:pt x="42" y="198"/>
                    </a:cubicBezTo>
                    <a:cubicBezTo>
                      <a:pt x="226" y="0"/>
                      <a:pt x="933" y="706"/>
                      <a:pt x="904" y="907"/>
                    </a:cubicBezTo>
                    <a:cubicBezTo>
                      <a:pt x="893" y="983"/>
                      <a:pt x="824" y="1016"/>
                      <a:pt x="777" y="105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1"/>
              <p:cNvSpPr/>
              <p:nvPr/>
            </p:nvSpPr>
            <p:spPr>
              <a:xfrm>
                <a:off x="2469300" y="4607075"/>
                <a:ext cx="2325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930" h="697" extrusionOk="0">
                    <a:moveTo>
                      <a:pt x="793" y="697"/>
                    </a:moveTo>
                    <a:cubicBezTo>
                      <a:pt x="620" y="688"/>
                      <a:pt x="591" y="570"/>
                      <a:pt x="463" y="443"/>
                    </a:cubicBezTo>
                    <a:cubicBezTo>
                      <a:pt x="410" y="390"/>
                      <a:pt x="1" y="41"/>
                      <a:pt x="311" y="13"/>
                    </a:cubicBezTo>
                    <a:cubicBezTo>
                      <a:pt x="445" y="0"/>
                      <a:pt x="930" y="546"/>
                      <a:pt x="793" y="69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1"/>
              <p:cNvSpPr/>
              <p:nvPr/>
            </p:nvSpPr>
            <p:spPr>
              <a:xfrm>
                <a:off x="2500525" y="4633450"/>
                <a:ext cx="120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483" h="533" extrusionOk="0">
                    <a:moveTo>
                      <a:pt x="482" y="478"/>
                    </a:moveTo>
                    <a:cubicBezTo>
                      <a:pt x="238" y="533"/>
                      <a:pt x="74" y="296"/>
                      <a:pt x="0" y="98"/>
                    </a:cubicBezTo>
                    <a:cubicBezTo>
                      <a:pt x="217" y="0"/>
                      <a:pt x="438" y="245"/>
                      <a:pt x="482" y="47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31"/>
              <p:cNvSpPr/>
              <p:nvPr/>
            </p:nvSpPr>
            <p:spPr>
              <a:xfrm>
                <a:off x="2524150" y="4587275"/>
                <a:ext cx="186100" cy="203850"/>
              </a:xfrm>
              <a:custGeom>
                <a:avLst/>
                <a:gdLst/>
                <a:ahLst/>
                <a:cxnLst/>
                <a:rect l="l" t="t" r="r" b="b"/>
                <a:pathLst>
                  <a:path w="7444" h="8154" extrusionOk="0">
                    <a:moveTo>
                      <a:pt x="1" y="4387"/>
                    </a:moveTo>
                    <a:cubicBezTo>
                      <a:pt x="265" y="3999"/>
                      <a:pt x="610" y="3630"/>
                      <a:pt x="928" y="3235"/>
                    </a:cubicBezTo>
                    <a:cubicBezTo>
                      <a:pt x="1681" y="2298"/>
                      <a:pt x="2587" y="1471"/>
                      <a:pt x="3503" y="621"/>
                    </a:cubicBezTo>
                    <a:cubicBezTo>
                      <a:pt x="3727" y="412"/>
                      <a:pt x="3859" y="248"/>
                      <a:pt x="4070" y="134"/>
                    </a:cubicBezTo>
                    <a:cubicBezTo>
                      <a:pt x="4315" y="0"/>
                      <a:pt x="4685" y="425"/>
                      <a:pt x="4946" y="646"/>
                    </a:cubicBezTo>
                    <a:cubicBezTo>
                      <a:pt x="5193" y="856"/>
                      <a:pt x="5510" y="1091"/>
                      <a:pt x="5512" y="1389"/>
                    </a:cubicBezTo>
                    <a:cubicBezTo>
                      <a:pt x="5515" y="1709"/>
                      <a:pt x="5258" y="1830"/>
                      <a:pt x="5100" y="2005"/>
                    </a:cubicBezTo>
                    <a:cubicBezTo>
                      <a:pt x="4950" y="2170"/>
                      <a:pt x="4781" y="2403"/>
                      <a:pt x="4791" y="2722"/>
                    </a:cubicBezTo>
                    <a:cubicBezTo>
                      <a:pt x="4804" y="3161"/>
                      <a:pt x="5170" y="3406"/>
                      <a:pt x="5409" y="3644"/>
                    </a:cubicBezTo>
                    <a:cubicBezTo>
                      <a:pt x="5677" y="3912"/>
                      <a:pt x="5968" y="4157"/>
                      <a:pt x="6182" y="4387"/>
                    </a:cubicBezTo>
                    <a:cubicBezTo>
                      <a:pt x="6727" y="4976"/>
                      <a:pt x="7443" y="5671"/>
                      <a:pt x="7443" y="6694"/>
                    </a:cubicBezTo>
                    <a:cubicBezTo>
                      <a:pt x="7443" y="7470"/>
                      <a:pt x="6972" y="8154"/>
                      <a:pt x="6105" y="8002"/>
                    </a:cubicBezTo>
                    <a:cubicBezTo>
                      <a:pt x="5820" y="7952"/>
                      <a:pt x="5532" y="7764"/>
                      <a:pt x="5332" y="7592"/>
                    </a:cubicBezTo>
                    <a:cubicBezTo>
                      <a:pt x="4911" y="7230"/>
                      <a:pt x="4454" y="6579"/>
                      <a:pt x="4122" y="6080"/>
                    </a:cubicBezTo>
                    <a:cubicBezTo>
                      <a:pt x="3849" y="5670"/>
                      <a:pt x="3416" y="4793"/>
                      <a:pt x="2756" y="4721"/>
                    </a:cubicBezTo>
                    <a:cubicBezTo>
                      <a:pt x="2405" y="4682"/>
                      <a:pt x="2138" y="4866"/>
                      <a:pt x="1906" y="5028"/>
                    </a:cubicBezTo>
                    <a:cubicBezTo>
                      <a:pt x="1694" y="5178"/>
                      <a:pt x="1450" y="5447"/>
                      <a:pt x="1160" y="5438"/>
                    </a:cubicBezTo>
                    <a:cubicBezTo>
                      <a:pt x="878" y="5430"/>
                      <a:pt x="679" y="5153"/>
                      <a:pt x="516" y="4977"/>
                    </a:cubicBezTo>
                    <a:cubicBezTo>
                      <a:pt x="319" y="4763"/>
                      <a:pt x="183" y="4642"/>
                      <a:pt x="1" y="438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1"/>
              <p:cNvSpPr/>
              <p:nvPr/>
            </p:nvSpPr>
            <p:spPr>
              <a:xfrm>
                <a:off x="2629050" y="4599775"/>
                <a:ext cx="17450" cy="22125"/>
              </a:xfrm>
              <a:custGeom>
                <a:avLst/>
                <a:gdLst/>
                <a:ahLst/>
                <a:cxnLst/>
                <a:rect l="l" t="t" r="r" b="b"/>
                <a:pathLst>
                  <a:path w="698" h="885" extrusionOk="0">
                    <a:moveTo>
                      <a:pt x="697" y="761"/>
                    </a:moveTo>
                    <a:cubicBezTo>
                      <a:pt x="663" y="786"/>
                      <a:pt x="647" y="830"/>
                      <a:pt x="620" y="864"/>
                    </a:cubicBezTo>
                    <a:cubicBezTo>
                      <a:pt x="440" y="884"/>
                      <a:pt x="322" y="723"/>
                      <a:pt x="234" y="633"/>
                    </a:cubicBezTo>
                    <a:cubicBezTo>
                      <a:pt x="142" y="539"/>
                      <a:pt x="1" y="421"/>
                      <a:pt x="3" y="248"/>
                    </a:cubicBezTo>
                    <a:cubicBezTo>
                      <a:pt x="185" y="0"/>
                      <a:pt x="663" y="516"/>
                      <a:pt x="697" y="761"/>
                    </a:cubicBezTo>
                    <a:close/>
                  </a:path>
                </a:pathLst>
              </a:custGeom>
              <a:solidFill>
                <a:srgbClr val="C276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1"/>
              <p:cNvSpPr/>
              <p:nvPr/>
            </p:nvSpPr>
            <p:spPr>
              <a:xfrm>
                <a:off x="2627650" y="4626400"/>
                <a:ext cx="11700" cy="174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696" extrusionOk="0">
                    <a:moveTo>
                      <a:pt x="445" y="131"/>
                    </a:moveTo>
                    <a:cubicBezTo>
                      <a:pt x="468" y="335"/>
                      <a:pt x="389" y="633"/>
                      <a:pt x="187" y="695"/>
                    </a:cubicBezTo>
                    <a:cubicBezTo>
                      <a:pt x="0" y="587"/>
                      <a:pt x="156" y="1"/>
                      <a:pt x="445" y="131"/>
                    </a:cubicBezTo>
                    <a:close/>
                  </a:path>
                </a:pathLst>
              </a:custGeom>
              <a:solidFill>
                <a:srgbClr val="C276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1"/>
              <p:cNvSpPr/>
              <p:nvPr/>
            </p:nvSpPr>
            <p:spPr>
              <a:xfrm>
                <a:off x="2633725" y="4732850"/>
                <a:ext cx="27775" cy="31375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1255" extrusionOk="0">
                    <a:moveTo>
                      <a:pt x="1052" y="1205"/>
                    </a:moveTo>
                    <a:cubicBezTo>
                      <a:pt x="792" y="1254"/>
                      <a:pt x="561" y="921"/>
                      <a:pt x="408" y="744"/>
                    </a:cubicBezTo>
                    <a:cubicBezTo>
                      <a:pt x="244" y="553"/>
                      <a:pt x="1" y="313"/>
                      <a:pt x="21" y="51"/>
                    </a:cubicBezTo>
                    <a:cubicBezTo>
                      <a:pt x="70" y="48"/>
                      <a:pt x="108" y="35"/>
                      <a:pt x="125" y="1"/>
                    </a:cubicBezTo>
                    <a:cubicBezTo>
                      <a:pt x="343" y="82"/>
                      <a:pt x="513" y="348"/>
                      <a:pt x="691" y="564"/>
                    </a:cubicBezTo>
                    <a:cubicBezTo>
                      <a:pt x="847" y="754"/>
                      <a:pt x="1110" y="962"/>
                      <a:pt x="1052" y="1205"/>
                    </a:cubicBezTo>
                    <a:close/>
                  </a:path>
                </a:pathLst>
              </a:custGeom>
              <a:solidFill>
                <a:srgbClr val="C276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1"/>
              <p:cNvSpPr/>
              <p:nvPr/>
            </p:nvSpPr>
            <p:spPr>
              <a:xfrm>
                <a:off x="2664725" y="4744250"/>
                <a:ext cx="16450" cy="15900"/>
              </a:xfrm>
              <a:custGeom>
                <a:avLst/>
                <a:gdLst/>
                <a:ahLst/>
                <a:cxnLst/>
                <a:rect l="l" t="t" r="r" b="b"/>
                <a:pathLst>
                  <a:path w="658" h="636" extrusionOk="0">
                    <a:moveTo>
                      <a:pt x="430" y="595"/>
                    </a:moveTo>
                    <a:cubicBezTo>
                      <a:pt x="297" y="636"/>
                      <a:pt x="1" y="404"/>
                      <a:pt x="18" y="288"/>
                    </a:cubicBezTo>
                    <a:cubicBezTo>
                      <a:pt x="59" y="1"/>
                      <a:pt x="657" y="292"/>
                      <a:pt x="430" y="595"/>
                    </a:cubicBezTo>
                    <a:close/>
                  </a:path>
                </a:pathLst>
              </a:custGeom>
              <a:solidFill>
                <a:srgbClr val="C276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1"/>
              <p:cNvSpPr/>
              <p:nvPr/>
            </p:nvSpPr>
            <p:spPr>
              <a:xfrm>
                <a:off x="2668250" y="4763900"/>
                <a:ext cx="14975" cy="17775"/>
              </a:xfrm>
              <a:custGeom>
                <a:avLst/>
                <a:gdLst/>
                <a:ahLst/>
                <a:cxnLst/>
                <a:rect l="l" t="t" r="r" b="b"/>
                <a:pathLst>
                  <a:path w="599" h="711" extrusionOk="0">
                    <a:moveTo>
                      <a:pt x="599" y="501"/>
                    </a:moveTo>
                    <a:cubicBezTo>
                      <a:pt x="584" y="522"/>
                      <a:pt x="571" y="542"/>
                      <a:pt x="572" y="578"/>
                    </a:cubicBezTo>
                    <a:cubicBezTo>
                      <a:pt x="382" y="711"/>
                      <a:pt x="1" y="463"/>
                      <a:pt x="6" y="321"/>
                    </a:cubicBezTo>
                    <a:cubicBezTo>
                      <a:pt x="16" y="1"/>
                      <a:pt x="554" y="277"/>
                      <a:pt x="599" y="501"/>
                    </a:cubicBezTo>
                    <a:close/>
                  </a:path>
                </a:pathLst>
              </a:custGeom>
              <a:solidFill>
                <a:srgbClr val="C276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8" name="Google Shape;538;p31"/>
            <p:cNvGrpSpPr/>
            <p:nvPr/>
          </p:nvGrpSpPr>
          <p:grpSpPr>
            <a:xfrm>
              <a:off x="5608454" y="1658717"/>
              <a:ext cx="2718233" cy="2167883"/>
              <a:chOff x="2454683" y="4361700"/>
              <a:chExt cx="917392" cy="731652"/>
            </a:xfrm>
          </p:grpSpPr>
          <p:sp>
            <p:nvSpPr>
              <p:cNvPr id="539" name="Google Shape;539;p31"/>
              <p:cNvSpPr/>
              <p:nvPr/>
            </p:nvSpPr>
            <p:spPr>
              <a:xfrm>
                <a:off x="2454683" y="4819952"/>
                <a:ext cx="148425" cy="79600"/>
              </a:xfrm>
              <a:custGeom>
                <a:avLst/>
                <a:gdLst/>
                <a:ahLst/>
                <a:cxnLst/>
                <a:rect l="l" t="t" r="r" b="b"/>
                <a:pathLst>
                  <a:path w="5937" h="3184" extrusionOk="0">
                    <a:moveTo>
                      <a:pt x="5855" y="3026"/>
                    </a:moveTo>
                    <a:cubicBezTo>
                      <a:pt x="5543" y="3183"/>
                      <a:pt x="5394" y="2996"/>
                      <a:pt x="5232" y="2891"/>
                    </a:cubicBezTo>
                    <a:cubicBezTo>
                      <a:pt x="4688" y="2533"/>
                      <a:pt x="4198" y="2277"/>
                      <a:pt x="3365" y="2169"/>
                    </a:cubicBezTo>
                    <a:cubicBezTo>
                      <a:pt x="2405" y="2045"/>
                      <a:pt x="1196" y="2165"/>
                      <a:pt x="582" y="1622"/>
                    </a:cubicBezTo>
                    <a:cubicBezTo>
                      <a:pt x="1" y="1105"/>
                      <a:pt x="259" y="296"/>
                      <a:pt x="1065" y="123"/>
                    </a:cubicBezTo>
                    <a:cubicBezTo>
                      <a:pt x="1636" y="0"/>
                      <a:pt x="2170" y="181"/>
                      <a:pt x="2642" y="370"/>
                    </a:cubicBezTo>
                    <a:cubicBezTo>
                      <a:pt x="3743" y="811"/>
                      <a:pt x="4730" y="1559"/>
                      <a:pt x="5521" y="2403"/>
                    </a:cubicBezTo>
                    <a:cubicBezTo>
                      <a:pt x="5674" y="2565"/>
                      <a:pt x="5936" y="2761"/>
                      <a:pt x="5855" y="302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1"/>
              <p:cNvSpPr/>
              <p:nvPr/>
            </p:nvSpPr>
            <p:spPr>
              <a:xfrm>
                <a:off x="2469283" y="4916752"/>
                <a:ext cx="119025" cy="60025"/>
              </a:xfrm>
              <a:custGeom>
                <a:avLst/>
                <a:gdLst/>
                <a:ahLst/>
                <a:cxnLst/>
                <a:rect l="l" t="t" r="r" b="b"/>
                <a:pathLst>
                  <a:path w="4761" h="2401" extrusionOk="0">
                    <a:moveTo>
                      <a:pt x="4761" y="212"/>
                    </a:moveTo>
                    <a:cubicBezTo>
                      <a:pt x="4669" y="479"/>
                      <a:pt x="4478" y="455"/>
                      <a:pt x="4325" y="485"/>
                    </a:cubicBezTo>
                    <a:cubicBezTo>
                      <a:pt x="3811" y="585"/>
                      <a:pt x="3384" y="714"/>
                      <a:pt x="2843" y="1121"/>
                    </a:cubicBezTo>
                    <a:cubicBezTo>
                      <a:pt x="2221" y="1589"/>
                      <a:pt x="1592" y="2339"/>
                      <a:pt x="932" y="2371"/>
                    </a:cubicBezTo>
                    <a:cubicBezTo>
                      <a:pt x="307" y="2401"/>
                      <a:pt x="0" y="1790"/>
                      <a:pt x="367" y="1236"/>
                    </a:cubicBezTo>
                    <a:cubicBezTo>
                      <a:pt x="627" y="843"/>
                      <a:pt x="1036" y="648"/>
                      <a:pt x="1415" y="491"/>
                    </a:cubicBezTo>
                    <a:cubicBezTo>
                      <a:pt x="2296" y="125"/>
                      <a:pt x="3286" y="1"/>
                      <a:pt x="4217" y="41"/>
                    </a:cubicBezTo>
                    <a:cubicBezTo>
                      <a:pt x="4397" y="49"/>
                      <a:pt x="4658" y="15"/>
                      <a:pt x="4761" y="21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1"/>
              <p:cNvSpPr/>
              <p:nvPr/>
            </p:nvSpPr>
            <p:spPr>
              <a:xfrm>
                <a:off x="2857125" y="4361700"/>
                <a:ext cx="267175" cy="148500"/>
              </a:xfrm>
              <a:custGeom>
                <a:avLst/>
                <a:gdLst/>
                <a:ahLst/>
                <a:cxnLst/>
                <a:rect l="l" t="t" r="r" b="b"/>
                <a:pathLst>
                  <a:path w="10687" h="5940" extrusionOk="0">
                    <a:moveTo>
                      <a:pt x="6119" y="250"/>
                    </a:moveTo>
                    <a:cubicBezTo>
                      <a:pt x="6461" y="1"/>
                      <a:pt x="6938" y="81"/>
                      <a:pt x="7210" y="260"/>
                    </a:cubicBezTo>
                    <a:cubicBezTo>
                      <a:pt x="7594" y="511"/>
                      <a:pt x="7917" y="1056"/>
                      <a:pt x="8011" y="1639"/>
                    </a:cubicBezTo>
                    <a:cubicBezTo>
                      <a:pt x="8146" y="2479"/>
                      <a:pt x="7987" y="3124"/>
                      <a:pt x="7745" y="3615"/>
                    </a:cubicBezTo>
                    <a:cubicBezTo>
                      <a:pt x="7684" y="3739"/>
                      <a:pt x="7610" y="3860"/>
                      <a:pt x="7599" y="3982"/>
                    </a:cubicBezTo>
                    <a:cubicBezTo>
                      <a:pt x="9000" y="4560"/>
                      <a:pt x="10342" y="3797"/>
                      <a:pt x="10066" y="2253"/>
                    </a:cubicBezTo>
                    <a:cubicBezTo>
                      <a:pt x="10053" y="2180"/>
                      <a:pt x="10023" y="2078"/>
                      <a:pt x="9996" y="2006"/>
                    </a:cubicBezTo>
                    <a:cubicBezTo>
                      <a:pt x="9924" y="1818"/>
                      <a:pt x="9760" y="1715"/>
                      <a:pt x="9779" y="1542"/>
                    </a:cubicBezTo>
                    <a:cubicBezTo>
                      <a:pt x="9784" y="1495"/>
                      <a:pt x="9863" y="1355"/>
                      <a:pt x="9938" y="1325"/>
                    </a:cubicBezTo>
                    <a:cubicBezTo>
                      <a:pt x="10481" y="1110"/>
                      <a:pt x="10679" y="2074"/>
                      <a:pt x="10682" y="2633"/>
                    </a:cubicBezTo>
                    <a:cubicBezTo>
                      <a:pt x="10686" y="3275"/>
                      <a:pt x="10430" y="3885"/>
                      <a:pt x="10032" y="4261"/>
                    </a:cubicBezTo>
                    <a:cubicBezTo>
                      <a:pt x="9344" y="4909"/>
                      <a:pt x="8015" y="4860"/>
                      <a:pt x="7180" y="4449"/>
                    </a:cubicBezTo>
                    <a:cubicBezTo>
                      <a:pt x="6447" y="5252"/>
                      <a:pt x="4603" y="5940"/>
                      <a:pt x="3280" y="5434"/>
                    </a:cubicBezTo>
                    <a:cubicBezTo>
                      <a:pt x="3107" y="5368"/>
                      <a:pt x="2954" y="5236"/>
                      <a:pt x="2776" y="5172"/>
                    </a:cubicBezTo>
                    <a:cubicBezTo>
                      <a:pt x="2581" y="5244"/>
                      <a:pt x="2506" y="5282"/>
                      <a:pt x="2356" y="5309"/>
                    </a:cubicBezTo>
                    <a:cubicBezTo>
                      <a:pt x="1015" y="5548"/>
                      <a:pt x="182" y="4739"/>
                      <a:pt x="52" y="3549"/>
                    </a:cubicBezTo>
                    <a:cubicBezTo>
                      <a:pt x="0" y="3075"/>
                      <a:pt x="83" y="2538"/>
                      <a:pt x="424" y="2527"/>
                    </a:cubicBezTo>
                    <a:cubicBezTo>
                      <a:pt x="906" y="2514"/>
                      <a:pt x="603" y="3114"/>
                      <a:pt x="625" y="3424"/>
                    </a:cubicBezTo>
                    <a:cubicBezTo>
                      <a:pt x="690" y="4308"/>
                      <a:pt x="1289" y="4920"/>
                      <a:pt x="2280" y="4707"/>
                    </a:cubicBezTo>
                    <a:cubicBezTo>
                      <a:pt x="1575" y="3925"/>
                      <a:pt x="1994" y="2257"/>
                      <a:pt x="3008" y="2184"/>
                    </a:cubicBezTo>
                    <a:cubicBezTo>
                      <a:pt x="3717" y="2134"/>
                      <a:pt x="4109" y="2818"/>
                      <a:pt x="4062" y="3568"/>
                    </a:cubicBezTo>
                    <a:cubicBezTo>
                      <a:pt x="4038" y="3949"/>
                      <a:pt x="3825" y="4350"/>
                      <a:pt x="3639" y="4567"/>
                    </a:cubicBezTo>
                    <a:cubicBezTo>
                      <a:pt x="3558" y="4663"/>
                      <a:pt x="3399" y="4712"/>
                      <a:pt x="3408" y="4840"/>
                    </a:cubicBezTo>
                    <a:cubicBezTo>
                      <a:pt x="4481" y="5298"/>
                      <a:pt x="6061" y="4778"/>
                      <a:pt x="6668" y="4086"/>
                    </a:cubicBezTo>
                    <a:cubicBezTo>
                      <a:pt x="5735" y="3486"/>
                      <a:pt x="5048" y="1027"/>
                      <a:pt x="6119" y="250"/>
                    </a:cubicBezTo>
                    <a:close/>
                    <a:moveTo>
                      <a:pt x="7086" y="3619"/>
                    </a:moveTo>
                    <a:cubicBezTo>
                      <a:pt x="7602" y="2997"/>
                      <a:pt x="7651" y="1190"/>
                      <a:pt x="6793" y="726"/>
                    </a:cubicBezTo>
                    <a:cubicBezTo>
                      <a:pt x="6228" y="420"/>
                      <a:pt x="6112" y="1565"/>
                      <a:pt x="6197" y="2095"/>
                    </a:cubicBezTo>
                    <a:cubicBezTo>
                      <a:pt x="6306" y="2775"/>
                      <a:pt x="6673" y="3337"/>
                      <a:pt x="7086" y="3619"/>
                    </a:cubicBezTo>
                    <a:close/>
                    <a:moveTo>
                      <a:pt x="2843" y="4456"/>
                    </a:moveTo>
                    <a:cubicBezTo>
                      <a:pt x="3168" y="4288"/>
                      <a:pt x="3600" y="3742"/>
                      <a:pt x="3442" y="3138"/>
                    </a:cubicBezTo>
                    <a:cubicBezTo>
                      <a:pt x="3397" y="2959"/>
                      <a:pt x="3234" y="2706"/>
                      <a:pt x="2933" y="2800"/>
                    </a:cubicBezTo>
                    <a:cubicBezTo>
                      <a:pt x="2735" y="2861"/>
                      <a:pt x="2475" y="3390"/>
                      <a:pt x="2504" y="3749"/>
                    </a:cubicBezTo>
                    <a:cubicBezTo>
                      <a:pt x="2530" y="4058"/>
                      <a:pt x="2711" y="4274"/>
                      <a:pt x="2843" y="445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31"/>
              <p:cNvSpPr/>
              <p:nvPr/>
            </p:nvSpPr>
            <p:spPr>
              <a:xfrm>
                <a:off x="3336075" y="4915834"/>
                <a:ext cx="17700" cy="3005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1202" extrusionOk="0">
                    <a:moveTo>
                      <a:pt x="491" y="42"/>
                    </a:moveTo>
                    <a:cubicBezTo>
                      <a:pt x="368" y="0"/>
                      <a:pt x="214" y="48"/>
                      <a:pt x="145" y="155"/>
                    </a:cubicBezTo>
                    <a:cubicBezTo>
                      <a:pt x="56" y="297"/>
                      <a:pt x="0" y="699"/>
                      <a:pt x="18" y="881"/>
                    </a:cubicBezTo>
                    <a:cubicBezTo>
                      <a:pt x="32" y="1038"/>
                      <a:pt x="159" y="1146"/>
                      <a:pt x="237" y="1161"/>
                    </a:cubicBezTo>
                    <a:cubicBezTo>
                      <a:pt x="434" y="1201"/>
                      <a:pt x="566" y="1019"/>
                      <a:pt x="618" y="760"/>
                    </a:cubicBezTo>
                    <a:cubicBezTo>
                      <a:pt x="680" y="455"/>
                      <a:pt x="707" y="116"/>
                      <a:pt x="491" y="4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1"/>
              <p:cNvSpPr/>
              <p:nvPr/>
            </p:nvSpPr>
            <p:spPr>
              <a:xfrm>
                <a:off x="2553483" y="4967977"/>
                <a:ext cx="47475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1899" h="2958" extrusionOk="0">
                    <a:moveTo>
                      <a:pt x="803" y="2906"/>
                    </a:moveTo>
                    <a:cubicBezTo>
                      <a:pt x="500" y="2958"/>
                      <a:pt x="574" y="2597"/>
                      <a:pt x="595" y="2372"/>
                    </a:cubicBezTo>
                    <a:cubicBezTo>
                      <a:pt x="624" y="2069"/>
                      <a:pt x="516" y="1714"/>
                      <a:pt x="374" y="1617"/>
                    </a:cubicBezTo>
                    <a:cubicBezTo>
                      <a:pt x="226" y="1517"/>
                      <a:pt x="61" y="1592"/>
                      <a:pt x="31" y="1391"/>
                    </a:cubicBezTo>
                    <a:cubicBezTo>
                      <a:pt x="0" y="1176"/>
                      <a:pt x="180" y="1151"/>
                      <a:pt x="312" y="1123"/>
                    </a:cubicBezTo>
                    <a:cubicBezTo>
                      <a:pt x="657" y="1045"/>
                      <a:pt x="759" y="969"/>
                      <a:pt x="799" y="584"/>
                    </a:cubicBezTo>
                    <a:cubicBezTo>
                      <a:pt x="829" y="303"/>
                      <a:pt x="769" y="1"/>
                      <a:pt x="1031" y="5"/>
                    </a:cubicBezTo>
                    <a:cubicBezTo>
                      <a:pt x="1387" y="9"/>
                      <a:pt x="1178" y="679"/>
                      <a:pt x="1357" y="1017"/>
                    </a:cubicBezTo>
                    <a:cubicBezTo>
                      <a:pt x="1398" y="1096"/>
                      <a:pt x="1448" y="1163"/>
                      <a:pt x="1517" y="1204"/>
                    </a:cubicBezTo>
                    <a:cubicBezTo>
                      <a:pt x="1595" y="1250"/>
                      <a:pt x="1883" y="1255"/>
                      <a:pt x="1895" y="1468"/>
                    </a:cubicBezTo>
                    <a:cubicBezTo>
                      <a:pt x="1898" y="1527"/>
                      <a:pt x="1845" y="1631"/>
                      <a:pt x="1781" y="1666"/>
                    </a:cubicBezTo>
                    <a:cubicBezTo>
                      <a:pt x="1665" y="1731"/>
                      <a:pt x="1604" y="1677"/>
                      <a:pt x="1524" y="1697"/>
                    </a:cubicBezTo>
                    <a:cubicBezTo>
                      <a:pt x="1250" y="1767"/>
                      <a:pt x="1121" y="2097"/>
                      <a:pt x="1051" y="2418"/>
                    </a:cubicBezTo>
                    <a:cubicBezTo>
                      <a:pt x="1002" y="2644"/>
                      <a:pt x="1016" y="2871"/>
                      <a:pt x="803" y="290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31"/>
              <p:cNvSpPr/>
              <p:nvPr/>
            </p:nvSpPr>
            <p:spPr>
              <a:xfrm>
                <a:off x="2611783" y="5047352"/>
                <a:ext cx="28825" cy="46000"/>
              </a:xfrm>
              <a:custGeom>
                <a:avLst/>
                <a:gdLst/>
                <a:ahLst/>
                <a:cxnLst/>
                <a:rect l="l" t="t" r="r" b="b"/>
                <a:pathLst>
                  <a:path w="1153" h="1840" extrusionOk="0">
                    <a:moveTo>
                      <a:pt x="859" y="58"/>
                    </a:moveTo>
                    <a:cubicBezTo>
                      <a:pt x="798" y="25"/>
                      <a:pt x="778" y="0"/>
                      <a:pt x="702" y="16"/>
                    </a:cubicBezTo>
                    <a:cubicBezTo>
                      <a:pt x="552" y="48"/>
                      <a:pt x="574" y="193"/>
                      <a:pt x="533" y="302"/>
                    </a:cubicBezTo>
                    <a:cubicBezTo>
                      <a:pt x="494" y="409"/>
                      <a:pt x="411" y="553"/>
                      <a:pt x="312" y="598"/>
                    </a:cubicBezTo>
                    <a:cubicBezTo>
                      <a:pt x="183" y="658"/>
                      <a:pt x="1" y="620"/>
                      <a:pt x="50" y="819"/>
                    </a:cubicBezTo>
                    <a:cubicBezTo>
                      <a:pt x="75" y="918"/>
                      <a:pt x="191" y="909"/>
                      <a:pt x="256" y="989"/>
                    </a:cubicBezTo>
                    <a:cubicBezTo>
                      <a:pt x="288" y="1029"/>
                      <a:pt x="316" y="1116"/>
                      <a:pt x="328" y="1180"/>
                    </a:cubicBezTo>
                    <a:cubicBezTo>
                      <a:pt x="374" y="1396"/>
                      <a:pt x="249" y="1840"/>
                      <a:pt x="515" y="1801"/>
                    </a:cubicBezTo>
                    <a:cubicBezTo>
                      <a:pt x="755" y="1766"/>
                      <a:pt x="636" y="1216"/>
                      <a:pt x="857" y="1091"/>
                    </a:cubicBezTo>
                    <a:cubicBezTo>
                      <a:pt x="974" y="1024"/>
                      <a:pt x="1152" y="1077"/>
                      <a:pt x="1134" y="880"/>
                    </a:cubicBezTo>
                    <a:cubicBezTo>
                      <a:pt x="1121" y="746"/>
                      <a:pt x="973" y="735"/>
                      <a:pt x="926" y="617"/>
                    </a:cubicBezTo>
                    <a:cubicBezTo>
                      <a:pt x="848" y="418"/>
                      <a:pt x="955" y="274"/>
                      <a:pt x="859" y="5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31"/>
              <p:cNvSpPr/>
              <p:nvPr/>
            </p:nvSpPr>
            <p:spPr>
              <a:xfrm>
                <a:off x="3318800" y="4993234"/>
                <a:ext cx="5327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2131" h="1002" extrusionOk="0">
                    <a:moveTo>
                      <a:pt x="397" y="0"/>
                    </a:moveTo>
                    <a:cubicBezTo>
                      <a:pt x="268" y="0"/>
                      <a:pt x="175" y="63"/>
                      <a:pt x="137" y="175"/>
                    </a:cubicBezTo>
                    <a:cubicBezTo>
                      <a:pt x="1" y="572"/>
                      <a:pt x="860" y="694"/>
                      <a:pt x="1569" y="974"/>
                    </a:cubicBezTo>
                    <a:cubicBezTo>
                      <a:pt x="1617" y="993"/>
                      <a:pt x="1664" y="1002"/>
                      <a:pt x="1707" y="1002"/>
                    </a:cubicBezTo>
                    <a:cubicBezTo>
                      <a:pt x="1989" y="1002"/>
                      <a:pt x="2130" y="635"/>
                      <a:pt x="1777" y="464"/>
                    </a:cubicBezTo>
                    <a:cubicBezTo>
                      <a:pt x="1510" y="336"/>
                      <a:pt x="758" y="91"/>
                      <a:pt x="553" y="27"/>
                    </a:cubicBezTo>
                    <a:cubicBezTo>
                      <a:pt x="497" y="9"/>
                      <a:pt x="444" y="0"/>
                      <a:pt x="3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AFCAF7FB-2BA1-4EFD-B4BB-3AAD4EED785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2887" y="3116373"/>
            <a:ext cx="1698968" cy="16989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Google Shape;1744;p65"/>
          <p:cNvSpPr/>
          <p:nvPr/>
        </p:nvSpPr>
        <p:spPr>
          <a:xfrm>
            <a:off x="2308193" y="784723"/>
            <a:ext cx="3167940" cy="841814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745" name="Google Shape;1745;p65"/>
          <p:cNvSpPr txBox="1">
            <a:spLocks noGrp="1"/>
          </p:cNvSpPr>
          <p:nvPr>
            <p:ph type="ctrTitle" idx="4294967295"/>
          </p:nvPr>
        </p:nvSpPr>
        <p:spPr>
          <a:xfrm>
            <a:off x="1694891" y="655254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أنا أستطيع</a:t>
            </a:r>
            <a:endParaRPr sz="4800" b="1" dirty="0">
              <a:solidFill>
                <a:srgbClr val="6B6DE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47" name="Google Shape;1747;p65"/>
          <p:cNvGrpSpPr/>
          <p:nvPr/>
        </p:nvGrpSpPr>
        <p:grpSpPr>
          <a:xfrm>
            <a:off x="451613" y="2962569"/>
            <a:ext cx="1116822" cy="1824066"/>
            <a:chOff x="1051305" y="1500905"/>
            <a:chExt cx="1006690" cy="1644191"/>
          </a:xfrm>
        </p:grpSpPr>
        <p:sp>
          <p:nvSpPr>
            <p:cNvPr id="1748" name="Google Shape;1748;p65"/>
            <p:cNvSpPr/>
            <p:nvPr/>
          </p:nvSpPr>
          <p:spPr>
            <a:xfrm>
              <a:off x="1171154" y="1520028"/>
              <a:ext cx="147809" cy="226650"/>
            </a:xfrm>
            <a:custGeom>
              <a:avLst/>
              <a:gdLst/>
              <a:ahLst/>
              <a:cxnLst/>
              <a:rect l="l" t="t" r="r" b="b"/>
              <a:pathLst>
                <a:path w="2141" h="3283" extrusionOk="0">
                  <a:moveTo>
                    <a:pt x="778" y="0"/>
                  </a:moveTo>
                  <a:cubicBezTo>
                    <a:pt x="690" y="0"/>
                    <a:pt x="601" y="17"/>
                    <a:pt x="515" y="53"/>
                  </a:cubicBezTo>
                  <a:cubicBezTo>
                    <a:pt x="165" y="199"/>
                    <a:pt x="1" y="601"/>
                    <a:pt x="147" y="950"/>
                  </a:cubicBezTo>
                  <a:cubicBezTo>
                    <a:pt x="450" y="1675"/>
                    <a:pt x="1430" y="2785"/>
                    <a:pt x="1957" y="3256"/>
                  </a:cubicBezTo>
                  <a:cubicBezTo>
                    <a:pt x="1978" y="3274"/>
                    <a:pt x="2003" y="3283"/>
                    <a:pt x="2027" y="3283"/>
                  </a:cubicBezTo>
                  <a:cubicBezTo>
                    <a:pt x="2085" y="3283"/>
                    <a:pt x="2140" y="3234"/>
                    <a:pt x="2134" y="3166"/>
                  </a:cubicBezTo>
                  <a:cubicBezTo>
                    <a:pt x="2073" y="2478"/>
                    <a:pt x="1771" y="1018"/>
                    <a:pt x="1368" y="337"/>
                  </a:cubicBezTo>
                  <a:cubicBezTo>
                    <a:pt x="1243" y="125"/>
                    <a:pt x="1016" y="0"/>
                    <a:pt x="7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65"/>
            <p:cNvSpPr/>
            <p:nvPr/>
          </p:nvSpPr>
          <p:spPr>
            <a:xfrm>
              <a:off x="1372398" y="1500905"/>
              <a:ext cx="80981" cy="196412"/>
            </a:xfrm>
            <a:custGeom>
              <a:avLst/>
              <a:gdLst/>
              <a:ahLst/>
              <a:cxnLst/>
              <a:rect l="l" t="t" r="r" b="b"/>
              <a:pathLst>
                <a:path w="1173" h="2845" extrusionOk="0">
                  <a:moveTo>
                    <a:pt x="625" y="0"/>
                  </a:moveTo>
                  <a:cubicBezTo>
                    <a:pt x="356" y="0"/>
                    <a:pt x="122" y="199"/>
                    <a:pt x="85" y="473"/>
                  </a:cubicBezTo>
                  <a:cubicBezTo>
                    <a:pt x="1" y="1093"/>
                    <a:pt x="226" y="2250"/>
                    <a:pt x="397" y="2786"/>
                  </a:cubicBezTo>
                  <a:cubicBezTo>
                    <a:pt x="410" y="2824"/>
                    <a:pt x="444" y="2845"/>
                    <a:pt x="478" y="2845"/>
                  </a:cubicBezTo>
                  <a:cubicBezTo>
                    <a:pt x="509" y="2845"/>
                    <a:pt x="539" y="2829"/>
                    <a:pt x="555" y="2796"/>
                  </a:cubicBezTo>
                  <a:cubicBezTo>
                    <a:pt x="791" y="2299"/>
                    <a:pt x="1172" y="1175"/>
                    <a:pt x="1170" y="545"/>
                  </a:cubicBezTo>
                  <a:cubicBezTo>
                    <a:pt x="1170" y="277"/>
                    <a:pt x="972" y="42"/>
                    <a:pt x="698" y="5"/>
                  </a:cubicBezTo>
                  <a:cubicBezTo>
                    <a:pt x="674" y="2"/>
                    <a:pt x="649" y="0"/>
                    <a:pt x="6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65"/>
            <p:cNvSpPr/>
            <p:nvPr/>
          </p:nvSpPr>
          <p:spPr>
            <a:xfrm>
              <a:off x="1051305" y="1679229"/>
              <a:ext cx="179152" cy="125648"/>
            </a:xfrm>
            <a:custGeom>
              <a:avLst/>
              <a:gdLst/>
              <a:ahLst/>
              <a:cxnLst/>
              <a:rect l="l" t="t" r="r" b="b"/>
              <a:pathLst>
                <a:path w="2595" h="1820" extrusionOk="0">
                  <a:moveTo>
                    <a:pt x="611" y="1"/>
                  </a:moveTo>
                  <a:cubicBezTo>
                    <a:pt x="417" y="1"/>
                    <a:pt x="230" y="104"/>
                    <a:pt x="131" y="286"/>
                  </a:cubicBezTo>
                  <a:cubicBezTo>
                    <a:pt x="0" y="528"/>
                    <a:pt x="71" y="826"/>
                    <a:pt x="288" y="986"/>
                  </a:cubicBezTo>
                  <a:cubicBezTo>
                    <a:pt x="795" y="1359"/>
                    <a:pt x="1927" y="1714"/>
                    <a:pt x="2468" y="1818"/>
                  </a:cubicBezTo>
                  <a:cubicBezTo>
                    <a:pt x="2474" y="1819"/>
                    <a:pt x="2480" y="1819"/>
                    <a:pt x="2485" y="1819"/>
                  </a:cubicBezTo>
                  <a:cubicBezTo>
                    <a:pt x="2551" y="1819"/>
                    <a:pt x="2594" y="1742"/>
                    <a:pt x="2553" y="1684"/>
                  </a:cubicBezTo>
                  <a:cubicBezTo>
                    <a:pt x="2222" y="1230"/>
                    <a:pt x="1421" y="365"/>
                    <a:pt x="871" y="67"/>
                  </a:cubicBezTo>
                  <a:cubicBezTo>
                    <a:pt x="788" y="22"/>
                    <a:pt x="699" y="1"/>
                    <a:pt x="6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65"/>
            <p:cNvSpPr/>
            <p:nvPr/>
          </p:nvSpPr>
          <p:spPr>
            <a:xfrm>
              <a:off x="1202966" y="2176845"/>
              <a:ext cx="565210" cy="422164"/>
            </a:xfrm>
            <a:custGeom>
              <a:avLst/>
              <a:gdLst/>
              <a:ahLst/>
              <a:cxnLst/>
              <a:rect l="l" t="t" r="r" b="b"/>
              <a:pathLst>
                <a:path w="8187" h="6115" extrusionOk="0">
                  <a:moveTo>
                    <a:pt x="2109" y="1"/>
                  </a:moveTo>
                  <a:cubicBezTo>
                    <a:pt x="1521" y="1"/>
                    <a:pt x="954" y="335"/>
                    <a:pt x="646" y="828"/>
                  </a:cubicBezTo>
                  <a:cubicBezTo>
                    <a:pt x="646" y="830"/>
                    <a:pt x="644" y="830"/>
                    <a:pt x="644" y="831"/>
                  </a:cubicBezTo>
                  <a:cubicBezTo>
                    <a:pt x="120" y="1679"/>
                    <a:pt x="1" y="2764"/>
                    <a:pt x="673" y="3567"/>
                  </a:cubicBezTo>
                  <a:cubicBezTo>
                    <a:pt x="1165" y="4158"/>
                    <a:pt x="1953" y="4517"/>
                    <a:pt x="2721" y="4517"/>
                  </a:cubicBezTo>
                  <a:cubicBezTo>
                    <a:pt x="2781" y="4517"/>
                    <a:pt x="2840" y="4515"/>
                    <a:pt x="2899" y="4510"/>
                  </a:cubicBezTo>
                  <a:cubicBezTo>
                    <a:pt x="2958" y="4506"/>
                    <a:pt x="3012" y="4504"/>
                    <a:pt x="3064" y="4504"/>
                  </a:cubicBezTo>
                  <a:cubicBezTo>
                    <a:pt x="3706" y="4504"/>
                    <a:pt x="3839" y="4839"/>
                    <a:pt x="4107" y="5437"/>
                  </a:cubicBezTo>
                  <a:cubicBezTo>
                    <a:pt x="4280" y="5825"/>
                    <a:pt x="4654" y="6115"/>
                    <a:pt x="5051" y="6115"/>
                  </a:cubicBezTo>
                  <a:cubicBezTo>
                    <a:pt x="5224" y="6115"/>
                    <a:pt x="5401" y="6060"/>
                    <a:pt x="5568" y="5935"/>
                  </a:cubicBezTo>
                  <a:cubicBezTo>
                    <a:pt x="5975" y="5630"/>
                    <a:pt x="5952" y="5105"/>
                    <a:pt x="6103" y="4670"/>
                  </a:cubicBezTo>
                  <a:cubicBezTo>
                    <a:pt x="6386" y="3853"/>
                    <a:pt x="7524" y="4165"/>
                    <a:pt x="7914" y="3344"/>
                  </a:cubicBezTo>
                  <a:cubicBezTo>
                    <a:pt x="7992" y="3180"/>
                    <a:pt x="8044" y="3008"/>
                    <a:pt x="8065" y="2839"/>
                  </a:cubicBezTo>
                  <a:cubicBezTo>
                    <a:pt x="8186" y="1980"/>
                    <a:pt x="7636" y="1135"/>
                    <a:pt x="6700" y="1135"/>
                  </a:cubicBezTo>
                  <a:cubicBezTo>
                    <a:pt x="6607" y="1135"/>
                    <a:pt x="6511" y="1143"/>
                    <a:pt x="6411" y="1161"/>
                  </a:cubicBezTo>
                  <a:cubicBezTo>
                    <a:pt x="5876" y="1254"/>
                    <a:pt x="5393" y="1644"/>
                    <a:pt x="4874" y="1644"/>
                  </a:cubicBezTo>
                  <a:cubicBezTo>
                    <a:pt x="4704" y="1644"/>
                    <a:pt x="4530" y="1602"/>
                    <a:pt x="4349" y="1494"/>
                  </a:cubicBezTo>
                  <a:cubicBezTo>
                    <a:pt x="3688" y="1099"/>
                    <a:pt x="3297" y="282"/>
                    <a:pt x="2530" y="60"/>
                  </a:cubicBezTo>
                  <a:cubicBezTo>
                    <a:pt x="2391" y="20"/>
                    <a:pt x="2249" y="1"/>
                    <a:pt x="21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65"/>
            <p:cNvSpPr/>
            <p:nvPr/>
          </p:nvSpPr>
          <p:spPr>
            <a:xfrm>
              <a:off x="1298030" y="2211571"/>
              <a:ext cx="155334" cy="82707"/>
            </a:xfrm>
            <a:custGeom>
              <a:avLst/>
              <a:gdLst/>
              <a:ahLst/>
              <a:cxnLst/>
              <a:rect l="l" t="t" r="r" b="b"/>
              <a:pathLst>
                <a:path w="2250" h="1198" extrusionOk="0">
                  <a:moveTo>
                    <a:pt x="788" y="0"/>
                  </a:moveTo>
                  <a:cubicBezTo>
                    <a:pt x="558" y="0"/>
                    <a:pt x="323" y="63"/>
                    <a:pt x="102" y="207"/>
                  </a:cubicBezTo>
                  <a:cubicBezTo>
                    <a:pt x="0" y="273"/>
                    <a:pt x="49" y="431"/>
                    <a:pt x="169" y="431"/>
                  </a:cubicBezTo>
                  <a:cubicBezTo>
                    <a:pt x="170" y="431"/>
                    <a:pt x="172" y="431"/>
                    <a:pt x="174" y="431"/>
                  </a:cubicBezTo>
                  <a:lnTo>
                    <a:pt x="194" y="430"/>
                  </a:lnTo>
                  <a:cubicBezTo>
                    <a:pt x="272" y="426"/>
                    <a:pt x="345" y="424"/>
                    <a:pt x="413" y="424"/>
                  </a:cubicBezTo>
                  <a:cubicBezTo>
                    <a:pt x="1067" y="424"/>
                    <a:pt x="1337" y="600"/>
                    <a:pt x="2038" y="1171"/>
                  </a:cubicBezTo>
                  <a:cubicBezTo>
                    <a:pt x="2061" y="1190"/>
                    <a:pt x="2086" y="1198"/>
                    <a:pt x="2110" y="1198"/>
                  </a:cubicBezTo>
                  <a:cubicBezTo>
                    <a:pt x="2183" y="1198"/>
                    <a:pt x="2250" y="1125"/>
                    <a:pt x="2219" y="1042"/>
                  </a:cubicBezTo>
                  <a:cubicBezTo>
                    <a:pt x="2004" y="463"/>
                    <a:pt x="1411" y="0"/>
                    <a:pt x="7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65"/>
            <p:cNvSpPr/>
            <p:nvPr/>
          </p:nvSpPr>
          <p:spPr>
            <a:xfrm>
              <a:off x="1292231" y="2634978"/>
              <a:ext cx="765764" cy="510118"/>
            </a:xfrm>
            <a:custGeom>
              <a:avLst/>
              <a:gdLst/>
              <a:ahLst/>
              <a:cxnLst/>
              <a:rect l="l" t="t" r="r" b="b"/>
              <a:pathLst>
                <a:path w="11092" h="7389" extrusionOk="0">
                  <a:moveTo>
                    <a:pt x="1419" y="0"/>
                  </a:moveTo>
                  <a:cubicBezTo>
                    <a:pt x="748" y="0"/>
                    <a:pt x="127" y="519"/>
                    <a:pt x="20" y="1424"/>
                  </a:cubicBezTo>
                  <a:cubicBezTo>
                    <a:pt x="6" y="1544"/>
                    <a:pt x="0" y="1671"/>
                    <a:pt x="5" y="1802"/>
                  </a:cubicBezTo>
                  <a:cubicBezTo>
                    <a:pt x="34" y="2643"/>
                    <a:pt x="724" y="3522"/>
                    <a:pt x="1579" y="3812"/>
                  </a:cubicBezTo>
                  <a:cubicBezTo>
                    <a:pt x="2631" y="4167"/>
                    <a:pt x="3639" y="4055"/>
                    <a:pt x="3428" y="4920"/>
                  </a:cubicBezTo>
                  <a:cubicBezTo>
                    <a:pt x="3297" y="5459"/>
                    <a:pt x="3198" y="5927"/>
                    <a:pt x="3490" y="6447"/>
                  </a:cubicBezTo>
                  <a:cubicBezTo>
                    <a:pt x="3843" y="7074"/>
                    <a:pt x="4507" y="7388"/>
                    <a:pt x="5183" y="7388"/>
                  </a:cubicBezTo>
                  <a:cubicBezTo>
                    <a:pt x="5599" y="7388"/>
                    <a:pt x="6020" y="7269"/>
                    <a:pt x="6375" y="7031"/>
                  </a:cubicBezTo>
                  <a:cubicBezTo>
                    <a:pt x="6653" y="6843"/>
                    <a:pt x="6927" y="6644"/>
                    <a:pt x="7200" y="6446"/>
                  </a:cubicBezTo>
                  <a:cubicBezTo>
                    <a:pt x="8244" y="5691"/>
                    <a:pt x="8983" y="6014"/>
                    <a:pt x="10060" y="5626"/>
                  </a:cubicBezTo>
                  <a:cubicBezTo>
                    <a:pt x="10736" y="5385"/>
                    <a:pt x="11038" y="4870"/>
                    <a:pt x="11059" y="4330"/>
                  </a:cubicBezTo>
                  <a:cubicBezTo>
                    <a:pt x="11091" y="3470"/>
                    <a:pt x="10406" y="2543"/>
                    <a:pt x="9377" y="2543"/>
                  </a:cubicBezTo>
                  <a:cubicBezTo>
                    <a:pt x="9258" y="2543"/>
                    <a:pt x="9133" y="2555"/>
                    <a:pt x="9005" y="2582"/>
                  </a:cubicBezTo>
                  <a:cubicBezTo>
                    <a:pt x="8222" y="2745"/>
                    <a:pt x="7659" y="3396"/>
                    <a:pt x="6907" y="3623"/>
                  </a:cubicBezTo>
                  <a:cubicBezTo>
                    <a:pt x="6810" y="3652"/>
                    <a:pt x="6717" y="3666"/>
                    <a:pt x="6631" y="3666"/>
                  </a:cubicBezTo>
                  <a:cubicBezTo>
                    <a:pt x="6176" y="3666"/>
                    <a:pt x="5889" y="3286"/>
                    <a:pt x="5945" y="2839"/>
                  </a:cubicBezTo>
                  <a:cubicBezTo>
                    <a:pt x="6029" y="2173"/>
                    <a:pt x="6317" y="1296"/>
                    <a:pt x="5912" y="681"/>
                  </a:cubicBezTo>
                  <a:cubicBezTo>
                    <a:pt x="5700" y="359"/>
                    <a:pt x="5314" y="136"/>
                    <a:pt x="4932" y="136"/>
                  </a:cubicBezTo>
                  <a:cubicBezTo>
                    <a:pt x="4774" y="136"/>
                    <a:pt x="4617" y="174"/>
                    <a:pt x="4473" y="260"/>
                  </a:cubicBezTo>
                  <a:cubicBezTo>
                    <a:pt x="4089" y="490"/>
                    <a:pt x="3840" y="953"/>
                    <a:pt x="3354" y="953"/>
                  </a:cubicBezTo>
                  <a:cubicBezTo>
                    <a:pt x="3334" y="953"/>
                    <a:pt x="3313" y="952"/>
                    <a:pt x="3292" y="950"/>
                  </a:cubicBezTo>
                  <a:cubicBezTo>
                    <a:pt x="2907" y="921"/>
                    <a:pt x="2654" y="602"/>
                    <a:pt x="2322" y="335"/>
                  </a:cubicBezTo>
                  <a:cubicBezTo>
                    <a:pt x="2040" y="108"/>
                    <a:pt x="1725" y="0"/>
                    <a:pt x="14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65"/>
            <p:cNvSpPr/>
            <p:nvPr/>
          </p:nvSpPr>
          <p:spPr>
            <a:xfrm>
              <a:off x="1418225" y="1782986"/>
              <a:ext cx="477118" cy="431553"/>
            </a:xfrm>
            <a:custGeom>
              <a:avLst/>
              <a:gdLst/>
              <a:ahLst/>
              <a:cxnLst/>
              <a:rect l="l" t="t" r="r" b="b"/>
              <a:pathLst>
                <a:path w="6911" h="6251" extrusionOk="0">
                  <a:moveTo>
                    <a:pt x="4739" y="0"/>
                  </a:moveTo>
                  <a:cubicBezTo>
                    <a:pt x="4561" y="0"/>
                    <a:pt x="4383" y="32"/>
                    <a:pt x="4211" y="102"/>
                  </a:cubicBezTo>
                  <a:cubicBezTo>
                    <a:pt x="3539" y="376"/>
                    <a:pt x="3074" y="1067"/>
                    <a:pt x="2928" y="1760"/>
                  </a:cubicBezTo>
                  <a:cubicBezTo>
                    <a:pt x="2771" y="2509"/>
                    <a:pt x="2280" y="2352"/>
                    <a:pt x="1590" y="2702"/>
                  </a:cubicBezTo>
                  <a:cubicBezTo>
                    <a:pt x="0" y="3505"/>
                    <a:pt x="1041" y="5649"/>
                    <a:pt x="2265" y="5649"/>
                  </a:cubicBezTo>
                  <a:cubicBezTo>
                    <a:pt x="2493" y="5649"/>
                    <a:pt x="2726" y="5575"/>
                    <a:pt x="2950" y="5406"/>
                  </a:cubicBezTo>
                  <a:cubicBezTo>
                    <a:pt x="3262" y="5170"/>
                    <a:pt x="3504" y="5022"/>
                    <a:pt x="3734" y="5022"/>
                  </a:cubicBezTo>
                  <a:cubicBezTo>
                    <a:pt x="3943" y="5022"/>
                    <a:pt x="4142" y="5144"/>
                    <a:pt x="4375" y="5431"/>
                  </a:cubicBezTo>
                  <a:cubicBezTo>
                    <a:pt x="4678" y="5806"/>
                    <a:pt x="5006" y="6237"/>
                    <a:pt x="5496" y="6250"/>
                  </a:cubicBezTo>
                  <a:cubicBezTo>
                    <a:pt x="5507" y="6251"/>
                    <a:pt x="5517" y="6251"/>
                    <a:pt x="5527" y="6251"/>
                  </a:cubicBezTo>
                  <a:cubicBezTo>
                    <a:pt x="6580" y="6251"/>
                    <a:pt x="6579" y="4852"/>
                    <a:pt x="5956" y="3988"/>
                  </a:cubicBezTo>
                  <a:cubicBezTo>
                    <a:pt x="5717" y="3658"/>
                    <a:pt x="5731" y="3465"/>
                    <a:pt x="6010" y="3161"/>
                  </a:cubicBezTo>
                  <a:cubicBezTo>
                    <a:pt x="6535" y="2582"/>
                    <a:pt x="6911" y="1582"/>
                    <a:pt x="6374" y="886"/>
                  </a:cubicBezTo>
                  <a:cubicBezTo>
                    <a:pt x="5993" y="394"/>
                    <a:pt x="5365" y="0"/>
                    <a:pt x="47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65"/>
            <p:cNvSpPr/>
            <p:nvPr/>
          </p:nvSpPr>
          <p:spPr>
            <a:xfrm>
              <a:off x="1415532" y="2700978"/>
              <a:ext cx="236315" cy="90439"/>
            </a:xfrm>
            <a:custGeom>
              <a:avLst/>
              <a:gdLst/>
              <a:ahLst/>
              <a:cxnLst/>
              <a:rect l="l" t="t" r="r" b="b"/>
              <a:pathLst>
                <a:path w="3423" h="1310" extrusionOk="0">
                  <a:moveTo>
                    <a:pt x="3200" y="270"/>
                  </a:moveTo>
                  <a:cubicBezTo>
                    <a:pt x="3200" y="271"/>
                    <a:pt x="3200" y="271"/>
                    <a:pt x="3200" y="271"/>
                  </a:cubicBezTo>
                  <a:cubicBezTo>
                    <a:pt x="3200" y="271"/>
                    <a:pt x="3200" y="271"/>
                    <a:pt x="3200" y="270"/>
                  </a:cubicBezTo>
                  <a:close/>
                  <a:moveTo>
                    <a:pt x="143" y="1"/>
                  </a:moveTo>
                  <a:cubicBezTo>
                    <a:pt x="125" y="1"/>
                    <a:pt x="105" y="5"/>
                    <a:pt x="84" y="16"/>
                  </a:cubicBezTo>
                  <a:cubicBezTo>
                    <a:pt x="23" y="49"/>
                    <a:pt x="0" y="125"/>
                    <a:pt x="34" y="186"/>
                  </a:cubicBezTo>
                  <a:cubicBezTo>
                    <a:pt x="450" y="954"/>
                    <a:pt x="1107" y="1310"/>
                    <a:pt x="1759" y="1310"/>
                  </a:cubicBezTo>
                  <a:cubicBezTo>
                    <a:pt x="2364" y="1310"/>
                    <a:pt x="2965" y="1003"/>
                    <a:pt x="3363" y="433"/>
                  </a:cubicBezTo>
                  <a:cubicBezTo>
                    <a:pt x="3423" y="348"/>
                    <a:pt x="3352" y="249"/>
                    <a:pt x="3267" y="249"/>
                  </a:cubicBezTo>
                  <a:cubicBezTo>
                    <a:pt x="3245" y="249"/>
                    <a:pt x="3222" y="255"/>
                    <a:pt x="3200" y="270"/>
                  </a:cubicBezTo>
                  <a:lnTo>
                    <a:pt x="3200" y="270"/>
                  </a:lnTo>
                  <a:cubicBezTo>
                    <a:pt x="3203" y="269"/>
                    <a:pt x="3204" y="268"/>
                    <a:pt x="3205" y="268"/>
                  </a:cubicBezTo>
                  <a:lnTo>
                    <a:pt x="3205" y="268"/>
                  </a:lnTo>
                  <a:cubicBezTo>
                    <a:pt x="3214" y="268"/>
                    <a:pt x="2533" y="821"/>
                    <a:pt x="1768" y="821"/>
                  </a:cubicBezTo>
                  <a:cubicBezTo>
                    <a:pt x="1607" y="821"/>
                    <a:pt x="1442" y="797"/>
                    <a:pt x="1279" y="737"/>
                  </a:cubicBezTo>
                  <a:cubicBezTo>
                    <a:pt x="896" y="613"/>
                    <a:pt x="521" y="300"/>
                    <a:pt x="229" y="34"/>
                  </a:cubicBezTo>
                  <a:lnTo>
                    <a:pt x="229" y="34"/>
                  </a:lnTo>
                  <a:cubicBezTo>
                    <a:pt x="230" y="34"/>
                    <a:pt x="230" y="34"/>
                    <a:pt x="231" y="34"/>
                  </a:cubicBezTo>
                  <a:cubicBezTo>
                    <a:pt x="234" y="34"/>
                    <a:pt x="195" y="1"/>
                    <a:pt x="1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65"/>
            <p:cNvSpPr/>
            <p:nvPr/>
          </p:nvSpPr>
          <p:spPr>
            <a:xfrm>
              <a:off x="1651986" y="1824271"/>
              <a:ext cx="101692" cy="113705"/>
            </a:xfrm>
            <a:custGeom>
              <a:avLst/>
              <a:gdLst/>
              <a:ahLst/>
              <a:cxnLst/>
              <a:rect l="l" t="t" r="r" b="b"/>
              <a:pathLst>
                <a:path w="1473" h="1647" extrusionOk="0">
                  <a:moveTo>
                    <a:pt x="1317" y="0"/>
                  </a:moveTo>
                  <a:cubicBezTo>
                    <a:pt x="1312" y="0"/>
                    <a:pt x="1307" y="1"/>
                    <a:pt x="1301" y="1"/>
                  </a:cubicBezTo>
                  <a:cubicBezTo>
                    <a:pt x="619" y="83"/>
                    <a:pt x="1" y="812"/>
                    <a:pt x="178" y="1553"/>
                  </a:cubicBezTo>
                  <a:cubicBezTo>
                    <a:pt x="193" y="1615"/>
                    <a:pt x="246" y="1647"/>
                    <a:pt x="299" y="1647"/>
                  </a:cubicBezTo>
                  <a:cubicBezTo>
                    <a:pt x="345" y="1647"/>
                    <a:pt x="391" y="1623"/>
                    <a:pt x="413" y="1572"/>
                  </a:cubicBezTo>
                  <a:lnTo>
                    <a:pt x="413" y="1572"/>
                  </a:lnTo>
                  <a:cubicBezTo>
                    <a:pt x="413" y="1573"/>
                    <a:pt x="413" y="1573"/>
                    <a:pt x="412" y="1573"/>
                  </a:cubicBezTo>
                  <a:cubicBezTo>
                    <a:pt x="412" y="1573"/>
                    <a:pt x="536" y="1251"/>
                    <a:pt x="585" y="1163"/>
                  </a:cubicBezTo>
                  <a:cubicBezTo>
                    <a:pt x="811" y="710"/>
                    <a:pt x="1159" y="433"/>
                    <a:pt x="1397" y="200"/>
                  </a:cubicBezTo>
                  <a:cubicBezTo>
                    <a:pt x="1472" y="126"/>
                    <a:pt x="1418" y="0"/>
                    <a:pt x="13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8" name="Google Shape;1758;p65"/>
          <p:cNvGrpSpPr/>
          <p:nvPr/>
        </p:nvGrpSpPr>
        <p:grpSpPr>
          <a:xfrm rot="-822418">
            <a:off x="7277816" y="435430"/>
            <a:ext cx="1664108" cy="1039173"/>
            <a:chOff x="6727478" y="1886232"/>
            <a:chExt cx="1413336" cy="882575"/>
          </a:xfrm>
        </p:grpSpPr>
        <p:sp>
          <p:nvSpPr>
            <p:cNvPr id="1759" name="Google Shape;1759;p65"/>
            <p:cNvSpPr/>
            <p:nvPr/>
          </p:nvSpPr>
          <p:spPr>
            <a:xfrm>
              <a:off x="7765456" y="2499078"/>
              <a:ext cx="127857" cy="235142"/>
            </a:xfrm>
            <a:custGeom>
              <a:avLst/>
              <a:gdLst/>
              <a:ahLst/>
              <a:cxnLst/>
              <a:rect l="l" t="t" r="r" b="b"/>
              <a:pathLst>
                <a:path w="1852" h="3406" extrusionOk="0">
                  <a:moveTo>
                    <a:pt x="124" y="0"/>
                  </a:moveTo>
                  <a:cubicBezTo>
                    <a:pt x="70" y="0"/>
                    <a:pt x="17" y="40"/>
                    <a:pt x="16" y="104"/>
                  </a:cubicBezTo>
                  <a:cubicBezTo>
                    <a:pt x="0" y="795"/>
                    <a:pt x="139" y="2280"/>
                    <a:pt x="464" y="3001"/>
                  </a:cubicBezTo>
                  <a:cubicBezTo>
                    <a:pt x="575" y="3249"/>
                    <a:pt x="822" y="3405"/>
                    <a:pt x="1088" y="3405"/>
                  </a:cubicBezTo>
                  <a:cubicBezTo>
                    <a:pt x="1152" y="3405"/>
                    <a:pt x="1216" y="3396"/>
                    <a:pt x="1281" y="3377"/>
                  </a:cubicBezTo>
                  <a:cubicBezTo>
                    <a:pt x="1644" y="3272"/>
                    <a:pt x="1852" y="2890"/>
                    <a:pt x="1746" y="2528"/>
                  </a:cubicBezTo>
                  <a:cubicBezTo>
                    <a:pt x="1524" y="1773"/>
                    <a:pt x="673" y="561"/>
                    <a:pt x="202" y="35"/>
                  </a:cubicBezTo>
                  <a:cubicBezTo>
                    <a:pt x="180" y="11"/>
                    <a:pt x="152" y="0"/>
                    <a:pt x="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65"/>
            <p:cNvSpPr/>
            <p:nvPr/>
          </p:nvSpPr>
          <p:spPr>
            <a:xfrm>
              <a:off x="7608396" y="2537670"/>
              <a:ext cx="86642" cy="194341"/>
            </a:xfrm>
            <a:custGeom>
              <a:avLst/>
              <a:gdLst/>
              <a:ahLst/>
              <a:cxnLst/>
              <a:rect l="l" t="t" r="r" b="b"/>
              <a:pathLst>
                <a:path w="1255" h="2815" extrusionOk="0">
                  <a:moveTo>
                    <a:pt x="964" y="1"/>
                  </a:moveTo>
                  <a:cubicBezTo>
                    <a:pt x="937" y="1"/>
                    <a:pt x="909" y="14"/>
                    <a:pt x="892" y="41"/>
                  </a:cubicBezTo>
                  <a:cubicBezTo>
                    <a:pt x="603" y="509"/>
                    <a:pt x="99" y="1583"/>
                    <a:pt x="30" y="2210"/>
                  </a:cubicBezTo>
                  <a:cubicBezTo>
                    <a:pt x="1" y="2476"/>
                    <a:pt x="172" y="2731"/>
                    <a:pt x="439" y="2798"/>
                  </a:cubicBezTo>
                  <a:cubicBezTo>
                    <a:pt x="484" y="2809"/>
                    <a:pt x="528" y="2814"/>
                    <a:pt x="572" y="2814"/>
                  </a:cubicBezTo>
                  <a:cubicBezTo>
                    <a:pt x="816" y="2814"/>
                    <a:pt x="1039" y="2650"/>
                    <a:pt x="1101" y="2402"/>
                  </a:cubicBezTo>
                  <a:cubicBezTo>
                    <a:pt x="1254" y="1794"/>
                    <a:pt x="1159" y="620"/>
                    <a:pt x="1048" y="69"/>
                  </a:cubicBezTo>
                  <a:cubicBezTo>
                    <a:pt x="1039" y="25"/>
                    <a:pt x="1002" y="1"/>
                    <a:pt x="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65"/>
            <p:cNvSpPr/>
            <p:nvPr/>
          </p:nvSpPr>
          <p:spPr>
            <a:xfrm>
              <a:off x="7860935" y="2450959"/>
              <a:ext cx="168659" cy="139525"/>
            </a:xfrm>
            <a:custGeom>
              <a:avLst/>
              <a:gdLst/>
              <a:ahLst/>
              <a:cxnLst/>
              <a:rect l="l" t="t" r="r" b="b"/>
              <a:pathLst>
                <a:path w="2443" h="2021" extrusionOk="0">
                  <a:moveTo>
                    <a:pt x="107" y="1"/>
                  </a:moveTo>
                  <a:cubicBezTo>
                    <a:pt x="45" y="1"/>
                    <a:pt x="1" y="69"/>
                    <a:pt x="34" y="128"/>
                  </a:cubicBezTo>
                  <a:cubicBezTo>
                    <a:pt x="312" y="617"/>
                    <a:pt x="1011" y="1564"/>
                    <a:pt x="1526" y="1923"/>
                  </a:cubicBezTo>
                  <a:cubicBezTo>
                    <a:pt x="1621" y="1989"/>
                    <a:pt x="1730" y="2020"/>
                    <a:pt x="1837" y="2020"/>
                  </a:cubicBezTo>
                  <a:cubicBezTo>
                    <a:pt x="2009" y="2020"/>
                    <a:pt x="2179" y="1939"/>
                    <a:pt x="2285" y="1786"/>
                  </a:cubicBezTo>
                  <a:cubicBezTo>
                    <a:pt x="2443" y="1560"/>
                    <a:pt x="2405" y="1256"/>
                    <a:pt x="2207" y="1074"/>
                  </a:cubicBezTo>
                  <a:cubicBezTo>
                    <a:pt x="1744" y="647"/>
                    <a:pt x="659" y="168"/>
                    <a:pt x="133" y="5"/>
                  </a:cubicBezTo>
                  <a:cubicBezTo>
                    <a:pt x="124" y="2"/>
                    <a:pt x="115" y="1"/>
                    <a:pt x="1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65"/>
            <p:cNvSpPr/>
            <p:nvPr/>
          </p:nvSpPr>
          <p:spPr>
            <a:xfrm>
              <a:off x="7184989" y="1886232"/>
              <a:ext cx="955824" cy="592273"/>
            </a:xfrm>
            <a:custGeom>
              <a:avLst/>
              <a:gdLst/>
              <a:ahLst/>
              <a:cxnLst/>
              <a:rect l="l" t="t" r="r" b="b"/>
              <a:pathLst>
                <a:path w="13845" h="8579" extrusionOk="0">
                  <a:moveTo>
                    <a:pt x="10990" y="1"/>
                  </a:moveTo>
                  <a:cubicBezTo>
                    <a:pt x="10745" y="1"/>
                    <a:pt x="10481" y="23"/>
                    <a:pt x="10200" y="72"/>
                  </a:cubicBezTo>
                  <a:cubicBezTo>
                    <a:pt x="8729" y="328"/>
                    <a:pt x="7167" y="1171"/>
                    <a:pt x="5911" y="1969"/>
                  </a:cubicBezTo>
                  <a:cubicBezTo>
                    <a:pt x="3523" y="3486"/>
                    <a:pt x="509" y="6232"/>
                    <a:pt x="157" y="6643"/>
                  </a:cubicBezTo>
                  <a:cubicBezTo>
                    <a:pt x="1" y="6825"/>
                    <a:pt x="539" y="6721"/>
                    <a:pt x="940" y="7919"/>
                  </a:cubicBezTo>
                  <a:cubicBezTo>
                    <a:pt x="986" y="8055"/>
                    <a:pt x="1001" y="8196"/>
                    <a:pt x="1015" y="8338"/>
                  </a:cubicBezTo>
                  <a:cubicBezTo>
                    <a:pt x="1032" y="8524"/>
                    <a:pt x="1013" y="8579"/>
                    <a:pt x="1097" y="8579"/>
                  </a:cubicBezTo>
                  <a:cubicBezTo>
                    <a:pt x="1136" y="8579"/>
                    <a:pt x="1197" y="8567"/>
                    <a:pt x="1293" y="8552"/>
                  </a:cubicBezTo>
                  <a:cubicBezTo>
                    <a:pt x="3601" y="8179"/>
                    <a:pt x="7408" y="7197"/>
                    <a:pt x="9578" y="6129"/>
                  </a:cubicBezTo>
                  <a:cubicBezTo>
                    <a:pt x="9719" y="6059"/>
                    <a:pt x="9874" y="6011"/>
                    <a:pt x="10014" y="5934"/>
                  </a:cubicBezTo>
                  <a:cubicBezTo>
                    <a:pt x="10293" y="5778"/>
                    <a:pt x="10577" y="5633"/>
                    <a:pt x="10850" y="5466"/>
                  </a:cubicBezTo>
                  <a:cubicBezTo>
                    <a:pt x="12338" y="4554"/>
                    <a:pt x="13845" y="3217"/>
                    <a:pt x="13422" y="1524"/>
                  </a:cubicBezTo>
                  <a:cubicBezTo>
                    <a:pt x="13227" y="742"/>
                    <a:pt x="12400" y="1"/>
                    <a:pt x="10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65"/>
            <p:cNvSpPr/>
            <p:nvPr/>
          </p:nvSpPr>
          <p:spPr>
            <a:xfrm>
              <a:off x="7184437" y="2210640"/>
              <a:ext cx="277324" cy="267727"/>
            </a:xfrm>
            <a:custGeom>
              <a:avLst/>
              <a:gdLst/>
              <a:ahLst/>
              <a:cxnLst/>
              <a:rect l="l" t="t" r="r" b="b"/>
              <a:pathLst>
                <a:path w="4017" h="3878" extrusionOk="0">
                  <a:moveTo>
                    <a:pt x="2331" y="0"/>
                  </a:moveTo>
                  <a:cubicBezTo>
                    <a:pt x="2305" y="0"/>
                    <a:pt x="2278" y="17"/>
                    <a:pt x="2238" y="52"/>
                  </a:cubicBezTo>
                  <a:cubicBezTo>
                    <a:pt x="1939" y="315"/>
                    <a:pt x="480" y="1589"/>
                    <a:pt x="166" y="1942"/>
                  </a:cubicBezTo>
                  <a:cubicBezTo>
                    <a:pt x="0" y="2129"/>
                    <a:pt x="536" y="2000"/>
                    <a:pt x="947" y="3217"/>
                  </a:cubicBezTo>
                  <a:cubicBezTo>
                    <a:pt x="1092" y="3648"/>
                    <a:pt x="959" y="3877"/>
                    <a:pt x="1112" y="3877"/>
                  </a:cubicBezTo>
                  <a:cubicBezTo>
                    <a:pt x="1121" y="3877"/>
                    <a:pt x="1133" y="3876"/>
                    <a:pt x="1145" y="3874"/>
                  </a:cubicBezTo>
                  <a:cubicBezTo>
                    <a:pt x="1970" y="3746"/>
                    <a:pt x="3028" y="3520"/>
                    <a:pt x="3843" y="3330"/>
                  </a:cubicBezTo>
                  <a:cubicBezTo>
                    <a:pt x="4010" y="3291"/>
                    <a:pt x="4017" y="3274"/>
                    <a:pt x="4007" y="3183"/>
                  </a:cubicBezTo>
                  <a:cubicBezTo>
                    <a:pt x="3882" y="2035"/>
                    <a:pt x="3324" y="881"/>
                    <a:pt x="2427" y="56"/>
                  </a:cubicBezTo>
                  <a:cubicBezTo>
                    <a:pt x="2386" y="19"/>
                    <a:pt x="2359" y="0"/>
                    <a:pt x="23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65"/>
            <p:cNvSpPr/>
            <p:nvPr/>
          </p:nvSpPr>
          <p:spPr>
            <a:xfrm>
              <a:off x="6727478" y="2328141"/>
              <a:ext cx="589856" cy="440666"/>
            </a:xfrm>
            <a:custGeom>
              <a:avLst/>
              <a:gdLst/>
              <a:ahLst/>
              <a:cxnLst/>
              <a:rect l="l" t="t" r="r" b="b"/>
              <a:pathLst>
                <a:path w="8544" h="6383" extrusionOk="0">
                  <a:moveTo>
                    <a:pt x="5561" y="0"/>
                  </a:moveTo>
                  <a:cubicBezTo>
                    <a:pt x="4826" y="0"/>
                    <a:pt x="4046" y="351"/>
                    <a:pt x="3455" y="741"/>
                  </a:cubicBezTo>
                  <a:cubicBezTo>
                    <a:pt x="3227" y="891"/>
                    <a:pt x="3010" y="1046"/>
                    <a:pt x="2800" y="1223"/>
                  </a:cubicBezTo>
                  <a:cubicBezTo>
                    <a:pt x="2699" y="1309"/>
                    <a:pt x="2491" y="1526"/>
                    <a:pt x="2427" y="1644"/>
                  </a:cubicBezTo>
                  <a:cubicBezTo>
                    <a:pt x="2365" y="1757"/>
                    <a:pt x="2383" y="1830"/>
                    <a:pt x="2491" y="1906"/>
                  </a:cubicBezTo>
                  <a:cubicBezTo>
                    <a:pt x="2625" y="2001"/>
                    <a:pt x="2836" y="2020"/>
                    <a:pt x="3011" y="2020"/>
                  </a:cubicBezTo>
                  <a:cubicBezTo>
                    <a:pt x="3031" y="2020"/>
                    <a:pt x="3051" y="2019"/>
                    <a:pt x="3071" y="2019"/>
                  </a:cubicBezTo>
                  <a:cubicBezTo>
                    <a:pt x="3133" y="2018"/>
                    <a:pt x="3187" y="2015"/>
                    <a:pt x="3230" y="2015"/>
                  </a:cubicBezTo>
                  <a:cubicBezTo>
                    <a:pt x="3408" y="2015"/>
                    <a:pt x="3417" y="2056"/>
                    <a:pt x="3136" y="2386"/>
                  </a:cubicBezTo>
                  <a:cubicBezTo>
                    <a:pt x="2648" y="2959"/>
                    <a:pt x="1786" y="3425"/>
                    <a:pt x="932" y="3425"/>
                  </a:cubicBezTo>
                  <a:cubicBezTo>
                    <a:pt x="861" y="3425"/>
                    <a:pt x="790" y="3422"/>
                    <a:pt x="720" y="3415"/>
                  </a:cubicBezTo>
                  <a:cubicBezTo>
                    <a:pt x="589" y="3403"/>
                    <a:pt x="458" y="3399"/>
                    <a:pt x="326" y="3399"/>
                  </a:cubicBezTo>
                  <a:cubicBezTo>
                    <a:pt x="326" y="3399"/>
                    <a:pt x="326" y="3399"/>
                    <a:pt x="326" y="3399"/>
                  </a:cubicBezTo>
                  <a:cubicBezTo>
                    <a:pt x="0" y="3399"/>
                    <a:pt x="362" y="4207"/>
                    <a:pt x="555" y="4469"/>
                  </a:cubicBezTo>
                  <a:cubicBezTo>
                    <a:pt x="866" y="4893"/>
                    <a:pt x="1187" y="5223"/>
                    <a:pt x="1931" y="5491"/>
                  </a:cubicBezTo>
                  <a:cubicBezTo>
                    <a:pt x="2147" y="5568"/>
                    <a:pt x="2369" y="5603"/>
                    <a:pt x="2590" y="5603"/>
                  </a:cubicBezTo>
                  <a:cubicBezTo>
                    <a:pt x="3434" y="5603"/>
                    <a:pt x="4276" y="5097"/>
                    <a:pt x="4763" y="4506"/>
                  </a:cubicBezTo>
                  <a:cubicBezTo>
                    <a:pt x="4789" y="4476"/>
                    <a:pt x="4806" y="4429"/>
                    <a:pt x="4854" y="4429"/>
                  </a:cubicBezTo>
                  <a:cubicBezTo>
                    <a:pt x="4858" y="4429"/>
                    <a:pt x="4862" y="4429"/>
                    <a:pt x="4866" y="4429"/>
                  </a:cubicBezTo>
                  <a:cubicBezTo>
                    <a:pt x="4898" y="4435"/>
                    <a:pt x="4897" y="4490"/>
                    <a:pt x="4857" y="4566"/>
                  </a:cubicBezTo>
                  <a:cubicBezTo>
                    <a:pt x="4474" y="5279"/>
                    <a:pt x="4048" y="5760"/>
                    <a:pt x="3731" y="6156"/>
                  </a:cubicBezTo>
                  <a:cubicBezTo>
                    <a:pt x="3671" y="6232"/>
                    <a:pt x="3726" y="6366"/>
                    <a:pt x="3834" y="6375"/>
                  </a:cubicBezTo>
                  <a:cubicBezTo>
                    <a:pt x="3887" y="6380"/>
                    <a:pt x="3936" y="6382"/>
                    <a:pt x="3982" y="6382"/>
                  </a:cubicBezTo>
                  <a:cubicBezTo>
                    <a:pt x="4113" y="6382"/>
                    <a:pt x="4217" y="6365"/>
                    <a:pt x="4325" y="6336"/>
                  </a:cubicBezTo>
                  <a:cubicBezTo>
                    <a:pt x="7036" y="5635"/>
                    <a:pt x="8544" y="2163"/>
                    <a:pt x="6847" y="504"/>
                  </a:cubicBezTo>
                  <a:cubicBezTo>
                    <a:pt x="6476" y="142"/>
                    <a:pt x="6027" y="0"/>
                    <a:pt x="55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65"/>
            <p:cNvSpPr/>
            <p:nvPr/>
          </p:nvSpPr>
          <p:spPr>
            <a:xfrm>
              <a:off x="7037663" y="2416026"/>
              <a:ext cx="163964" cy="112738"/>
            </a:xfrm>
            <a:custGeom>
              <a:avLst/>
              <a:gdLst/>
              <a:ahLst/>
              <a:cxnLst/>
              <a:rect l="l" t="t" r="r" b="b"/>
              <a:pathLst>
                <a:path w="2375" h="1633" extrusionOk="0">
                  <a:moveTo>
                    <a:pt x="2092" y="1"/>
                  </a:moveTo>
                  <a:cubicBezTo>
                    <a:pt x="1838" y="1"/>
                    <a:pt x="1471" y="187"/>
                    <a:pt x="1352" y="248"/>
                  </a:cubicBezTo>
                  <a:cubicBezTo>
                    <a:pt x="1029" y="413"/>
                    <a:pt x="717" y="616"/>
                    <a:pt x="465" y="879"/>
                  </a:cubicBezTo>
                  <a:cubicBezTo>
                    <a:pt x="150" y="1210"/>
                    <a:pt x="0" y="1633"/>
                    <a:pt x="131" y="1633"/>
                  </a:cubicBezTo>
                  <a:cubicBezTo>
                    <a:pt x="142" y="1633"/>
                    <a:pt x="155" y="1630"/>
                    <a:pt x="170" y="1623"/>
                  </a:cubicBezTo>
                  <a:cubicBezTo>
                    <a:pt x="405" y="1526"/>
                    <a:pt x="865" y="775"/>
                    <a:pt x="2152" y="369"/>
                  </a:cubicBezTo>
                  <a:cubicBezTo>
                    <a:pt x="2242" y="340"/>
                    <a:pt x="2374" y="238"/>
                    <a:pt x="2328" y="127"/>
                  </a:cubicBezTo>
                  <a:cubicBezTo>
                    <a:pt x="2289" y="35"/>
                    <a:pt x="2201" y="1"/>
                    <a:pt x="20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65"/>
            <p:cNvSpPr/>
            <p:nvPr/>
          </p:nvSpPr>
          <p:spPr>
            <a:xfrm>
              <a:off x="7045326" y="2362660"/>
              <a:ext cx="141803" cy="42320"/>
            </a:xfrm>
            <a:custGeom>
              <a:avLst/>
              <a:gdLst/>
              <a:ahLst/>
              <a:cxnLst/>
              <a:rect l="l" t="t" r="r" b="b"/>
              <a:pathLst>
                <a:path w="2054" h="613" extrusionOk="0">
                  <a:moveTo>
                    <a:pt x="1182" y="1"/>
                  </a:moveTo>
                  <a:cubicBezTo>
                    <a:pt x="702" y="1"/>
                    <a:pt x="160" y="217"/>
                    <a:pt x="39" y="459"/>
                  </a:cubicBezTo>
                  <a:cubicBezTo>
                    <a:pt x="1" y="534"/>
                    <a:pt x="47" y="613"/>
                    <a:pt x="123" y="613"/>
                  </a:cubicBezTo>
                  <a:cubicBezTo>
                    <a:pt x="131" y="613"/>
                    <a:pt x="140" y="612"/>
                    <a:pt x="149" y="610"/>
                  </a:cubicBezTo>
                  <a:cubicBezTo>
                    <a:pt x="429" y="547"/>
                    <a:pt x="655" y="413"/>
                    <a:pt x="1027" y="406"/>
                  </a:cubicBezTo>
                  <a:cubicBezTo>
                    <a:pt x="1037" y="406"/>
                    <a:pt x="1048" y="406"/>
                    <a:pt x="1058" y="406"/>
                  </a:cubicBezTo>
                  <a:cubicBezTo>
                    <a:pt x="1244" y="406"/>
                    <a:pt x="1438" y="439"/>
                    <a:pt x="1626" y="439"/>
                  </a:cubicBezTo>
                  <a:cubicBezTo>
                    <a:pt x="1681" y="439"/>
                    <a:pt x="1735" y="436"/>
                    <a:pt x="1788" y="429"/>
                  </a:cubicBezTo>
                  <a:cubicBezTo>
                    <a:pt x="2053" y="395"/>
                    <a:pt x="1787" y="165"/>
                    <a:pt x="1681" y="107"/>
                  </a:cubicBezTo>
                  <a:cubicBezTo>
                    <a:pt x="1542" y="33"/>
                    <a:pt x="1366" y="1"/>
                    <a:pt x="11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65"/>
            <p:cNvSpPr/>
            <p:nvPr/>
          </p:nvSpPr>
          <p:spPr>
            <a:xfrm>
              <a:off x="7149159" y="2467045"/>
              <a:ext cx="85261" cy="79945"/>
            </a:xfrm>
            <a:custGeom>
              <a:avLst/>
              <a:gdLst/>
              <a:ahLst/>
              <a:cxnLst/>
              <a:rect l="l" t="t" r="r" b="b"/>
              <a:pathLst>
                <a:path w="1235" h="1158" extrusionOk="0">
                  <a:moveTo>
                    <a:pt x="902" y="0"/>
                  </a:moveTo>
                  <a:cubicBezTo>
                    <a:pt x="764" y="0"/>
                    <a:pt x="672" y="314"/>
                    <a:pt x="149" y="869"/>
                  </a:cubicBezTo>
                  <a:cubicBezTo>
                    <a:pt x="106" y="914"/>
                    <a:pt x="64" y="960"/>
                    <a:pt x="38" y="1018"/>
                  </a:cubicBezTo>
                  <a:cubicBezTo>
                    <a:pt x="0" y="1102"/>
                    <a:pt x="67" y="1157"/>
                    <a:pt x="142" y="1157"/>
                  </a:cubicBezTo>
                  <a:cubicBezTo>
                    <a:pt x="151" y="1157"/>
                    <a:pt x="160" y="1156"/>
                    <a:pt x="169" y="1155"/>
                  </a:cubicBezTo>
                  <a:cubicBezTo>
                    <a:pt x="471" y="1100"/>
                    <a:pt x="1235" y="167"/>
                    <a:pt x="964" y="18"/>
                  </a:cubicBezTo>
                  <a:cubicBezTo>
                    <a:pt x="941" y="6"/>
                    <a:pt x="921" y="0"/>
                    <a:pt x="9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65"/>
            <p:cNvSpPr/>
            <p:nvPr/>
          </p:nvSpPr>
          <p:spPr>
            <a:xfrm>
              <a:off x="6740940" y="2361832"/>
              <a:ext cx="444187" cy="406838"/>
            </a:xfrm>
            <a:custGeom>
              <a:avLst/>
              <a:gdLst/>
              <a:ahLst/>
              <a:cxnLst/>
              <a:rect l="l" t="t" r="r" b="b"/>
              <a:pathLst>
                <a:path w="6434" h="5893" extrusionOk="0">
                  <a:moveTo>
                    <a:pt x="3704" y="1"/>
                  </a:moveTo>
                  <a:cubicBezTo>
                    <a:pt x="3675" y="1"/>
                    <a:pt x="3646" y="12"/>
                    <a:pt x="3620" y="33"/>
                  </a:cubicBezTo>
                  <a:cubicBezTo>
                    <a:pt x="3442" y="174"/>
                    <a:pt x="2574" y="583"/>
                    <a:pt x="2211" y="1198"/>
                  </a:cubicBezTo>
                  <a:cubicBezTo>
                    <a:pt x="2177" y="1255"/>
                    <a:pt x="2193" y="1308"/>
                    <a:pt x="2230" y="1356"/>
                  </a:cubicBezTo>
                  <a:cubicBezTo>
                    <a:pt x="2351" y="1514"/>
                    <a:pt x="2644" y="1532"/>
                    <a:pt x="2884" y="1532"/>
                  </a:cubicBezTo>
                  <a:cubicBezTo>
                    <a:pt x="2953" y="1532"/>
                    <a:pt x="3018" y="1531"/>
                    <a:pt x="3073" y="1531"/>
                  </a:cubicBezTo>
                  <a:cubicBezTo>
                    <a:pt x="3086" y="1531"/>
                    <a:pt x="3099" y="1531"/>
                    <a:pt x="3111" y="1531"/>
                  </a:cubicBezTo>
                  <a:cubicBezTo>
                    <a:pt x="3385" y="1536"/>
                    <a:pt x="2235" y="2937"/>
                    <a:pt x="751" y="2937"/>
                  </a:cubicBezTo>
                  <a:cubicBezTo>
                    <a:pt x="683" y="2937"/>
                    <a:pt x="614" y="2934"/>
                    <a:pt x="545" y="2928"/>
                  </a:cubicBezTo>
                  <a:cubicBezTo>
                    <a:pt x="415" y="2916"/>
                    <a:pt x="283" y="2910"/>
                    <a:pt x="153" y="2910"/>
                  </a:cubicBezTo>
                  <a:cubicBezTo>
                    <a:pt x="151" y="2910"/>
                    <a:pt x="150" y="2910"/>
                    <a:pt x="148" y="2910"/>
                  </a:cubicBezTo>
                  <a:cubicBezTo>
                    <a:pt x="33" y="2910"/>
                    <a:pt x="1" y="2945"/>
                    <a:pt x="4" y="3065"/>
                  </a:cubicBezTo>
                  <a:cubicBezTo>
                    <a:pt x="7" y="3277"/>
                    <a:pt x="135" y="3701"/>
                    <a:pt x="456" y="4118"/>
                  </a:cubicBezTo>
                  <a:cubicBezTo>
                    <a:pt x="780" y="4540"/>
                    <a:pt x="1210" y="4807"/>
                    <a:pt x="1700" y="4989"/>
                  </a:cubicBezTo>
                  <a:cubicBezTo>
                    <a:pt x="1929" y="5075"/>
                    <a:pt x="2166" y="5114"/>
                    <a:pt x="2404" y="5114"/>
                  </a:cubicBezTo>
                  <a:cubicBezTo>
                    <a:pt x="3138" y="5114"/>
                    <a:pt x="3878" y="4743"/>
                    <a:pt x="4379" y="4222"/>
                  </a:cubicBezTo>
                  <a:cubicBezTo>
                    <a:pt x="4567" y="4027"/>
                    <a:pt x="4620" y="3938"/>
                    <a:pt x="4658" y="3938"/>
                  </a:cubicBezTo>
                  <a:cubicBezTo>
                    <a:pt x="4666" y="3938"/>
                    <a:pt x="4673" y="3941"/>
                    <a:pt x="4681" y="3949"/>
                  </a:cubicBezTo>
                  <a:cubicBezTo>
                    <a:pt x="4828" y="4085"/>
                    <a:pt x="3611" y="5575"/>
                    <a:pt x="3538" y="5664"/>
                  </a:cubicBezTo>
                  <a:cubicBezTo>
                    <a:pt x="3527" y="5679"/>
                    <a:pt x="3519" y="5695"/>
                    <a:pt x="3516" y="5712"/>
                  </a:cubicBezTo>
                  <a:cubicBezTo>
                    <a:pt x="3516" y="5714"/>
                    <a:pt x="3514" y="5716"/>
                    <a:pt x="3515" y="5717"/>
                  </a:cubicBezTo>
                  <a:cubicBezTo>
                    <a:pt x="3513" y="5728"/>
                    <a:pt x="3512" y="5738"/>
                    <a:pt x="3512" y="5749"/>
                  </a:cubicBezTo>
                  <a:cubicBezTo>
                    <a:pt x="3512" y="5757"/>
                    <a:pt x="3513" y="5764"/>
                    <a:pt x="3515" y="5771"/>
                  </a:cubicBezTo>
                  <a:cubicBezTo>
                    <a:pt x="3516" y="5777"/>
                    <a:pt x="3518" y="5784"/>
                    <a:pt x="3520" y="5790"/>
                  </a:cubicBezTo>
                  <a:cubicBezTo>
                    <a:pt x="3525" y="5802"/>
                    <a:pt x="3530" y="5813"/>
                    <a:pt x="3537" y="5825"/>
                  </a:cubicBezTo>
                  <a:cubicBezTo>
                    <a:pt x="3545" y="5834"/>
                    <a:pt x="3552" y="5842"/>
                    <a:pt x="3561" y="5849"/>
                  </a:cubicBezTo>
                  <a:cubicBezTo>
                    <a:pt x="3586" y="5869"/>
                    <a:pt x="3618" y="5883"/>
                    <a:pt x="3657" y="5892"/>
                  </a:cubicBezTo>
                  <a:cubicBezTo>
                    <a:pt x="3661" y="5892"/>
                    <a:pt x="3665" y="5893"/>
                    <a:pt x="3669" y="5893"/>
                  </a:cubicBezTo>
                  <a:cubicBezTo>
                    <a:pt x="3678" y="5893"/>
                    <a:pt x="3687" y="5893"/>
                    <a:pt x="3696" y="5893"/>
                  </a:cubicBezTo>
                  <a:cubicBezTo>
                    <a:pt x="3841" y="5893"/>
                    <a:pt x="3986" y="5877"/>
                    <a:pt x="4131" y="5848"/>
                  </a:cubicBezTo>
                  <a:cubicBezTo>
                    <a:pt x="4144" y="5846"/>
                    <a:pt x="4155" y="5842"/>
                    <a:pt x="4167" y="5840"/>
                  </a:cubicBezTo>
                  <a:cubicBezTo>
                    <a:pt x="4222" y="5826"/>
                    <a:pt x="4272" y="5810"/>
                    <a:pt x="4312" y="5796"/>
                  </a:cubicBezTo>
                  <a:cubicBezTo>
                    <a:pt x="5074" y="5530"/>
                    <a:pt x="5746" y="5053"/>
                    <a:pt x="6264" y="4472"/>
                  </a:cubicBezTo>
                  <a:cubicBezTo>
                    <a:pt x="6265" y="4471"/>
                    <a:pt x="6264" y="4470"/>
                    <a:pt x="6264" y="4470"/>
                  </a:cubicBezTo>
                  <a:cubicBezTo>
                    <a:pt x="6434" y="4163"/>
                    <a:pt x="6424" y="3559"/>
                    <a:pt x="6107" y="3125"/>
                  </a:cubicBezTo>
                  <a:cubicBezTo>
                    <a:pt x="5964" y="2928"/>
                    <a:pt x="5765" y="2761"/>
                    <a:pt x="5522" y="2670"/>
                  </a:cubicBezTo>
                  <a:cubicBezTo>
                    <a:pt x="5429" y="2636"/>
                    <a:pt x="5326" y="2621"/>
                    <a:pt x="5219" y="2621"/>
                  </a:cubicBezTo>
                  <a:cubicBezTo>
                    <a:pt x="4934" y="2621"/>
                    <a:pt x="4628" y="2729"/>
                    <a:pt x="4448" y="2856"/>
                  </a:cubicBezTo>
                  <a:cubicBezTo>
                    <a:pt x="4310" y="2954"/>
                    <a:pt x="4168" y="3048"/>
                    <a:pt x="4020" y="3130"/>
                  </a:cubicBezTo>
                  <a:cubicBezTo>
                    <a:pt x="3978" y="3153"/>
                    <a:pt x="3935" y="3165"/>
                    <a:pt x="3897" y="3165"/>
                  </a:cubicBezTo>
                  <a:cubicBezTo>
                    <a:pt x="3758" y="3165"/>
                    <a:pt x="3669" y="3017"/>
                    <a:pt x="3809" y="2740"/>
                  </a:cubicBezTo>
                  <a:cubicBezTo>
                    <a:pt x="3984" y="2394"/>
                    <a:pt x="4266" y="2043"/>
                    <a:pt x="4364" y="1665"/>
                  </a:cubicBezTo>
                  <a:cubicBezTo>
                    <a:pt x="4563" y="989"/>
                    <a:pt x="4329" y="388"/>
                    <a:pt x="3780" y="26"/>
                  </a:cubicBezTo>
                  <a:cubicBezTo>
                    <a:pt x="3754" y="9"/>
                    <a:pt x="3729" y="1"/>
                    <a:pt x="37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65"/>
            <p:cNvSpPr/>
            <p:nvPr/>
          </p:nvSpPr>
          <p:spPr>
            <a:xfrm>
              <a:off x="7270389" y="2076707"/>
              <a:ext cx="347190" cy="250606"/>
            </a:xfrm>
            <a:custGeom>
              <a:avLst/>
              <a:gdLst/>
              <a:ahLst/>
              <a:cxnLst/>
              <a:rect l="l" t="t" r="r" b="b"/>
              <a:pathLst>
                <a:path w="5029" h="3630" extrusionOk="0">
                  <a:moveTo>
                    <a:pt x="4798" y="0"/>
                  </a:moveTo>
                  <a:cubicBezTo>
                    <a:pt x="4767" y="0"/>
                    <a:pt x="4735" y="3"/>
                    <a:pt x="4703" y="9"/>
                  </a:cubicBezTo>
                  <a:cubicBezTo>
                    <a:pt x="4440" y="58"/>
                    <a:pt x="3898" y="419"/>
                    <a:pt x="3715" y="541"/>
                  </a:cubicBezTo>
                  <a:cubicBezTo>
                    <a:pt x="3105" y="948"/>
                    <a:pt x="470" y="2664"/>
                    <a:pt x="60" y="3441"/>
                  </a:cubicBezTo>
                  <a:cubicBezTo>
                    <a:pt x="0" y="3554"/>
                    <a:pt x="64" y="3630"/>
                    <a:pt x="144" y="3630"/>
                  </a:cubicBezTo>
                  <a:cubicBezTo>
                    <a:pt x="165" y="3630"/>
                    <a:pt x="188" y="3624"/>
                    <a:pt x="209" y="3613"/>
                  </a:cubicBezTo>
                  <a:cubicBezTo>
                    <a:pt x="540" y="3444"/>
                    <a:pt x="353" y="3557"/>
                    <a:pt x="1478" y="2778"/>
                  </a:cubicBezTo>
                  <a:cubicBezTo>
                    <a:pt x="4450" y="722"/>
                    <a:pt x="4915" y="537"/>
                    <a:pt x="4999" y="173"/>
                  </a:cubicBezTo>
                  <a:cubicBezTo>
                    <a:pt x="5028" y="49"/>
                    <a:pt x="4921" y="0"/>
                    <a:pt x="47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65"/>
            <p:cNvSpPr/>
            <p:nvPr/>
          </p:nvSpPr>
          <p:spPr>
            <a:xfrm>
              <a:off x="6784641" y="2609193"/>
              <a:ext cx="235694" cy="70142"/>
            </a:xfrm>
            <a:custGeom>
              <a:avLst/>
              <a:gdLst/>
              <a:ahLst/>
              <a:cxnLst/>
              <a:rect l="l" t="t" r="r" b="b"/>
              <a:pathLst>
                <a:path w="3414" h="1016" extrusionOk="0">
                  <a:moveTo>
                    <a:pt x="177" y="0"/>
                  </a:moveTo>
                  <a:cubicBezTo>
                    <a:pt x="154" y="0"/>
                    <a:pt x="135" y="8"/>
                    <a:pt x="122" y="27"/>
                  </a:cubicBezTo>
                  <a:cubicBezTo>
                    <a:pt x="1" y="191"/>
                    <a:pt x="364" y="500"/>
                    <a:pt x="462" y="578"/>
                  </a:cubicBezTo>
                  <a:cubicBezTo>
                    <a:pt x="827" y="871"/>
                    <a:pt x="1297" y="1016"/>
                    <a:pt x="1769" y="1016"/>
                  </a:cubicBezTo>
                  <a:cubicBezTo>
                    <a:pt x="2306" y="1016"/>
                    <a:pt x="2846" y="828"/>
                    <a:pt x="3233" y="459"/>
                  </a:cubicBezTo>
                  <a:cubicBezTo>
                    <a:pt x="3340" y="357"/>
                    <a:pt x="3414" y="217"/>
                    <a:pt x="3239" y="123"/>
                  </a:cubicBezTo>
                  <a:cubicBezTo>
                    <a:pt x="3215" y="110"/>
                    <a:pt x="3189" y="105"/>
                    <a:pt x="3161" y="105"/>
                  </a:cubicBezTo>
                  <a:cubicBezTo>
                    <a:pt x="3032" y="105"/>
                    <a:pt x="2871" y="224"/>
                    <a:pt x="2778" y="272"/>
                  </a:cubicBezTo>
                  <a:cubicBezTo>
                    <a:pt x="2485" y="425"/>
                    <a:pt x="2139" y="513"/>
                    <a:pt x="1770" y="513"/>
                  </a:cubicBezTo>
                  <a:cubicBezTo>
                    <a:pt x="1366" y="513"/>
                    <a:pt x="935" y="408"/>
                    <a:pt x="518" y="166"/>
                  </a:cubicBezTo>
                  <a:cubicBezTo>
                    <a:pt x="376" y="85"/>
                    <a:pt x="253" y="0"/>
                    <a:pt x="1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B9E9C81B-6BE9-4632-939D-5613B1A31C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9897" y="1981986"/>
            <a:ext cx="2411180" cy="2912054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5B088188-BC45-4C57-9A9F-ADD318696E80}"/>
              </a:ext>
            </a:extLst>
          </p:cNvPr>
          <p:cNvSpPr txBox="1"/>
          <p:nvPr/>
        </p:nvSpPr>
        <p:spPr>
          <a:xfrm>
            <a:off x="852754" y="2261795"/>
            <a:ext cx="53293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أستطيع أن أكتب الأعداد الصحيحة </a:t>
            </a:r>
          </a:p>
          <a:p>
            <a:pPr algn="ctr"/>
            <a:r>
              <a:rPr lang="ar-OM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كناتج ضرب لأعداد أولية</a:t>
            </a:r>
            <a:endParaRPr 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617;p35">
            <a:extLst>
              <a:ext uri="{FF2B5EF4-FFF2-40B4-BE49-F238E27FC236}">
                <a16:creationId xmlns:a16="http://schemas.microsoft.com/office/drawing/2014/main" id="{1878A3D7-741F-4A92-988C-76AD439C97DD}"/>
              </a:ext>
            </a:extLst>
          </p:cNvPr>
          <p:cNvSpPr/>
          <p:nvPr/>
        </p:nvSpPr>
        <p:spPr>
          <a:xfrm>
            <a:off x="508000" y="1129754"/>
            <a:ext cx="2789089" cy="841814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27" name="Google Shape;617;p35">
            <a:extLst>
              <a:ext uri="{FF2B5EF4-FFF2-40B4-BE49-F238E27FC236}">
                <a16:creationId xmlns:a16="http://schemas.microsoft.com/office/drawing/2014/main" id="{0D313B12-44EF-47CA-8A47-A1E6E0D485EB}"/>
              </a:ext>
            </a:extLst>
          </p:cNvPr>
          <p:cNvSpPr/>
          <p:nvPr/>
        </p:nvSpPr>
        <p:spPr>
          <a:xfrm>
            <a:off x="6472804" y="3067872"/>
            <a:ext cx="1252091" cy="841814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26" name="Google Shape;617;p35">
            <a:extLst>
              <a:ext uri="{FF2B5EF4-FFF2-40B4-BE49-F238E27FC236}">
                <a16:creationId xmlns:a16="http://schemas.microsoft.com/office/drawing/2014/main" id="{8B303F4F-4138-432D-BFE1-667102E281E9}"/>
              </a:ext>
            </a:extLst>
          </p:cNvPr>
          <p:cNvSpPr/>
          <p:nvPr/>
        </p:nvSpPr>
        <p:spPr>
          <a:xfrm>
            <a:off x="6347756" y="1307262"/>
            <a:ext cx="1252091" cy="841814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062" name="Google Shape;1062;p47"/>
          <p:cNvSpPr txBox="1"/>
          <p:nvPr/>
        </p:nvSpPr>
        <p:spPr>
          <a:xfrm>
            <a:off x="1347399" y="1519114"/>
            <a:ext cx="1077447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rgbClr val="00B0F0"/>
                </a:solidFill>
                <a:latin typeface="Didact Gothic"/>
                <a:ea typeface="Didact Gothic"/>
                <a:cs typeface="Didact Gothic"/>
                <a:sym typeface="Didact Gothic"/>
              </a:rPr>
              <a:t>(م </a:t>
            </a:r>
            <a:r>
              <a:rPr lang="ar-OM" sz="2000" b="1" dirty="0" err="1">
                <a:solidFill>
                  <a:srgbClr val="00B0F0"/>
                </a:solidFill>
                <a:latin typeface="Didact Gothic"/>
                <a:ea typeface="Didact Gothic"/>
                <a:cs typeface="Didact Gothic"/>
                <a:sym typeface="Didact Gothic"/>
              </a:rPr>
              <a:t>م</a:t>
            </a:r>
            <a:r>
              <a:rPr lang="ar-OM" sz="2000" b="1" dirty="0">
                <a:solidFill>
                  <a:srgbClr val="00B0F0"/>
                </a:solidFill>
                <a:latin typeface="Didact Gothic"/>
                <a:ea typeface="Didact Gothic"/>
                <a:cs typeface="Didact Gothic"/>
                <a:sym typeface="Didact Gothic"/>
              </a:rPr>
              <a:t> ص)</a:t>
            </a:r>
            <a:endParaRPr sz="2000" b="1" dirty="0">
              <a:solidFill>
                <a:srgbClr val="00B0F0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cxnSp>
        <p:nvCxnSpPr>
          <p:cNvPr id="1065" name="Google Shape;1065;p47"/>
          <p:cNvCxnSpPr>
            <a:cxnSpLocks/>
          </p:cNvCxnSpPr>
          <p:nvPr/>
        </p:nvCxnSpPr>
        <p:spPr>
          <a:xfrm flipV="1">
            <a:off x="4766306" y="1791688"/>
            <a:ext cx="1433515" cy="53175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1066" name="Google Shape;1066;p47"/>
          <p:cNvSpPr txBox="1"/>
          <p:nvPr/>
        </p:nvSpPr>
        <p:spPr>
          <a:xfrm>
            <a:off x="6620162" y="1519114"/>
            <a:ext cx="1416837" cy="40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500" b="1" dirty="0">
                <a:solidFill>
                  <a:srgbClr val="00B050"/>
                </a:solidFill>
                <a:latin typeface="Lilita One"/>
                <a:ea typeface="Lilita One"/>
                <a:cs typeface="Lilita One"/>
                <a:sym typeface="Lilita One"/>
              </a:rPr>
              <a:t>شجرة </a:t>
            </a:r>
            <a:r>
              <a:rPr lang="ar-OM" sz="2000" b="1" dirty="0">
                <a:solidFill>
                  <a:srgbClr val="00B050"/>
                </a:solidFill>
                <a:latin typeface="Lilita One"/>
                <a:ea typeface="Lilita One"/>
                <a:cs typeface="Lilita One"/>
                <a:sym typeface="Lilita One"/>
              </a:rPr>
              <a:t>العوامل</a:t>
            </a:r>
            <a:endParaRPr sz="2000" b="1" dirty="0">
              <a:solidFill>
                <a:srgbClr val="00B050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cxnSp>
        <p:nvCxnSpPr>
          <p:cNvPr id="1067" name="Google Shape;1067;p47"/>
          <p:cNvCxnSpPr>
            <a:cxnSpLocks/>
          </p:cNvCxnSpPr>
          <p:nvPr/>
        </p:nvCxnSpPr>
        <p:spPr>
          <a:xfrm>
            <a:off x="5133925" y="3120913"/>
            <a:ext cx="1276978" cy="34506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1068" name="Google Shape;1068;p47"/>
          <p:cNvSpPr txBox="1"/>
          <p:nvPr/>
        </p:nvSpPr>
        <p:spPr>
          <a:xfrm>
            <a:off x="6736869" y="3202127"/>
            <a:ext cx="80813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rgbClr val="FF7AA0"/>
                </a:solidFill>
                <a:latin typeface="Lilita One"/>
                <a:ea typeface="Lilita One"/>
                <a:cs typeface="Lilita One"/>
                <a:sym typeface="Lilita One"/>
              </a:rPr>
              <a:t>الأس</a:t>
            </a:r>
            <a:endParaRPr sz="2400" b="1" dirty="0">
              <a:solidFill>
                <a:srgbClr val="FF7AA0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cxnSp>
        <p:nvCxnSpPr>
          <p:cNvPr id="1069" name="Google Shape;1069;p47"/>
          <p:cNvCxnSpPr>
            <a:cxnSpLocks/>
          </p:cNvCxnSpPr>
          <p:nvPr/>
        </p:nvCxnSpPr>
        <p:spPr>
          <a:xfrm>
            <a:off x="2899305" y="2014195"/>
            <a:ext cx="913500" cy="5001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triangle" w="med" len="med"/>
            <a:tailEnd type="none" w="med" len="med"/>
          </a:ln>
        </p:spPr>
      </p:cxnSp>
      <p:sp>
        <p:nvSpPr>
          <p:cNvPr id="1070" name="Google Shape;1070;p47"/>
          <p:cNvSpPr txBox="1"/>
          <p:nvPr/>
        </p:nvSpPr>
        <p:spPr>
          <a:xfrm>
            <a:off x="616935" y="1317163"/>
            <a:ext cx="2654883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rgbClr val="00B0F0"/>
                </a:solidFill>
                <a:latin typeface="Lilita One"/>
                <a:ea typeface="Lilita One"/>
                <a:cs typeface="Lilita One"/>
                <a:sym typeface="Lilita One"/>
              </a:rPr>
              <a:t>المضاعف المشـــــــــترك الأصغر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00B0F0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cxnSp>
        <p:nvCxnSpPr>
          <p:cNvPr id="1071" name="Google Shape;1071;p47"/>
          <p:cNvCxnSpPr>
            <a:cxnSpLocks/>
          </p:cNvCxnSpPr>
          <p:nvPr/>
        </p:nvCxnSpPr>
        <p:spPr>
          <a:xfrm flipV="1">
            <a:off x="3183344" y="3688736"/>
            <a:ext cx="1166241" cy="464353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triangle" w="med" len="med"/>
            <a:tailEnd type="none" w="med" len="med"/>
          </a:ln>
        </p:spPr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0E043C17-E861-4C03-837C-FF8CE977B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239" y="411636"/>
            <a:ext cx="3724877" cy="372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Google Shape;620;p35">
            <a:extLst>
              <a:ext uri="{FF2B5EF4-FFF2-40B4-BE49-F238E27FC236}">
                <a16:creationId xmlns:a16="http://schemas.microsoft.com/office/drawing/2014/main" id="{316515B7-787B-4F5A-ACCA-F57EB3D38D70}"/>
              </a:ext>
            </a:extLst>
          </p:cNvPr>
          <p:cNvSpPr txBox="1">
            <a:spLocks/>
          </p:cNvSpPr>
          <p:nvPr/>
        </p:nvSpPr>
        <p:spPr>
          <a:xfrm rot="21047256">
            <a:off x="1927663" y="2720196"/>
            <a:ext cx="400708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4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مفردات</a:t>
            </a:r>
          </a:p>
          <a:p>
            <a:pPr algn="ctr"/>
            <a:r>
              <a:rPr lang="ar-OM" sz="24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الدرس</a:t>
            </a:r>
          </a:p>
        </p:txBody>
      </p:sp>
      <p:sp>
        <p:nvSpPr>
          <p:cNvPr id="29" name="Google Shape;617;p35">
            <a:extLst>
              <a:ext uri="{FF2B5EF4-FFF2-40B4-BE49-F238E27FC236}">
                <a16:creationId xmlns:a16="http://schemas.microsoft.com/office/drawing/2014/main" id="{5B538676-9CEB-48B8-ACFF-03F90A5A4A2C}"/>
              </a:ext>
            </a:extLst>
          </p:cNvPr>
          <p:cNvSpPr/>
          <p:nvPr/>
        </p:nvSpPr>
        <p:spPr>
          <a:xfrm>
            <a:off x="394255" y="3930488"/>
            <a:ext cx="2789089" cy="841814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072" name="Google Shape;1072;p47"/>
          <p:cNvSpPr txBox="1"/>
          <p:nvPr/>
        </p:nvSpPr>
        <p:spPr>
          <a:xfrm>
            <a:off x="742849" y="3927100"/>
            <a:ext cx="2091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chemeClr val="tx2">
                    <a:lumMod val="50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العامل المشترك الأكبر</a:t>
            </a:r>
            <a:endParaRPr sz="2000" b="1" dirty="0">
              <a:solidFill>
                <a:schemeClr val="tx2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063" name="Google Shape;1063;p47"/>
          <p:cNvSpPr txBox="1"/>
          <p:nvPr/>
        </p:nvSpPr>
        <p:spPr>
          <a:xfrm>
            <a:off x="1347399" y="4325027"/>
            <a:ext cx="938601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chemeClr val="tx2">
                    <a:lumMod val="50000"/>
                  </a:schemeClr>
                </a:solidFill>
                <a:latin typeface="Didact Gothic"/>
                <a:ea typeface="Didact Gothic"/>
                <a:cs typeface="Didact Gothic"/>
                <a:sym typeface="Didact Gothic"/>
              </a:rPr>
              <a:t>(ع م ك)</a:t>
            </a:r>
            <a:endParaRPr sz="2000" b="1" dirty="0">
              <a:solidFill>
                <a:schemeClr val="tx2">
                  <a:lumMod val="50000"/>
                </a:schemeClr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4"/>
          <p:cNvSpPr/>
          <p:nvPr/>
        </p:nvSpPr>
        <p:spPr>
          <a:xfrm>
            <a:off x="4865136" y="3887248"/>
            <a:ext cx="966051" cy="769658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EE61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592" name="Google Shape;592;p34"/>
          <p:cNvSpPr/>
          <p:nvPr/>
        </p:nvSpPr>
        <p:spPr>
          <a:xfrm>
            <a:off x="6479665" y="3855504"/>
            <a:ext cx="966051" cy="769658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593" name="Google Shape;593;p34"/>
          <p:cNvSpPr/>
          <p:nvPr/>
        </p:nvSpPr>
        <p:spPr>
          <a:xfrm>
            <a:off x="3435133" y="318319"/>
            <a:ext cx="2444672" cy="769658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594" name="Google Shape;594;p34"/>
          <p:cNvSpPr/>
          <p:nvPr/>
        </p:nvSpPr>
        <p:spPr>
          <a:xfrm>
            <a:off x="3007258" y="3916174"/>
            <a:ext cx="966051" cy="769658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595" name="Google Shape;595;p34"/>
          <p:cNvSpPr/>
          <p:nvPr/>
        </p:nvSpPr>
        <p:spPr>
          <a:xfrm>
            <a:off x="1377623" y="3153947"/>
            <a:ext cx="6068093" cy="592680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597" name="Google Shape;597;p34"/>
          <p:cNvSpPr txBox="1">
            <a:spLocks noGrp="1"/>
          </p:cNvSpPr>
          <p:nvPr>
            <p:ph type="title" idx="2"/>
          </p:nvPr>
        </p:nvSpPr>
        <p:spPr>
          <a:xfrm>
            <a:off x="4882300" y="3905969"/>
            <a:ext cx="9660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9" name="Google Shape;599;p34"/>
          <p:cNvSpPr txBox="1">
            <a:spLocks noGrp="1"/>
          </p:cNvSpPr>
          <p:nvPr>
            <p:ph type="title" idx="3"/>
          </p:nvPr>
        </p:nvSpPr>
        <p:spPr>
          <a:xfrm>
            <a:off x="5007845" y="2662512"/>
            <a:ext cx="3732558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solidFill>
                  <a:srgbClr val="FF7AA0"/>
                </a:solidFill>
              </a:rPr>
              <a:t>(2) حوُّط الإجابة الصحيحة :</a:t>
            </a:r>
          </a:p>
        </p:txBody>
      </p:sp>
      <p:sp>
        <p:nvSpPr>
          <p:cNvPr id="600" name="Google Shape;600;p34"/>
          <p:cNvSpPr txBox="1">
            <a:spLocks noGrp="1"/>
          </p:cNvSpPr>
          <p:nvPr>
            <p:ph type="title" idx="4"/>
          </p:nvPr>
        </p:nvSpPr>
        <p:spPr>
          <a:xfrm>
            <a:off x="6485837" y="3957733"/>
            <a:ext cx="9660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2" name="Google Shape;602;p34"/>
          <p:cNvSpPr txBox="1">
            <a:spLocks noGrp="1"/>
          </p:cNvSpPr>
          <p:nvPr>
            <p:ph type="title" idx="6"/>
          </p:nvPr>
        </p:nvSpPr>
        <p:spPr>
          <a:xfrm>
            <a:off x="3319569" y="406463"/>
            <a:ext cx="2444671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التعلم القبلي </a:t>
            </a:r>
            <a:endParaRPr sz="4000" b="1" dirty="0">
              <a:solidFill>
                <a:srgbClr val="6B6DE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6" name="Google Shape;606;p34"/>
          <p:cNvSpPr txBox="1">
            <a:spLocks noGrp="1"/>
          </p:cNvSpPr>
          <p:nvPr>
            <p:ph type="title" idx="13"/>
          </p:nvPr>
        </p:nvSpPr>
        <p:spPr>
          <a:xfrm>
            <a:off x="2986790" y="4031762"/>
            <a:ext cx="9660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8" name="Google Shape;608;p34"/>
          <p:cNvSpPr txBox="1">
            <a:spLocks noGrp="1"/>
          </p:cNvSpPr>
          <p:nvPr>
            <p:ph type="title" idx="15"/>
          </p:nvPr>
        </p:nvSpPr>
        <p:spPr>
          <a:xfrm>
            <a:off x="1377623" y="3181442"/>
            <a:ext cx="6347588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solidFill>
                  <a:schemeClr val="tx1"/>
                </a:solidFill>
              </a:rPr>
              <a:t>أيّ من الأعداد الآتية ليس عدداً أولياًّ ؟</a:t>
            </a:r>
            <a:endParaRPr b="1" dirty="0">
              <a:solidFill>
                <a:schemeClr val="tx1"/>
              </a:solidFill>
            </a:endParaRPr>
          </a:p>
        </p:txBody>
      </p:sp>
      <p:grpSp>
        <p:nvGrpSpPr>
          <p:cNvPr id="609" name="Google Shape;609;p34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610" name="Google Shape;610;p34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4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4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594;p34">
            <a:extLst>
              <a:ext uri="{FF2B5EF4-FFF2-40B4-BE49-F238E27FC236}">
                <a16:creationId xmlns:a16="http://schemas.microsoft.com/office/drawing/2014/main" id="{E2975BAC-5F20-49C5-9C8C-BC495241A827}"/>
              </a:ext>
            </a:extLst>
          </p:cNvPr>
          <p:cNvSpPr/>
          <p:nvPr/>
        </p:nvSpPr>
        <p:spPr>
          <a:xfrm>
            <a:off x="1392729" y="3967379"/>
            <a:ext cx="966051" cy="769658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603" name="Google Shape;603;p34"/>
          <p:cNvSpPr txBox="1">
            <a:spLocks noGrp="1"/>
          </p:cNvSpPr>
          <p:nvPr>
            <p:ph type="title" idx="7"/>
          </p:nvPr>
        </p:nvSpPr>
        <p:spPr>
          <a:xfrm>
            <a:off x="1377623" y="4055508"/>
            <a:ext cx="9660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7" name="Google Shape;2519;p67">
            <a:extLst>
              <a:ext uri="{FF2B5EF4-FFF2-40B4-BE49-F238E27FC236}">
                <a16:creationId xmlns:a16="http://schemas.microsoft.com/office/drawing/2014/main" id="{AFF5DD9E-CF65-49D1-920D-8B2F1D46F2BB}"/>
              </a:ext>
            </a:extLst>
          </p:cNvPr>
          <p:cNvGrpSpPr/>
          <p:nvPr/>
        </p:nvGrpSpPr>
        <p:grpSpPr>
          <a:xfrm>
            <a:off x="461886" y="434714"/>
            <a:ext cx="1692689" cy="1205358"/>
            <a:chOff x="5387400" y="1796625"/>
            <a:chExt cx="693450" cy="625050"/>
          </a:xfrm>
        </p:grpSpPr>
        <p:sp>
          <p:nvSpPr>
            <p:cNvPr id="38" name="Google Shape;2520;p67">
              <a:extLst>
                <a:ext uri="{FF2B5EF4-FFF2-40B4-BE49-F238E27FC236}">
                  <a16:creationId xmlns:a16="http://schemas.microsoft.com/office/drawing/2014/main" id="{AA814347-775D-45D4-9BE0-EB34F9868241}"/>
                </a:ext>
              </a:extLst>
            </p:cNvPr>
            <p:cNvSpPr/>
            <p:nvPr/>
          </p:nvSpPr>
          <p:spPr>
            <a:xfrm>
              <a:off x="5573175" y="2217500"/>
              <a:ext cx="114900" cy="138800"/>
            </a:xfrm>
            <a:custGeom>
              <a:avLst/>
              <a:gdLst/>
              <a:ahLst/>
              <a:cxnLst/>
              <a:rect l="l" t="t" r="r" b="b"/>
              <a:pathLst>
                <a:path w="4596" h="5552" extrusionOk="0">
                  <a:moveTo>
                    <a:pt x="3998" y="1"/>
                  </a:moveTo>
                  <a:cubicBezTo>
                    <a:pt x="3976" y="1"/>
                    <a:pt x="3954" y="5"/>
                    <a:pt x="3932" y="15"/>
                  </a:cubicBezTo>
                  <a:lnTo>
                    <a:pt x="2472" y="663"/>
                  </a:lnTo>
                  <a:lnTo>
                    <a:pt x="110" y="1711"/>
                  </a:lnTo>
                  <a:cubicBezTo>
                    <a:pt x="36" y="1744"/>
                    <a:pt x="0" y="1826"/>
                    <a:pt x="29" y="1892"/>
                  </a:cubicBezTo>
                  <a:lnTo>
                    <a:pt x="491" y="2933"/>
                  </a:lnTo>
                  <a:cubicBezTo>
                    <a:pt x="499" y="2951"/>
                    <a:pt x="514" y="2968"/>
                    <a:pt x="530" y="2980"/>
                  </a:cubicBezTo>
                  <a:lnTo>
                    <a:pt x="2334" y="4324"/>
                  </a:lnTo>
                  <a:lnTo>
                    <a:pt x="2562" y="4494"/>
                  </a:lnTo>
                  <a:lnTo>
                    <a:pt x="3949" y="5525"/>
                  </a:lnTo>
                  <a:cubicBezTo>
                    <a:pt x="3973" y="5544"/>
                    <a:pt x="4002" y="5552"/>
                    <a:pt x="4032" y="5552"/>
                  </a:cubicBezTo>
                  <a:cubicBezTo>
                    <a:pt x="4106" y="5552"/>
                    <a:pt x="4182" y="5497"/>
                    <a:pt x="4190" y="5418"/>
                  </a:cubicBezTo>
                  <a:lnTo>
                    <a:pt x="4353" y="3699"/>
                  </a:lnTo>
                  <a:lnTo>
                    <a:pt x="4379" y="3416"/>
                  </a:lnTo>
                  <a:lnTo>
                    <a:pt x="4452" y="2665"/>
                  </a:lnTo>
                  <a:lnTo>
                    <a:pt x="4593" y="1177"/>
                  </a:lnTo>
                  <a:cubicBezTo>
                    <a:pt x="4596" y="1156"/>
                    <a:pt x="4591" y="1135"/>
                    <a:pt x="4582" y="1116"/>
                  </a:cubicBezTo>
                  <a:lnTo>
                    <a:pt x="4121" y="76"/>
                  </a:lnTo>
                  <a:cubicBezTo>
                    <a:pt x="4100" y="28"/>
                    <a:pt x="4051" y="1"/>
                    <a:pt x="39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521;p67">
              <a:extLst>
                <a:ext uri="{FF2B5EF4-FFF2-40B4-BE49-F238E27FC236}">
                  <a16:creationId xmlns:a16="http://schemas.microsoft.com/office/drawing/2014/main" id="{ECC80115-20DB-4C53-A498-06B874097819}"/>
                </a:ext>
              </a:extLst>
            </p:cNvPr>
            <p:cNvSpPr/>
            <p:nvPr/>
          </p:nvSpPr>
          <p:spPr>
            <a:xfrm>
              <a:off x="5387400" y="1796625"/>
              <a:ext cx="138100" cy="128800"/>
            </a:xfrm>
            <a:custGeom>
              <a:avLst/>
              <a:gdLst/>
              <a:ahLst/>
              <a:cxnLst/>
              <a:rect l="l" t="t" r="r" b="b"/>
              <a:pathLst>
                <a:path w="5524" h="5152" extrusionOk="0">
                  <a:moveTo>
                    <a:pt x="3683" y="0"/>
                  </a:moveTo>
                  <a:cubicBezTo>
                    <a:pt x="3666" y="0"/>
                    <a:pt x="3648" y="1"/>
                    <a:pt x="3630" y="3"/>
                  </a:cubicBezTo>
                  <a:cubicBezTo>
                    <a:pt x="3141" y="51"/>
                    <a:pt x="2494" y="176"/>
                    <a:pt x="1792" y="491"/>
                  </a:cubicBezTo>
                  <a:cubicBezTo>
                    <a:pt x="1314" y="703"/>
                    <a:pt x="919" y="956"/>
                    <a:pt x="601" y="1199"/>
                  </a:cubicBezTo>
                  <a:cubicBezTo>
                    <a:pt x="464" y="1304"/>
                    <a:pt x="341" y="1409"/>
                    <a:pt x="233" y="1508"/>
                  </a:cubicBezTo>
                  <a:cubicBezTo>
                    <a:pt x="55" y="1667"/>
                    <a:pt x="0" y="1923"/>
                    <a:pt x="97" y="2142"/>
                  </a:cubicBezTo>
                  <a:lnTo>
                    <a:pt x="1430" y="5151"/>
                  </a:lnTo>
                  <a:lnTo>
                    <a:pt x="5523" y="3340"/>
                  </a:lnTo>
                  <a:lnTo>
                    <a:pt x="4191" y="330"/>
                  </a:lnTo>
                  <a:cubicBezTo>
                    <a:pt x="4101" y="128"/>
                    <a:pt x="3901" y="0"/>
                    <a:pt x="36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522;p67">
              <a:extLst>
                <a:ext uri="{FF2B5EF4-FFF2-40B4-BE49-F238E27FC236}">
                  <a16:creationId xmlns:a16="http://schemas.microsoft.com/office/drawing/2014/main" id="{3EB59CA1-03D1-4791-9E15-9167445B0D9D}"/>
                </a:ext>
              </a:extLst>
            </p:cNvPr>
            <p:cNvSpPr/>
            <p:nvPr/>
          </p:nvSpPr>
          <p:spPr>
            <a:xfrm>
              <a:off x="5423150" y="1880100"/>
              <a:ext cx="113775" cy="71200"/>
            </a:xfrm>
            <a:custGeom>
              <a:avLst/>
              <a:gdLst/>
              <a:ahLst/>
              <a:cxnLst/>
              <a:rect l="l" t="t" r="r" b="b"/>
              <a:pathLst>
                <a:path w="4551" h="2848" extrusionOk="0">
                  <a:moveTo>
                    <a:pt x="4092" y="1"/>
                  </a:moveTo>
                  <a:cubicBezTo>
                    <a:pt x="3440" y="78"/>
                    <a:pt x="2675" y="301"/>
                    <a:pt x="1925" y="635"/>
                  </a:cubicBezTo>
                  <a:cubicBezTo>
                    <a:pt x="1174" y="968"/>
                    <a:pt x="496" y="1385"/>
                    <a:pt x="1" y="1817"/>
                  </a:cubicBezTo>
                  <a:lnTo>
                    <a:pt x="459" y="2848"/>
                  </a:lnTo>
                  <a:cubicBezTo>
                    <a:pt x="494" y="2832"/>
                    <a:pt x="526" y="2812"/>
                    <a:pt x="554" y="2785"/>
                  </a:cubicBezTo>
                  <a:cubicBezTo>
                    <a:pt x="1001" y="2375"/>
                    <a:pt x="1648" y="1972"/>
                    <a:pt x="2375" y="1649"/>
                  </a:cubicBezTo>
                  <a:cubicBezTo>
                    <a:pt x="3104" y="1326"/>
                    <a:pt x="3836" y="1117"/>
                    <a:pt x="4439" y="1060"/>
                  </a:cubicBezTo>
                  <a:cubicBezTo>
                    <a:pt x="4478" y="1057"/>
                    <a:pt x="4516" y="1047"/>
                    <a:pt x="4550" y="1031"/>
                  </a:cubicBezTo>
                  <a:lnTo>
                    <a:pt x="409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523;p67">
              <a:extLst>
                <a:ext uri="{FF2B5EF4-FFF2-40B4-BE49-F238E27FC236}">
                  <a16:creationId xmlns:a16="http://schemas.microsoft.com/office/drawing/2014/main" id="{20DE1F96-B0F3-4342-86FB-FB6EE4D68DB1}"/>
                </a:ext>
              </a:extLst>
            </p:cNvPr>
            <p:cNvSpPr/>
            <p:nvPr/>
          </p:nvSpPr>
          <p:spPr>
            <a:xfrm>
              <a:off x="5434600" y="1905900"/>
              <a:ext cx="253475" cy="385625"/>
            </a:xfrm>
            <a:custGeom>
              <a:avLst/>
              <a:gdLst/>
              <a:ahLst/>
              <a:cxnLst/>
              <a:rect l="l" t="t" r="r" b="b"/>
              <a:pathLst>
                <a:path w="10139" h="15425" extrusionOk="0">
                  <a:moveTo>
                    <a:pt x="4093" y="0"/>
                  </a:moveTo>
                  <a:cubicBezTo>
                    <a:pt x="4058" y="16"/>
                    <a:pt x="4021" y="24"/>
                    <a:pt x="3981" y="28"/>
                  </a:cubicBezTo>
                  <a:cubicBezTo>
                    <a:pt x="3377" y="85"/>
                    <a:pt x="2646" y="294"/>
                    <a:pt x="1917" y="617"/>
                  </a:cubicBezTo>
                  <a:cubicBezTo>
                    <a:pt x="1189" y="939"/>
                    <a:pt x="542" y="1344"/>
                    <a:pt x="99" y="1753"/>
                  </a:cubicBezTo>
                  <a:cubicBezTo>
                    <a:pt x="68" y="1779"/>
                    <a:pt x="35" y="1801"/>
                    <a:pt x="1" y="1817"/>
                  </a:cubicBezTo>
                  <a:lnTo>
                    <a:pt x="5633" y="14491"/>
                  </a:lnTo>
                  <a:lnTo>
                    <a:pt x="6047" y="15424"/>
                  </a:lnTo>
                  <a:cubicBezTo>
                    <a:pt x="6504" y="15006"/>
                    <a:pt x="7174" y="14577"/>
                    <a:pt x="7964" y="14225"/>
                  </a:cubicBezTo>
                  <a:cubicBezTo>
                    <a:pt x="8755" y="13874"/>
                    <a:pt x="9522" y="13667"/>
                    <a:pt x="10139" y="13609"/>
                  </a:cubicBezTo>
                  <a:lnTo>
                    <a:pt x="4554" y="1037"/>
                  </a:lnTo>
                  <a:lnTo>
                    <a:pt x="40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2524;p67">
              <a:extLst>
                <a:ext uri="{FF2B5EF4-FFF2-40B4-BE49-F238E27FC236}">
                  <a16:creationId xmlns:a16="http://schemas.microsoft.com/office/drawing/2014/main" id="{F0C259BF-B315-4957-8760-0E3AEE6D15D5}"/>
                </a:ext>
              </a:extLst>
            </p:cNvPr>
            <p:cNvSpPr/>
            <p:nvPr/>
          </p:nvSpPr>
          <p:spPr>
            <a:xfrm>
              <a:off x="5455350" y="1952625"/>
              <a:ext cx="60525" cy="129325"/>
            </a:xfrm>
            <a:custGeom>
              <a:avLst/>
              <a:gdLst/>
              <a:ahLst/>
              <a:cxnLst/>
              <a:rect l="l" t="t" r="r" b="b"/>
              <a:pathLst>
                <a:path w="2421" h="5173" extrusionOk="0">
                  <a:moveTo>
                    <a:pt x="93" y="0"/>
                  </a:moveTo>
                  <a:cubicBezTo>
                    <a:pt x="84" y="0"/>
                    <a:pt x="74" y="2"/>
                    <a:pt x="65" y="5"/>
                  </a:cubicBezTo>
                  <a:cubicBezTo>
                    <a:pt x="22" y="22"/>
                    <a:pt x="0" y="70"/>
                    <a:pt x="16" y="112"/>
                  </a:cubicBezTo>
                  <a:cubicBezTo>
                    <a:pt x="177" y="543"/>
                    <a:pt x="351" y="966"/>
                    <a:pt x="528" y="1388"/>
                  </a:cubicBezTo>
                  <a:cubicBezTo>
                    <a:pt x="705" y="1811"/>
                    <a:pt x="893" y="2229"/>
                    <a:pt x="1075" y="2649"/>
                  </a:cubicBezTo>
                  <a:cubicBezTo>
                    <a:pt x="1267" y="3065"/>
                    <a:pt x="1453" y="3483"/>
                    <a:pt x="1650" y="3897"/>
                  </a:cubicBezTo>
                  <a:cubicBezTo>
                    <a:pt x="1847" y="4310"/>
                    <a:pt x="2046" y="4723"/>
                    <a:pt x="2258" y="5129"/>
                  </a:cubicBezTo>
                  <a:cubicBezTo>
                    <a:pt x="2273" y="5156"/>
                    <a:pt x="2301" y="5173"/>
                    <a:pt x="2330" y="5173"/>
                  </a:cubicBezTo>
                  <a:cubicBezTo>
                    <a:pt x="2339" y="5173"/>
                    <a:pt x="2349" y="5171"/>
                    <a:pt x="2358" y="5167"/>
                  </a:cubicBezTo>
                  <a:cubicBezTo>
                    <a:pt x="2399" y="5152"/>
                    <a:pt x="2421" y="5106"/>
                    <a:pt x="2405" y="5065"/>
                  </a:cubicBezTo>
                  <a:cubicBezTo>
                    <a:pt x="2245" y="4634"/>
                    <a:pt x="2070" y="4211"/>
                    <a:pt x="1894" y="3788"/>
                  </a:cubicBezTo>
                  <a:cubicBezTo>
                    <a:pt x="1718" y="3365"/>
                    <a:pt x="1530" y="2947"/>
                    <a:pt x="1349" y="2527"/>
                  </a:cubicBezTo>
                  <a:cubicBezTo>
                    <a:pt x="1158" y="2111"/>
                    <a:pt x="972" y="1692"/>
                    <a:pt x="776" y="1278"/>
                  </a:cubicBezTo>
                  <a:cubicBezTo>
                    <a:pt x="579" y="864"/>
                    <a:pt x="380" y="451"/>
                    <a:pt x="168" y="45"/>
                  </a:cubicBezTo>
                  <a:cubicBezTo>
                    <a:pt x="153" y="17"/>
                    <a:pt x="124" y="0"/>
                    <a:pt x="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525;p67">
              <a:extLst>
                <a:ext uri="{FF2B5EF4-FFF2-40B4-BE49-F238E27FC236}">
                  <a16:creationId xmlns:a16="http://schemas.microsoft.com/office/drawing/2014/main" id="{196D04FF-0911-4C44-98A5-22013A47FBE3}"/>
                </a:ext>
              </a:extLst>
            </p:cNvPr>
            <p:cNvSpPr/>
            <p:nvPr/>
          </p:nvSpPr>
          <p:spPr>
            <a:xfrm>
              <a:off x="5536875" y="2135300"/>
              <a:ext cx="63275" cy="135425"/>
            </a:xfrm>
            <a:custGeom>
              <a:avLst/>
              <a:gdLst/>
              <a:ahLst/>
              <a:cxnLst/>
              <a:rect l="l" t="t" r="r" b="b"/>
              <a:pathLst>
                <a:path w="2531" h="5417" extrusionOk="0">
                  <a:moveTo>
                    <a:pt x="94" y="1"/>
                  </a:moveTo>
                  <a:cubicBezTo>
                    <a:pt x="84" y="1"/>
                    <a:pt x="74" y="2"/>
                    <a:pt x="65" y="6"/>
                  </a:cubicBezTo>
                  <a:cubicBezTo>
                    <a:pt x="22" y="22"/>
                    <a:pt x="0" y="70"/>
                    <a:pt x="17" y="113"/>
                  </a:cubicBezTo>
                  <a:cubicBezTo>
                    <a:pt x="186" y="563"/>
                    <a:pt x="370" y="1006"/>
                    <a:pt x="556" y="1449"/>
                  </a:cubicBezTo>
                  <a:cubicBezTo>
                    <a:pt x="742" y="1892"/>
                    <a:pt x="939" y="2331"/>
                    <a:pt x="1129" y="2771"/>
                  </a:cubicBezTo>
                  <a:cubicBezTo>
                    <a:pt x="1331" y="3207"/>
                    <a:pt x="1526" y="3646"/>
                    <a:pt x="1732" y="4080"/>
                  </a:cubicBezTo>
                  <a:cubicBezTo>
                    <a:pt x="1939" y="4513"/>
                    <a:pt x="2147" y="4946"/>
                    <a:pt x="2368" y="5373"/>
                  </a:cubicBezTo>
                  <a:cubicBezTo>
                    <a:pt x="2382" y="5400"/>
                    <a:pt x="2411" y="5416"/>
                    <a:pt x="2440" y="5416"/>
                  </a:cubicBezTo>
                  <a:cubicBezTo>
                    <a:pt x="2449" y="5416"/>
                    <a:pt x="2459" y="5415"/>
                    <a:pt x="2468" y="5411"/>
                  </a:cubicBezTo>
                  <a:cubicBezTo>
                    <a:pt x="2510" y="5396"/>
                    <a:pt x="2531" y="5348"/>
                    <a:pt x="2515" y="5307"/>
                  </a:cubicBezTo>
                  <a:cubicBezTo>
                    <a:pt x="2346" y="4857"/>
                    <a:pt x="2162" y="4413"/>
                    <a:pt x="1977" y="3971"/>
                  </a:cubicBezTo>
                  <a:cubicBezTo>
                    <a:pt x="1791" y="3527"/>
                    <a:pt x="1595" y="3089"/>
                    <a:pt x="1405" y="2648"/>
                  </a:cubicBezTo>
                  <a:cubicBezTo>
                    <a:pt x="1204" y="2212"/>
                    <a:pt x="1009" y="1773"/>
                    <a:pt x="804" y="1339"/>
                  </a:cubicBezTo>
                  <a:cubicBezTo>
                    <a:pt x="597" y="906"/>
                    <a:pt x="390" y="472"/>
                    <a:pt x="168" y="46"/>
                  </a:cubicBezTo>
                  <a:cubicBezTo>
                    <a:pt x="154" y="17"/>
                    <a:pt x="124" y="1"/>
                    <a:pt x="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526;p67">
              <a:extLst>
                <a:ext uri="{FF2B5EF4-FFF2-40B4-BE49-F238E27FC236}">
                  <a16:creationId xmlns:a16="http://schemas.microsoft.com/office/drawing/2014/main" id="{F30F1223-9AD7-4E79-A2BA-135142A13CBA}"/>
                </a:ext>
              </a:extLst>
            </p:cNvPr>
            <p:cNvSpPr/>
            <p:nvPr/>
          </p:nvSpPr>
          <p:spPr>
            <a:xfrm>
              <a:off x="5488175" y="1938025"/>
              <a:ext cx="60550" cy="129400"/>
            </a:xfrm>
            <a:custGeom>
              <a:avLst/>
              <a:gdLst/>
              <a:ahLst/>
              <a:cxnLst/>
              <a:rect l="l" t="t" r="r" b="b"/>
              <a:pathLst>
                <a:path w="2422" h="5176" extrusionOk="0">
                  <a:moveTo>
                    <a:pt x="94" y="1"/>
                  </a:moveTo>
                  <a:cubicBezTo>
                    <a:pt x="84" y="1"/>
                    <a:pt x="74" y="2"/>
                    <a:pt x="65" y="6"/>
                  </a:cubicBezTo>
                  <a:cubicBezTo>
                    <a:pt x="22" y="22"/>
                    <a:pt x="0" y="69"/>
                    <a:pt x="17" y="113"/>
                  </a:cubicBezTo>
                  <a:cubicBezTo>
                    <a:pt x="177" y="542"/>
                    <a:pt x="352" y="966"/>
                    <a:pt x="528" y="1389"/>
                  </a:cubicBezTo>
                  <a:cubicBezTo>
                    <a:pt x="706" y="1812"/>
                    <a:pt x="893" y="2230"/>
                    <a:pt x="1075" y="2650"/>
                  </a:cubicBezTo>
                  <a:cubicBezTo>
                    <a:pt x="1267" y="3067"/>
                    <a:pt x="1453" y="3485"/>
                    <a:pt x="1651" y="3899"/>
                  </a:cubicBezTo>
                  <a:cubicBezTo>
                    <a:pt x="1848" y="4313"/>
                    <a:pt x="2047" y="4725"/>
                    <a:pt x="2261" y="5132"/>
                  </a:cubicBezTo>
                  <a:cubicBezTo>
                    <a:pt x="2275" y="5159"/>
                    <a:pt x="2303" y="5175"/>
                    <a:pt x="2332" y="5175"/>
                  </a:cubicBezTo>
                  <a:cubicBezTo>
                    <a:pt x="2341" y="5175"/>
                    <a:pt x="2350" y="5174"/>
                    <a:pt x="2359" y="5171"/>
                  </a:cubicBezTo>
                  <a:cubicBezTo>
                    <a:pt x="2401" y="5154"/>
                    <a:pt x="2422" y="5108"/>
                    <a:pt x="2406" y="5067"/>
                  </a:cubicBezTo>
                  <a:cubicBezTo>
                    <a:pt x="2246" y="4637"/>
                    <a:pt x="2072" y="4213"/>
                    <a:pt x="1895" y="3790"/>
                  </a:cubicBezTo>
                  <a:cubicBezTo>
                    <a:pt x="1719" y="3367"/>
                    <a:pt x="1531" y="2948"/>
                    <a:pt x="1350" y="2528"/>
                  </a:cubicBezTo>
                  <a:cubicBezTo>
                    <a:pt x="1158" y="2111"/>
                    <a:pt x="972" y="1693"/>
                    <a:pt x="776" y="1279"/>
                  </a:cubicBezTo>
                  <a:cubicBezTo>
                    <a:pt x="579" y="865"/>
                    <a:pt x="380" y="452"/>
                    <a:pt x="168" y="45"/>
                  </a:cubicBezTo>
                  <a:cubicBezTo>
                    <a:pt x="153" y="17"/>
                    <a:pt x="124" y="1"/>
                    <a:pt x="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527;p67">
              <a:extLst>
                <a:ext uri="{FF2B5EF4-FFF2-40B4-BE49-F238E27FC236}">
                  <a16:creationId xmlns:a16="http://schemas.microsoft.com/office/drawing/2014/main" id="{2C2F48F5-6091-4288-8307-182DB7D762F1}"/>
                </a:ext>
              </a:extLst>
            </p:cNvPr>
            <p:cNvSpPr/>
            <p:nvPr/>
          </p:nvSpPr>
          <p:spPr>
            <a:xfrm>
              <a:off x="5569775" y="2120750"/>
              <a:ext cx="63225" cy="135300"/>
            </a:xfrm>
            <a:custGeom>
              <a:avLst/>
              <a:gdLst/>
              <a:ahLst/>
              <a:cxnLst/>
              <a:rect l="l" t="t" r="r" b="b"/>
              <a:pathLst>
                <a:path w="2529" h="5412" extrusionOk="0">
                  <a:moveTo>
                    <a:pt x="95" y="1"/>
                  </a:moveTo>
                  <a:cubicBezTo>
                    <a:pt x="85" y="1"/>
                    <a:pt x="75" y="2"/>
                    <a:pt x="65" y="6"/>
                  </a:cubicBezTo>
                  <a:cubicBezTo>
                    <a:pt x="22" y="23"/>
                    <a:pt x="0" y="70"/>
                    <a:pt x="17" y="113"/>
                  </a:cubicBezTo>
                  <a:cubicBezTo>
                    <a:pt x="186" y="563"/>
                    <a:pt x="370" y="1006"/>
                    <a:pt x="555" y="1449"/>
                  </a:cubicBezTo>
                  <a:cubicBezTo>
                    <a:pt x="741" y="1890"/>
                    <a:pt x="937" y="2329"/>
                    <a:pt x="1129" y="2769"/>
                  </a:cubicBezTo>
                  <a:cubicBezTo>
                    <a:pt x="1330" y="3205"/>
                    <a:pt x="1524" y="3643"/>
                    <a:pt x="1731" y="4076"/>
                  </a:cubicBezTo>
                  <a:cubicBezTo>
                    <a:pt x="1937" y="4509"/>
                    <a:pt x="2145" y="4942"/>
                    <a:pt x="2367" y="5368"/>
                  </a:cubicBezTo>
                  <a:cubicBezTo>
                    <a:pt x="2381" y="5396"/>
                    <a:pt x="2408" y="5412"/>
                    <a:pt x="2438" y="5412"/>
                  </a:cubicBezTo>
                  <a:cubicBezTo>
                    <a:pt x="2447" y="5412"/>
                    <a:pt x="2457" y="5410"/>
                    <a:pt x="2466" y="5406"/>
                  </a:cubicBezTo>
                  <a:cubicBezTo>
                    <a:pt x="2507" y="5391"/>
                    <a:pt x="2529" y="5345"/>
                    <a:pt x="2513" y="5304"/>
                  </a:cubicBezTo>
                  <a:cubicBezTo>
                    <a:pt x="2343" y="4854"/>
                    <a:pt x="2160" y="4410"/>
                    <a:pt x="1975" y="3967"/>
                  </a:cubicBezTo>
                  <a:cubicBezTo>
                    <a:pt x="1790" y="3524"/>
                    <a:pt x="1593" y="3086"/>
                    <a:pt x="1403" y="2646"/>
                  </a:cubicBezTo>
                  <a:cubicBezTo>
                    <a:pt x="1203" y="2210"/>
                    <a:pt x="1007" y="1772"/>
                    <a:pt x="803" y="1339"/>
                  </a:cubicBezTo>
                  <a:cubicBezTo>
                    <a:pt x="596" y="905"/>
                    <a:pt x="389" y="472"/>
                    <a:pt x="168" y="45"/>
                  </a:cubicBezTo>
                  <a:cubicBezTo>
                    <a:pt x="153" y="17"/>
                    <a:pt x="124" y="1"/>
                    <a:pt x="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528;p67">
              <a:extLst>
                <a:ext uri="{FF2B5EF4-FFF2-40B4-BE49-F238E27FC236}">
                  <a16:creationId xmlns:a16="http://schemas.microsoft.com/office/drawing/2014/main" id="{68C2ECAC-119F-460A-89C1-4BC75FE6ADF9}"/>
                </a:ext>
              </a:extLst>
            </p:cNvPr>
            <p:cNvSpPr/>
            <p:nvPr/>
          </p:nvSpPr>
          <p:spPr>
            <a:xfrm>
              <a:off x="5520975" y="1923375"/>
              <a:ext cx="60600" cy="129500"/>
            </a:xfrm>
            <a:custGeom>
              <a:avLst/>
              <a:gdLst/>
              <a:ahLst/>
              <a:cxnLst/>
              <a:rect l="l" t="t" r="r" b="b"/>
              <a:pathLst>
                <a:path w="2424" h="5180" extrusionOk="0">
                  <a:moveTo>
                    <a:pt x="94" y="1"/>
                  </a:moveTo>
                  <a:cubicBezTo>
                    <a:pt x="84" y="1"/>
                    <a:pt x="75" y="2"/>
                    <a:pt x="65" y="6"/>
                  </a:cubicBezTo>
                  <a:cubicBezTo>
                    <a:pt x="22" y="23"/>
                    <a:pt x="0" y="70"/>
                    <a:pt x="17" y="113"/>
                  </a:cubicBezTo>
                  <a:cubicBezTo>
                    <a:pt x="177" y="543"/>
                    <a:pt x="353" y="967"/>
                    <a:pt x="529" y="1390"/>
                  </a:cubicBezTo>
                  <a:cubicBezTo>
                    <a:pt x="706" y="1813"/>
                    <a:pt x="894" y="2232"/>
                    <a:pt x="1076" y="2653"/>
                  </a:cubicBezTo>
                  <a:cubicBezTo>
                    <a:pt x="1269" y="3069"/>
                    <a:pt x="1455" y="3488"/>
                    <a:pt x="1652" y="3902"/>
                  </a:cubicBezTo>
                  <a:cubicBezTo>
                    <a:pt x="1850" y="4316"/>
                    <a:pt x="2049" y="4729"/>
                    <a:pt x="2262" y="5136"/>
                  </a:cubicBezTo>
                  <a:cubicBezTo>
                    <a:pt x="2277" y="5164"/>
                    <a:pt x="2305" y="5180"/>
                    <a:pt x="2334" y="5180"/>
                  </a:cubicBezTo>
                  <a:cubicBezTo>
                    <a:pt x="2343" y="5180"/>
                    <a:pt x="2352" y="5178"/>
                    <a:pt x="2361" y="5175"/>
                  </a:cubicBezTo>
                  <a:cubicBezTo>
                    <a:pt x="2403" y="5159"/>
                    <a:pt x="2424" y="5113"/>
                    <a:pt x="2409" y="5071"/>
                  </a:cubicBezTo>
                  <a:cubicBezTo>
                    <a:pt x="2247" y="4641"/>
                    <a:pt x="2073" y="4217"/>
                    <a:pt x="1896" y="3793"/>
                  </a:cubicBezTo>
                  <a:cubicBezTo>
                    <a:pt x="1720" y="3370"/>
                    <a:pt x="1532" y="2952"/>
                    <a:pt x="1351" y="2531"/>
                  </a:cubicBezTo>
                  <a:cubicBezTo>
                    <a:pt x="1159" y="2113"/>
                    <a:pt x="973" y="1694"/>
                    <a:pt x="776" y="1280"/>
                  </a:cubicBezTo>
                  <a:cubicBezTo>
                    <a:pt x="580" y="866"/>
                    <a:pt x="380" y="452"/>
                    <a:pt x="168" y="45"/>
                  </a:cubicBezTo>
                  <a:cubicBezTo>
                    <a:pt x="153" y="18"/>
                    <a:pt x="124" y="1"/>
                    <a:pt x="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529;p67">
              <a:extLst>
                <a:ext uri="{FF2B5EF4-FFF2-40B4-BE49-F238E27FC236}">
                  <a16:creationId xmlns:a16="http://schemas.microsoft.com/office/drawing/2014/main" id="{5866952A-81B8-46F3-B022-24BD434BD03D}"/>
                </a:ext>
              </a:extLst>
            </p:cNvPr>
            <p:cNvSpPr/>
            <p:nvPr/>
          </p:nvSpPr>
          <p:spPr>
            <a:xfrm>
              <a:off x="5602625" y="2106225"/>
              <a:ext cx="63225" cy="135225"/>
            </a:xfrm>
            <a:custGeom>
              <a:avLst/>
              <a:gdLst/>
              <a:ahLst/>
              <a:cxnLst/>
              <a:rect l="l" t="t" r="r" b="b"/>
              <a:pathLst>
                <a:path w="2529" h="5409" extrusionOk="0">
                  <a:moveTo>
                    <a:pt x="94" y="0"/>
                  </a:moveTo>
                  <a:cubicBezTo>
                    <a:pt x="84" y="0"/>
                    <a:pt x="75" y="2"/>
                    <a:pt x="65" y="6"/>
                  </a:cubicBezTo>
                  <a:cubicBezTo>
                    <a:pt x="22" y="22"/>
                    <a:pt x="0" y="69"/>
                    <a:pt x="17" y="112"/>
                  </a:cubicBezTo>
                  <a:cubicBezTo>
                    <a:pt x="186" y="561"/>
                    <a:pt x="369" y="1005"/>
                    <a:pt x="555" y="1447"/>
                  </a:cubicBezTo>
                  <a:cubicBezTo>
                    <a:pt x="741" y="1890"/>
                    <a:pt x="938" y="2327"/>
                    <a:pt x="1128" y="2767"/>
                  </a:cubicBezTo>
                  <a:cubicBezTo>
                    <a:pt x="1329" y="3202"/>
                    <a:pt x="1524" y="3641"/>
                    <a:pt x="1730" y="4073"/>
                  </a:cubicBezTo>
                  <a:cubicBezTo>
                    <a:pt x="1936" y="4507"/>
                    <a:pt x="2144" y="4939"/>
                    <a:pt x="2366" y="5365"/>
                  </a:cubicBezTo>
                  <a:cubicBezTo>
                    <a:pt x="2380" y="5392"/>
                    <a:pt x="2408" y="5409"/>
                    <a:pt x="2437" y="5409"/>
                  </a:cubicBezTo>
                  <a:cubicBezTo>
                    <a:pt x="2447" y="5409"/>
                    <a:pt x="2456" y="5407"/>
                    <a:pt x="2465" y="5404"/>
                  </a:cubicBezTo>
                  <a:cubicBezTo>
                    <a:pt x="2506" y="5388"/>
                    <a:pt x="2528" y="5341"/>
                    <a:pt x="2512" y="5300"/>
                  </a:cubicBezTo>
                  <a:cubicBezTo>
                    <a:pt x="2343" y="4851"/>
                    <a:pt x="2159" y="4407"/>
                    <a:pt x="1974" y="3964"/>
                  </a:cubicBezTo>
                  <a:cubicBezTo>
                    <a:pt x="1789" y="3523"/>
                    <a:pt x="1593" y="3085"/>
                    <a:pt x="1403" y="2644"/>
                  </a:cubicBezTo>
                  <a:cubicBezTo>
                    <a:pt x="1203" y="2208"/>
                    <a:pt x="1007" y="1771"/>
                    <a:pt x="802" y="1337"/>
                  </a:cubicBezTo>
                  <a:cubicBezTo>
                    <a:pt x="596" y="904"/>
                    <a:pt x="390" y="471"/>
                    <a:pt x="168" y="45"/>
                  </a:cubicBezTo>
                  <a:cubicBezTo>
                    <a:pt x="153" y="17"/>
                    <a:pt x="124" y="0"/>
                    <a:pt x="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530;p67">
              <a:extLst>
                <a:ext uri="{FF2B5EF4-FFF2-40B4-BE49-F238E27FC236}">
                  <a16:creationId xmlns:a16="http://schemas.microsoft.com/office/drawing/2014/main" id="{8424BE96-FA27-4ACC-8CB8-03F936A91DFA}"/>
                </a:ext>
              </a:extLst>
            </p:cNvPr>
            <p:cNvSpPr/>
            <p:nvPr/>
          </p:nvSpPr>
          <p:spPr>
            <a:xfrm>
              <a:off x="5471425" y="1808600"/>
              <a:ext cx="20300" cy="39225"/>
            </a:xfrm>
            <a:custGeom>
              <a:avLst/>
              <a:gdLst/>
              <a:ahLst/>
              <a:cxnLst/>
              <a:rect l="l" t="t" r="r" b="b"/>
              <a:pathLst>
                <a:path w="812" h="1569" extrusionOk="0">
                  <a:moveTo>
                    <a:pt x="99" y="0"/>
                  </a:moveTo>
                  <a:cubicBezTo>
                    <a:pt x="93" y="0"/>
                    <a:pt x="87" y="1"/>
                    <a:pt x="81" y="2"/>
                  </a:cubicBezTo>
                  <a:cubicBezTo>
                    <a:pt x="32" y="12"/>
                    <a:pt x="0" y="59"/>
                    <a:pt x="9" y="108"/>
                  </a:cubicBezTo>
                  <a:cubicBezTo>
                    <a:pt x="59" y="369"/>
                    <a:pt x="151" y="612"/>
                    <a:pt x="253" y="850"/>
                  </a:cubicBezTo>
                  <a:cubicBezTo>
                    <a:pt x="360" y="1086"/>
                    <a:pt x="476" y="1319"/>
                    <a:pt x="636" y="1531"/>
                  </a:cubicBezTo>
                  <a:cubicBezTo>
                    <a:pt x="654" y="1555"/>
                    <a:pt x="681" y="1569"/>
                    <a:pt x="712" y="1569"/>
                  </a:cubicBezTo>
                  <a:cubicBezTo>
                    <a:pt x="717" y="1569"/>
                    <a:pt x="723" y="1568"/>
                    <a:pt x="729" y="1567"/>
                  </a:cubicBezTo>
                  <a:cubicBezTo>
                    <a:pt x="779" y="1557"/>
                    <a:pt x="812" y="1508"/>
                    <a:pt x="803" y="1457"/>
                  </a:cubicBezTo>
                  <a:cubicBezTo>
                    <a:pt x="752" y="1196"/>
                    <a:pt x="659" y="954"/>
                    <a:pt x="556" y="716"/>
                  </a:cubicBezTo>
                  <a:cubicBezTo>
                    <a:pt x="448" y="480"/>
                    <a:pt x="330" y="249"/>
                    <a:pt x="171" y="36"/>
                  </a:cubicBezTo>
                  <a:cubicBezTo>
                    <a:pt x="154" y="14"/>
                    <a:pt x="128" y="0"/>
                    <a:pt x="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31;p67">
              <a:extLst>
                <a:ext uri="{FF2B5EF4-FFF2-40B4-BE49-F238E27FC236}">
                  <a16:creationId xmlns:a16="http://schemas.microsoft.com/office/drawing/2014/main" id="{A98092BF-D6F5-43D5-8DC8-93660B005FA4}"/>
                </a:ext>
              </a:extLst>
            </p:cNvPr>
            <p:cNvSpPr/>
            <p:nvPr/>
          </p:nvSpPr>
          <p:spPr>
            <a:xfrm>
              <a:off x="5433375" y="1892750"/>
              <a:ext cx="90125" cy="42050"/>
            </a:xfrm>
            <a:custGeom>
              <a:avLst/>
              <a:gdLst/>
              <a:ahLst/>
              <a:cxnLst/>
              <a:rect l="l" t="t" r="r" b="b"/>
              <a:pathLst>
                <a:path w="3605" h="1682" extrusionOk="0">
                  <a:moveTo>
                    <a:pt x="3522" y="0"/>
                  </a:moveTo>
                  <a:cubicBezTo>
                    <a:pt x="3521" y="0"/>
                    <a:pt x="3520" y="0"/>
                    <a:pt x="3520" y="0"/>
                  </a:cubicBezTo>
                  <a:cubicBezTo>
                    <a:pt x="3358" y="4"/>
                    <a:pt x="3197" y="22"/>
                    <a:pt x="3036" y="41"/>
                  </a:cubicBezTo>
                  <a:cubicBezTo>
                    <a:pt x="2875" y="66"/>
                    <a:pt x="2716" y="98"/>
                    <a:pt x="2557" y="135"/>
                  </a:cubicBezTo>
                  <a:cubicBezTo>
                    <a:pt x="2240" y="210"/>
                    <a:pt x="1930" y="318"/>
                    <a:pt x="1631" y="449"/>
                  </a:cubicBezTo>
                  <a:cubicBezTo>
                    <a:pt x="1333" y="583"/>
                    <a:pt x="1044" y="739"/>
                    <a:pt x="776" y="925"/>
                  </a:cubicBezTo>
                  <a:cubicBezTo>
                    <a:pt x="643" y="1017"/>
                    <a:pt x="512" y="1114"/>
                    <a:pt x="387" y="1217"/>
                  </a:cubicBezTo>
                  <a:cubicBezTo>
                    <a:pt x="264" y="1323"/>
                    <a:pt x="142" y="1430"/>
                    <a:pt x="31" y="1548"/>
                  </a:cubicBezTo>
                  <a:cubicBezTo>
                    <a:pt x="5" y="1575"/>
                    <a:pt x="1" y="1618"/>
                    <a:pt x="23" y="1649"/>
                  </a:cubicBezTo>
                  <a:cubicBezTo>
                    <a:pt x="39" y="1670"/>
                    <a:pt x="63" y="1681"/>
                    <a:pt x="88" y="1681"/>
                  </a:cubicBezTo>
                  <a:cubicBezTo>
                    <a:pt x="105" y="1681"/>
                    <a:pt x="123" y="1676"/>
                    <a:pt x="138" y="1665"/>
                  </a:cubicBezTo>
                  <a:cubicBezTo>
                    <a:pt x="393" y="1480"/>
                    <a:pt x="652" y="1304"/>
                    <a:pt x="921" y="1146"/>
                  </a:cubicBezTo>
                  <a:cubicBezTo>
                    <a:pt x="1190" y="990"/>
                    <a:pt x="1467" y="845"/>
                    <a:pt x="1751" y="722"/>
                  </a:cubicBezTo>
                  <a:cubicBezTo>
                    <a:pt x="2035" y="593"/>
                    <a:pt x="2328" y="488"/>
                    <a:pt x="2625" y="394"/>
                  </a:cubicBezTo>
                  <a:cubicBezTo>
                    <a:pt x="2923" y="301"/>
                    <a:pt x="3227" y="228"/>
                    <a:pt x="3535" y="165"/>
                  </a:cubicBezTo>
                  <a:cubicBezTo>
                    <a:pt x="3574" y="156"/>
                    <a:pt x="3605" y="123"/>
                    <a:pt x="3605" y="81"/>
                  </a:cubicBezTo>
                  <a:cubicBezTo>
                    <a:pt x="3605" y="36"/>
                    <a:pt x="3568" y="0"/>
                    <a:pt x="3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32;p67">
              <a:extLst>
                <a:ext uri="{FF2B5EF4-FFF2-40B4-BE49-F238E27FC236}">
                  <a16:creationId xmlns:a16="http://schemas.microsoft.com/office/drawing/2014/main" id="{6B5AC105-FF97-4EB4-B28D-9967E6608C86}"/>
                </a:ext>
              </a:extLst>
            </p:cNvPr>
            <p:cNvSpPr/>
            <p:nvPr/>
          </p:nvSpPr>
          <p:spPr>
            <a:xfrm>
              <a:off x="5631550" y="2302875"/>
              <a:ext cx="51150" cy="53450"/>
            </a:xfrm>
            <a:custGeom>
              <a:avLst/>
              <a:gdLst/>
              <a:ahLst/>
              <a:cxnLst/>
              <a:rect l="l" t="t" r="r" b="b"/>
              <a:pathLst>
                <a:path w="2046" h="2138" extrusionOk="0">
                  <a:moveTo>
                    <a:pt x="2045" y="1"/>
                  </a:moveTo>
                  <a:lnTo>
                    <a:pt x="2045" y="1"/>
                  </a:lnTo>
                  <a:cubicBezTo>
                    <a:pt x="1708" y="100"/>
                    <a:pt x="1353" y="231"/>
                    <a:pt x="994" y="390"/>
                  </a:cubicBezTo>
                  <a:cubicBezTo>
                    <a:pt x="634" y="549"/>
                    <a:pt x="300" y="725"/>
                    <a:pt x="0" y="909"/>
                  </a:cubicBezTo>
                  <a:lnTo>
                    <a:pt x="229" y="1078"/>
                  </a:lnTo>
                  <a:lnTo>
                    <a:pt x="1614" y="2110"/>
                  </a:lnTo>
                  <a:cubicBezTo>
                    <a:pt x="1639" y="2129"/>
                    <a:pt x="1668" y="2137"/>
                    <a:pt x="1698" y="2137"/>
                  </a:cubicBezTo>
                  <a:cubicBezTo>
                    <a:pt x="1772" y="2137"/>
                    <a:pt x="1847" y="2083"/>
                    <a:pt x="1854" y="2003"/>
                  </a:cubicBezTo>
                  <a:lnTo>
                    <a:pt x="2017" y="284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33;p67">
              <a:extLst>
                <a:ext uri="{FF2B5EF4-FFF2-40B4-BE49-F238E27FC236}">
                  <a16:creationId xmlns:a16="http://schemas.microsoft.com/office/drawing/2014/main" id="{E65249EC-82C3-4FC8-B7B6-BF6F0AC65CB9}"/>
                </a:ext>
              </a:extLst>
            </p:cNvPr>
            <p:cNvSpPr/>
            <p:nvPr/>
          </p:nvSpPr>
          <p:spPr>
            <a:xfrm>
              <a:off x="5683675" y="2037225"/>
              <a:ext cx="397175" cy="384450"/>
            </a:xfrm>
            <a:custGeom>
              <a:avLst/>
              <a:gdLst/>
              <a:ahLst/>
              <a:cxnLst/>
              <a:rect l="l" t="t" r="r" b="b"/>
              <a:pathLst>
                <a:path w="15887" h="15378" extrusionOk="0">
                  <a:moveTo>
                    <a:pt x="10955" y="1"/>
                  </a:moveTo>
                  <a:cubicBezTo>
                    <a:pt x="7877" y="1"/>
                    <a:pt x="5407" y="3577"/>
                    <a:pt x="7988" y="5974"/>
                  </a:cubicBezTo>
                  <a:cubicBezTo>
                    <a:pt x="9670" y="7570"/>
                    <a:pt x="12200" y="6221"/>
                    <a:pt x="13762" y="7456"/>
                  </a:cubicBezTo>
                  <a:cubicBezTo>
                    <a:pt x="15706" y="9002"/>
                    <a:pt x="14742" y="12299"/>
                    <a:pt x="11760" y="12299"/>
                  </a:cubicBezTo>
                  <a:cubicBezTo>
                    <a:pt x="11753" y="12299"/>
                    <a:pt x="11745" y="12299"/>
                    <a:pt x="11737" y="12299"/>
                  </a:cubicBezTo>
                  <a:cubicBezTo>
                    <a:pt x="10625" y="12293"/>
                    <a:pt x="9371" y="11841"/>
                    <a:pt x="8427" y="11013"/>
                  </a:cubicBezTo>
                  <a:cubicBezTo>
                    <a:pt x="7877" y="10532"/>
                    <a:pt x="7084" y="9558"/>
                    <a:pt x="6035" y="9558"/>
                  </a:cubicBezTo>
                  <a:cubicBezTo>
                    <a:pt x="5909" y="9558"/>
                    <a:pt x="5780" y="9572"/>
                    <a:pt x="5647" y="9602"/>
                  </a:cubicBezTo>
                  <a:cubicBezTo>
                    <a:pt x="2833" y="10250"/>
                    <a:pt x="5245" y="14696"/>
                    <a:pt x="2498" y="14976"/>
                  </a:cubicBezTo>
                  <a:cubicBezTo>
                    <a:pt x="2422" y="14985"/>
                    <a:pt x="2345" y="14989"/>
                    <a:pt x="2266" y="14989"/>
                  </a:cubicBezTo>
                  <a:cubicBezTo>
                    <a:pt x="1659" y="14989"/>
                    <a:pt x="993" y="14723"/>
                    <a:pt x="689" y="14214"/>
                  </a:cubicBezTo>
                  <a:cubicBezTo>
                    <a:pt x="505" y="13906"/>
                    <a:pt x="526" y="13660"/>
                    <a:pt x="515" y="13575"/>
                  </a:cubicBezTo>
                  <a:cubicBezTo>
                    <a:pt x="514" y="13479"/>
                    <a:pt x="436" y="13402"/>
                    <a:pt x="339" y="13402"/>
                  </a:cubicBezTo>
                  <a:cubicBezTo>
                    <a:pt x="339" y="13402"/>
                    <a:pt x="339" y="13402"/>
                    <a:pt x="338" y="13402"/>
                  </a:cubicBezTo>
                  <a:cubicBezTo>
                    <a:pt x="0" y="13402"/>
                    <a:pt x="208" y="14110"/>
                    <a:pt x="376" y="14397"/>
                  </a:cubicBezTo>
                  <a:cubicBezTo>
                    <a:pt x="747" y="15036"/>
                    <a:pt x="1542" y="15377"/>
                    <a:pt x="2297" y="15377"/>
                  </a:cubicBezTo>
                  <a:cubicBezTo>
                    <a:pt x="2379" y="15377"/>
                    <a:pt x="2460" y="15373"/>
                    <a:pt x="2540" y="15365"/>
                  </a:cubicBezTo>
                  <a:cubicBezTo>
                    <a:pt x="4667" y="15158"/>
                    <a:pt x="4379" y="12771"/>
                    <a:pt x="4584" y="11514"/>
                  </a:cubicBezTo>
                  <a:cubicBezTo>
                    <a:pt x="4707" y="10749"/>
                    <a:pt x="4981" y="10222"/>
                    <a:pt x="5743" y="10050"/>
                  </a:cubicBezTo>
                  <a:cubicBezTo>
                    <a:pt x="5838" y="10029"/>
                    <a:pt x="5931" y="10020"/>
                    <a:pt x="6022" y="10020"/>
                  </a:cubicBezTo>
                  <a:cubicBezTo>
                    <a:pt x="6601" y="10020"/>
                    <a:pt x="7100" y="10415"/>
                    <a:pt x="7552" y="10840"/>
                  </a:cubicBezTo>
                  <a:cubicBezTo>
                    <a:pt x="8045" y="11297"/>
                    <a:pt x="8692" y="12063"/>
                    <a:pt x="10166" y="12534"/>
                  </a:cubicBezTo>
                  <a:cubicBezTo>
                    <a:pt x="10733" y="12713"/>
                    <a:pt x="11265" y="12794"/>
                    <a:pt x="11756" y="12794"/>
                  </a:cubicBezTo>
                  <a:cubicBezTo>
                    <a:pt x="14434" y="12794"/>
                    <a:pt x="15886" y="10378"/>
                    <a:pt x="15054" y="8364"/>
                  </a:cubicBezTo>
                  <a:cubicBezTo>
                    <a:pt x="14641" y="7338"/>
                    <a:pt x="13783" y="6618"/>
                    <a:pt x="12565" y="6435"/>
                  </a:cubicBezTo>
                  <a:cubicBezTo>
                    <a:pt x="11544" y="6276"/>
                    <a:pt x="10486" y="6437"/>
                    <a:pt x="9548" y="6231"/>
                  </a:cubicBezTo>
                  <a:cubicBezTo>
                    <a:pt x="8547" y="6019"/>
                    <a:pt x="7841" y="5281"/>
                    <a:pt x="7544" y="4462"/>
                  </a:cubicBezTo>
                  <a:cubicBezTo>
                    <a:pt x="6839" y="2523"/>
                    <a:pt x="8800" y="460"/>
                    <a:pt x="11003" y="460"/>
                  </a:cubicBezTo>
                  <a:cubicBezTo>
                    <a:pt x="11316" y="460"/>
                    <a:pt x="11634" y="502"/>
                    <a:pt x="11950" y="591"/>
                  </a:cubicBezTo>
                  <a:cubicBezTo>
                    <a:pt x="14638" y="1343"/>
                    <a:pt x="13936" y="4233"/>
                    <a:pt x="12113" y="4312"/>
                  </a:cubicBezTo>
                  <a:cubicBezTo>
                    <a:pt x="12091" y="4313"/>
                    <a:pt x="12069" y="4313"/>
                    <a:pt x="12048" y="4313"/>
                  </a:cubicBezTo>
                  <a:cubicBezTo>
                    <a:pt x="11636" y="4313"/>
                    <a:pt x="11175" y="4139"/>
                    <a:pt x="11021" y="3765"/>
                  </a:cubicBezTo>
                  <a:cubicBezTo>
                    <a:pt x="10882" y="3439"/>
                    <a:pt x="11157" y="2974"/>
                    <a:pt x="11627" y="2915"/>
                  </a:cubicBezTo>
                  <a:lnTo>
                    <a:pt x="11627" y="2915"/>
                  </a:lnTo>
                  <a:cubicBezTo>
                    <a:pt x="11625" y="2915"/>
                    <a:pt x="11626" y="2916"/>
                    <a:pt x="11628" y="2916"/>
                  </a:cubicBezTo>
                  <a:cubicBezTo>
                    <a:pt x="11645" y="2916"/>
                    <a:pt x="11794" y="2873"/>
                    <a:pt x="11777" y="2724"/>
                  </a:cubicBezTo>
                  <a:cubicBezTo>
                    <a:pt x="11767" y="2636"/>
                    <a:pt x="11692" y="2571"/>
                    <a:pt x="11606" y="2571"/>
                  </a:cubicBezTo>
                  <a:cubicBezTo>
                    <a:pt x="11599" y="2571"/>
                    <a:pt x="11593" y="2572"/>
                    <a:pt x="11587" y="2572"/>
                  </a:cubicBezTo>
                  <a:cubicBezTo>
                    <a:pt x="10607" y="2682"/>
                    <a:pt x="10167" y="3994"/>
                    <a:pt x="11298" y="4528"/>
                  </a:cubicBezTo>
                  <a:cubicBezTo>
                    <a:pt x="11577" y="4660"/>
                    <a:pt x="11855" y="4720"/>
                    <a:pt x="12120" y="4720"/>
                  </a:cubicBezTo>
                  <a:cubicBezTo>
                    <a:pt x="13766" y="4720"/>
                    <a:pt x="14973" y="2430"/>
                    <a:pt x="13476" y="960"/>
                  </a:cubicBezTo>
                  <a:cubicBezTo>
                    <a:pt x="13085" y="570"/>
                    <a:pt x="12590" y="310"/>
                    <a:pt x="12073" y="161"/>
                  </a:cubicBezTo>
                  <a:cubicBezTo>
                    <a:pt x="11697" y="52"/>
                    <a:pt x="11321" y="1"/>
                    <a:pt x="109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4;p67">
              <a:extLst>
                <a:ext uri="{FF2B5EF4-FFF2-40B4-BE49-F238E27FC236}">
                  <a16:creationId xmlns:a16="http://schemas.microsoft.com/office/drawing/2014/main" id="{542BDB30-225A-4E73-9BB6-679FA97660CB}"/>
                </a:ext>
              </a:extLst>
            </p:cNvPr>
            <p:cNvSpPr/>
            <p:nvPr/>
          </p:nvSpPr>
          <p:spPr>
            <a:xfrm>
              <a:off x="5954875" y="1854800"/>
              <a:ext cx="43075" cy="59225"/>
            </a:xfrm>
            <a:custGeom>
              <a:avLst/>
              <a:gdLst/>
              <a:ahLst/>
              <a:cxnLst/>
              <a:rect l="l" t="t" r="r" b="b"/>
              <a:pathLst>
                <a:path w="1723" h="2369" extrusionOk="0">
                  <a:moveTo>
                    <a:pt x="751" y="0"/>
                  </a:moveTo>
                  <a:cubicBezTo>
                    <a:pt x="715" y="0"/>
                    <a:pt x="681" y="21"/>
                    <a:pt x="666" y="60"/>
                  </a:cubicBezTo>
                  <a:cubicBezTo>
                    <a:pt x="606" y="211"/>
                    <a:pt x="528" y="765"/>
                    <a:pt x="151" y="1175"/>
                  </a:cubicBezTo>
                  <a:cubicBezTo>
                    <a:pt x="0" y="1339"/>
                    <a:pt x="206" y="1390"/>
                    <a:pt x="437" y="1601"/>
                  </a:cubicBezTo>
                  <a:cubicBezTo>
                    <a:pt x="830" y="1964"/>
                    <a:pt x="865" y="2196"/>
                    <a:pt x="986" y="2331"/>
                  </a:cubicBezTo>
                  <a:cubicBezTo>
                    <a:pt x="1009" y="2356"/>
                    <a:pt x="1036" y="2368"/>
                    <a:pt x="1063" y="2368"/>
                  </a:cubicBezTo>
                  <a:cubicBezTo>
                    <a:pt x="1099" y="2368"/>
                    <a:pt x="1134" y="2345"/>
                    <a:pt x="1152" y="2303"/>
                  </a:cubicBezTo>
                  <a:cubicBezTo>
                    <a:pt x="1173" y="2252"/>
                    <a:pt x="1188" y="2195"/>
                    <a:pt x="1201" y="2141"/>
                  </a:cubicBezTo>
                  <a:cubicBezTo>
                    <a:pt x="1350" y="1526"/>
                    <a:pt x="1581" y="1317"/>
                    <a:pt x="1686" y="1159"/>
                  </a:cubicBezTo>
                  <a:cubicBezTo>
                    <a:pt x="1722" y="1104"/>
                    <a:pt x="1680" y="1005"/>
                    <a:pt x="1647" y="980"/>
                  </a:cubicBezTo>
                  <a:cubicBezTo>
                    <a:pt x="1518" y="883"/>
                    <a:pt x="1207" y="689"/>
                    <a:pt x="940" y="212"/>
                  </a:cubicBezTo>
                  <a:cubicBezTo>
                    <a:pt x="904" y="149"/>
                    <a:pt x="872" y="81"/>
                    <a:pt x="819" y="29"/>
                  </a:cubicBezTo>
                  <a:cubicBezTo>
                    <a:pt x="799" y="10"/>
                    <a:pt x="775" y="0"/>
                    <a:pt x="7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35;p67">
              <a:extLst>
                <a:ext uri="{FF2B5EF4-FFF2-40B4-BE49-F238E27FC236}">
                  <a16:creationId xmlns:a16="http://schemas.microsoft.com/office/drawing/2014/main" id="{83A60655-558E-450A-83DD-0CB251C03306}"/>
                </a:ext>
              </a:extLst>
            </p:cNvPr>
            <p:cNvSpPr/>
            <p:nvPr/>
          </p:nvSpPr>
          <p:spPr>
            <a:xfrm>
              <a:off x="5868150" y="1824350"/>
              <a:ext cx="49600" cy="68175"/>
            </a:xfrm>
            <a:custGeom>
              <a:avLst/>
              <a:gdLst/>
              <a:ahLst/>
              <a:cxnLst/>
              <a:rect l="l" t="t" r="r" b="b"/>
              <a:pathLst>
                <a:path w="1984" h="2727" extrusionOk="0">
                  <a:moveTo>
                    <a:pt x="865" y="0"/>
                  </a:moveTo>
                  <a:cubicBezTo>
                    <a:pt x="824" y="0"/>
                    <a:pt x="785" y="24"/>
                    <a:pt x="767" y="69"/>
                  </a:cubicBezTo>
                  <a:cubicBezTo>
                    <a:pt x="699" y="244"/>
                    <a:pt x="609" y="882"/>
                    <a:pt x="174" y="1353"/>
                  </a:cubicBezTo>
                  <a:cubicBezTo>
                    <a:pt x="0" y="1542"/>
                    <a:pt x="237" y="1600"/>
                    <a:pt x="503" y="1844"/>
                  </a:cubicBezTo>
                  <a:cubicBezTo>
                    <a:pt x="956" y="2261"/>
                    <a:pt x="996" y="2530"/>
                    <a:pt x="1136" y="2684"/>
                  </a:cubicBezTo>
                  <a:cubicBezTo>
                    <a:pt x="1162" y="2713"/>
                    <a:pt x="1194" y="2727"/>
                    <a:pt x="1225" y="2727"/>
                  </a:cubicBezTo>
                  <a:cubicBezTo>
                    <a:pt x="1267" y="2727"/>
                    <a:pt x="1307" y="2701"/>
                    <a:pt x="1327" y="2653"/>
                  </a:cubicBezTo>
                  <a:cubicBezTo>
                    <a:pt x="1351" y="2592"/>
                    <a:pt x="1368" y="2529"/>
                    <a:pt x="1383" y="2465"/>
                  </a:cubicBezTo>
                  <a:cubicBezTo>
                    <a:pt x="1555" y="1757"/>
                    <a:pt x="1821" y="1517"/>
                    <a:pt x="1942" y="1335"/>
                  </a:cubicBezTo>
                  <a:cubicBezTo>
                    <a:pt x="1983" y="1271"/>
                    <a:pt x="1935" y="1156"/>
                    <a:pt x="1897" y="1128"/>
                  </a:cubicBezTo>
                  <a:cubicBezTo>
                    <a:pt x="1750" y="1018"/>
                    <a:pt x="1391" y="793"/>
                    <a:pt x="1083" y="245"/>
                  </a:cubicBezTo>
                  <a:cubicBezTo>
                    <a:pt x="1042" y="171"/>
                    <a:pt x="1004" y="94"/>
                    <a:pt x="944" y="33"/>
                  </a:cubicBezTo>
                  <a:cubicBezTo>
                    <a:pt x="920" y="11"/>
                    <a:pt x="892" y="0"/>
                    <a:pt x="8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36;p67">
              <a:extLst>
                <a:ext uri="{FF2B5EF4-FFF2-40B4-BE49-F238E27FC236}">
                  <a16:creationId xmlns:a16="http://schemas.microsoft.com/office/drawing/2014/main" id="{FEC6AED5-83DF-4026-BB8D-033FD6A55760}"/>
                </a:ext>
              </a:extLst>
            </p:cNvPr>
            <p:cNvSpPr/>
            <p:nvPr/>
          </p:nvSpPr>
          <p:spPr>
            <a:xfrm>
              <a:off x="5914850" y="1924450"/>
              <a:ext cx="51775" cy="68200"/>
            </a:xfrm>
            <a:custGeom>
              <a:avLst/>
              <a:gdLst/>
              <a:ahLst/>
              <a:cxnLst/>
              <a:rect l="l" t="t" r="r" b="b"/>
              <a:pathLst>
                <a:path w="2071" h="2728" extrusionOk="0">
                  <a:moveTo>
                    <a:pt x="952" y="1"/>
                  </a:moveTo>
                  <a:cubicBezTo>
                    <a:pt x="911" y="1"/>
                    <a:pt x="871" y="25"/>
                    <a:pt x="854" y="70"/>
                  </a:cubicBezTo>
                  <a:cubicBezTo>
                    <a:pt x="785" y="244"/>
                    <a:pt x="695" y="882"/>
                    <a:pt x="261" y="1353"/>
                  </a:cubicBezTo>
                  <a:cubicBezTo>
                    <a:pt x="0" y="1637"/>
                    <a:pt x="655" y="1625"/>
                    <a:pt x="1115" y="2523"/>
                  </a:cubicBezTo>
                  <a:cubicBezTo>
                    <a:pt x="1145" y="2580"/>
                    <a:pt x="1180" y="2638"/>
                    <a:pt x="1223" y="2685"/>
                  </a:cubicBezTo>
                  <a:cubicBezTo>
                    <a:pt x="1249" y="2714"/>
                    <a:pt x="1281" y="2728"/>
                    <a:pt x="1311" y="2728"/>
                  </a:cubicBezTo>
                  <a:cubicBezTo>
                    <a:pt x="1353" y="2728"/>
                    <a:pt x="1393" y="2702"/>
                    <a:pt x="1413" y="2653"/>
                  </a:cubicBezTo>
                  <a:cubicBezTo>
                    <a:pt x="1493" y="2462"/>
                    <a:pt x="1539" y="1941"/>
                    <a:pt x="1948" y="1447"/>
                  </a:cubicBezTo>
                  <a:cubicBezTo>
                    <a:pt x="1978" y="1412"/>
                    <a:pt x="2004" y="1373"/>
                    <a:pt x="2028" y="1335"/>
                  </a:cubicBezTo>
                  <a:cubicBezTo>
                    <a:pt x="2071" y="1272"/>
                    <a:pt x="2021" y="1157"/>
                    <a:pt x="1984" y="1129"/>
                  </a:cubicBezTo>
                  <a:cubicBezTo>
                    <a:pt x="1837" y="1018"/>
                    <a:pt x="1478" y="794"/>
                    <a:pt x="1171" y="246"/>
                  </a:cubicBezTo>
                  <a:cubicBezTo>
                    <a:pt x="1128" y="172"/>
                    <a:pt x="1091" y="94"/>
                    <a:pt x="1030" y="34"/>
                  </a:cubicBezTo>
                  <a:cubicBezTo>
                    <a:pt x="1007" y="11"/>
                    <a:pt x="979" y="1"/>
                    <a:pt x="9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37;p67">
              <a:extLst>
                <a:ext uri="{FF2B5EF4-FFF2-40B4-BE49-F238E27FC236}">
                  <a16:creationId xmlns:a16="http://schemas.microsoft.com/office/drawing/2014/main" id="{08446754-E462-4F8E-9EE6-D9F8EC0F70B7}"/>
                </a:ext>
              </a:extLst>
            </p:cNvPr>
            <p:cNvSpPr/>
            <p:nvPr/>
          </p:nvSpPr>
          <p:spPr>
            <a:xfrm>
              <a:off x="5699375" y="2139750"/>
              <a:ext cx="40975" cy="56350"/>
            </a:xfrm>
            <a:custGeom>
              <a:avLst/>
              <a:gdLst/>
              <a:ahLst/>
              <a:cxnLst/>
              <a:rect l="l" t="t" r="r" b="b"/>
              <a:pathLst>
                <a:path w="1639" h="2254" extrusionOk="0">
                  <a:moveTo>
                    <a:pt x="384" y="1"/>
                  </a:moveTo>
                  <a:cubicBezTo>
                    <a:pt x="346" y="1"/>
                    <a:pt x="309" y="26"/>
                    <a:pt x="296" y="69"/>
                  </a:cubicBezTo>
                  <a:cubicBezTo>
                    <a:pt x="273" y="140"/>
                    <a:pt x="277" y="215"/>
                    <a:pt x="275" y="289"/>
                  </a:cubicBezTo>
                  <a:cubicBezTo>
                    <a:pt x="267" y="835"/>
                    <a:pt x="86" y="1153"/>
                    <a:pt x="18" y="1300"/>
                  </a:cubicBezTo>
                  <a:cubicBezTo>
                    <a:pt x="1" y="1336"/>
                    <a:pt x="11" y="1444"/>
                    <a:pt x="70" y="1475"/>
                  </a:cubicBezTo>
                  <a:cubicBezTo>
                    <a:pt x="237" y="1565"/>
                    <a:pt x="539" y="1639"/>
                    <a:pt x="963" y="2109"/>
                  </a:cubicBezTo>
                  <a:cubicBezTo>
                    <a:pt x="1001" y="2151"/>
                    <a:pt x="1039" y="2193"/>
                    <a:pt x="1083" y="2229"/>
                  </a:cubicBezTo>
                  <a:cubicBezTo>
                    <a:pt x="1104" y="2246"/>
                    <a:pt x="1127" y="2254"/>
                    <a:pt x="1149" y="2254"/>
                  </a:cubicBezTo>
                  <a:cubicBezTo>
                    <a:pt x="1191" y="2254"/>
                    <a:pt x="1229" y="2225"/>
                    <a:pt x="1242" y="2174"/>
                  </a:cubicBezTo>
                  <a:cubicBezTo>
                    <a:pt x="1285" y="1999"/>
                    <a:pt x="1204" y="1777"/>
                    <a:pt x="1379" y="1271"/>
                  </a:cubicBezTo>
                  <a:cubicBezTo>
                    <a:pt x="1481" y="975"/>
                    <a:pt x="1639" y="834"/>
                    <a:pt x="1427" y="761"/>
                  </a:cubicBezTo>
                  <a:cubicBezTo>
                    <a:pt x="901" y="579"/>
                    <a:pt x="569" y="129"/>
                    <a:pt x="445" y="24"/>
                  </a:cubicBezTo>
                  <a:cubicBezTo>
                    <a:pt x="426" y="8"/>
                    <a:pt x="405" y="1"/>
                    <a:pt x="3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38;p67">
              <a:extLst>
                <a:ext uri="{FF2B5EF4-FFF2-40B4-BE49-F238E27FC236}">
                  <a16:creationId xmlns:a16="http://schemas.microsoft.com/office/drawing/2014/main" id="{7B96CB1F-66AF-43F7-9701-44F4C855D38E}"/>
                </a:ext>
              </a:extLst>
            </p:cNvPr>
            <p:cNvSpPr/>
            <p:nvPr/>
          </p:nvSpPr>
          <p:spPr>
            <a:xfrm>
              <a:off x="5757425" y="2073075"/>
              <a:ext cx="47175" cy="64900"/>
            </a:xfrm>
            <a:custGeom>
              <a:avLst/>
              <a:gdLst/>
              <a:ahLst/>
              <a:cxnLst/>
              <a:rect l="l" t="t" r="r" b="b"/>
              <a:pathLst>
                <a:path w="1887" h="2596" extrusionOk="0">
                  <a:moveTo>
                    <a:pt x="443" y="1"/>
                  </a:moveTo>
                  <a:cubicBezTo>
                    <a:pt x="398" y="1"/>
                    <a:pt x="355" y="30"/>
                    <a:pt x="340" y="79"/>
                  </a:cubicBezTo>
                  <a:cubicBezTo>
                    <a:pt x="314" y="161"/>
                    <a:pt x="318" y="247"/>
                    <a:pt x="317" y="332"/>
                  </a:cubicBezTo>
                  <a:cubicBezTo>
                    <a:pt x="307" y="962"/>
                    <a:pt x="98" y="1330"/>
                    <a:pt x="21" y="1496"/>
                  </a:cubicBezTo>
                  <a:cubicBezTo>
                    <a:pt x="1" y="1539"/>
                    <a:pt x="13" y="1663"/>
                    <a:pt x="79" y="1698"/>
                  </a:cubicBezTo>
                  <a:cubicBezTo>
                    <a:pt x="272" y="1802"/>
                    <a:pt x="621" y="1886"/>
                    <a:pt x="1108" y="2429"/>
                  </a:cubicBezTo>
                  <a:cubicBezTo>
                    <a:pt x="1152" y="2477"/>
                    <a:pt x="1196" y="2525"/>
                    <a:pt x="1247" y="2567"/>
                  </a:cubicBezTo>
                  <a:cubicBezTo>
                    <a:pt x="1271" y="2586"/>
                    <a:pt x="1298" y="2595"/>
                    <a:pt x="1324" y="2595"/>
                  </a:cubicBezTo>
                  <a:cubicBezTo>
                    <a:pt x="1372" y="2595"/>
                    <a:pt x="1415" y="2562"/>
                    <a:pt x="1430" y="2504"/>
                  </a:cubicBezTo>
                  <a:cubicBezTo>
                    <a:pt x="1479" y="2300"/>
                    <a:pt x="1387" y="2046"/>
                    <a:pt x="1587" y="1464"/>
                  </a:cubicBezTo>
                  <a:cubicBezTo>
                    <a:pt x="1706" y="1123"/>
                    <a:pt x="1886" y="959"/>
                    <a:pt x="1644" y="875"/>
                  </a:cubicBezTo>
                  <a:cubicBezTo>
                    <a:pt x="1038" y="667"/>
                    <a:pt x="654" y="148"/>
                    <a:pt x="513" y="27"/>
                  </a:cubicBezTo>
                  <a:cubicBezTo>
                    <a:pt x="491" y="9"/>
                    <a:pt x="467" y="1"/>
                    <a:pt x="4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39;p67">
              <a:extLst>
                <a:ext uri="{FF2B5EF4-FFF2-40B4-BE49-F238E27FC236}">
                  <a16:creationId xmlns:a16="http://schemas.microsoft.com/office/drawing/2014/main" id="{80A0202F-1E0A-42A4-86A1-1C76767266D6}"/>
                </a:ext>
              </a:extLst>
            </p:cNvPr>
            <p:cNvSpPr/>
            <p:nvPr/>
          </p:nvSpPr>
          <p:spPr>
            <a:xfrm>
              <a:off x="5762000" y="2184375"/>
              <a:ext cx="50175" cy="64900"/>
            </a:xfrm>
            <a:custGeom>
              <a:avLst/>
              <a:gdLst/>
              <a:ahLst/>
              <a:cxnLst/>
              <a:rect l="l" t="t" r="r" b="b"/>
              <a:pathLst>
                <a:path w="2007" h="2596" extrusionOk="0">
                  <a:moveTo>
                    <a:pt x="441" y="1"/>
                  </a:moveTo>
                  <a:cubicBezTo>
                    <a:pt x="396" y="1"/>
                    <a:pt x="354" y="30"/>
                    <a:pt x="339" y="80"/>
                  </a:cubicBezTo>
                  <a:cubicBezTo>
                    <a:pt x="314" y="162"/>
                    <a:pt x="317" y="248"/>
                    <a:pt x="316" y="333"/>
                  </a:cubicBezTo>
                  <a:cubicBezTo>
                    <a:pt x="306" y="962"/>
                    <a:pt x="96" y="1329"/>
                    <a:pt x="19" y="1497"/>
                  </a:cubicBezTo>
                  <a:cubicBezTo>
                    <a:pt x="1" y="1539"/>
                    <a:pt x="12" y="1663"/>
                    <a:pt x="79" y="1699"/>
                  </a:cubicBezTo>
                  <a:cubicBezTo>
                    <a:pt x="119" y="1721"/>
                    <a:pt x="160" y="1743"/>
                    <a:pt x="202" y="1759"/>
                  </a:cubicBezTo>
                  <a:cubicBezTo>
                    <a:pt x="797" y="2000"/>
                    <a:pt x="1085" y="2437"/>
                    <a:pt x="1246" y="2567"/>
                  </a:cubicBezTo>
                  <a:cubicBezTo>
                    <a:pt x="1270" y="2586"/>
                    <a:pt x="1297" y="2596"/>
                    <a:pt x="1323" y="2596"/>
                  </a:cubicBezTo>
                  <a:cubicBezTo>
                    <a:pt x="1371" y="2596"/>
                    <a:pt x="1415" y="2562"/>
                    <a:pt x="1429" y="2504"/>
                  </a:cubicBezTo>
                  <a:cubicBezTo>
                    <a:pt x="1444" y="2442"/>
                    <a:pt x="1449" y="2374"/>
                    <a:pt x="1447" y="2311"/>
                  </a:cubicBezTo>
                  <a:cubicBezTo>
                    <a:pt x="1425" y="1301"/>
                    <a:pt x="2006" y="1002"/>
                    <a:pt x="1643" y="876"/>
                  </a:cubicBezTo>
                  <a:cubicBezTo>
                    <a:pt x="1037" y="667"/>
                    <a:pt x="654" y="149"/>
                    <a:pt x="512" y="28"/>
                  </a:cubicBezTo>
                  <a:cubicBezTo>
                    <a:pt x="490" y="9"/>
                    <a:pt x="465" y="1"/>
                    <a:pt x="4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Google Shape;599;p34">
            <a:extLst>
              <a:ext uri="{FF2B5EF4-FFF2-40B4-BE49-F238E27FC236}">
                <a16:creationId xmlns:a16="http://schemas.microsoft.com/office/drawing/2014/main" id="{75CFF78B-97A4-42CB-AB71-EB105C9E34BE}"/>
              </a:ext>
            </a:extLst>
          </p:cNvPr>
          <p:cNvSpPr txBox="1">
            <a:spLocks/>
          </p:cNvSpPr>
          <p:nvPr/>
        </p:nvSpPr>
        <p:spPr>
          <a:xfrm>
            <a:off x="3973309" y="1543123"/>
            <a:ext cx="4773232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b="1" dirty="0">
                <a:solidFill>
                  <a:srgbClr val="FF7AA0"/>
                </a:solidFill>
              </a:rPr>
              <a:t>(1) اذكر الأعداد الأولية الأصغر من 20: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109710EF-EAB3-40CD-9DF3-18FF6D5B4CCB}"/>
              </a:ext>
            </a:extLst>
          </p:cNvPr>
          <p:cNvSpPr txBox="1"/>
          <p:nvPr/>
        </p:nvSpPr>
        <p:spPr>
          <a:xfrm>
            <a:off x="855676" y="2106048"/>
            <a:ext cx="788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dirty="0"/>
              <a:t>ـــــــــــــ ، ــــــــــــــ ، ــــــــــــــ ، ــــــــــــــ ، ــــــــــــــ ، ــــــــــــــ ، ــــــــــــــ ، ــــــــــــــ 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صورة 15">
            <a:extLst>
              <a:ext uri="{FF2B5EF4-FFF2-40B4-BE49-F238E27FC236}">
                <a16:creationId xmlns:a16="http://schemas.microsoft.com/office/drawing/2014/main" id="{C5A4B1AB-405C-448C-8388-D6D72802F9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 t="26416" b="28531"/>
          <a:stretch/>
        </p:blipFill>
        <p:spPr>
          <a:xfrm>
            <a:off x="2324217" y="1657778"/>
            <a:ext cx="4495566" cy="3614417"/>
          </a:xfrm>
          <a:prstGeom prst="rect">
            <a:avLst/>
          </a:prstGeom>
        </p:spPr>
      </p:pic>
      <p:sp>
        <p:nvSpPr>
          <p:cNvPr id="689" name="Google Shape;689;p36"/>
          <p:cNvSpPr/>
          <p:nvPr/>
        </p:nvSpPr>
        <p:spPr>
          <a:xfrm>
            <a:off x="3152254" y="490533"/>
            <a:ext cx="2482473" cy="592680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 dirty="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690" name="Google Shape;690;p36"/>
          <p:cNvSpPr txBox="1">
            <a:spLocks noGrp="1"/>
          </p:cNvSpPr>
          <p:nvPr>
            <p:ph type="title"/>
          </p:nvPr>
        </p:nvSpPr>
        <p:spPr>
          <a:xfrm>
            <a:off x="2924884" y="510513"/>
            <a:ext cx="272782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التمهيد (1) </a:t>
            </a:r>
            <a:endParaRPr sz="4000" b="1" dirty="0">
              <a:solidFill>
                <a:srgbClr val="6B6DE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99" name="Google Shape;699;p36"/>
          <p:cNvGrpSpPr/>
          <p:nvPr/>
        </p:nvGrpSpPr>
        <p:grpSpPr>
          <a:xfrm rot="-6897308">
            <a:off x="6009116" y="-130573"/>
            <a:ext cx="886284" cy="1452877"/>
            <a:chOff x="1628750" y="2970125"/>
            <a:chExt cx="560700" cy="919150"/>
          </a:xfrm>
        </p:grpSpPr>
        <p:sp>
          <p:nvSpPr>
            <p:cNvPr id="700" name="Google Shape;700;p36"/>
            <p:cNvSpPr/>
            <p:nvPr/>
          </p:nvSpPr>
          <p:spPr>
            <a:xfrm>
              <a:off x="1628750" y="3068775"/>
              <a:ext cx="391525" cy="820500"/>
            </a:xfrm>
            <a:custGeom>
              <a:avLst/>
              <a:gdLst/>
              <a:ahLst/>
              <a:cxnLst/>
              <a:rect l="l" t="t" r="r" b="b"/>
              <a:pathLst>
                <a:path w="15661" h="32820" extrusionOk="0">
                  <a:moveTo>
                    <a:pt x="2064" y="72"/>
                  </a:moveTo>
                  <a:cubicBezTo>
                    <a:pt x="1894" y="72"/>
                    <a:pt x="1843" y="557"/>
                    <a:pt x="1671" y="1387"/>
                  </a:cubicBezTo>
                  <a:cubicBezTo>
                    <a:pt x="779" y="5690"/>
                    <a:pt x="751" y="5850"/>
                    <a:pt x="194" y="8601"/>
                  </a:cubicBezTo>
                  <a:cubicBezTo>
                    <a:pt x="95" y="9088"/>
                    <a:pt x="0" y="9361"/>
                    <a:pt x="23" y="9700"/>
                  </a:cubicBezTo>
                  <a:cubicBezTo>
                    <a:pt x="31" y="9824"/>
                    <a:pt x="55" y="9959"/>
                    <a:pt x="100" y="10115"/>
                  </a:cubicBezTo>
                  <a:cubicBezTo>
                    <a:pt x="1200" y="13904"/>
                    <a:pt x="2293" y="17696"/>
                    <a:pt x="3390" y="21487"/>
                  </a:cubicBezTo>
                  <a:cubicBezTo>
                    <a:pt x="5126" y="27488"/>
                    <a:pt x="5899" y="30178"/>
                    <a:pt x="6256" y="31385"/>
                  </a:cubicBezTo>
                  <a:cubicBezTo>
                    <a:pt x="6586" y="32506"/>
                    <a:pt x="6559" y="32348"/>
                    <a:pt x="6611" y="32380"/>
                  </a:cubicBezTo>
                  <a:cubicBezTo>
                    <a:pt x="7114" y="32684"/>
                    <a:pt x="7827" y="32820"/>
                    <a:pt x="8633" y="32820"/>
                  </a:cubicBezTo>
                  <a:cubicBezTo>
                    <a:pt x="11107" y="32820"/>
                    <a:pt x="14465" y="31543"/>
                    <a:pt x="15392" y="29911"/>
                  </a:cubicBezTo>
                  <a:cubicBezTo>
                    <a:pt x="15631" y="29486"/>
                    <a:pt x="15661" y="30629"/>
                    <a:pt x="9157" y="8020"/>
                  </a:cubicBezTo>
                  <a:cubicBezTo>
                    <a:pt x="9094" y="7799"/>
                    <a:pt x="9030" y="7575"/>
                    <a:pt x="8965" y="7350"/>
                  </a:cubicBezTo>
                  <a:cubicBezTo>
                    <a:pt x="8939" y="7260"/>
                    <a:pt x="8928" y="7203"/>
                    <a:pt x="8890" y="7130"/>
                  </a:cubicBezTo>
                  <a:cubicBezTo>
                    <a:pt x="8755" y="6882"/>
                    <a:pt x="8292" y="6447"/>
                    <a:pt x="5743" y="3802"/>
                  </a:cubicBezTo>
                  <a:cubicBezTo>
                    <a:pt x="2081" y="1"/>
                    <a:pt x="2340" y="247"/>
                    <a:pt x="2160" y="113"/>
                  </a:cubicBezTo>
                  <a:cubicBezTo>
                    <a:pt x="2124" y="85"/>
                    <a:pt x="2092" y="72"/>
                    <a:pt x="2064" y="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6"/>
            <p:cNvSpPr/>
            <p:nvPr/>
          </p:nvSpPr>
          <p:spPr>
            <a:xfrm>
              <a:off x="1895600" y="3609600"/>
              <a:ext cx="69725" cy="216225"/>
            </a:xfrm>
            <a:custGeom>
              <a:avLst/>
              <a:gdLst/>
              <a:ahLst/>
              <a:cxnLst/>
              <a:rect l="l" t="t" r="r" b="b"/>
              <a:pathLst>
                <a:path w="2789" h="8649" extrusionOk="0">
                  <a:moveTo>
                    <a:pt x="225" y="0"/>
                  </a:moveTo>
                  <a:cubicBezTo>
                    <a:pt x="208" y="0"/>
                    <a:pt x="191" y="2"/>
                    <a:pt x="173" y="6"/>
                  </a:cubicBezTo>
                  <a:cubicBezTo>
                    <a:pt x="71" y="29"/>
                    <a:pt x="1" y="114"/>
                    <a:pt x="16" y="196"/>
                  </a:cubicBezTo>
                  <a:cubicBezTo>
                    <a:pt x="152" y="911"/>
                    <a:pt x="320" y="1617"/>
                    <a:pt x="500" y="2319"/>
                  </a:cubicBezTo>
                  <a:cubicBezTo>
                    <a:pt x="678" y="3022"/>
                    <a:pt x="874" y="3718"/>
                    <a:pt x="1073" y="4415"/>
                  </a:cubicBezTo>
                  <a:cubicBezTo>
                    <a:pt x="1277" y="5110"/>
                    <a:pt x="1483" y="5803"/>
                    <a:pt x="1703" y="6492"/>
                  </a:cubicBezTo>
                  <a:cubicBezTo>
                    <a:pt x="1922" y="7182"/>
                    <a:pt x="2147" y="7870"/>
                    <a:pt x="2398" y="8552"/>
                  </a:cubicBezTo>
                  <a:cubicBezTo>
                    <a:pt x="2419" y="8611"/>
                    <a:pt x="2483" y="8648"/>
                    <a:pt x="2559" y="8648"/>
                  </a:cubicBezTo>
                  <a:cubicBezTo>
                    <a:pt x="2575" y="8648"/>
                    <a:pt x="2592" y="8647"/>
                    <a:pt x="2609" y="8643"/>
                  </a:cubicBezTo>
                  <a:cubicBezTo>
                    <a:pt x="2714" y="8620"/>
                    <a:pt x="2788" y="8533"/>
                    <a:pt x="2774" y="8449"/>
                  </a:cubicBezTo>
                  <a:cubicBezTo>
                    <a:pt x="2653" y="7730"/>
                    <a:pt x="2494" y="7021"/>
                    <a:pt x="2320" y="6317"/>
                  </a:cubicBezTo>
                  <a:cubicBezTo>
                    <a:pt x="2148" y="5612"/>
                    <a:pt x="1954" y="4913"/>
                    <a:pt x="1754" y="4217"/>
                  </a:cubicBezTo>
                  <a:cubicBezTo>
                    <a:pt x="1548" y="3522"/>
                    <a:pt x="1337" y="2829"/>
                    <a:pt x="1108" y="2141"/>
                  </a:cubicBezTo>
                  <a:cubicBezTo>
                    <a:pt x="881" y="1453"/>
                    <a:pt x="645" y="769"/>
                    <a:pt x="380" y="91"/>
                  </a:cubicBezTo>
                  <a:cubicBezTo>
                    <a:pt x="358" y="36"/>
                    <a:pt x="297" y="0"/>
                    <a:pt x="2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6"/>
            <p:cNvSpPr/>
            <p:nvPr/>
          </p:nvSpPr>
          <p:spPr>
            <a:xfrm>
              <a:off x="1778725" y="3643475"/>
              <a:ext cx="70575" cy="216000"/>
            </a:xfrm>
            <a:custGeom>
              <a:avLst/>
              <a:gdLst/>
              <a:ahLst/>
              <a:cxnLst/>
              <a:rect l="l" t="t" r="r" b="b"/>
              <a:pathLst>
                <a:path w="2823" h="8640" extrusionOk="0">
                  <a:moveTo>
                    <a:pt x="223" y="1"/>
                  </a:moveTo>
                  <a:cubicBezTo>
                    <a:pt x="207" y="1"/>
                    <a:pt x="190" y="3"/>
                    <a:pt x="172" y="6"/>
                  </a:cubicBezTo>
                  <a:cubicBezTo>
                    <a:pt x="71" y="30"/>
                    <a:pt x="1" y="115"/>
                    <a:pt x="16" y="197"/>
                  </a:cubicBezTo>
                  <a:cubicBezTo>
                    <a:pt x="153" y="912"/>
                    <a:pt x="320" y="1617"/>
                    <a:pt x="498" y="2319"/>
                  </a:cubicBezTo>
                  <a:cubicBezTo>
                    <a:pt x="675" y="3023"/>
                    <a:pt x="869" y="3721"/>
                    <a:pt x="1067" y="4417"/>
                  </a:cubicBezTo>
                  <a:cubicBezTo>
                    <a:pt x="1272" y="5112"/>
                    <a:pt x="1479" y="5805"/>
                    <a:pt x="1705" y="6494"/>
                  </a:cubicBezTo>
                  <a:cubicBezTo>
                    <a:pt x="1929" y="7183"/>
                    <a:pt x="2165" y="7868"/>
                    <a:pt x="2431" y="8546"/>
                  </a:cubicBezTo>
                  <a:cubicBezTo>
                    <a:pt x="2453" y="8603"/>
                    <a:pt x="2517" y="8640"/>
                    <a:pt x="2592" y="8640"/>
                  </a:cubicBezTo>
                  <a:cubicBezTo>
                    <a:pt x="2609" y="8640"/>
                    <a:pt x="2627" y="8638"/>
                    <a:pt x="2644" y="8634"/>
                  </a:cubicBezTo>
                  <a:cubicBezTo>
                    <a:pt x="2750" y="8610"/>
                    <a:pt x="2822" y="8522"/>
                    <a:pt x="2806" y="8437"/>
                  </a:cubicBezTo>
                  <a:cubicBezTo>
                    <a:pt x="2668" y="7723"/>
                    <a:pt x="2501" y="7018"/>
                    <a:pt x="2321" y="6316"/>
                  </a:cubicBezTo>
                  <a:cubicBezTo>
                    <a:pt x="2143" y="5613"/>
                    <a:pt x="1948" y="4916"/>
                    <a:pt x="1748" y="4219"/>
                  </a:cubicBezTo>
                  <a:cubicBezTo>
                    <a:pt x="1543" y="3524"/>
                    <a:pt x="1334" y="2831"/>
                    <a:pt x="1107" y="2142"/>
                  </a:cubicBezTo>
                  <a:cubicBezTo>
                    <a:pt x="882" y="1454"/>
                    <a:pt x="646" y="769"/>
                    <a:pt x="379" y="92"/>
                  </a:cubicBezTo>
                  <a:cubicBezTo>
                    <a:pt x="357" y="36"/>
                    <a:pt x="295" y="1"/>
                    <a:pt x="2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6"/>
            <p:cNvSpPr/>
            <p:nvPr/>
          </p:nvSpPr>
          <p:spPr>
            <a:xfrm>
              <a:off x="1693350" y="3345550"/>
              <a:ext cx="57075" cy="168425"/>
            </a:xfrm>
            <a:custGeom>
              <a:avLst/>
              <a:gdLst/>
              <a:ahLst/>
              <a:cxnLst/>
              <a:rect l="l" t="t" r="r" b="b"/>
              <a:pathLst>
                <a:path w="2283" h="6737" extrusionOk="0">
                  <a:moveTo>
                    <a:pt x="222" y="0"/>
                  </a:moveTo>
                  <a:cubicBezTo>
                    <a:pt x="207" y="0"/>
                    <a:pt x="191" y="2"/>
                    <a:pt x="175" y="5"/>
                  </a:cubicBezTo>
                  <a:cubicBezTo>
                    <a:pt x="72" y="26"/>
                    <a:pt x="0" y="111"/>
                    <a:pt x="14" y="194"/>
                  </a:cubicBezTo>
                  <a:cubicBezTo>
                    <a:pt x="106" y="750"/>
                    <a:pt x="230" y="1297"/>
                    <a:pt x="363" y="1842"/>
                  </a:cubicBezTo>
                  <a:cubicBezTo>
                    <a:pt x="495" y="2386"/>
                    <a:pt x="645" y="2926"/>
                    <a:pt x="798" y="3465"/>
                  </a:cubicBezTo>
                  <a:cubicBezTo>
                    <a:pt x="957" y="4002"/>
                    <a:pt x="1120" y="4538"/>
                    <a:pt x="1302" y="5068"/>
                  </a:cubicBezTo>
                  <a:cubicBezTo>
                    <a:pt x="1482" y="5599"/>
                    <a:pt x="1672" y="6126"/>
                    <a:pt x="1894" y="6645"/>
                  </a:cubicBezTo>
                  <a:cubicBezTo>
                    <a:pt x="1918" y="6701"/>
                    <a:pt x="1979" y="6736"/>
                    <a:pt x="2052" y="6736"/>
                  </a:cubicBezTo>
                  <a:cubicBezTo>
                    <a:pt x="2069" y="6736"/>
                    <a:pt x="2085" y="6734"/>
                    <a:pt x="2103" y="6731"/>
                  </a:cubicBezTo>
                  <a:cubicBezTo>
                    <a:pt x="2208" y="6709"/>
                    <a:pt x="2282" y="6622"/>
                    <a:pt x="2268" y="6536"/>
                  </a:cubicBezTo>
                  <a:cubicBezTo>
                    <a:pt x="2176" y="5980"/>
                    <a:pt x="2052" y="5433"/>
                    <a:pt x="1918" y="4888"/>
                  </a:cubicBezTo>
                  <a:cubicBezTo>
                    <a:pt x="1784" y="4344"/>
                    <a:pt x="1633" y="3804"/>
                    <a:pt x="1479" y="3267"/>
                  </a:cubicBezTo>
                  <a:cubicBezTo>
                    <a:pt x="1318" y="2730"/>
                    <a:pt x="1153" y="2194"/>
                    <a:pt x="971" y="1664"/>
                  </a:cubicBezTo>
                  <a:cubicBezTo>
                    <a:pt x="791" y="1134"/>
                    <a:pt x="599" y="606"/>
                    <a:pt x="378" y="88"/>
                  </a:cubicBezTo>
                  <a:cubicBezTo>
                    <a:pt x="355" y="34"/>
                    <a:pt x="294" y="0"/>
                    <a:pt x="2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6"/>
            <p:cNvSpPr/>
            <p:nvPr/>
          </p:nvSpPr>
          <p:spPr>
            <a:xfrm>
              <a:off x="1808800" y="3312050"/>
              <a:ext cx="56050" cy="167325"/>
            </a:xfrm>
            <a:custGeom>
              <a:avLst/>
              <a:gdLst/>
              <a:ahLst/>
              <a:cxnLst/>
              <a:rect l="l" t="t" r="r" b="b"/>
              <a:pathLst>
                <a:path w="2242" h="6693" extrusionOk="0">
                  <a:moveTo>
                    <a:pt x="223" y="0"/>
                  </a:moveTo>
                  <a:cubicBezTo>
                    <a:pt x="208" y="0"/>
                    <a:pt x="192" y="2"/>
                    <a:pt x="177" y="5"/>
                  </a:cubicBezTo>
                  <a:cubicBezTo>
                    <a:pt x="74" y="26"/>
                    <a:pt x="1" y="110"/>
                    <a:pt x="14" y="193"/>
                  </a:cubicBezTo>
                  <a:cubicBezTo>
                    <a:pt x="104" y="745"/>
                    <a:pt x="223" y="1289"/>
                    <a:pt x="352" y="1830"/>
                  </a:cubicBezTo>
                  <a:cubicBezTo>
                    <a:pt x="481" y="2371"/>
                    <a:pt x="628" y="2907"/>
                    <a:pt x="778" y="3442"/>
                  </a:cubicBezTo>
                  <a:cubicBezTo>
                    <a:pt x="934" y="3975"/>
                    <a:pt x="1093" y="4507"/>
                    <a:pt x="1271" y="5034"/>
                  </a:cubicBezTo>
                  <a:cubicBezTo>
                    <a:pt x="1448" y="5562"/>
                    <a:pt x="1635" y="6087"/>
                    <a:pt x="1852" y="6601"/>
                  </a:cubicBezTo>
                  <a:cubicBezTo>
                    <a:pt x="1876" y="6657"/>
                    <a:pt x="1939" y="6693"/>
                    <a:pt x="2013" y="6693"/>
                  </a:cubicBezTo>
                  <a:cubicBezTo>
                    <a:pt x="2028" y="6693"/>
                    <a:pt x="2045" y="6691"/>
                    <a:pt x="2061" y="6688"/>
                  </a:cubicBezTo>
                  <a:cubicBezTo>
                    <a:pt x="2168" y="6665"/>
                    <a:pt x="2242" y="6578"/>
                    <a:pt x="2227" y="6492"/>
                  </a:cubicBezTo>
                  <a:cubicBezTo>
                    <a:pt x="2138" y="5941"/>
                    <a:pt x="2018" y="5397"/>
                    <a:pt x="1887" y="4857"/>
                  </a:cubicBezTo>
                  <a:cubicBezTo>
                    <a:pt x="1758" y="4316"/>
                    <a:pt x="1610" y="3781"/>
                    <a:pt x="1459" y="3246"/>
                  </a:cubicBezTo>
                  <a:cubicBezTo>
                    <a:pt x="1302" y="2713"/>
                    <a:pt x="1141" y="2182"/>
                    <a:pt x="962" y="1655"/>
                  </a:cubicBezTo>
                  <a:cubicBezTo>
                    <a:pt x="785" y="1128"/>
                    <a:pt x="597" y="604"/>
                    <a:pt x="378" y="89"/>
                  </a:cubicBezTo>
                  <a:lnTo>
                    <a:pt x="378" y="88"/>
                  </a:lnTo>
                  <a:cubicBezTo>
                    <a:pt x="355" y="34"/>
                    <a:pt x="294" y="0"/>
                    <a:pt x="2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6"/>
            <p:cNvSpPr/>
            <p:nvPr/>
          </p:nvSpPr>
          <p:spPr>
            <a:xfrm>
              <a:off x="1628750" y="3068775"/>
              <a:ext cx="222250" cy="248475"/>
            </a:xfrm>
            <a:custGeom>
              <a:avLst/>
              <a:gdLst/>
              <a:ahLst/>
              <a:cxnLst/>
              <a:rect l="l" t="t" r="r" b="b"/>
              <a:pathLst>
                <a:path w="8890" h="9939" extrusionOk="0">
                  <a:moveTo>
                    <a:pt x="2065" y="72"/>
                  </a:moveTo>
                  <a:cubicBezTo>
                    <a:pt x="1894" y="72"/>
                    <a:pt x="1843" y="557"/>
                    <a:pt x="1671" y="1387"/>
                  </a:cubicBezTo>
                  <a:cubicBezTo>
                    <a:pt x="1269" y="3327"/>
                    <a:pt x="1043" y="4424"/>
                    <a:pt x="866" y="5296"/>
                  </a:cubicBezTo>
                  <a:cubicBezTo>
                    <a:pt x="832" y="5457"/>
                    <a:pt x="801" y="5611"/>
                    <a:pt x="770" y="5760"/>
                  </a:cubicBezTo>
                  <a:cubicBezTo>
                    <a:pt x="599" y="6599"/>
                    <a:pt x="455" y="7318"/>
                    <a:pt x="194" y="8601"/>
                  </a:cubicBezTo>
                  <a:cubicBezTo>
                    <a:pt x="95" y="9088"/>
                    <a:pt x="0" y="9361"/>
                    <a:pt x="24" y="9700"/>
                  </a:cubicBezTo>
                  <a:cubicBezTo>
                    <a:pt x="32" y="9702"/>
                    <a:pt x="42" y="9704"/>
                    <a:pt x="52" y="9707"/>
                  </a:cubicBezTo>
                  <a:cubicBezTo>
                    <a:pt x="60" y="9709"/>
                    <a:pt x="69" y="9711"/>
                    <a:pt x="78" y="9714"/>
                  </a:cubicBezTo>
                  <a:cubicBezTo>
                    <a:pt x="166" y="9743"/>
                    <a:pt x="254" y="9767"/>
                    <a:pt x="345" y="9781"/>
                  </a:cubicBezTo>
                  <a:cubicBezTo>
                    <a:pt x="1012" y="9881"/>
                    <a:pt x="1660" y="9938"/>
                    <a:pt x="2294" y="9938"/>
                  </a:cubicBezTo>
                  <a:cubicBezTo>
                    <a:pt x="3599" y="9938"/>
                    <a:pt x="4847" y="9698"/>
                    <a:pt x="6086" y="9100"/>
                  </a:cubicBezTo>
                  <a:cubicBezTo>
                    <a:pt x="7084" y="8618"/>
                    <a:pt x="7989" y="8006"/>
                    <a:pt x="8787" y="7236"/>
                  </a:cubicBezTo>
                  <a:cubicBezTo>
                    <a:pt x="8830" y="7194"/>
                    <a:pt x="8865" y="7161"/>
                    <a:pt x="8890" y="7131"/>
                  </a:cubicBezTo>
                  <a:cubicBezTo>
                    <a:pt x="8765" y="6898"/>
                    <a:pt x="8352" y="6503"/>
                    <a:pt x="6215" y="4293"/>
                  </a:cubicBezTo>
                  <a:cubicBezTo>
                    <a:pt x="6189" y="4266"/>
                    <a:pt x="6161" y="4236"/>
                    <a:pt x="6133" y="4207"/>
                  </a:cubicBezTo>
                  <a:cubicBezTo>
                    <a:pt x="6030" y="4100"/>
                    <a:pt x="5922" y="3988"/>
                    <a:pt x="5809" y="3870"/>
                  </a:cubicBezTo>
                  <a:cubicBezTo>
                    <a:pt x="5787" y="3849"/>
                    <a:pt x="5764" y="3825"/>
                    <a:pt x="5743" y="3802"/>
                  </a:cubicBezTo>
                  <a:cubicBezTo>
                    <a:pt x="2081" y="1"/>
                    <a:pt x="2340" y="247"/>
                    <a:pt x="2161" y="113"/>
                  </a:cubicBezTo>
                  <a:cubicBezTo>
                    <a:pt x="2125" y="85"/>
                    <a:pt x="2093" y="72"/>
                    <a:pt x="2065" y="7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6"/>
            <p:cNvSpPr/>
            <p:nvPr/>
          </p:nvSpPr>
          <p:spPr>
            <a:xfrm>
              <a:off x="1650350" y="3068775"/>
              <a:ext cx="123625" cy="132825"/>
            </a:xfrm>
            <a:custGeom>
              <a:avLst/>
              <a:gdLst/>
              <a:ahLst/>
              <a:cxnLst/>
              <a:rect l="l" t="t" r="r" b="b"/>
              <a:pathLst>
                <a:path w="4945" h="5313" extrusionOk="0">
                  <a:moveTo>
                    <a:pt x="1200" y="72"/>
                  </a:moveTo>
                  <a:cubicBezTo>
                    <a:pt x="1030" y="72"/>
                    <a:pt x="979" y="557"/>
                    <a:pt x="807" y="1387"/>
                  </a:cubicBezTo>
                  <a:cubicBezTo>
                    <a:pt x="405" y="3327"/>
                    <a:pt x="179" y="4424"/>
                    <a:pt x="1" y="5296"/>
                  </a:cubicBezTo>
                  <a:cubicBezTo>
                    <a:pt x="151" y="5307"/>
                    <a:pt x="301" y="5312"/>
                    <a:pt x="452" y="5312"/>
                  </a:cubicBezTo>
                  <a:cubicBezTo>
                    <a:pt x="2282" y="5312"/>
                    <a:pt x="4109" y="4557"/>
                    <a:pt x="4945" y="3870"/>
                  </a:cubicBezTo>
                  <a:cubicBezTo>
                    <a:pt x="4923" y="3849"/>
                    <a:pt x="4900" y="3825"/>
                    <a:pt x="4879" y="3802"/>
                  </a:cubicBezTo>
                  <a:cubicBezTo>
                    <a:pt x="1217" y="1"/>
                    <a:pt x="1476" y="247"/>
                    <a:pt x="1296" y="113"/>
                  </a:cubicBezTo>
                  <a:cubicBezTo>
                    <a:pt x="1260" y="85"/>
                    <a:pt x="1228" y="72"/>
                    <a:pt x="1200" y="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6"/>
            <p:cNvSpPr/>
            <p:nvPr/>
          </p:nvSpPr>
          <p:spPr>
            <a:xfrm>
              <a:off x="1693600" y="2970125"/>
              <a:ext cx="495850" cy="334425"/>
            </a:xfrm>
            <a:custGeom>
              <a:avLst/>
              <a:gdLst/>
              <a:ahLst/>
              <a:cxnLst/>
              <a:rect l="l" t="t" r="r" b="b"/>
              <a:pathLst>
                <a:path w="19834" h="13377" extrusionOk="0">
                  <a:moveTo>
                    <a:pt x="13134" y="3482"/>
                  </a:moveTo>
                  <a:cubicBezTo>
                    <a:pt x="13259" y="3482"/>
                    <a:pt x="13392" y="3500"/>
                    <a:pt x="13533" y="3539"/>
                  </a:cubicBezTo>
                  <a:cubicBezTo>
                    <a:pt x="14020" y="3716"/>
                    <a:pt x="14267" y="4234"/>
                    <a:pt x="14304" y="4750"/>
                  </a:cubicBezTo>
                  <a:cubicBezTo>
                    <a:pt x="14383" y="6091"/>
                    <a:pt x="13065" y="7331"/>
                    <a:pt x="11627" y="7510"/>
                  </a:cubicBezTo>
                  <a:cubicBezTo>
                    <a:pt x="11388" y="5878"/>
                    <a:pt x="11707" y="3482"/>
                    <a:pt x="13134" y="3482"/>
                  </a:cubicBezTo>
                  <a:close/>
                  <a:moveTo>
                    <a:pt x="3657" y="1"/>
                  </a:moveTo>
                  <a:cubicBezTo>
                    <a:pt x="3125" y="1"/>
                    <a:pt x="2569" y="116"/>
                    <a:pt x="2038" y="363"/>
                  </a:cubicBezTo>
                  <a:cubicBezTo>
                    <a:pt x="1" y="1314"/>
                    <a:pt x="174" y="3223"/>
                    <a:pt x="398" y="3223"/>
                  </a:cubicBezTo>
                  <a:cubicBezTo>
                    <a:pt x="437" y="3223"/>
                    <a:pt x="477" y="3166"/>
                    <a:pt x="507" y="3040"/>
                  </a:cubicBezTo>
                  <a:cubicBezTo>
                    <a:pt x="513" y="3017"/>
                    <a:pt x="608" y="2540"/>
                    <a:pt x="611" y="2519"/>
                  </a:cubicBezTo>
                  <a:cubicBezTo>
                    <a:pt x="889" y="1343"/>
                    <a:pt x="2159" y="502"/>
                    <a:pt x="3518" y="502"/>
                  </a:cubicBezTo>
                  <a:cubicBezTo>
                    <a:pt x="3884" y="502"/>
                    <a:pt x="4256" y="563"/>
                    <a:pt x="4617" y="695"/>
                  </a:cubicBezTo>
                  <a:cubicBezTo>
                    <a:pt x="7078" y="1727"/>
                    <a:pt x="6027" y="5309"/>
                    <a:pt x="8498" y="7311"/>
                  </a:cubicBezTo>
                  <a:cubicBezTo>
                    <a:pt x="9211" y="7879"/>
                    <a:pt x="10094" y="8245"/>
                    <a:pt x="11023" y="8302"/>
                  </a:cubicBezTo>
                  <a:cubicBezTo>
                    <a:pt x="11798" y="11884"/>
                    <a:pt x="14063" y="13376"/>
                    <a:pt x="16060" y="13376"/>
                  </a:cubicBezTo>
                  <a:cubicBezTo>
                    <a:pt x="17494" y="13376"/>
                    <a:pt x="18789" y="12607"/>
                    <a:pt x="19296" y="11289"/>
                  </a:cubicBezTo>
                  <a:cubicBezTo>
                    <a:pt x="19527" y="10709"/>
                    <a:pt x="19516" y="9564"/>
                    <a:pt x="19304" y="9234"/>
                  </a:cubicBezTo>
                  <a:cubicBezTo>
                    <a:pt x="19227" y="9116"/>
                    <a:pt x="19170" y="9061"/>
                    <a:pt x="19134" y="9061"/>
                  </a:cubicBezTo>
                  <a:cubicBezTo>
                    <a:pt x="19129" y="9061"/>
                    <a:pt x="19125" y="9062"/>
                    <a:pt x="19121" y="9064"/>
                  </a:cubicBezTo>
                  <a:cubicBezTo>
                    <a:pt x="18920" y="9156"/>
                    <a:pt x="19834" y="10791"/>
                    <a:pt x="17974" y="12317"/>
                  </a:cubicBezTo>
                  <a:cubicBezTo>
                    <a:pt x="17340" y="12691"/>
                    <a:pt x="16706" y="12863"/>
                    <a:pt x="16098" y="12863"/>
                  </a:cubicBezTo>
                  <a:cubicBezTo>
                    <a:pt x="14068" y="12863"/>
                    <a:pt x="12318" y="10952"/>
                    <a:pt x="11764" y="8282"/>
                  </a:cubicBezTo>
                  <a:cubicBezTo>
                    <a:pt x="13709" y="8035"/>
                    <a:pt x="15212" y="6375"/>
                    <a:pt x="15109" y="4696"/>
                  </a:cubicBezTo>
                  <a:cubicBezTo>
                    <a:pt x="15006" y="3326"/>
                    <a:pt x="14085" y="2680"/>
                    <a:pt x="13134" y="2680"/>
                  </a:cubicBezTo>
                  <a:cubicBezTo>
                    <a:pt x="12557" y="2680"/>
                    <a:pt x="11970" y="2918"/>
                    <a:pt x="11547" y="3377"/>
                  </a:cubicBezTo>
                  <a:cubicBezTo>
                    <a:pt x="10621" y="4407"/>
                    <a:pt x="10679" y="6152"/>
                    <a:pt x="10876" y="7517"/>
                  </a:cubicBezTo>
                  <a:cubicBezTo>
                    <a:pt x="9732" y="7396"/>
                    <a:pt x="8674" y="6690"/>
                    <a:pt x="8132" y="5857"/>
                  </a:cubicBezTo>
                  <a:cubicBezTo>
                    <a:pt x="7107" y="4289"/>
                    <a:pt x="7179" y="1698"/>
                    <a:pt x="5458" y="516"/>
                  </a:cubicBezTo>
                  <a:cubicBezTo>
                    <a:pt x="4966" y="185"/>
                    <a:pt x="4331" y="1"/>
                    <a:pt x="3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6"/>
            <p:cNvSpPr/>
            <p:nvPr/>
          </p:nvSpPr>
          <p:spPr>
            <a:xfrm>
              <a:off x="1677325" y="3108950"/>
              <a:ext cx="18350" cy="70750"/>
            </a:xfrm>
            <a:custGeom>
              <a:avLst/>
              <a:gdLst/>
              <a:ahLst/>
              <a:cxnLst/>
              <a:rect l="l" t="t" r="r" b="b"/>
              <a:pathLst>
                <a:path w="734" h="2830" extrusionOk="0">
                  <a:moveTo>
                    <a:pt x="560" y="0"/>
                  </a:moveTo>
                  <a:cubicBezTo>
                    <a:pt x="499" y="0"/>
                    <a:pt x="441" y="37"/>
                    <a:pt x="416" y="96"/>
                  </a:cubicBezTo>
                  <a:cubicBezTo>
                    <a:pt x="330" y="304"/>
                    <a:pt x="270" y="516"/>
                    <a:pt x="218" y="727"/>
                  </a:cubicBezTo>
                  <a:cubicBezTo>
                    <a:pt x="165" y="940"/>
                    <a:pt x="125" y="1155"/>
                    <a:pt x="91" y="1370"/>
                  </a:cubicBezTo>
                  <a:cubicBezTo>
                    <a:pt x="58" y="1586"/>
                    <a:pt x="33" y="1803"/>
                    <a:pt x="20" y="2021"/>
                  </a:cubicBezTo>
                  <a:cubicBezTo>
                    <a:pt x="5" y="2240"/>
                    <a:pt x="0" y="2460"/>
                    <a:pt x="21" y="2684"/>
                  </a:cubicBezTo>
                  <a:lnTo>
                    <a:pt x="21" y="2685"/>
                  </a:lnTo>
                  <a:cubicBezTo>
                    <a:pt x="26" y="2742"/>
                    <a:pt x="63" y="2794"/>
                    <a:pt x="120" y="2818"/>
                  </a:cubicBezTo>
                  <a:cubicBezTo>
                    <a:pt x="139" y="2826"/>
                    <a:pt x="160" y="2830"/>
                    <a:pt x="180" y="2830"/>
                  </a:cubicBezTo>
                  <a:cubicBezTo>
                    <a:pt x="243" y="2830"/>
                    <a:pt x="303" y="2792"/>
                    <a:pt x="328" y="2731"/>
                  </a:cubicBezTo>
                  <a:cubicBezTo>
                    <a:pt x="413" y="2523"/>
                    <a:pt x="474" y="2312"/>
                    <a:pt x="524" y="2099"/>
                  </a:cubicBezTo>
                  <a:cubicBezTo>
                    <a:pt x="577" y="1886"/>
                    <a:pt x="617" y="1671"/>
                    <a:pt x="649" y="1456"/>
                  </a:cubicBezTo>
                  <a:cubicBezTo>
                    <a:pt x="681" y="1240"/>
                    <a:pt x="705" y="1022"/>
                    <a:pt x="716" y="803"/>
                  </a:cubicBezTo>
                  <a:cubicBezTo>
                    <a:pt x="730" y="584"/>
                    <a:pt x="734" y="365"/>
                    <a:pt x="713" y="142"/>
                  </a:cubicBezTo>
                  <a:cubicBezTo>
                    <a:pt x="708" y="86"/>
                    <a:pt x="673" y="35"/>
                    <a:pt x="619" y="12"/>
                  </a:cubicBezTo>
                  <a:cubicBezTo>
                    <a:pt x="600" y="4"/>
                    <a:pt x="579" y="0"/>
                    <a:pt x="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886707C-9DB0-4859-A52A-DEEC28A88B58}"/>
              </a:ext>
            </a:extLst>
          </p:cNvPr>
          <p:cNvSpPr txBox="1"/>
          <p:nvPr/>
        </p:nvSpPr>
        <p:spPr>
          <a:xfrm>
            <a:off x="138720" y="1117269"/>
            <a:ext cx="87061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2× 2 × 2×2         نلاحظ العدد 2 ضرب في نفسه 4 مرات إذاً يكتب بصورة أخرى </a:t>
            </a:r>
            <a:r>
              <a:rPr lang="ar-OM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r>
              <a:rPr lang="ar-OM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2</a:t>
            </a:r>
          </a:p>
          <a:p>
            <a:pPr algn="r"/>
            <a:r>
              <a:rPr lang="ar-OM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ويقرأ </a:t>
            </a:r>
            <a:r>
              <a:rPr lang="ar-OM" sz="2800" b="1" dirty="0">
                <a:solidFill>
                  <a:srgbClr val="FF7A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أس  4   </a:t>
            </a:r>
            <a:r>
              <a:rPr lang="ar-OM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حيث يمثل العدد 2 </a:t>
            </a:r>
            <a:r>
              <a:rPr lang="ar-OM" sz="2800" b="1" dirty="0">
                <a:solidFill>
                  <a:srgbClr val="FF7A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(الأساس) </a:t>
            </a:r>
            <a:r>
              <a:rPr lang="ar-OM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والعدد 4 </a:t>
            </a:r>
            <a:r>
              <a:rPr lang="ar-OM" sz="2800" b="1" dirty="0">
                <a:solidFill>
                  <a:srgbClr val="FF7A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(الأس)</a:t>
            </a:r>
            <a:endParaRPr lang="en-US" sz="2800" b="1" dirty="0">
              <a:solidFill>
                <a:srgbClr val="6B6DE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20" name="مربع نص 719">
            <a:extLst>
              <a:ext uri="{FF2B5EF4-FFF2-40B4-BE49-F238E27FC236}">
                <a16:creationId xmlns:a16="http://schemas.microsoft.com/office/drawing/2014/main" id="{42CCACD3-15A5-4139-8F33-B55D98C81E15}"/>
              </a:ext>
            </a:extLst>
          </p:cNvPr>
          <p:cNvSpPr txBox="1"/>
          <p:nvPr/>
        </p:nvSpPr>
        <p:spPr>
          <a:xfrm>
            <a:off x="403526" y="961176"/>
            <a:ext cx="309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rgbClr val="FF0000"/>
                </a:solidFill>
              </a:rPr>
              <a:t>4</a:t>
            </a:r>
            <a:endParaRPr lang="en-US" sz="2000" dirty="0">
              <a:solidFill>
                <a:srgbClr val="FF0000"/>
              </a:solidFill>
            </a:endParaRPr>
          </a:p>
        </p:txBody>
      </p: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0C4FD231-4C82-4B5C-AC36-C3766A57AA06}"/>
              </a:ext>
            </a:extLst>
          </p:cNvPr>
          <p:cNvGrpSpPr/>
          <p:nvPr/>
        </p:nvGrpSpPr>
        <p:grpSpPr>
          <a:xfrm>
            <a:off x="2571997" y="2729907"/>
            <a:ext cx="4241467" cy="1276163"/>
            <a:chOff x="3840461" y="3374164"/>
            <a:chExt cx="4241467" cy="1276163"/>
          </a:xfrm>
        </p:grpSpPr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B1990A98-1192-4968-A597-37C2192CBC91}"/>
                </a:ext>
              </a:extLst>
            </p:cNvPr>
            <p:cNvSpPr txBox="1"/>
            <p:nvPr/>
          </p:nvSpPr>
          <p:spPr>
            <a:xfrm>
              <a:off x="5634727" y="3374164"/>
              <a:ext cx="309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>
                  <a:solidFill>
                    <a:srgbClr val="FF0000"/>
                  </a:solidFill>
                </a:rPr>
                <a:t>4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grpSp>
          <p:nvGrpSpPr>
            <p:cNvPr id="10" name="مجموعة 9">
              <a:extLst>
                <a:ext uri="{FF2B5EF4-FFF2-40B4-BE49-F238E27FC236}">
                  <a16:creationId xmlns:a16="http://schemas.microsoft.com/office/drawing/2014/main" id="{FE924346-2842-4FA6-ACAD-E4E703E1C3E0}"/>
                </a:ext>
              </a:extLst>
            </p:cNvPr>
            <p:cNvGrpSpPr/>
            <p:nvPr/>
          </p:nvGrpSpPr>
          <p:grpSpPr>
            <a:xfrm>
              <a:off x="3840461" y="3419221"/>
              <a:ext cx="4241467" cy="1231106"/>
              <a:chOff x="3840461" y="3419221"/>
              <a:chExt cx="4241467" cy="1231106"/>
            </a:xfrm>
          </p:grpSpPr>
          <p:sp>
            <p:nvSpPr>
              <p:cNvPr id="43" name="مربع نص 42">
                <a:extLst>
                  <a:ext uri="{FF2B5EF4-FFF2-40B4-BE49-F238E27FC236}">
                    <a16:creationId xmlns:a16="http://schemas.microsoft.com/office/drawing/2014/main" id="{BFAFA7D1-8B9B-4F11-B817-E9D6CEA22FB9}"/>
                  </a:ext>
                </a:extLst>
              </p:cNvPr>
              <p:cNvSpPr txBox="1"/>
              <p:nvPr/>
            </p:nvSpPr>
            <p:spPr>
              <a:xfrm>
                <a:off x="5699703" y="3419221"/>
                <a:ext cx="3090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4800" dirty="0">
                    <a:solidFill>
                      <a:srgbClr val="FF0000"/>
                    </a:solidFill>
                  </a:rPr>
                  <a:t>2</a:t>
                </a:r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9" name="مجموعة 8">
                <a:extLst>
                  <a:ext uri="{FF2B5EF4-FFF2-40B4-BE49-F238E27FC236}">
                    <a16:creationId xmlns:a16="http://schemas.microsoft.com/office/drawing/2014/main" id="{85D54809-F4D5-4B9D-9DDE-2C5FEF56A23B}"/>
                  </a:ext>
                </a:extLst>
              </p:cNvPr>
              <p:cNvGrpSpPr/>
              <p:nvPr/>
            </p:nvGrpSpPr>
            <p:grpSpPr>
              <a:xfrm>
                <a:off x="3840461" y="3419221"/>
                <a:ext cx="4241467" cy="1231106"/>
                <a:chOff x="2900840" y="2337307"/>
                <a:chExt cx="4241467" cy="1231106"/>
              </a:xfrm>
            </p:grpSpPr>
            <p:cxnSp>
              <p:nvCxnSpPr>
                <p:cNvPr id="3" name="رابط كسهم مستقيم 2">
                  <a:extLst>
                    <a:ext uri="{FF2B5EF4-FFF2-40B4-BE49-F238E27FC236}">
                      <a16:creationId xmlns:a16="http://schemas.microsoft.com/office/drawing/2014/main" id="{96727CA3-5F4F-4A61-930C-C7C4A3DE4101}"/>
                    </a:ext>
                  </a:extLst>
                </p:cNvPr>
                <p:cNvCxnSpPr/>
                <p:nvPr/>
              </p:nvCxnSpPr>
              <p:spPr>
                <a:xfrm>
                  <a:off x="4257868" y="2476916"/>
                  <a:ext cx="539964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" name="رابط كسهم مستقيم 4">
                  <a:extLst>
                    <a:ext uri="{FF2B5EF4-FFF2-40B4-BE49-F238E27FC236}">
                      <a16:creationId xmlns:a16="http://schemas.microsoft.com/office/drawing/2014/main" id="{15ED5B5C-3745-4626-90D8-A2CF9BEEB3CB}"/>
                    </a:ext>
                  </a:extLst>
                </p:cNvPr>
                <p:cNvCxnSpPr/>
                <p:nvPr/>
              </p:nvCxnSpPr>
              <p:spPr>
                <a:xfrm flipH="1">
                  <a:off x="5106930" y="2766060"/>
                  <a:ext cx="566929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" name="مربع نص 5">
                  <a:extLst>
                    <a:ext uri="{FF2B5EF4-FFF2-40B4-BE49-F238E27FC236}">
                      <a16:creationId xmlns:a16="http://schemas.microsoft.com/office/drawing/2014/main" id="{848CBAF2-449B-4E6A-8BED-B1C57A4025E6}"/>
                    </a:ext>
                  </a:extLst>
                </p:cNvPr>
                <p:cNvSpPr txBox="1"/>
                <p:nvPr/>
              </p:nvSpPr>
              <p:spPr>
                <a:xfrm>
                  <a:off x="4936217" y="2536253"/>
                  <a:ext cx="2206090" cy="677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2000" dirty="0">
                      <a:solidFill>
                        <a:srgbClr val="00B05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الأساس</a:t>
                  </a:r>
                </a:p>
                <a:p>
                  <a:pPr algn="ctr"/>
                  <a:r>
                    <a:rPr lang="ar-OM" dirty="0"/>
                    <a:t>         </a:t>
                  </a:r>
                  <a:r>
                    <a:rPr lang="ar-OM" sz="1800" dirty="0"/>
                    <a:t>العدد المتكرر</a:t>
                  </a:r>
                  <a:endParaRPr lang="en-US" sz="1800" dirty="0"/>
                </a:p>
              </p:txBody>
            </p:sp>
            <p:sp>
              <p:nvSpPr>
                <p:cNvPr id="44" name="مربع نص 43">
                  <a:extLst>
                    <a:ext uri="{FF2B5EF4-FFF2-40B4-BE49-F238E27FC236}">
                      <a16:creationId xmlns:a16="http://schemas.microsoft.com/office/drawing/2014/main" id="{B599F018-3FCE-4D94-8F8B-08624663DACC}"/>
                    </a:ext>
                  </a:extLst>
                </p:cNvPr>
                <p:cNvSpPr txBox="1"/>
                <p:nvPr/>
              </p:nvSpPr>
              <p:spPr>
                <a:xfrm>
                  <a:off x="2900840" y="2337307"/>
                  <a:ext cx="2206090" cy="1231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2000" b="1" dirty="0">
                      <a:solidFill>
                        <a:srgbClr val="00B05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الأس</a:t>
                  </a:r>
                </a:p>
                <a:p>
                  <a:pPr algn="ctr"/>
                  <a:r>
                    <a:rPr lang="ar-OM" sz="1800" dirty="0"/>
                    <a:t>عدد مرات التكرار</a:t>
                  </a:r>
                </a:p>
                <a:p>
                  <a:pPr algn="ctr"/>
                  <a:r>
                    <a:rPr lang="ar-OM" sz="1800" dirty="0"/>
                    <a:t>ويكتب أعلى العدد </a:t>
                  </a:r>
                </a:p>
                <a:p>
                  <a:pPr algn="ctr"/>
                  <a:r>
                    <a:rPr lang="ar-OM" sz="1800" dirty="0"/>
                    <a:t>جهة اليسار</a:t>
                  </a:r>
                  <a:endParaRPr lang="en-US" sz="18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43896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24A45E9-F7AB-4DEB-BD46-6A44C26320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5930" b="49115"/>
          <a:stretch/>
        </p:blipFill>
        <p:spPr>
          <a:xfrm>
            <a:off x="30369" y="2169946"/>
            <a:ext cx="2811994" cy="2235711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37C1EAA3-D854-43AA-A091-30C8CAE4D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0260" b="18760"/>
          <a:stretch/>
        </p:blipFill>
        <p:spPr>
          <a:xfrm>
            <a:off x="2195495" y="2457402"/>
            <a:ext cx="2920233" cy="1945682"/>
          </a:xfrm>
          <a:prstGeom prst="rect">
            <a:avLst/>
          </a:prstGeom>
        </p:spPr>
      </p:pic>
      <p:pic>
        <p:nvPicPr>
          <p:cNvPr id="747" name="صورة 746">
            <a:extLst>
              <a:ext uri="{FF2B5EF4-FFF2-40B4-BE49-F238E27FC236}">
                <a16:creationId xmlns:a16="http://schemas.microsoft.com/office/drawing/2014/main" id="{96D8A043-C34E-476D-923E-4B799F388E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950" b="34350"/>
          <a:stretch/>
        </p:blipFill>
        <p:spPr>
          <a:xfrm>
            <a:off x="4985941" y="1529479"/>
            <a:ext cx="3851906" cy="3396722"/>
          </a:xfrm>
          <a:prstGeom prst="rect">
            <a:avLst/>
          </a:prstGeom>
        </p:spPr>
      </p:pic>
      <p:sp>
        <p:nvSpPr>
          <p:cNvPr id="721" name="Google Shape;721;p37"/>
          <p:cNvSpPr/>
          <p:nvPr/>
        </p:nvSpPr>
        <p:spPr>
          <a:xfrm>
            <a:off x="3811758" y="271066"/>
            <a:ext cx="1904287" cy="592680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723" name="Google Shape;723;p37"/>
          <p:cNvSpPr txBox="1">
            <a:spLocks noGrp="1"/>
          </p:cNvSpPr>
          <p:nvPr>
            <p:ph type="title" idx="8"/>
          </p:nvPr>
        </p:nvSpPr>
        <p:spPr>
          <a:xfrm>
            <a:off x="3811758" y="295256"/>
            <a:ext cx="190428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تدريب</a:t>
            </a:r>
            <a:r>
              <a:rPr lang="ar-OM" dirty="0">
                <a:solidFill>
                  <a:srgbClr val="6B6DEE"/>
                </a:solidFill>
              </a:rPr>
              <a:t> (1)</a:t>
            </a:r>
            <a:endParaRPr dirty="0">
              <a:solidFill>
                <a:srgbClr val="6B6DEE"/>
              </a:solidFill>
            </a:endParaRPr>
          </a:p>
        </p:txBody>
      </p:sp>
      <p:sp>
        <p:nvSpPr>
          <p:cNvPr id="74" name="Google Shape;599;p34">
            <a:extLst>
              <a:ext uri="{FF2B5EF4-FFF2-40B4-BE49-F238E27FC236}">
                <a16:creationId xmlns:a16="http://schemas.microsoft.com/office/drawing/2014/main" id="{FDD9A190-0414-4597-9CC8-778D1F5C35FF}"/>
              </a:ext>
            </a:extLst>
          </p:cNvPr>
          <p:cNvSpPr txBox="1">
            <a:spLocks/>
          </p:cNvSpPr>
          <p:nvPr/>
        </p:nvSpPr>
        <p:spPr>
          <a:xfrm>
            <a:off x="694676" y="2175356"/>
            <a:ext cx="3732558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ctr"/>
            <a:r>
              <a:rPr lang="ar-OM" sz="1800" b="1" dirty="0">
                <a:solidFill>
                  <a:srgbClr val="FF7AA0"/>
                </a:solidFill>
              </a:rPr>
              <a:t>(3) </a:t>
            </a:r>
            <a:r>
              <a:rPr lang="ar-OM" sz="2000" b="1" dirty="0">
                <a:solidFill>
                  <a:srgbClr val="FF7AA0"/>
                </a:solidFill>
              </a:rPr>
              <a:t>ما العدد الذي تمثله العمليات </a:t>
            </a:r>
          </a:p>
          <a:p>
            <a:pPr algn="ctr"/>
            <a:r>
              <a:rPr lang="ar-OM" sz="2000" b="1" dirty="0">
                <a:solidFill>
                  <a:srgbClr val="FF7AA0"/>
                </a:solidFill>
              </a:rPr>
              <a:t>الحسابية الآتية :</a:t>
            </a:r>
          </a:p>
        </p:txBody>
      </p:sp>
      <p:sp>
        <p:nvSpPr>
          <p:cNvPr id="75" name="Google Shape;599;p34">
            <a:extLst>
              <a:ext uri="{FF2B5EF4-FFF2-40B4-BE49-F238E27FC236}">
                <a16:creationId xmlns:a16="http://schemas.microsoft.com/office/drawing/2014/main" id="{CDBC0F7E-A5DB-4A1E-BE92-CB7483E483A4}"/>
              </a:ext>
            </a:extLst>
          </p:cNvPr>
          <p:cNvSpPr txBox="1">
            <a:spLocks/>
          </p:cNvSpPr>
          <p:nvPr/>
        </p:nvSpPr>
        <p:spPr>
          <a:xfrm>
            <a:off x="-105705" y="3503564"/>
            <a:ext cx="2363405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sz="1800" dirty="0">
                <a:solidFill>
                  <a:srgbClr val="FFC000"/>
                </a:solidFill>
              </a:rPr>
              <a:t>(ب)</a:t>
            </a:r>
            <a:r>
              <a:rPr lang="ar-OM" dirty="0">
                <a:solidFill>
                  <a:srgbClr val="FFC000"/>
                </a:solidFill>
              </a:rPr>
              <a:t> </a:t>
            </a:r>
            <a:r>
              <a:rPr lang="ar-OM" dirty="0">
                <a:solidFill>
                  <a:schemeClr val="tx1">
                    <a:lumMod val="75000"/>
                  </a:schemeClr>
                </a:solidFill>
              </a:rPr>
              <a:t>2  × 7</a:t>
            </a:r>
          </a:p>
          <a:p>
            <a:pPr algn="r"/>
            <a:r>
              <a:rPr lang="ar-OM" dirty="0">
                <a:solidFill>
                  <a:schemeClr val="tx1">
                    <a:lumMod val="75000"/>
                  </a:schemeClr>
                </a:solidFill>
              </a:rPr>
              <a:t>= ـــــــــــــــــــــــــــــــــــــــــــــــــــــــــــــــــــــــــــــــــــــــ </a:t>
            </a:r>
          </a:p>
        </p:txBody>
      </p:sp>
      <p:sp>
        <p:nvSpPr>
          <p:cNvPr id="76" name="Google Shape;599;p34">
            <a:extLst>
              <a:ext uri="{FF2B5EF4-FFF2-40B4-BE49-F238E27FC236}">
                <a16:creationId xmlns:a16="http://schemas.microsoft.com/office/drawing/2014/main" id="{7F3256B0-A5BB-443D-9BF7-DA9F3A5A8B8C}"/>
              </a:ext>
            </a:extLst>
          </p:cNvPr>
          <p:cNvSpPr txBox="1">
            <a:spLocks/>
          </p:cNvSpPr>
          <p:nvPr/>
        </p:nvSpPr>
        <p:spPr>
          <a:xfrm>
            <a:off x="2776332" y="3407846"/>
            <a:ext cx="1853185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sz="1800" dirty="0">
                <a:solidFill>
                  <a:srgbClr val="FFC000"/>
                </a:solidFill>
              </a:rPr>
              <a:t>(أ)</a:t>
            </a:r>
            <a:r>
              <a:rPr lang="ar-OM" dirty="0">
                <a:solidFill>
                  <a:srgbClr val="FFC000"/>
                </a:solidFill>
              </a:rPr>
              <a:t> </a:t>
            </a:r>
            <a:r>
              <a:rPr lang="ar-OM" dirty="0">
                <a:solidFill>
                  <a:schemeClr val="tx1">
                    <a:lumMod val="75000"/>
                  </a:schemeClr>
                </a:solidFill>
              </a:rPr>
              <a:t>2 × 3 ×5</a:t>
            </a:r>
          </a:p>
          <a:p>
            <a:pPr algn="r"/>
            <a:r>
              <a:rPr lang="ar-OM" dirty="0">
                <a:solidFill>
                  <a:schemeClr val="tx1">
                    <a:lumMod val="75000"/>
                  </a:schemeClr>
                </a:solidFill>
              </a:rPr>
              <a:t>= ــــــــــــــــــــــــــــــــــــــــــــــــــــــــــــــــــــــــــــــــــــ </a:t>
            </a:r>
          </a:p>
        </p:txBody>
      </p:sp>
      <p:sp>
        <p:nvSpPr>
          <p:cNvPr id="77" name="Google Shape;599;p34">
            <a:extLst>
              <a:ext uri="{FF2B5EF4-FFF2-40B4-BE49-F238E27FC236}">
                <a16:creationId xmlns:a16="http://schemas.microsoft.com/office/drawing/2014/main" id="{CDCEA860-8190-4351-A878-706676EEB68B}"/>
              </a:ext>
            </a:extLst>
          </p:cNvPr>
          <p:cNvSpPr txBox="1">
            <a:spLocks/>
          </p:cNvSpPr>
          <p:nvPr/>
        </p:nvSpPr>
        <p:spPr>
          <a:xfrm>
            <a:off x="4029740" y="819370"/>
            <a:ext cx="4613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sz="1800" b="1" dirty="0">
                <a:solidFill>
                  <a:srgbClr val="FF7AA0"/>
                </a:solidFill>
              </a:rPr>
              <a:t>(1) </a:t>
            </a:r>
            <a:r>
              <a:rPr lang="ar-OM" sz="2000" b="1" dirty="0">
                <a:solidFill>
                  <a:srgbClr val="FF7AA0"/>
                </a:solidFill>
              </a:rPr>
              <a:t>اكتب كل ممَّا يلي في الصورة الأسية :</a:t>
            </a:r>
          </a:p>
        </p:txBody>
      </p:sp>
      <p:sp>
        <p:nvSpPr>
          <p:cNvPr id="78" name="Google Shape;599;p34">
            <a:extLst>
              <a:ext uri="{FF2B5EF4-FFF2-40B4-BE49-F238E27FC236}">
                <a16:creationId xmlns:a16="http://schemas.microsoft.com/office/drawing/2014/main" id="{4C84F2A8-72B2-4A6E-A92F-0A3ECC19E02F}"/>
              </a:ext>
            </a:extLst>
          </p:cNvPr>
          <p:cNvSpPr txBox="1">
            <a:spLocks/>
          </p:cNvSpPr>
          <p:nvPr/>
        </p:nvSpPr>
        <p:spPr>
          <a:xfrm>
            <a:off x="5065108" y="1244573"/>
            <a:ext cx="3483635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sz="1800" dirty="0">
                <a:solidFill>
                  <a:srgbClr val="FFC000"/>
                </a:solidFill>
              </a:rPr>
              <a:t>(أ) </a:t>
            </a:r>
            <a:r>
              <a:rPr lang="ar-OM" dirty="0">
                <a:solidFill>
                  <a:schemeClr val="tx1">
                    <a:lumMod val="75000"/>
                  </a:schemeClr>
                </a:solidFill>
              </a:rPr>
              <a:t>3 × 3 × 3 × 3 = ـــــــــــــــــــــــــــــــــــــــــ </a:t>
            </a:r>
          </a:p>
        </p:txBody>
      </p:sp>
      <p:sp>
        <p:nvSpPr>
          <p:cNvPr id="79" name="Google Shape;599;p34">
            <a:extLst>
              <a:ext uri="{FF2B5EF4-FFF2-40B4-BE49-F238E27FC236}">
                <a16:creationId xmlns:a16="http://schemas.microsoft.com/office/drawing/2014/main" id="{ECED297C-1965-4972-9CF9-39ECC7975621}"/>
              </a:ext>
            </a:extLst>
          </p:cNvPr>
          <p:cNvSpPr txBox="1">
            <a:spLocks/>
          </p:cNvSpPr>
          <p:nvPr/>
        </p:nvSpPr>
        <p:spPr>
          <a:xfrm>
            <a:off x="653278" y="1234086"/>
            <a:ext cx="4317433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sz="1800" dirty="0">
                <a:solidFill>
                  <a:srgbClr val="FFC000"/>
                </a:solidFill>
              </a:rPr>
              <a:t>(ب) </a:t>
            </a:r>
            <a:r>
              <a:rPr lang="ar-OM" dirty="0">
                <a:solidFill>
                  <a:schemeClr val="tx1">
                    <a:lumMod val="75000"/>
                  </a:schemeClr>
                </a:solidFill>
              </a:rPr>
              <a:t>7 × 7 × 7 × 7 × 7 × 7= ـــــــــــــــــــــــــــــــــــــــــ </a:t>
            </a:r>
          </a:p>
        </p:txBody>
      </p:sp>
      <p:sp>
        <p:nvSpPr>
          <p:cNvPr id="80" name="Google Shape;599;p34">
            <a:extLst>
              <a:ext uri="{FF2B5EF4-FFF2-40B4-BE49-F238E27FC236}">
                <a16:creationId xmlns:a16="http://schemas.microsoft.com/office/drawing/2014/main" id="{065FDFFE-CF37-44BD-B94A-89A908F7BC69}"/>
              </a:ext>
            </a:extLst>
          </p:cNvPr>
          <p:cNvSpPr txBox="1">
            <a:spLocks/>
          </p:cNvSpPr>
          <p:nvPr/>
        </p:nvSpPr>
        <p:spPr>
          <a:xfrm>
            <a:off x="5911638" y="2031421"/>
            <a:ext cx="1838654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sz="1800" b="1" dirty="0">
                <a:solidFill>
                  <a:srgbClr val="FF7AA0"/>
                </a:solidFill>
              </a:rPr>
              <a:t>(2) </a:t>
            </a:r>
            <a:r>
              <a:rPr lang="ar-OM" sz="2000" b="1" dirty="0">
                <a:solidFill>
                  <a:srgbClr val="FF7AA0"/>
                </a:solidFill>
              </a:rPr>
              <a:t>أوجد قيمة :</a:t>
            </a:r>
          </a:p>
        </p:txBody>
      </p:sp>
      <p:sp>
        <p:nvSpPr>
          <p:cNvPr id="81" name="Google Shape;599;p34">
            <a:extLst>
              <a:ext uri="{FF2B5EF4-FFF2-40B4-BE49-F238E27FC236}">
                <a16:creationId xmlns:a16="http://schemas.microsoft.com/office/drawing/2014/main" id="{3A485A59-3050-420E-924F-36CE476655B6}"/>
              </a:ext>
            </a:extLst>
          </p:cNvPr>
          <p:cNvSpPr txBox="1">
            <a:spLocks/>
          </p:cNvSpPr>
          <p:nvPr/>
        </p:nvSpPr>
        <p:spPr>
          <a:xfrm>
            <a:off x="7471298" y="2190807"/>
            <a:ext cx="1191977" cy="711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endParaRPr lang="ar-OM" sz="2000" b="1" dirty="0">
              <a:solidFill>
                <a:schemeClr val="tx1">
                  <a:lumMod val="75000"/>
                </a:schemeClr>
              </a:solidFill>
            </a:endParaRP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5= ــــــــــــــــــــــــــــــــــ  </a:t>
            </a: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3" name="Google Shape;599;p34">
            <a:extLst>
              <a:ext uri="{FF2B5EF4-FFF2-40B4-BE49-F238E27FC236}">
                <a16:creationId xmlns:a16="http://schemas.microsoft.com/office/drawing/2014/main" id="{E80B6170-E571-4C61-8DA9-1855996E1059}"/>
              </a:ext>
            </a:extLst>
          </p:cNvPr>
          <p:cNvSpPr txBox="1">
            <a:spLocks/>
          </p:cNvSpPr>
          <p:nvPr/>
        </p:nvSpPr>
        <p:spPr>
          <a:xfrm>
            <a:off x="5080281" y="2177148"/>
            <a:ext cx="1191977" cy="711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endParaRPr lang="ar-OM" sz="2000" b="1" dirty="0">
              <a:solidFill>
                <a:schemeClr val="tx1">
                  <a:lumMod val="75000"/>
                </a:schemeClr>
              </a:solidFill>
            </a:endParaRP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10= ــــــــــــــــــــــــــــــــــ  </a:t>
            </a: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4" name="Google Shape;599;p34">
            <a:extLst>
              <a:ext uri="{FF2B5EF4-FFF2-40B4-BE49-F238E27FC236}">
                <a16:creationId xmlns:a16="http://schemas.microsoft.com/office/drawing/2014/main" id="{873CFB4D-4247-49C5-9D32-AB29575084A5}"/>
              </a:ext>
            </a:extLst>
          </p:cNvPr>
          <p:cNvSpPr txBox="1">
            <a:spLocks/>
          </p:cNvSpPr>
          <p:nvPr/>
        </p:nvSpPr>
        <p:spPr>
          <a:xfrm>
            <a:off x="7451163" y="3675508"/>
            <a:ext cx="1191977" cy="711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endParaRPr lang="ar-OM" sz="2000" b="1" dirty="0">
              <a:solidFill>
                <a:schemeClr val="tx1">
                  <a:lumMod val="75000"/>
                </a:schemeClr>
              </a:solidFill>
            </a:endParaRP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3= ــــــــــــــــــــــــــــــــــ  </a:t>
            </a: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5" name="Google Shape;599;p34">
            <a:extLst>
              <a:ext uri="{FF2B5EF4-FFF2-40B4-BE49-F238E27FC236}">
                <a16:creationId xmlns:a16="http://schemas.microsoft.com/office/drawing/2014/main" id="{D79A88E2-0071-4799-828E-0411D7129880}"/>
              </a:ext>
            </a:extLst>
          </p:cNvPr>
          <p:cNvSpPr txBox="1">
            <a:spLocks/>
          </p:cNvSpPr>
          <p:nvPr/>
        </p:nvSpPr>
        <p:spPr>
          <a:xfrm>
            <a:off x="5065108" y="3675508"/>
            <a:ext cx="1191977" cy="711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500" b="0" i="0" u="none" strike="noStrike" cap="none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ilita One"/>
              <a:buNone/>
              <a:defRPr sz="24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endParaRPr lang="ar-OM" sz="2000" b="1" dirty="0">
              <a:solidFill>
                <a:schemeClr val="tx1">
                  <a:lumMod val="75000"/>
                </a:schemeClr>
              </a:solidFill>
            </a:endParaRP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2= ــــــــــــــــــــــــــــــــــ  </a:t>
            </a: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  <a:p>
            <a:pPr algn="r"/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CCFFC1E8-E45E-43E2-92F8-0F375C1A3FE6}"/>
              </a:ext>
            </a:extLst>
          </p:cNvPr>
          <p:cNvSpPr txBox="1"/>
          <p:nvPr/>
        </p:nvSpPr>
        <p:spPr>
          <a:xfrm>
            <a:off x="3934986" y="3169275"/>
            <a:ext cx="30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solidFill>
                  <a:srgbClr val="002060"/>
                </a:solidFill>
              </a:rPr>
              <a:t>2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CB35F303-E5EA-447F-9714-97E16BD2477E}"/>
              </a:ext>
            </a:extLst>
          </p:cNvPr>
          <p:cNvSpPr txBox="1"/>
          <p:nvPr/>
        </p:nvSpPr>
        <p:spPr>
          <a:xfrm>
            <a:off x="1430963" y="3245577"/>
            <a:ext cx="30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solidFill>
                  <a:srgbClr val="002060"/>
                </a:solidFill>
              </a:rPr>
              <a:t>3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89D7E6FF-D2BD-4D97-A937-6EF808D45021}"/>
              </a:ext>
            </a:extLst>
          </p:cNvPr>
          <p:cNvSpPr txBox="1"/>
          <p:nvPr/>
        </p:nvSpPr>
        <p:spPr>
          <a:xfrm>
            <a:off x="890981" y="3227840"/>
            <a:ext cx="30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solidFill>
                  <a:srgbClr val="002060"/>
                </a:solidFill>
              </a:rPr>
              <a:t>2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3FDAE2E8-68CE-4146-B398-BBA12DD4A180}"/>
              </a:ext>
            </a:extLst>
          </p:cNvPr>
          <p:cNvSpPr txBox="1"/>
          <p:nvPr/>
        </p:nvSpPr>
        <p:spPr>
          <a:xfrm>
            <a:off x="5761158" y="2088070"/>
            <a:ext cx="30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solidFill>
                  <a:srgbClr val="002060"/>
                </a:solidFill>
              </a:rPr>
              <a:t>3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9CA5684-2F23-44F3-A851-E6D277E0FC61}"/>
              </a:ext>
            </a:extLst>
          </p:cNvPr>
          <p:cNvSpPr txBox="1"/>
          <p:nvPr/>
        </p:nvSpPr>
        <p:spPr>
          <a:xfrm>
            <a:off x="8239645" y="3544928"/>
            <a:ext cx="30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solidFill>
                  <a:srgbClr val="002060"/>
                </a:solidFill>
              </a:rPr>
              <a:t>4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6A6D6D79-DB3B-4AAA-92DC-55CF4F212BE4}"/>
              </a:ext>
            </a:extLst>
          </p:cNvPr>
          <p:cNvSpPr txBox="1"/>
          <p:nvPr/>
        </p:nvSpPr>
        <p:spPr>
          <a:xfrm>
            <a:off x="5859224" y="3532686"/>
            <a:ext cx="30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solidFill>
                  <a:srgbClr val="002060"/>
                </a:solidFill>
              </a:rPr>
              <a:t>5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2991C11A-7FB7-48FC-82EB-A81E85C5C56A}"/>
              </a:ext>
            </a:extLst>
          </p:cNvPr>
          <p:cNvSpPr txBox="1"/>
          <p:nvPr/>
        </p:nvSpPr>
        <p:spPr>
          <a:xfrm>
            <a:off x="8277621" y="2071691"/>
            <a:ext cx="30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solidFill>
                  <a:srgbClr val="002060"/>
                </a:solidFill>
              </a:rPr>
              <a:t>2</a:t>
            </a:r>
            <a:endParaRPr lang="en-US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6"/>
          <p:cNvSpPr/>
          <p:nvPr/>
        </p:nvSpPr>
        <p:spPr>
          <a:xfrm>
            <a:off x="3057415" y="836972"/>
            <a:ext cx="2960930" cy="592680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 dirty="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690" name="Google Shape;690;p36"/>
          <p:cNvSpPr txBox="1">
            <a:spLocks noGrp="1"/>
          </p:cNvSpPr>
          <p:nvPr>
            <p:ph type="title"/>
          </p:nvPr>
        </p:nvSpPr>
        <p:spPr>
          <a:xfrm>
            <a:off x="2986864" y="802067"/>
            <a:ext cx="272782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التمهيد (2) </a:t>
            </a:r>
            <a:endParaRPr sz="4000" b="1" dirty="0">
              <a:solidFill>
                <a:srgbClr val="6B6DE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99" name="Google Shape;699;p36"/>
          <p:cNvGrpSpPr/>
          <p:nvPr/>
        </p:nvGrpSpPr>
        <p:grpSpPr>
          <a:xfrm rot="-6897308">
            <a:off x="5849458" y="-3332"/>
            <a:ext cx="886284" cy="1452877"/>
            <a:chOff x="1628750" y="2970125"/>
            <a:chExt cx="560700" cy="919150"/>
          </a:xfrm>
        </p:grpSpPr>
        <p:sp>
          <p:nvSpPr>
            <p:cNvPr id="700" name="Google Shape;700;p36"/>
            <p:cNvSpPr/>
            <p:nvPr/>
          </p:nvSpPr>
          <p:spPr>
            <a:xfrm>
              <a:off x="1628750" y="3068775"/>
              <a:ext cx="391525" cy="820500"/>
            </a:xfrm>
            <a:custGeom>
              <a:avLst/>
              <a:gdLst/>
              <a:ahLst/>
              <a:cxnLst/>
              <a:rect l="l" t="t" r="r" b="b"/>
              <a:pathLst>
                <a:path w="15661" h="32820" extrusionOk="0">
                  <a:moveTo>
                    <a:pt x="2064" y="72"/>
                  </a:moveTo>
                  <a:cubicBezTo>
                    <a:pt x="1894" y="72"/>
                    <a:pt x="1843" y="557"/>
                    <a:pt x="1671" y="1387"/>
                  </a:cubicBezTo>
                  <a:cubicBezTo>
                    <a:pt x="779" y="5690"/>
                    <a:pt x="751" y="5850"/>
                    <a:pt x="194" y="8601"/>
                  </a:cubicBezTo>
                  <a:cubicBezTo>
                    <a:pt x="95" y="9088"/>
                    <a:pt x="0" y="9361"/>
                    <a:pt x="23" y="9700"/>
                  </a:cubicBezTo>
                  <a:cubicBezTo>
                    <a:pt x="31" y="9824"/>
                    <a:pt x="55" y="9959"/>
                    <a:pt x="100" y="10115"/>
                  </a:cubicBezTo>
                  <a:cubicBezTo>
                    <a:pt x="1200" y="13904"/>
                    <a:pt x="2293" y="17696"/>
                    <a:pt x="3390" y="21487"/>
                  </a:cubicBezTo>
                  <a:cubicBezTo>
                    <a:pt x="5126" y="27488"/>
                    <a:pt x="5899" y="30178"/>
                    <a:pt x="6256" y="31385"/>
                  </a:cubicBezTo>
                  <a:cubicBezTo>
                    <a:pt x="6586" y="32506"/>
                    <a:pt x="6559" y="32348"/>
                    <a:pt x="6611" y="32380"/>
                  </a:cubicBezTo>
                  <a:cubicBezTo>
                    <a:pt x="7114" y="32684"/>
                    <a:pt x="7827" y="32820"/>
                    <a:pt x="8633" y="32820"/>
                  </a:cubicBezTo>
                  <a:cubicBezTo>
                    <a:pt x="11107" y="32820"/>
                    <a:pt x="14465" y="31543"/>
                    <a:pt x="15392" y="29911"/>
                  </a:cubicBezTo>
                  <a:cubicBezTo>
                    <a:pt x="15631" y="29486"/>
                    <a:pt x="15661" y="30629"/>
                    <a:pt x="9157" y="8020"/>
                  </a:cubicBezTo>
                  <a:cubicBezTo>
                    <a:pt x="9094" y="7799"/>
                    <a:pt x="9030" y="7575"/>
                    <a:pt x="8965" y="7350"/>
                  </a:cubicBezTo>
                  <a:cubicBezTo>
                    <a:pt x="8939" y="7260"/>
                    <a:pt x="8928" y="7203"/>
                    <a:pt x="8890" y="7130"/>
                  </a:cubicBezTo>
                  <a:cubicBezTo>
                    <a:pt x="8755" y="6882"/>
                    <a:pt x="8292" y="6447"/>
                    <a:pt x="5743" y="3802"/>
                  </a:cubicBezTo>
                  <a:cubicBezTo>
                    <a:pt x="2081" y="1"/>
                    <a:pt x="2340" y="247"/>
                    <a:pt x="2160" y="113"/>
                  </a:cubicBezTo>
                  <a:cubicBezTo>
                    <a:pt x="2124" y="85"/>
                    <a:pt x="2092" y="72"/>
                    <a:pt x="2064" y="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6"/>
            <p:cNvSpPr/>
            <p:nvPr/>
          </p:nvSpPr>
          <p:spPr>
            <a:xfrm>
              <a:off x="1895600" y="3609600"/>
              <a:ext cx="69725" cy="216225"/>
            </a:xfrm>
            <a:custGeom>
              <a:avLst/>
              <a:gdLst/>
              <a:ahLst/>
              <a:cxnLst/>
              <a:rect l="l" t="t" r="r" b="b"/>
              <a:pathLst>
                <a:path w="2789" h="8649" extrusionOk="0">
                  <a:moveTo>
                    <a:pt x="225" y="0"/>
                  </a:moveTo>
                  <a:cubicBezTo>
                    <a:pt x="208" y="0"/>
                    <a:pt x="191" y="2"/>
                    <a:pt x="173" y="6"/>
                  </a:cubicBezTo>
                  <a:cubicBezTo>
                    <a:pt x="71" y="29"/>
                    <a:pt x="1" y="114"/>
                    <a:pt x="16" y="196"/>
                  </a:cubicBezTo>
                  <a:cubicBezTo>
                    <a:pt x="152" y="911"/>
                    <a:pt x="320" y="1617"/>
                    <a:pt x="500" y="2319"/>
                  </a:cubicBezTo>
                  <a:cubicBezTo>
                    <a:pt x="678" y="3022"/>
                    <a:pt x="874" y="3718"/>
                    <a:pt x="1073" y="4415"/>
                  </a:cubicBezTo>
                  <a:cubicBezTo>
                    <a:pt x="1277" y="5110"/>
                    <a:pt x="1483" y="5803"/>
                    <a:pt x="1703" y="6492"/>
                  </a:cubicBezTo>
                  <a:cubicBezTo>
                    <a:pt x="1922" y="7182"/>
                    <a:pt x="2147" y="7870"/>
                    <a:pt x="2398" y="8552"/>
                  </a:cubicBezTo>
                  <a:cubicBezTo>
                    <a:pt x="2419" y="8611"/>
                    <a:pt x="2483" y="8648"/>
                    <a:pt x="2559" y="8648"/>
                  </a:cubicBezTo>
                  <a:cubicBezTo>
                    <a:pt x="2575" y="8648"/>
                    <a:pt x="2592" y="8647"/>
                    <a:pt x="2609" y="8643"/>
                  </a:cubicBezTo>
                  <a:cubicBezTo>
                    <a:pt x="2714" y="8620"/>
                    <a:pt x="2788" y="8533"/>
                    <a:pt x="2774" y="8449"/>
                  </a:cubicBezTo>
                  <a:cubicBezTo>
                    <a:pt x="2653" y="7730"/>
                    <a:pt x="2494" y="7021"/>
                    <a:pt x="2320" y="6317"/>
                  </a:cubicBezTo>
                  <a:cubicBezTo>
                    <a:pt x="2148" y="5612"/>
                    <a:pt x="1954" y="4913"/>
                    <a:pt x="1754" y="4217"/>
                  </a:cubicBezTo>
                  <a:cubicBezTo>
                    <a:pt x="1548" y="3522"/>
                    <a:pt x="1337" y="2829"/>
                    <a:pt x="1108" y="2141"/>
                  </a:cubicBezTo>
                  <a:cubicBezTo>
                    <a:pt x="881" y="1453"/>
                    <a:pt x="645" y="769"/>
                    <a:pt x="380" y="91"/>
                  </a:cubicBezTo>
                  <a:cubicBezTo>
                    <a:pt x="358" y="36"/>
                    <a:pt x="297" y="0"/>
                    <a:pt x="2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6"/>
            <p:cNvSpPr/>
            <p:nvPr/>
          </p:nvSpPr>
          <p:spPr>
            <a:xfrm>
              <a:off x="1778725" y="3643475"/>
              <a:ext cx="70575" cy="216000"/>
            </a:xfrm>
            <a:custGeom>
              <a:avLst/>
              <a:gdLst/>
              <a:ahLst/>
              <a:cxnLst/>
              <a:rect l="l" t="t" r="r" b="b"/>
              <a:pathLst>
                <a:path w="2823" h="8640" extrusionOk="0">
                  <a:moveTo>
                    <a:pt x="223" y="1"/>
                  </a:moveTo>
                  <a:cubicBezTo>
                    <a:pt x="207" y="1"/>
                    <a:pt x="190" y="3"/>
                    <a:pt x="172" y="6"/>
                  </a:cubicBezTo>
                  <a:cubicBezTo>
                    <a:pt x="71" y="30"/>
                    <a:pt x="1" y="115"/>
                    <a:pt x="16" y="197"/>
                  </a:cubicBezTo>
                  <a:cubicBezTo>
                    <a:pt x="153" y="912"/>
                    <a:pt x="320" y="1617"/>
                    <a:pt x="498" y="2319"/>
                  </a:cubicBezTo>
                  <a:cubicBezTo>
                    <a:pt x="675" y="3023"/>
                    <a:pt x="869" y="3721"/>
                    <a:pt x="1067" y="4417"/>
                  </a:cubicBezTo>
                  <a:cubicBezTo>
                    <a:pt x="1272" y="5112"/>
                    <a:pt x="1479" y="5805"/>
                    <a:pt x="1705" y="6494"/>
                  </a:cubicBezTo>
                  <a:cubicBezTo>
                    <a:pt x="1929" y="7183"/>
                    <a:pt x="2165" y="7868"/>
                    <a:pt x="2431" y="8546"/>
                  </a:cubicBezTo>
                  <a:cubicBezTo>
                    <a:pt x="2453" y="8603"/>
                    <a:pt x="2517" y="8640"/>
                    <a:pt x="2592" y="8640"/>
                  </a:cubicBezTo>
                  <a:cubicBezTo>
                    <a:pt x="2609" y="8640"/>
                    <a:pt x="2627" y="8638"/>
                    <a:pt x="2644" y="8634"/>
                  </a:cubicBezTo>
                  <a:cubicBezTo>
                    <a:pt x="2750" y="8610"/>
                    <a:pt x="2822" y="8522"/>
                    <a:pt x="2806" y="8437"/>
                  </a:cubicBezTo>
                  <a:cubicBezTo>
                    <a:pt x="2668" y="7723"/>
                    <a:pt x="2501" y="7018"/>
                    <a:pt x="2321" y="6316"/>
                  </a:cubicBezTo>
                  <a:cubicBezTo>
                    <a:pt x="2143" y="5613"/>
                    <a:pt x="1948" y="4916"/>
                    <a:pt x="1748" y="4219"/>
                  </a:cubicBezTo>
                  <a:cubicBezTo>
                    <a:pt x="1543" y="3524"/>
                    <a:pt x="1334" y="2831"/>
                    <a:pt x="1107" y="2142"/>
                  </a:cubicBezTo>
                  <a:cubicBezTo>
                    <a:pt x="882" y="1454"/>
                    <a:pt x="646" y="769"/>
                    <a:pt x="379" y="92"/>
                  </a:cubicBezTo>
                  <a:cubicBezTo>
                    <a:pt x="357" y="36"/>
                    <a:pt x="295" y="1"/>
                    <a:pt x="2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6"/>
            <p:cNvSpPr/>
            <p:nvPr/>
          </p:nvSpPr>
          <p:spPr>
            <a:xfrm>
              <a:off x="1693350" y="3345550"/>
              <a:ext cx="57075" cy="168425"/>
            </a:xfrm>
            <a:custGeom>
              <a:avLst/>
              <a:gdLst/>
              <a:ahLst/>
              <a:cxnLst/>
              <a:rect l="l" t="t" r="r" b="b"/>
              <a:pathLst>
                <a:path w="2283" h="6737" extrusionOk="0">
                  <a:moveTo>
                    <a:pt x="222" y="0"/>
                  </a:moveTo>
                  <a:cubicBezTo>
                    <a:pt x="207" y="0"/>
                    <a:pt x="191" y="2"/>
                    <a:pt x="175" y="5"/>
                  </a:cubicBezTo>
                  <a:cubicBezTo>
                    <a:pt x="72" y="26"/>
                    <a:pt x="0" y="111"/>
                    <a:pt x="14" y="194"/>
                  </a:cubicBezTo>
                  <a:cubicBezTo>
                    <a:pt x="106" y="750"/>
                    <a:pt x="230" y="1297"/>
                    <a:pt x="363" y="1842"/>
                  </a:cubicBezTo>
                  <a:cubicBezTo>
                    <a:pt x="495" y="2386"/>
                    <a:pt x="645" y="2926"/>
                    <a:pt x="798" y="3465"/>
                  </a:cubicBezTo>
                  <a:cubicBezTo>
                    <a:pt x="957" y="4002"/>
                    <a:pt x="1120" y="4538"/>
                    <a:pt x="1302" y="5068"/>
                  </a:cubicBezTo>
                  <a:cubicBezTo>
                    <a:pt x="1482" y="5599"/>
                    <a:pt x="1672" y="6126"/>
                    <a:pt x="1894" y="6645"/>
                  </a:cubicBezTo>
                  <a:cubicBezTo>
                    <a:pt x="1918" y="6701"/>
                    <a:pt x="1979" y="6736"/>
                    <a:pt x="2052" y="6736"/>
                  </a:cubicBezTo>
                  <a:cubicBezTo>
                    <a:pt x="2069" y="6736"/>
                    <a:pt x="2085" y="6734"/>
                    <a:pt x="2103" y="6731"/>
                  </a:cubicBezTo>
                  <a:cubicBezTo>
                    <a:pt x="2208" y="6709"/>
                    <a:pt x="2282" y="6622"/>
                    <a:pt x="2268" y="6536"/>
                  </a:cubicBezTo>
                  <a:cubicBezTo>
                    <a:pt x="2176" y="5980"/>
                    <a:pt x="2052" y="5433"/>
                    <a:pt x="1918" y="4888"/>
                  </a:cubicBezTo>
                  <a:cubicBezTo>
                    <a:pt x="1784" y="4344"/>
                    <a:pt x="1633" y="3804"/>
                    <a:pt x="1479" y="3267"/>
                  </a:cubicBezTo>
                  <a:cubicBezTo>
                    <a:pt x="1318" y="2730"/>
                    <a:pt x="1153" y="2194"/>
                    <a:pt x="971" y="1664"/>
                  </a:cubicBezTo>
                  <a:cubicBezTo>
                    <a:pt x="791" y="1134"/>
                    <a:pt x="599" y="606"/>
                    <a:pt x="378" y="88"/>
                  </a:cubicBezTo>
                  <a:cubicBezTo>
                    <a:pt x="355" y="34"/>
                    <a:pt x="294" y="0"/>
                    <a:pt x="2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6"/>
            <p:cNvSpPr/>
            <p:nvPr/>
          </p:nvSpPr>
          <p:spPr>
            <a:xfrm>
              <a:off x="1808800" y="3312050"/>
              <a:ext cx="56050" cy="167325"/>
            </a:xfrm>
            <a:custGeom>
              <a:avLst/>
              <a:gdLst/>
              <a:ahLst/>
              <a:cxnLst/>
              <a:rect l="l" t="t" r="r" b="b"/>
              <a:pathLst>
                <a:path w="2242" h="6693" extrusionOk="0">
                  <a:moveTo>
                    <a:pt x="223" y="0"/>
                  </a:moveTo>
                  <a:cubicBezTo>
                    <a:pt x="208" y="0"/>
                    <a:pt x="192" y="2"/>
                    <a:pt x="177" y="5"/>
                  </a:cubicBezTo>
                  <a:cubicBezTo>
                    <a:pt x="74" y="26"/>
                    <a:pt x="1" y="110"/>
                    <a:pt x="14" y="193"/>
                  </a:cubicBezTo>
                  <a:cubicBezTo>
                    <a:pt x="104" y="745"/>
                    <a:pt x="223" y="1289"/>
                    <a:pt x="352" y="1830"/>
                  </a:cubicBezTo>
                  <a:cubicBezTo>
                    <a:pt x="481" y="2371"/>
                    <a:pt x="628" y="2907"/>
                    <a:pt x="778" y="3442"/>
                  </a:cubicBezTo>
                  <a:cubicBezTo>
                    <a:pt x="934" y="3975"/>
                    <a:pt x="1093" y="4507"/>
                    <a:pt x="1271" y="5034"/>
                  </a:cubicBezTo>
                  <a:cubicBezTo>
                    <a:pt x="1448" y="5562"/>
                    <a:pt x="1635" y="6087"/>
                    <a:pt x="1852" y="6601"/>
                  </a:cubicBezTo>
                  <a:cubicBezTo>
                    <a:pt x="1876" y="6657"/>
                    <a:pt x="1939" y="6693"/>
                    <a:pt x="2013" y="6693"/>
                  </a:cubicBezTo>
                  <a:cubicBezTo>
                    <a:pt x="2028" y="6693"/>
                    <a:pt x="2045" y="6691"/>
                    <a:pt x="2061" y="6688"/>
                  </a:cubicBezTo>
                  <a:cubicBezTo>
                    <a:pt x="2168" y="6665"/>
                    <a:pt x="2242" y="6578"/>
                    <a:pt x="2227" y="6492"/>
                  </a:cubicBezTo>
                  <a:cubicBezTo>
                    <a:pt x="2138" y="5941"/>
                    <a:pt x="2018" y="5397"/>
                    <a:pt x="1887" y="4857"/>
                  </a:cubicBezTo>
                  <a:cubicBezTo>
                    <a:pt x="1758" y="4316"/>
                    <a:pt x="1610" y="3781"/>
                    <a:pt x="1459" y="3246"/>
                  </a:cubicBezTo>
                  <a:cubicBezTo>
                    <a:pt x="1302" y="2713"/>
                    <a:pt x="1141" y="2182"/>
                    <a:pt x="962" y="1655"/>
                  </a:cubicBezTo>
                  <a:cubicBezTo>
                    <a:pt x="785" y="1128"/>
                    <a:pt x="597" y="604"/>
                    <a:pt x="378" y="89"/>
                  </a:cubicBezTo>
                  <a:lnTo>
                    <a:pt x="378" y="88"/>
                  </a:lnTo>
                  <a:cubicBezTo>
                    <a:pt x="355" y="34"/>
                    <a:pt x="294" y="0"/>
                    <a:pt x="2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6"/>
            <p:cNvSpPr/>
            <p:nvPr/>
          </p:nvSpPr>
          <p:spPr>
            <a:xfrm>
              <a:off x="1628750" y="3068775"/>
              <a:ext cx="222250" cy="248475"/>
            </a:xfrm>
            <a:custGeom>
              <a:avLst/>
              <a:gdLst/>
              <a:ahLst/>
              <a:cxnLst/>
              <a:rect l="l" t="t" r="r" b="b"/>
              <a:pathLst>
                <a:path w="8890" h="9939" extrusionOk="0">
                  <a:moveTo>
                    <a:pt x="2065" y="72"/>
                  </a:moveTo>
                  <a:cubicBezTo>
                    <a:pt x="1894" y="72"/>
                    <a:pt x="1843" y="557"/>
                    <a:pt x="1671" y="1387"/>
                  </a:cubicBezTo>
                  <a:cubicBezTo>
                    <a:pt x="1269" y="3327"/>
                    <a:pt x="1043" y="4424"/>
                    <a:pt x="866" y="5296"/>
                  </a:cubicBezTo>
                  <a:cubicBezTo>
                    <a:pt x="832" y="5457"/>
                    <a:pt x="801" y="5611"/>
                    <a:pt x="770" y="5760"/>
                  </a:cubicBezTo>
                  <a:cubicBezTo>
                    <a:pt x="599" y="6599"/>
                    <a:pt x="455" y="7318"/>
                    <a:pt x="194" y="8601"/>
                  </a:cubicBezTo>
                  <a:cubicBezTo>
                    <a:pt x="95" y="9088"/>
                    <a:pt x="0" y="9361"/>
                    <a:pt x="24" y="9700"/>
                  </a:cubicBezTo>
                  <a:cubicBezTo>
                    <a:pt x="32" y="9702"/>
                    <a:pt x="42" y="9704"/>
                    <a:pt x="52" y="9707"/>
                  </a:cubicBezTo>
                  <a:cubicBezTo>
                    <a:pt x="60" y="9709"/>
                    <a:pt x="69" y="9711"/>
                    <a:pt x="78" y="9714"/>
                  </a:cubicBezTo>
                  <a:cubicBezTo>
                    <a:pt x="166" y="9743"/>
                    <a:pt x="254" y="9767"/>
                    <a:pt x="345" y="9781"/>
                  </a:cubicBezTo>
                  <a:cubicBezTo>
                    <a:pt x="1012" y="9881"/>
                    <a:pt x="1660" y="9938"/>
                    <a:pt x="2294" y="9938"/>
                  </a:cubicBezTo>
                  <a:cubicBezTo>
                    <a:pt x="3599" y="9938"/>
                    <a:pt x="4847" y="9698"/>
                    <a:pt x="6086" y="9100"/>
                  </a:cubicBezTo>
                  <a:cubicBezTo>
                    <a:pt x="7084" y="8618"/>
                    <a:pt x="7989" y="8006"/>
                    <a:pt x="8787" y="7236"/>
                  </a:cubicBezTo>
                  <a:cubicBezTo>
                    <a:pt x="8830" y="7194"/>
                    <a:pt x="8865" y="7161"/>
                    <a:pt x="8890" y="7131"/>
                  </a:cubicBezTo>
                  <a:cubicBezTo>
                    <a:pt x="8765" y="6898"/>
                    <a:pt x="8352" y="6503"/>
                    <a:pt x="6215" y="4293"/>
                  </a:cubicBezTo>
                  <a:cubicBezTo>
                    <a:pt x="6189" y="4266"/>
                    <a:pt x="6161" y="4236"/>
                    <a:pt x="6133" y="4207"/>
                  </a:cubicBezTo>
                  <a:cubicBezTo>
                    <a:pt x="6030" y="4100"/>
                    <a:pt x="5922" y="3988"/>
                    <a:pt x="5809" y="3870"/>
                  </a:cubicBezTo>
                  <a:cubicBezTo>
                    <a:pt x="5787" y="3849"/>
                    <a:pt x="5764" y="3825"/>
                    <a:pt x="5743" y="3802"/>
                  </a:cubicBezTo>
                  <a:cubicBezTo>
                    <a:pt x="2081" y="1"/>
                    <a:pt x="2340" y="247"/>
                    <a:pt x="2161" y="113"/>
                  </a:cubicBezTo>
                  <a:cubicBezTo>
                    <a:pt x="2125" y="85"/>
                    <a:pt x="2093" y="72"/>
                    <a:pt x="2065" y="7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6"/>
            <p:cNvSpPr/>
            <p:nvPr/>
          </p:nvSpPr>
          <p:spPr>
            <a:xfrm>
              <a:off x="1650350" y="3068775"/>
              <a:ext cx="123625" cy="132825"/>
            </a:xfrm>
            <a:custGeom>
              <a:avLst/>
              <a:gdLst/>
              <a:ahLst/>
              <a:cxnLst/>
              <a:rect l="l" t="t" r="r" b="b"/>
              <a:pathLst>
                <a:path w="4945" h="5313" extrusionOk="0">
                  <a:moveTo>
                    <a:pt x="1200" y="72"/>
                  </a:moveTo>
                  <a:cubicBezTo>
                    <a:pt x="1030" y="72"/>
                    <a:pt x="979" y="557"/>
                    <a:pt x="807" y="1387"/>
                  </a:cubicBezTo>
                  <a:cubicBezTo>
                    <a:pt x="405" y="3327"/>
                    <a:pt x="179" y="4424"/>
                    <a:pt x="1" y="5296"/>
                  </a:cubicBezTo>
                  <a:cubicBezTo>
                    <a:pt x="151" y="5307"/>
                    <a:pt x="301" y="5312"/>
                    <a:pt x="452" y="5312"/>
                  </a:cubicBezTo>
                  <a:cubicBezTo>
                    <a:pt x="2282" y="5312"/>
                    <a:pt x="4109" y="4557"/>
                    <a:pt x="4945" y="3870"/>
                  </a:cubicBezTo>
                  <a:cubicBezTo>
                    <a:pt x="4923" y="3849"/>
                    <a:pt x="4900" y="3825"/>
                    <a:pt x="4879" y="3802"/>
                  </a:cubicBezTo>
                  <a:cubicBezTo>
                    <a:pt x="1217" y="1"/>
                    <a:pt x="1476" y="247"/>
                    <a:pt x="1296" y="113"/>
                  </a:cubicBezTo>
                  <a:cubicBezTo>
                    <a:pt x="1260" y="85"/>
                    <a:pt x="1228" y="72"/>
                    <a:pt x="1200" y="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6"/>
            <p:cNvSpPr/>
            <p:nvPr/>
          </p:nvSpPr>
          <p:spPr>
            <a:xfrm>
              <a:off x="1693600" y="2970125"/>
              <a:ext cx="495850" cy="334425"/>
            </a:xfrm>
            <a:custGeom>
              <a:avLst/>
              <a:gdLst/>
              <a:ahLst/>
              <a:cxnLst/>
              <a:rect l="l" t="t" r="r" b="b"/>
              <a:pathLst>
                <a:path w="19834" h="13377" extrusionOk="0">
                  <a:moveTo>
                    <a:pt x="13134" y="3482"/>
                  </a:moveTo>
                  <a:cubicBezTo>
                    <a:pt x="13259" y="3482"/>
                    <a:pt x="13392" y="3500"/>
                    <a:pt x="13533" y="3539"/>
                  </a:cubicBezTo>
                  <a:cubicBezTo>
                    <a:pt x="14020" y="3716"/>
                    <a:pt x="14267" y="4234"/>
                    <a:pt x="14304" y="4750"/>
                  </a:cubicBezTo>
                  <a:cubicBezTo>
                    <a:pt x="14383" y="6091"/>
                    <a:pt x="13065" y="7331"/>
                    <a:pt x="11627" y="7510"/>
                  </a:cubicBezTo>
                  <a:cubicBezTo>
                    <a:pt x="11388" y="5878"/>
                    <a:pt x="11707" y="3482"/>
                    <a:pt x="13134" y="3482"/>
                  </a:cubicBezTo>
                  <a:close/>
                  <a:moveTo>
                    <a:pt x="3657" y="1"/>
                  </a:moveTo>
                  <a:cubicBezTo>
                    <a:pt x="3125" y="1"/>
                    <a:pt x="2569" y="116"/>
                    <a:pt x="2038" y="363"/>
                  </a:cubicBezTo>
                  <a:cubicBezTo>
                    <a:pt x="1" y="1314"/>
                    <a:pt x="174" y="3223"/>
                    <a:pt x="398" y="3223"/>
                  </a:cubicBezTo>
                  <a:cubicBezTo>
                    <a:pt x="437" y="3223"/>
                    <a:pt x="477" y="3166"/>
                    <a:pt x="507" y="3040"/>
                  </a:cubicBezTo>
                  <a:cubicBezTo>
                    <a:pt x="513" y="3017"/>
                    <a:pt x="608" y="2540"/>
                    <a:pt x="611" y="2519"/>
                  </a:cubicBezTo>
                  <a:cubicBezTo>
                    <a:pt x="889" y="1343"/>
                    <a:pt x="2159" y="502"/>
                    <a:pt x="3518" y="502"/>
                  </a:cubicBezTo>
                  <a:cubicBezTo>
                    <a:pt x="3884" y="502"/>
                    <a:pt x="4256" y="563"/>
                    <a:pt x="4617" y="695"/>
                  </a:cubicBezTo>
                  <a:cubicBezTo>
                    <a:pt x="7078" y="1727"/>
                    <a:pt x="6027" y="5309"/>
                    <a:pt x="8498" y="7311"/>
                  </a:cubicBezTo>
                  <a:cubicBezTo>
                    <a:pt x="9211" y="7879"/>
                    <a:pt x="10094" y="8245"/>
                    <a:pt x="11023" y="8302"/>
                  </a:cubicBezTo>
                  <a:cubicBezTo>
                    <a:pt x="11798" y="11884"/>
                    <a:pt x="14063" y="13376"/>
                    <a:pt x="16060" y="13376"/>
                  </a:cubicBezTo>
                  <a:cubicBezTo>
                    <a:pt x="17494" y="13376"/>
                    <a:pt x="18789" y="12607"/>
                    <a:pt x="19296" y="11289"/>
                  </a:cubicBezTo>
                  <a:cubicBezTo>
                    <a:pt x="19527" y="10709"/>
                    <a:pt x="19516" y="9564"/>
                    <a:pt x="19304" y="9234"/>
                  </a:cubicBezTo>
                  <a:cubicBezTo>
                    <a:pt x="19227" y="9116"/>
                    <a:pt x="19170" y="9061"/>
                    <a:pt x="19134" y="9061"/>
                  </a:cubicBezTo>
                  <a:cubicBezTo>
                    <a:pt x="19129" y="9061"/>
                    <a:pt x="19125" y="9062"/>
                    <a:pt x="19121" y="9064"/>
                  </a:cubicBezTo>
                  <a:cubicBezTo>
                    <a:pt x="18920" y="9156"/>
                    <a:pt x="19834" y="10791"/>
                    <a:pt x="17974" y="12317"/>
                  </a:cubicBezTo>
                  <a:cubicBezTo>
                    <a:pt x="17340" y="12691"/>
                    <a:pt x="16706" y="12863"/>
                    <a:pt x="16098" y="12863"/>
                  </a:cubicBezTo>
                  <a:cubicBezTo>
                    <a:pt x="14068" y="12863"/>
                    <a:pt x="12318" y="10952"/>
                    <a:pt x="11764" y="8282"/>
                  </a:cubicBezTo>
                  <a:cubicBezTo>
                    <a:pt x="13709" y="8035"/>
                    <a:pt x="15212" y="6375"/>
                    <a:pt x="15109" y="4696"/>
                  </a:cubicBezTo>
                  <a:cubicBezTo>
                    <a:pt x="15006" y="3326"/>
                    <a:pt x="14085" y="2680"/>
                    <a:pt x="13134" y="2680"/>
                  </a:cubicBezTo>
                  <a:cubicBezTo>
                    <a:pt x="12557" y="2680"/>
                    <a:pt x="11970" y="2918"/>
                    <a:pt x="11547" y="3377"/>
                  </a:cubicBezTo>
                  <a:cubicBezTo>
                    <a:pt x="10621" y="4407"/>
                    <a:pt x="10679" y="6152"/>
                    <a:pt x="10876" y="7517"/>
                  </a:cubicBezTo>
                  <a:cubicBezTo>
                    <a:pt x="9732" y="7396"/>
                    <a:pt x="8674" y="6690"/>
                    <a:pt x="8132" y="5857"/>
                  </a:cubicBezTo>
                  <a:cubicBezTo>
                    <a:pt x="7107" y="4289"/>
                    <a:pt x="7179" y="1698"/>
                    <a:pt x="5458" y="516"/>
                  </a:cubicBezTo>
                  <a:cubicBezTo>
                    <a:pt x="4966" y="185"/>
                    <a:pt x="4331" y="1"/>
                    <a:pt x="3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6"/>
            <p:cNvSpPr/>
            <p:nvPr/>
          </p:nvSpPr>
          <p:spPr>
            <a:xfrm>
              <a:off x="1677325" y="3108950"/>
              <a:ext cx="18350" cy="70750"/>
            </a:xfrm>
            <a:custGeom>
              <a:avLst/>
              <a:gdLst/>
              <a:ahLst/>
              <a:cxnLst/>
              <a:rect l="l" t="t" r="r" b="b"/>
              <a:pathLst>
                <a:path w="734" h="2830" extrusionOk="0">
                  <a:moveTo>
                    <a:pt x="560" y="0"/>
                  </a:moveTo>
                  <a:cubicBezTo>
                    <a:pt x="499" y="0"/>
                    <a:pt x="441" y="37"/>
                    <a:pt x="416" y="96"/>
                  </a:cubicBezTo>
                  <a:cubicBezTo>
                    <a:pt x="330" y="304"/>
                    <a:pt x="270" y="516"/>
                    <a:pt x="218" y="727"/>
                  </a:cubicBezTo>
                  <a:cubicBezTo>
                    <a:pt x="165" y="940"/>
                    <a:pt x="125" y="1155"/>
                    <a:pt x="91" y="1370"/>
                  </a:cubicBezTo>
                  <a:cubicBezTo>
                    <a:pt x="58" y="1586"/>
                    <a:pt x="33" y="1803"/>
                    <a:pt x="20" y="2021"/>
                  </a:cubicBezTo>
                  <a:cubicBezTo>
                    <a:pt x="5" y="2240"/>
                    <a:pt x="0" y="2460"/>
                    <a:pt x="21" y="2684"/>
                  </a:cubicBezTo>
                  <a:lnTo>
                    <a:pt x="21" y="2685"/>
                  </a:lnTo>
                  <a:cubicBezTo>
                    <a:pt x="26" y="2742"/>
                    <a:pt x="63" y="2794"/>
                    <a:pt x="120" y="2818"/>
                  </a:cubicBezTo>
                  <a:cubicBezTo>
                    <a:pt x="139" y="2826"/>
                    <a:pt x="160" y="2830"/>
                    <a:pt x="180" y="2830"/>
                  </a:cubicBezTo>
                  <a:cubicBezTo>
                    <a:pt x="243" y="2830"/>
                    <a:pt x="303" y="2792"/>
                    <a:pt x="328" y="2731"/>
                  </a:cubicBezTo>
                  <a:cubicBezTo>
                    <a:pt x="413" y="2523"/>
                    <a:pt x="474" y="2312"/>
                    <a:pt x="524" y="2099"/>
                  </a:cubicBezTo>
                  <a:cubicBezTo>
                    <a:pt x="577" y="1886"/>
                    <a:pt x="617" y="1671"/>
                    <a:pt x="649" y="1456"/>
                  </a:cubicBezTo>
                  <a:cubicBezTo>
                    <a:pt x="681" y="1240"/>
                    <a:pt x="705" y="1022"/>
                    <a:pt x="716" y="803"/>
                  </a:cubicBezTo>
                  <a:cubicBezTo>
                    <a:pt x="730" y="584"/>
                    <a:pt x="734" y="365"/>
                    <a:pt x="713" y="142"/>
                  </a:cubicBezTo>
                  <a:cubicBezTo>
                    <a:pt x="708" y="86"/>
                    <a:pt x="673" y="35"/>
                    <a:pt x="619" y="12"/>
                  </a:cubicBezTo>
                  <a:cubicBezTo>
                    <a:pt x="600" y="4"/>
                    <a:pt x="579" y="0"/>
                    <a:pt x="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886707C-9DB0-4859-A52A-DEEC28A88B58}"/>
              </a:ext>
            </a:extLst>
          </p:cNvPr>
          <p:cNvSpPr txBox="1"/>
          <p:nvPr/>
        </p:nvSpPr>
        <p:spPr>
          <a:xfrm>
            <a:off x="168856" y="1534589"/>
            <a:ext cx="8706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أي عدد أكبر من  1 ، وليس عدداً أولياً يُمكن كتابته في صورة </a:t>
            </a:r>
            <a:r>
              <a:rPr lang="ar-OM" sz="2800" b="1" dirty="0">
                <a:solidFill>
                  <a:srgbClr val="6B6DE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ناتج ضرب أعداد أولية</a:t>
            </a:r>
            <a:endParaRPr lang="en-US" sz="2800" b="1" dirty="0">
              <a:solidFill>
                <a:srgbClr val="6B6DE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97" name="Google Shape;697;p36"/>
          <p:cNvSpPr/>
          <p:nvPr/>
        </p:nvSpPr>
        <p:spPr>
          <a:xfrm>
            <a:off x="6975247" y="2791228"/>
            <a:ext cx="516297" cy="518008"/>
          </a:xfrm>
          <a:prstGeom prst="ellipse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B6DEE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82B64A3-A96A-4E6E-B44C-92AD67F80FF1}"/>
              </a:ext>
            </a:extLst>
          </p:cNvPr>
          <p:cNvSpPr txBox="1"/>
          <p:nvPr/>
        </p:nvSpPr>
        <p:spPr>
          <a:xfrm>
            <a:off x="6913957" y="2753713"/>
            <a:ext cx="819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solidFill>
                  <a:srgbClr val="6B6DEE"/>
                </a:solidFill>
              </a:rPr>
              <a:t>48</a:t>
            </a:r>
            <a:endParaRPr lang="en-US" sz="3200" dirty="0">
              <a:solidFill>
                <a:srgbClr val="6B6DEE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B397569-C149-4A7B-A10C-21DA492F8EB8}"/>
              </a:ext>
            </a:extLst>
          </p:cNvPr>
          <p:cNvSpPr txBox="1"/>
          <p:nvPr/>
        </p:nvSpPr>
        <p:spPr>
          <a:xfrm>
            <a:off x="1410275" y="2856864"/>
            <a:ext cx="5534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dirty="0"/>
              <a:t>= 2 × 3 × 7</a:t>
            </a:r>
            <a:endParaRPr lang="en-US" sz="2800" dirty="0"/>
          </a:p>
        </p:txBody>
      </p:sp>
      <p:sp>
        <p:nvSpPr>
          <p:cNvPr id="34" name="Google Shape;697;p36">
            <a:extLst>
              <a:ext uri="{FF2B5EF4-FFF2-40B4-BE49-F238E27FC236}">
                <a16:creationId xmlns:a16="http://schemas.microsoft.com/office/drawing/2014/main" id="{F71EFABF-D1EF-465B-9010-6B056B396167}"/>
              </a:ext>
            </a:extLst>
          </p:cNvPr>
          <p:cNvSpPr/>
          <p:nvPr/>
        </p:nvSpPr>
        <p:spPr>
          <a:xfrm>
            <a:off x="6988385" y="3430888"/>
            <a:ext cx="516297" cy="518008"/>
          </a:xfrm>
          <a:prstGeom prst="ellipse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B6DEE"/>
              </a:solidFill>
            </a:endParaRP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8CBDD160-1977-4FA1-AABC-8BB4CD716EF1}"/>
              </a:ext>
            </a:extLst>
          </p:cNvPr>
          <p:cNvSpPr txBox="1"/>
          <p:nvPr/>
        </p:nvSpPr>
        <p:spPr>
          <a:xfrm>
            <a:off x="6913957" y="3397505"/>
            <a:ext cx="819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solidFill>
                  <a:srgbClr val="6B6DEE"/>
                </a:solidFill>
              </a:rPr>
              <a:t>45</a:t>
            </a:r>
            <a:endParaRPr lang="en-US" sz="3200" dirty="0">
              <a:solidFill>
                <a:srgbClr val="6B6DEE"/>
              </a:solidFill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91B71CDF-5F2B-4C44-9A26-4C97A1C70D97}"/>
              </a:ext>
            </a:extLst>
          </p:cNvPr>
          <p:cNvSpPr txBox="1"/>
          <p:nvPr/>
        </p:nvSpPr>
        <p:spPr>
          <a:xfrm>
            <a:off x="2466753" y="3441639"/>
            <a:ext cx="452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dirty="0"/>
              <a:t>= 3 × 3 × 5</a:t>
            </a:r>
            <a:endParaRPr lang="en-US" sz="2800" dirty="0"/>
          </a:p>
        </p:txBody>
      </p:sp>
      <p:sp>
        <p:nvSpPr>
          <p:cNvPr id="37" name="Google Shape;697;p36">
            <a:extLst>
              <a:ext uri="{FF2B5EF4-FFF2-40B4-BE49-F238E27FC236}">
                <a16:creationId xmlns:a16="http://schemas.microsoft.com/office/drawing/2014/main" id="{4E050E51-CFA4-4AC4-A070-020CCE9826EA}"/>
              </a:ext>
            </a:extLst>
          </p:cNvPr>
          <p:cNvSpPr/>
          <p:nvPr/>
        </p:nvSpPr>
        <p:spPr>
          <a:xfrm>
            <a:off x="7042200" y="4130126"/>
            <a:ext cx="516297" cy="518008"/>
          </a:xfrm>
          <a:prstGeom prst="ellipse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B6DEE"/>
              </a:solidFill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D78C719E-6134-4762-A79F-068612142F26}"/>
              </a:ext>
            </a:extLst>
          </p:cNvPr>
          <p:cNvSpPr txBox="1"/>
          <p:nvPr/>
        </p:nvSpPr>
        <p:spPr>
          <a:xfrm>
            <a:off x="6947695" y="4185011"/>
            <a:ext cx="1035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solidFill>
                  <a:srgbClr val="6B6DEE"/>
                </a:solidFill>
              </a:rPr>
              <a:t>196</a:t>
            </a:r>
            <a:endParaRPr lang="en-US" sz="2400" dirty="0">
              <a:solidFill>
                <a:srgbClr val="6B6DEE"/>
              </a:solidFill>
            </a:endParaRP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EB7988FB-9BA5-493E-B793-0DAE73134ACA}"/>
              </a:ext>
            </a:extLst>
          </p:cNvPr>
          <p:cNvSpPr txBox="1"/>
          <p:nvPr/>
        </p:nvSpPr>
        <p:spPr>
          <a:xfrm>
            <a:off x="2466753" y="4154233"/>
            <a:ext cx="452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dirty="0"/>
              <a:t>= 2 × 2 × 7 × 7 </a:t>
            </a:r>
            <a:endParaRPr lang="en-US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3FEF54-689F-4BD8-807E-074CDEE7D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46" y="1868018"/>
            <a:ext cx="1968969" cy="314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وسيلة الشرح: سهم إلى اليمين 1">
            <a:extLst>
              <a:ext uri="{FF2B5EF4-FFF2-40B4-BE49-F238E27FC236}">
                <a16:creationId xmlns:a16="http://schemas.microsoft.com/office/drawing/2014/main" id="{15911D2E-FC66-431F-9F03-4B92E5A28103}"/>
              </a:ext>
            </a:extLst>
          </p:cNvPr>
          <p:cNvSpPr/>
          <p:nvPr/>
        </p:nvSpPr>
        <p:spPr>
          <a:xfrm rot="5400000">
            <a:off x="5575263" y="1803833"/>
            <a:ext cx="728140" cy="1399016"/>
          </a:xfrm>
          <a:prstGeom prst="rightArrow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4D72D97-3898-47EB-BC60-468BCF08BDC1}"/>
              </a:ext>
            </a:extLst>
          </p:cNvPr>
          <p:cNvSpPr txBox="1"/>
          <p:nvPr/>
        </p:nvSpPr>
        <p:spPr>
          <a:xfrm>
            <a:off x="5457977" y="2160960"/>
            <a:ext cx="96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rgbClr val="FF7A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أمثلة </a:t>
            </a:r>
            <a:endParaRPr lang="en-US" sz="2800" b="1" dirty="0">
              <a:solidFill>
                <a:srgbClr val="FF7A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33"/>
          <p:cNvGrpSpPr/>
          <p:nvPr/>
        </p:nvGrpSpPr>
        <p:grpSpPr>
          <a:xfrm>
            <a:off x="195327" y="147450"/>
            <a:ext cx="8756424" cy="4865725"/>
            <a:chOff x="195327" y="147450"/>
            <a:chExt cx="8756424" cy="4865725"/>
          </a:xfrm>
        </p:grpSpPr>
        <p:sp>
          <p:nvSpPr>
            <p:cNvPr id="558" name="Google Shape;558;p33"/>
            <p:cNvSpPr/>
            <p:nvPr/>
          </p:nvSpPr>
          <p:spPr>
            <a:xfrm>
              <a:off x="19532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3"/>
            <p:cNvSpPr/>
            <p:nvPr/>
          </p:nvSpPr>
          <p:spPr>
            <a:xfrm>
              <a:off x="8817977" y="14745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3"/>
            <p:cNvSpPr/>
            <p:nvPr/>
          </p:nvSpPr>
          <p:spPr>
            <a:xfrm>
              <a:off x="19532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3"/>
            <p:cNvSpPr/>
            <p:nvPr/>
          </p:nvSpPr>
          <p:spPr>
            <a:xfrm>
              <a:off x="8817977" y="4877200"/>
              <a:ext cx="133774" cy="135975"/>
            </a:xfrm>
            <a:custGeom>
              <a:avLst/>
              <a:gdLst/>
              <a:ahLst/>
              <a:cxnLst/>
              <a:rect l="l" t="t" r="r" b="b"/>
              <a:pathLst>
                <a:path w="993" h="980" extrusionOk="0">
                  <a:moveTo>
                    <a:pt x="302" y="135"/>
                  </a:moveTo>
                  <a:cubicBezTo>
                    <a:pt x="479" y="5"/>
                    <a:pt x="671" y="1"/>
                    <a:pt x="803" y="178"/>
                  </a:cubicBezTo>
                  <a:cubicBezTo>
                    <a:pt x="993" y="432"/>
                    <a:pt x="834" y="794"/>
                    <a:pt x="596" y="910"/>
                  </a:cubicBezTo>
                  <a:cubicBezTo>
                    <a:pt x="452" y="980"/>
                    <a:pt x="262" y="951"/>
                    <a:pt x="166" y="827"/>
                  </a:cubicBezTo>
                  <a:cubicBezTo>
                    <a:pt x="0" y="612"/>
                    <a:pt x="103" y="283"/>
                    <a:pt x="302" y="1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2" name="Google Shape;562;p33"/>
          <p:cNvSpPr/>
          <p:nvPr/>
        </p:nvSpPr>
        <p:spPr>
          <a:xfrm>
            <a:off x="5723654" y="403468"/>
            <a:ext cx="2831468" cy="639491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 dirty="0">
              <a:solidFill>
                <a:srgbClr val="6B6DEE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563" name="Google Shape;563;p33"/>
          <p:cNvSpPr txBox="1">
            <a:spLocks noGrp="1"/>
          </p:cNvSpPr>
          <p:nvPr>
            <p:ph type="title"/>
          </p:nvPr>
        </p:nvSpPr>
        <p:spPr>
          <a:xfrm>
            <a:off x="4462009" y="-2544"/>
            <a:ext cx="5275143" cy="13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شجرة العوامل</a:t>
            </a:r>
            <a:endParaRPr sz="4000" b="1" dirty="0">
              <a:solidFill>
                <a:srgbClr val="6B6DE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4" name="Google Shape;564;p33"/>
          <p:cNvSpPr txBox="1">
            <a:spLocks noGrp="1"/>
          </p:cNvSpPr>
          <p:nvPr>
            <p:ph type="subTitle" idx="1"/>
          </p:nvPr>
        </p:nvSpPr>
        <p:spPr>
          <a:xfrm>
            <a:off x="329101" y="275948"/>
            <a:ext cx="5467136" cy="12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ar-OM" sz="2400" dirty="0"/>
              <a:t>يمكن استخدام </a:t>
            </a:r>
            <a:r>
              <a:rPr lang="ar-OM" sz="2400" dirty="0">
                <a:solidFill>
                  <a:srgbClr val="52AE93"/>
                </a:solidFill>
              </a:rPr>
              <a:t>شجرة العوامل </a:t>
            </a:r>
            <a:r>
              <a:rPr lang="ar-OM" sz="2400" dirty="0"/>
              <a:t>لإيجاد العوامل الأولية وتوضيحها  وفيما يلي شجرة عوامل العدد </a:t>
            </a:r>
            <a:r>
              <a:rPr lang="ar-OM" sz="3600" b="1" dirty="0">
                <a:solidFill>
                  <a:srgbClr val="FF7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</a:t>
            </a:r>
            <a:r>
              <a:rPr lang="ar-OM" sz="2400" dirty="0"/>
              <a:t> </a:t>
            </a:r>
            <a:endParaRPr sz="2400" dirty="0"/>
          </a:p>
        </p:txBody>
      </p: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C02E1B39-2B2A-428B-B0A6-D007885BC7C3}"/>
              </a:ext>
            </a:extLst>
          </p:cNvPr>
          <p:cNvGrpSpPr/>
          <p:nvPr/>
        </p:nvGrpSpPr>
        <p:grpSpPr>
          <a:xfrm>
            <a:off x="6432951" y="1302870"/>
            <a:ext cx="2451913" cy="1287385"/>
            <a:chOff x="5526997" y="1599754"/>
            <a:chExt cx="2451913" cy="1287385"/>
          </a:xfrm>
        </p:grpSpPr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53CEFF8A-F6CA-4B06-A095-79AF06E2D666}"/>
                </a:ext>
              </a:extLst>
            </p:cNvPr>
            <p:cNvSpPr txBox="1"/>
            <p:nvPr/>
          </p:nvSpPr>
          <p:spPr>
            <a:xfrm>
              <a:off x="6364115" y="1599754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6B6DEE"/>
                  </a:solidFill>
                </a:rPr>
                <a:t>24</a:t>
              </a:r>
              <a:endParaRPr lang="en-US" sz="2000" dirty="0">
                <a:solidFill>
                  <a:srgbClr val="6B6DEE"/>
                </a:solidFill>
              </a:endParaRPr>
            </a:p>
          </p:txBody>
        </p: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80C49310-6BD0-471C-8604-0398603D5B41}"/>
                </a:ext>
              </a:extLst>
            </p:cNvPr>
            <p:cNvCxnSpPr>
              <a:cxnSpLocks/>
            </p:cNvCxnSpPr>
            <p:nvPr/>
          </p:nvCxnSpPr>
          <p:spPr>
            <a:xfrm>
              <a:off x="6576159" y="1899713"/>
              <a:ext cx="441251" cy="20461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رابط مستقيم 7">
              <a:extLst>
                <a:ext uri="{FF2B5EF4-FFF2-40B4-BE49-F238E27FC236}">
                  <a16:creationId xmlns:a16="http://schemas.microsoft.com/office/drawing/2014/main" id="{6566034B-21B8-4B2B-A40F-8512D64002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3489" y="1902683"/>
              <a:ext cx="441252" cy="21544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0447C8BD-321C-4FE0-B955-8E904FD93618}"/>
                </a:ext>
              </a:extLst>
            </p:cNvPr>
            <p:cNvSpPr txBox="1"/>
            <p:nvPr/>
          </p:nvSpPr>
          <p:spPr>
            <a:xfrm>
              <a:off x="6888111" y="1989915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4</a:t>
              </a:r>
              <a:endParaRPr lang="en-US" sz="2000" dirty="0"/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F97AFCED-53C3-4C7E-96C1-C7A6A45AAC96}"/>
                </a:ext>
              </a:extLst>
            </p:cNvPr>
            <p:cNvSpPr txBox="1"/>
            <p:nvPr/>
          </p:nvSpPr>
          <p:spPr>
            <a:xfrm>
              <a:off x="5930567" y="1989915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6</a:t>
              </a:r>
              <a:endParaRPr lang="en-US" sz="2000" dirty="0"/>
            </a:p>
          </p:txBody>
        </p:sp>
        <p:cxnSp>
          <p:nvCxnSpPr>
            <p:cNvPr id="41" name="رابط مستقيم 40">
              <a:extLst>
                <a:ext uri="{FF2B5EF4-FFF2-40B4-BE49-F238E27FC236}">
                  <a16:creationId xmlns:a16="http://schemas.microsoft.com/office/drawing/2014/main" id="{0BF4CD18-E14F-47C8-8EF4-0FF3185F7B1C}"/>
                </a:ext>
              </a:extLst>
            </p:cNvPr>
            <p:cNvCxnSpPr>
              <a:cxnSpLocks/>
            </p:cNvCxnSpPr>
            <p:nvPr/>
          </p:nvCxnSpPr>
          <p:spPr>
            <a:xfrm>
              <a:off x="7073032" y="2273267"/>
              <a:ext cx="441251" cy="29695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رابط مستقيم 41">
              <a:extLst>
                <a:ext uri="{FF2B5EF4-FFF2-40B4-BE49-F238E27FC236}">
                  <a16:creationId xmlns:a16="http://schemas.microsoft.com/office/drawing/2014/main" id="{F672E8BA-6CE4-49A0-B3A9-0C2AF05A0E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42058" y="2273267"/>
              <a:ext cx="441252" cy="3077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رابط مستقيم 42">
              <a:extLst>
                <a:ext uri="{FF2B5EF4-FFF2-40B4-BE49-F238E27FC236}">
                  <a16:creationId xmlns:a16="http://schemas.microsoft.com/office/drawing/2014/main" id="{747A1F33-4A38-4BBF-A14A-88215827A156}"/>
                </a:ext>
              </a:extLst>
            </p:cNvPr>
            <p:cNvCxnSpPr/>
            <p:nvPr/>
          </p:nvCxnSpPr>
          <p:spPr>
            <a:xfrm>
              <a:off x="6108121" y="2272335"/>
              <a:ext cx="441251" cy="29695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رابط مستقيم 43">
              <a:extLst>
                <a:ext uri="{FF2B5EF4-FFF2-40B4-BE49-F238E27FC236}">
                  <a16:creationId xmlns:a16="http://schemas.microsoft.com/office/drawing/2014/main" id="{210AD637-9AE9-4AD9-BA43-77B5C6A674AE}"/>
                </a:ext>
              </a:extLst>
            </p:cNvPr>
            <p:cNvCxnSpPr/>
            <p:nvPr/>
          </p:nvCxnSpPr>
          <p:spPr>
            <a:xfrm flipH="1">
              <a:off x="5677146" y="2274394"/>
              <a:ext cx="441252" cy="3077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9E701F6D-C094-4A40-AB10-1436C7A03610}"/>
                </a:ext>
              </a:extLst>
            </p:cNvPr>
            <p:cNvSpPr txBox="1"/>
            <p:nvPr/>
          </p:nvSpPr>
          <p:spPr>
            <a:xfrm>
              <a:off x="7394119" y="2477484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00B050"/>
                  </a:solidFill>
                </a:rPr>
                <a:t>2</a:t>
              </a:r>
              <a:endParaRPr lang="en-US" sz="2000" dirty="0">
                <a:solidFill>
                  <a:srgbClr val="00B050"/>
                </a:solidFill>
              </a:endParaRP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58B4579E-D181-4953-A341-2119DF68DA06}"/>
                </a:ext>
              </a:extLst>
            </p:cNvPr>
            <p:cNvSpPr txBox="1"/>
            <p:nvPr/>
          </p:nvSpPr>
          <p:spPr>
            <a:xfrm>
              <a:off x="6525049" y="2487029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00B050"/>
                  </a:solidFill>
                </a:rPr>
                <a:t>2</a:t>
              </a:r>
              <a:endParaRPr lang="en-US" sz="2000" dirty="0">
                <a:solidFill>
                  <a:srgbClr val="00B050"/>
                </a:solidFill>
              </a:endParaRP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B098A7A6-A7C3-478E-B894-FC78F85E591D}"/>
                </a:ext>
              </a:extLst>
            </p:cNvPr>
            <p:cNvSpPr txBox="1"/>
            <p:nvPr/>
          </p:nvSpPr>
          <p:spPr>
            <a:xfrm>
              <a:off x="6348370" y="2487029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00B050"/>
                  </a:solidFill>
                </a:rPr>
                <a:t>2</a:t>
              </a:r>
              <a:endParaRPr lang="en-US" sz="2000" dirty="0">
                <a:solidFill>
                  <a:srgbClr val="00B050"/>
                </a:solidFill>
              </a:endParaRP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403B47D5-F834-4860-A2AE-05FAC6B743BA}"/>
                </a:ext>
              </a:extLst>
            </p:cNvPr>
            <p:cNvSpPr txBox="1"/>
            <p:nvPr/>
          </p:nvSpPr>
          <p:spPr>
            <a:xfrm>
              <a:off x="5526997" y="2484792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00B050"/>
                  </a:solidFill>
                </a:rPr>
                <a:t>3</a:t>
              </a:r>
              <a:endParaRPr lang="en-US" sz="2000" dirty="0">
                <a:solidFill>
                  <a:srgbClr val="00B050"/>
                </a:solidFill>
              </a:endParaRPr>
            </a:p>
          </p:txBody>
        </p:sp>
      </p:grp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D412822A-7545-4779-B71E-A6751ACD419E}"/>
              </a:ext>
            </a:extLst>
          </p:cNvPr>
          <p:cNvSpPr txBox="1"/>
          <p:nvPr/>
        </p:nvSpPr>
        <p:spPr>
          <a:xfrm>
            <a:off x="845124" y="3640000"/>
            <a:ext cx="7391789" cy="1200329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OM" sz="2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يمكن رسم أكثر من شجرة عوامل للعدد الواحد بحيث تكون الأعداد الموجودة في نهاية الفروع هي نفسها .</a:t>
            </a:r>
          </a:p>
          <a:p>
            <a:pPr algn="r"/>
            <a:endParaRPr lang="ar-OM" sz="2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OM" sz="2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يمكن كتابة العوامل الأولية للعدد 24 بطريقة أخرى (الطريقة الأسية ) وهي</a:t>
            </a:r>
            <a:r>
              <a:rPr lang="ar-OM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OM" sz="3200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24 =</a:t>
            </a:r>
            <a:r>
              <a:rPr lang="ar-OM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OM" sz="3200" dirty="0">
                <a:solidFill>
                  <a:srgbClr val="6B6DE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  × 3 </a:t>
            </a:r>
            <a:endParaRPr lang="en-US" sz="3200" dirty="0">
              <a:solidFill>
                <a:srgbClr val="6B6DE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054AA9CF-B077-4EAB-BA62-8E966AF86F0F}"/>
              </a:ext>
            </a:extLst>
          </p:cNvPr>
          <p:cNvGrpSpPr/>
          <p:nvPr/>
        </p:nvGrpSpPr>
        <p:grpSpPr>
          <a:xfrm>
            <a:off x="3429983" y="1274128"/>
            <a:ext cx="2345868" cy="1775552"/>
            <a:chOff x="1363296" y="1507373"/>
            <a:chExt cx="2345868" cy="1775552"/>
          </a:xfrm>
        </p:grpSpPr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A5FDCC4A-C89A-40B0-8C21-33A564117654}"/>
                </a:ext>
              </a:extLst>
            </p:cNvPr>
            <p:cNvSpPr txBox="1"/>
            <p:nvPr/>
          </p:nvSpPr>
          <p:spPr>
            <a:xfrm>
              <a:off x="2646212" y="2866516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00B050"/>
                  </a:solidFill>
                </a:rPr>
                <a:t>2</a:t>
              </a:r>
              <a:endParaRPr lang="en-US" sz="2000" dirty="0">
                <a:solidFill>
                  <a:srgbClr val="00B050"/>
                </a:solidFill>
              </a:endParaRPr>
            </a:p>
          </p:txBody>
        </p:sp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47845ADE-599E-461C-AB93-AA056EA8B4D3}"/>
                </a:ext>
              </a:extLst>
            </p:cNvPr>
            <p:cNvSpPr txBox="1"/>
            <p:nvPr/>
          </p:nvSpPr>
          <p:spPr>
            <a:xfrm>
              <a:off x="1737701" y="2882815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00B050"/>
                  </a:solidFill>
                </a:rPr>
                <a:t>2</a:t>
              </a:r>
              <a:endParaRPr lang="en-US" sz="2000" dirty="0">
                <a:solidFill>
                  <a:srgbClr val="00B050"/>
                </a:solidFill>
              </a:endParaRPr>
            </a:p>
          </p:txBody>
        </p:sp>
        <p:grpSp>
          <p:nvGrpSpPr>
            <p:cNvPr id="17" name="مجموعة 16">
              <a:extLst>
                <a:ext uri="{FF2B5EF4-FFF2-40B4-BE49-F238E27FC236}">
                  <a16:creationId xmlns:a16="http://schemas.microsoft.com/office/drawing/2014/main" id="{5131175D-1C3B-4157-993C-1776A4ED3BEC}"/>
                </a:ext>
              </a:extLst>
            </p:cNvPr>
            <p:cNvGrpSpPr/>
            <p:nvPr/>
          </p:nvGrpSpPr>
          <p:grpSpPr>
            <a:xfrm>
              <a:off x="1363296" y="1507373"/>
              <a:ext cx="2345868" cy="1459768"/>
              <a:chOff x="2450306" y="1697231"/>
              <a:chExt cx="2345868" cy="1459768"/>
            </a:xfrm>
          </p:grpSpPr>
          <p:sp>
            <p:nvSpPr>
              <p:cNvPr id="53" name="مربع نص 52">
                <a:extLst>
                  <a:ext uri="{FF2B5EF4-FFF2-40B4-BE49-F238E27FC236}">
                    <a16:creationId xmlns:a16="http://schemas.microsoft.com/office/drawing/2014/main" id="{F0EA6CBE-60B7-4E44-B8B4-9015DD1E3D0D}"/>
                  </a:ext>
                </a:extLst>
              </p:cNvPr>
              <p:cNvSpPr txBox="1"/>
              <p:nvPr/>
            </p:nvSpPr>
            <p:spPr>
              <a:xfrm>
                <a:off x="3268949" y="1697231"/>
                <a:ext cx="5847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>
                    <a:solidFill>
                      <a:srgbClr val="6B6DEE"/>
                    </a:solidFill>
                  </a:rPr>
                  <a:t>24</a:t>
                </a:r>
                <a:endParaRPr lang="en-US" sz="2000" dirty="0">
                  <a:solidFill>
                    <a:srgbClr val="6B6DEE"/>
                  </a:solidFill>
                </a:endParaRPr>
              </a:p>
            </p:txBody>
          </p:sp>
          <p:sp>
            <p:nvSpPr>
              <p:cNvPr id="56" name="مربع نص 55">
                <a:extLst>
                  <a:ext uri="{FF2B5EF4-FFF2-40B4-BE49-F238E27FC236}">
                    <a16:creationId xmlns:a16="http://schemas.microsoft.com/office/drawing/2014/main" id="{2E691355-DFCA-48CA-9EB6-50E37CA60DE8}"/>
                  </a:ext>
                </a:extLst>
              </p:cNvPr>
              <p:cNvSpPr txBox="1"/>
              <p:nvPr/>
            </p:nvSpPr>
            <p:spPr>
              <a:xfrm>
                <a:off x="3768820" y="2099418"/>
                <a:ext cx="584791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8</a:t>
                </a:r>
                <a:endParaRPr lang="en-US" sz="2000" dirty="0"/>
              </a:p>
            </p:txBody>
          </p:sp>
          <p:sp>
            <p:nvSpPr>
              <p:cNvPr id="57" name="مربع نص 56">
                <a:extLst>
                  <a:ext uri="{FF2B5EF4-FFF2-40B4-BE49-F238E27FC236}">
                    <a16:creationId xmlns:a16="http://schemas.microsoft.com/office/drawing/2014/main" id="{1F6653A2-A960-4E0F-BB34-8A312011F6EB}"/>
                  </a:ext>
                </a:extLst>
              </p:cNvPr>
              <p:cNvSpPr txBox="1"/>
              <p:nvPr/>
            </p:nvSpPr>
            <p:spPr>
              <a:xfrm>
                <a:off x="2801780" y="2105877"/>
                <a:ext cx="584791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>
                    <a:solidFill>
                      <a:srgbClr val="00B050"/>
                    </a:solidFill>
                  </a:rPr>
                  <a:t>3</a:t>
                </a:r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62" name="مربع نص 61">
                <a:extLst>
                  <a:ext uri="{FF2B5EF4-FFF2-40B4-BE49-F238E27FC236}">
                    <a16:creationId xmlns:a16="http://schemas.microsoft.com/office/drawing/2014/main" id="{9A65E721-8D6D-4ADC-9A35-6957CB67DB34}"/>
                  </a:ext>
                </a:extLst>
              </p:cNvPr>
              <p:cNvSpPr txBox="1"/>
              <p:nvPr/>
            </p:nvSpPr>
            <p:spPr>
              <a:xfrm>
                <a:off x="4211383" y="2564844"/>
                <a:ext cx="584791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>
                    <a:solidFill>
                      <a:srgbClr val="00B050"/>
                    </a:solidFill>
                  </a:rPr>
                  <a:t>2</a:t>
                </a:r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63" name="مربع نص 62">
                <a:extLst>
                  <a:ext uri="{FF2B5EF4-FFF2-40B4-BE49-F238E27FC236}">
                    <a16:creationId xmlns:a16="http://schemas.microsoft.com/office/drawing/2014/main" id="{3146BB54-5297-4854-AACA-D1A5FB882151}"/>
                  </a:ext>
                </a:extLst>
              </p:cNvPr>
              <p:cNvSpPr txBox="1"/>
              <p:nvPr/>
            </p:nvSpPr>
            <p:spPr>
              <a:xfrm>
                <a:off x="3283508" y="2563431"/>
                <a:ext cx="584791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4</a:t>
                </a:r>
                <a:endParaRPr lang="en-US" sz="2000" dirty="0"/>
              </a:p>
            </p:txBody>
          </p:sp>
          <p:grpSp>
            <p:nvGrpSpPr>
              <p:cNvPr id="12" name="مجموعة 11">
                <a:extLst>
                  <a:ext uri="{FF2B5EF4-FFF2-40B4-BE49-F238E27FC236}">
                    <a16:creationId xmlns:a16="http://schemas.microsoft.com/office/drawing/2014/main" id="{73F0140D-C6DC-4959-A030-A69958D6937E}"/>
                  </a:ext>
                </a:extLst>
              </p:cNvPr>
              <p:cNvGrpSpPr/>
              <p:nvPr/>
            </p:nvGrpSpPr>
            <p:grpSpPr>
              <a:xfrm>
                <a:off x="3004486" y="1998155"/>
                <a:ext cx="1370735" cy="1158844"/>
                <a:chOff x="3023516" y="2028787"/>
                <a:chExt cx="1370735" cy="1158844"/>
              </a:xfrm>
            </p:grpSpPr>
            <p:cxnSp>
              <p:nvCxnSpPr>
                <p:cNvPr id="54" name="رابط مستقيم 53">
                  <a:extLst>
                    <a:ext uri="{FF2B5EF4-FFF2-40B4-BE49-F238E27FC236}">
                      <a16:creationId xmlns:a16="http://schemas.microsoft.com/office/drawing/2014/main" id="{53F46C06-8840-4878-94D3-899CCD1009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8846" y="2030056"/>
                  <a:ext cx="441251" cy="204617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رابط مستقيم 54">
                  <a:extLst>
                    <a:ext uri="{FF2B5EF4-FFF2-40B4-BE49-F238E27FC236}">
                      <a16:creationId xmlns:a16="http://schemas.microsoft.com/office/drawing/2014/main" id="{88458A15-B938-466B-B6BF-F2F5643823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053553" y="2028787"/>
                  <a:ext cx="441252" cy="215444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رابط مستقيم 57">
                  <a:extLst>
                    <a:ext uri="{FF2B5EF4-FFF2-40B4-BE49-F238E27FC236}">
                      <a16:creationId xmlns:a16="http://schemas.microsoft.com/office/drawing/2014/main" id="{95BF84BD-0253-456C-B009-5A2CD21DE427}"/>
                    </a:ext>
                  </a:extLst>
                </p:cNvPr>
                <p:cNvCxnSpPr/>
                <p:nvPr/>
              </p:nvCxnSpPr>
              <p:spPr>
                <a:xfrm>
                  <a:off x="3953000" y="2400524"/>
                  <a:ext cx="441251" cy="29695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رابط مستقيم 58">
                  <a:extLst>
                    <a:ext uri="{FF2B5EF4-FFF2-40B4-BE49-F238E27FC236}">
                      <a16:creationId xmlns:a16="http://schemas.microsoft.com/office/drawing/2014/main" id="{778EE29D-4403-4D56-8A49-FFD7EDB6B87C}"/>
                    </a:ext>
                  </a:extLst>
                </p:cNvPr>
                <p:cNvCxnSpPr/>
                <p:nvPr/>
              </p:nvCxnSpPr>
              <p:spPr>
                <a:xfrm flipH="1">
                  <a:off x="3519563" y="2403449"/>
                  <a:ext cx="441252" cy="307777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رابط مستقيم 65">
                  <a:extLst>
                    <a:ext uri="{FF2B5EF4-FFF2-40B4-BE49-F238E27FC236}">
                      <a16:creationId xmlns:a16="http://schemas.microsoft.com/office/drawing/2014/main" id="{B7B0FE7C-401C-4A7E-A132-C067CEF8580A}"/>
                    </a:ext>
                  </a:extLst>
                </p:cNvPr>
                <p:cNvCxnSpPr/>
                <p:nvPr/>
              </p:nvCxnSpPr>
              <p:spPr>
                <a:xfrm>
                  <a:off x="3449949" y="2877010"/>
                  <a:ext cx="441251" cy="29695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رابط مستقيم 66">
                  <a:extLst>
                    <a:ext uri="{FF2B5EF4-FFF2-40B4-BE49-F238E27FC236}">
                      <a16:creationId xmlns:a16="http://schemas.microsoft.com/office/drawing/2014/main" id="{113A75B8-7229-45EE-BFB9-ECE4FE5CF5C9}"/>
                    </a:ext>
                  </a:extLst>
                </p:cNvPr>
                <p:cNvCxnSpPr/>
                <p:nvPr/>
              </p:nvCxnSpPr>
              <p:spPr>
                <a:xfrm flipH="1">
                  <a:off x="3023516" y="2879854"/>
                  <a:ext cx="441252" cy="307777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" name="رابط مستقيم 13">
                <a:extLst>
                  <a:ext uri="{FF2B5EF4-FFF2-40B4-BE49-F238E27FC236}">
                    <a16:creationId xmlns:a16="http://schemas.microsoft.com/office/drawing/2014/main" id="{570AC33A-7D52-41BC-80D6-94B677C6B5C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50306" y="2408318"/>
                <a:ext cx="1658391" cy="17349"/>
              </a:xfrm>
              <a:prstGeom prst="line">
                <a:avLst/>
              </a:prstGeom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0773CB7C-F75B-4555-9432-A4A60B97E2BF}"/>
              </a:ext>
            </a:extLst>
          </p:cNvPr>
          <p:cNvSpPr txBox="1"/>
          <p:nvPr/>
        </p:nvSpPr>
        <p:spPr>
          <a:xfrm>
            <a:off x="3464325" y="3113835"/>
            <a:ext cx="2153389" cy="400110"/>
          </a:xfrm>
          <a:prstGeom prst="rect">
            <a:avLst/>
          </a:prstGeom>
          <a:ln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solidFill>
                  <a:srgbClr val="6B6DEE"/>
                </a:solidFill>
              </a:rPr>
              <a:t>24 = 2× 2 ×2 × 3 </a:t>
            </a:r>
            <a:endParaRPr lang="en-US" sz="2000" dirty="0">
              <a:solidFill>
                <a:srgbClr val="6B6DEE"/>
              </a:solidFill>
            </a:endParaRPr>
          </a:p>
        </p:txBody>
      </p:sp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31A216B1-B36A-4A29-A5D3-63386F1B3641}"/>
              </a:ext>
            </a:extLst>
          </p:cNvPr>
          <p:cNvGrpSpPr/>
          <p:nvPr/>
        </p:nvGrpSpPr>
        <p:grpSpPr>
          <a:xfrm>
            <a:off x="478214" y="1175695"/>
            <a:ext cx="2494948" cy="1858866"/>
            <a:chOff x="1190017" y="1546282"/>
            <a:chExt cx="2494948" cy="1858866"/>
          </a:xfrm>
        </p:grpSpPr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BF618035-6A4B-4BC5-B30F-37B8B69CFC70}"/>
                </a:ext>
              </a:extLst>
            </p:cNvPr>
            <p:cNvSpPr txBox="1"/>
            <p:nvPr/>
          </p:nvSpPr>
          <p:spPr>
            <a:xfrm>
              <a:off x="2574219" y="2475382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00B050"/>
                  </a:solidFill>
                </a:rPr>
                <a:t>2</a:t>
              </a:r>
              <a:endParaRPr lang="en-US" sz="2000" dirty="0">
                <a:solidFill>
                  <a:srgbClr val="00B050"/>
                </a:solidFill>
              </a:endParaRPr>
            </a:p>
          </p:txBody>
        </p:sp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0AB415B4-B891-49F6-9FE0-8C5BB8B7E918}"/>
                </a:ext>
              </a:extLst>
            </p:cNvPr>
            <p:cNvSpPr txBox="1"/>
            <p:nvPr/>
          </p:nvSpPr>
          <p:spPr>
            <a:xfrm>
              <a:off x="2077111" y="3005038"/>
              <a:ext cx="584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00B050"/>
                  </a:solidFill>
                </a:rPr>
                <a:t>2</a:t>
              </a:r>
              <a:endParaRPr lang="en-US" sz="2000" dirty="0">
                <a:solidFill>
                  <a:srgbClr val="00B050"/>
                </a:solidFill>
              </a:endParaRPr>
            </a:p>
          </p:txBody>
        </p:sp>
        <p:grpSp>
          <p:nvGrpSpPr>
            <p:cNvPr id="87" name="مجموعة 86">
              <a:extLst>
                <a:ext uri="{FF2B5EF4-FFF2-40B4-BE49-F238E27FC236}">
                  <a16:creationId xmlns:a16="http://schemas.microsoft.com/office/drawing/2014/main" id="{486BC137-32DE-4358-8356-87039B48ED51}"/>
                </a:ext>
              </a:extLst>
            </p:cNvPr>
            <p:cNvGrpSpPr/>
            <p:nvPr/>
          </p:nvGrpSpPr>
          <p:grpSpPr>
            <a:xfrm>
              <a:off x="1190017" y="1546282"/>
              <a:ext cx="2494948" cy="1858866"/>
              <a:chOff x="2277027" y="1736140"/>
              <a:chExt cx="2494948" cy="1858866"/>
            </a:xfrm>
          </p:grpSpPr>
          <p:sp>
            <p:nvSpPr>
              <p:cNvPr id="88" name="مربع نص 87">
                <a:extLst>
                  <a:ext uri="{FF2B5EF4-FFF2-40B4-BE49-F238E27FC236}">
                    <a16:creationId xmlns:a16="http://schemas.microsoft.com/office/drawing/2014/main" id="{AFAAB040-9E56-41F1-AB0E-390CE08B8E84}"/>
                  </a:ext>
                </a:extLst>
              </p:cNvPr>
              <p:cNvSpPr txBox="1"/>
              <p:nvPr/>
            </p:nvSpPr>
            <p:spPr>
              <a:xfrm>
                <a:off x="3693702" y="1736140"/>
                <a:ext cx="5847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>
                    <a:solidFill>
                      <a:srgbClr val="6B6DEE"/>
                    </a:solidFill>
                  </a:rPr>
                  <a:t>24</a:t>
                </a:r>
                <a:endParaRPr lang="en-US" sz="2000" dirty="0">
                  <a:solidFill>
                    <a:srgbClr val="6B6DEE"/>
                  </a:solidFill>
                </a:endParaRPr>
              </a:p>
            </p:txBody>
          </p:sp>
          <p:sp>
            <p:nvSpPr>
              <p:cNvPr id="89" name="مربع نص 88">
                <a:extLst>
                  <a:ext uri="{FF2B5EF4-FFF2-40B4-BE49-F238E27FC236}">
                    <a16:creationId xmlns:a16="http://schemas.microsoft.com/office/drawing/2014/main" id="{B4340B50-89E6-441A-8A9F-67FAD0646121}"/>
                  </a:ext>
                </a:extLst>
              </p:cNvPr>
              <p:cNvSpPr txBox="1"/>
              <p:nvPr/>
            </p:nvSpPr>
            <p:spPr>
              <a:xfrm>
                <a:off x="2728787" y="2637452"/>
                <a:ext cx="584791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6</a:t>
                </a:r>
                <a:endParaRPr lang="en-US" sz="2000" dirty="0"/>
              </a:p>
            </p:txBody>
          </p:sp>
          <p:sp>
            <p:nvSpPr>
              <p:cNvPr id="90" name="مربع نص 89">
                <a:extLst>
                  <a:ext uri="{FF2B5EF4-FFF2-40B4-BE49-F238E27FC236}">
                    <a16:creationId xmlns:a16="http://schemas.microsoft.com/office/drawing/2014/main" id="{E5406E04-4B51-471D-99EB-9512E3720C34}"/>
                  </a:ext>
                </a:extLst>
              </p:cNvPr>
              <p:cNvSpPr txBox="1"/>
              <p:nvPr/>
            </p:nvSpPr>
            <p:spPr>
              <a:xfrm>
                <a:off x="3129059" y="2116509"/>
                <a:ext cx="584791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12</a:t>
                </a:r>
                <a:endParaRPr lang="en-US" sz="2000" dirty="0"/>
              </a:p>
            </p:txBody>
          </p:sp>
          <p:sp>
            <p:nvSpPr>
              <p:cNvPr id="91" name="مربع نص 90">
                <a:extLst>
                  <a:ext uri="{FF2B5EF4-FFF2-40B4-BE49-F238E27FC236}">
                    <a16:creationId xmlns:a16="http://schemas.microsoft.com/office/drawing/2014/main" id="{48E40AA5-B783-4BC2-818C-6C04C288BA48}"/>
                  </a:ext>
                </a:extLst>
              </p:cNvPr>
              <p:cNvSpPr txBox="1"/>
              <p:nvPr/>
            </p:nvSpPr>
            <p:spPr>
              <a:xfrm>
                <a:off x="2277027" y="3194896"/>
                <a:ext cx="584791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>
                    <a:solidFill>
                      <a:srgbClr val="00B050"/>
                    </a:solidFill>
                  </a:rPr>
                  <a:t>3</a:t>
                </a:r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94" name="مجموعة 93">
                <a:extLst>
                  <a:ext uri="{FF2B5EF4-FFF2-40B4-BE49-F238E27FC236}">
                    <a16:creationId xmlns:a16="http://schemas.microsoft.com/office/drawing/2014/main" id="{EDF1962F-7152-4998-9649-18EE254684FC}"/>
                  </a:ext>
                </a:extLst>
              </p:cNvPr>
              <p:cNvGrpSpPr/>
              <p:nvPr/>
            </p:nvGrpSpPr>
            <p:grpSpPr>
              <a:xfrm>
                <a:off x="2445397" y="2040859"/>
                <a:ext cx="1859099" cy="1215326"/>
                <a:chOff x="2464427" y="2071491"/>
                <a:chExt cx="1859099" cy="1215326"/>
              </a:xfrm>
            </p:grpSpPr>
            <p:cxnSp>
              <p:nvCxnSpPr>
                <p:cNvPr id="97" name="رابط مستقيم 96">
                  <a:extLst>
                    <a:ext uri="{FF2B5EF4-FFF2-40B4-BE49-F238E27FC236}">
                      <a16:creationId xmlns:a16="http://schemas.microsoft.com/office/drawing/2014/main" id="{BB92EAE8-1B47-449D-BA39-73F9FAF08C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31060" y="2071581"/>
                  <a:ext cx="392466" cy="220948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رابط مستقيم 97">
                  <a:extLst>
                    <a:ext uri="{FF2B5EF4-FFF2-40B4-BE49-F238E27FC236}">
                      <a16:creationId xmlns:a16="http://schemas.microsoft.com/office/drawing/2014/main" id="{DCEE6D5E-9005-4C33-942C-9D0E70EA99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534797" y="2071491"/>
                  <a:ext cx="403889" cy="231765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رابط مستقيم 100">
                  <a:extLst>
                    <a:ext uri="{FF2B5EF4-FFF2-40B4-BE49-F238E27FC236}">
                      <a16:creationId xmlns:a16="http://schemas.microsoft.com/office/drawing/2014/main" id="{56192FC2-D8A9-4573-A89A-A2EB4A4B92B3}"/>
                    </a:ext>
                  </a:extLst>
                </p:cNvPr>
                <p:cNvCxnSpPr/>
                <p:nvPr/>
              </p:nvCxnSpPr>
              <p:spPr>
                <a:xfrm>
                  <a:off x="3399209" y="2474865"/>
                  <a:ext cx="441251" cy="29695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رابط مستقيم 101">
                  <a:extLst>
                    <a:ext uri="{FF2B5EF4-FFF2-40B4-BE49-F238E27FC236}">
                      <a16:creationId xmlns:a16="http://schemas.microsoft.com/office/drawing/2014/main" id="{BC9DF76E-808F-47C2-BB9E-044EF3E82B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981177" y="2474783"/>
                  <a:ext cx="423498" cy="343865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رابط مستقيم 102">
                  <a:extLst>
                    <a:ext uri="{FF2B5EF4-FFF2-40B4-BE49-F238E27FC236}">
                      <a16:creationId xmlns:a16="http://schemas.microsoft.com/office/drawing/2014/main" id="{8426099B-5075-43C0-B6B0-335188942EBA}"/>
                    </a:ext>
                  </a:extLst>
                </p:cNvPr>
                <p:cNvCxnSpPr/>
                <p:nvPr/>
              </p:nvCxnSpPr>
              <p:spPr>
                <a:xfrm>
                  <a:off x="2895881" y="2975982"/>
                  <a:ext cx="441251" cy="29695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رابط مستقيم 103">
                  <a:extLst>
                    <a:ext uri="{FF2B5EF4-FFF2-40B4-BE49-F238E27FC236}">
                      <a16:creationId xmlns:a16="http://schemas.microsoft.com/office/drawing/2014/main" id="{DF7BF093-B101-43A6-8CFA-72C4FA6D2AFE}"/>
                    </a:ext>
                  </a:extLst>
                </p:cNvPr>
                <p:cNvCxnSpPr/>
                <p:nvPr/>
              </p:nvCxnSpPr>
              <p:spPr>
                <a:xfrm flipH="1">
                  <a:off x="2464427" y="2979040"/>
                  <a:ext cx="441252" cy="307777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5" name="مربع نص 94">
                <a:extLst>
                  <a:ext uri="{FF2B5EF4-FFF2-40B4-BE49-F238E27FC236}">
                    <a16:creationId xmlns:a16="http://schemas.microsoft.com/office/drawing/2014/main" id="{04189844-DED7-4865-8B95-A283D84768CB}"/>
                  </a:ext>
                </a:extLst>
              </p:cNvPr>
              <p:cNvSpPr txBox="1"/>
              <p:nvPr/>
            </p:nvSpPr>
            <p:spPr>
              <a:xfrm>
                <a:off x="4187184" y="2185280"/>
                <a:ext cx="584791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>
                    <a:solidFill>
                      <a:srgbClr val="00B050"/>
                    </a:solidFill>
                  </a:rPr>
                  <a:t>2</a:t>
                </a:r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96" name="رابط مستقيم 95">
                <a:extLst>
                  <a:ext uri="{FF2B5EF4-FFF2-40B4-BE49-F238E27FC236}">
                    <a16:creationId xmlns:a16="http://schemas.microsoft.com/office/drawing/2014/main" id="{73514FCF-39B2-412C-8DB9-E8416CDB19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50306" y="2408318"/>
                <a:ext cx="1658391" cy="17349"/>
              </a:xfrm>
              <a:prstGeom prst="line">
                <a:avLst/>
              </a:prstGeom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D27207D3-9A5D-4261-A858-EF2A9EABC120}"/>
              </a:ext>
            </a:extLst>
          </p:cNvPr>
          <p:cNvSpPr txBox="1"/>
          <p:nvPr/>
        </p:nvSpPr>
        <p:spPr>
          <a:xfrm>
            <a:off x="6266848" y="3132309"/>
            <a:ext cx="2153389" cy="400110"/>
          </a:xfrm>
          <a:prstGeom prst="rect">
            <a:avLst/>
          </a:prstGeom>
          <a:ln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solidFill>
                  <a:srgbClr val="6B6DEE"/>
                </a:solidFill>
              </a:rPr>
              <a:t>24 = 2× 2 ×2 × 3 </a:t>
            </a:r>
            <a:endParaRPr lang="en-US" sz="2000" dirty="0">
              <a:solidFill>
                <a:srgbClr val="6B6DEE"/>
              </a:solidFill>
            </a:endParaRP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7B019D9F-DF9C-4C6B-A095-83D7A815E341}"/>
              </a:ext>
            </a:extLst>
          </p:cNvPr>
          <p:cNvSpPr txBox="1"/>
          <p:nvPr/>
        </p:nvSpPr>
        <p:spPr>
          <a:xfrm>
            <a:off x="646584" y="3102620"/>
            <a:ext cx="2153389" cy="400110"/>
          </a:xfrm>
          <a:prstGeom prst="rect">
            <a:avLst/>
          </a:prstGeom>
          <a:ln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solidFill>
                  <a:srgbClr val="6B6DEE"/>
                </a:solidFill>
              </a:rPr>
              <a:t>24 = 2× 2 ×2 × 3 </a:t>
            </a:r>
            <a:endParaRPr lang="en-US" sz="2000" dirty="0">
              <a:solidFill>
                <a:srgbClr val="6B6DEE"/>
              </a:solidFill>
            </a:endParaRP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B160678A-8024-4FAC-AB17-5EC94545304E}"/>
              </a:ext>
            </a:extLst>
          </p:cNvPr>
          <p:cNvSpPr txBox="1"/>
          <p:nvPr/>
        </p:nvSpPr>
        <p:spPr>
          <a:xfrm>
            <a:off x="2000352" y="4203087"/>
            <a:ext cx="30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solidFill>
                  <a:srgbClr val="6B6DEE"/>
                </a:solidFill>
              </a:rPr>
              <a:t>3</a:t>
            </a:r>
            <a:endParaRPr lang="en-US" sz="1800" dirty="0">
              <a:solidFill>
                <a:srgbClr val="6B6DEE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43"/>
          <p:cNvSpPr/>
          <p:nvPr/>
        </p:nvSpPr>
        <p:spPr>
          <a:xfrm>
            <a:off x="2307814" y="1398825"/>
            <a:ext cx="5100043" cy="3110470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904" name="Google Shape;904;p43"/>
          <p:cNvSpPr txBox="1">
            <a:spLocks noGrp="1"/>
          </p:cNvSpPr>
          <p:nvPr>
            <p:ph type="title"/>
          </p:nvPr>
        </p:nvSpPr>
        <p:spPr>
          <a:xfrm>
            <a:off x="4133911" y="1828587"/>
            <a:ext cx="1348195" cy="8934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 dirty="0">
                <a:solidFill>
                  <a:srgbClr val="52AE93"/>
                </a:solidFill>
              </a:rPr>
              <a:t>48</a:t>
            </a:r>
            <a:endParaRPr sz="4400" dirty="0">
              <a:solidFill>
                <a:srgbClr val="52AE93"/>
              </a:solidFill>
            </a:endParaRPr>
          </a:p>
        </p:txBody>
      </p:sp>
      <p:grpSp>
        <p:nvGrpSpPr>
          <p:cNvPr id="36" name="Google Shape;2405;p67">
            <a:extLst>
              <a:ext uri="{FF2B5EF4-FFF2-40B4-BE49-F238E27FC236}">
                <a16:creationId xmlns:a16="http://schemas.microsoft.com/office/drawing/2014/main" id="{42FE4E07-EAC9-4CCB-BDED-0B211DB2A2C3}"/>
              </a:ext>
            </a:extLst>
          </p:cNvPr>
          <p:cNvGrpSpPr/>
          <p:nvPr/>
        </p:nvGrpSpPr>
        <p:grpSpPr>
          <a:xfrm>
            <a:off x="1157315" y="578552"/>
            <a:ext cx="1780531" cy="2202539"/>
            <a:chOff x="890800" y="1725075"/>
            <a:chExt cx="633725" cy="821700"/>
          </a:xfrm>
        </p:grpSpPr>
        <p:sp>
          <p:nvSpPr>
            <p:cNvPr id="37" name="Google Shape;2406;p67">
              <a:extLst>
                <a:ext uri="{FF2B5EF4-FFF2-40B4-BE49-F238E27FC236}">
                  <a16:creationId xmlns:a16="http://schemas.microsoft.com/office/drawing/2014/main" id="{5444AF52-C5A4-4CAA-B74A-7D397922460D}"/>
                </a:ext>
              </a:extLst>
            </p:cNvPr>
            <p:cNvSpPr/>
            <p:nvPr/>
          </p:nvSpPr>
          <p:spPr>
            <a:xfrm>
              <a:off x="1401900" y="2342025"/>
              <a:ext cx="112175" cy="110675"/>
            </a:xfrm>
            <a:custGeom>
              <a:avLst/>
              <a:gdLst/>
              <a:ahLst/>
              <a:cxnLst/>
              <a:rect l="l" t="t" r="r" b="b"/>
              <a:pathLst>
                <a:path w="4487" h="4427" extrusionOk="0">
                  <a:moveTo>
                    <a:pt x="1687" y="0"/>
                  </a:moveTo>
                  <a:cubicBezTo>
                    <a:pt x="1174" y="604"/>
                    <a:pt x="609" y="1170"/>
                    <a:pt x="1" y="1688"/>
                  </a:cubicBezTo>
                  <a:lnTo>
                    <a:pt x="2390" y="3767"/>
                  </a:lnTo>
                  <a:lnTo>
                    <a:pt x="2893" y="4203"/>
                  </a:lnTo>
                  <a:cubicBezTo>
                    <a:pt x="3065" y="4353"/>
                    <a:pt x="3277" y="4427"/>
                    <a:pt x="3489" y="4427"/>
                  </a:cubicBezTo>
                  <a:cubicBezTo>
                    <a:pt x="3720" y="4427"/>
                    <a:pt x="3951" y="4338"/>
                    <a:pt x="4128" y="4163"/>
                  </a:cubicBezTo>
                  <a:cubicBezTo>
                    <a:pt x="4466" y="3831"/>
                    <a:pt x="4486" y="3292"/>
                    <a:pt x="4180" y="2930"/>
                  </a:cubicBezTo>
                  <a:lnTo>
                    <a:pt x="2301" y="723"/>
                  </a:lnTo>
                  <a:lnTo>
                    <a:pt x="16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407;p67">
              <a:extLst>
                <a:ext uri="{FF2B5EF4-FFF2-40B4-BE49-F238E27FC236}">
                  <a16:creationId xmlns:a16="http://schemas.microsoft.com/office/drawing/2014/main" id="{CA65487B-EB4A-4F8C-96BA-D29BE1A9AE1D}"/>
                </a:ext>
              </a:extLst>
            </p:cNvPr>
            <p:cNvSpPr/>
            <p:nvPr/>
          </p:nvSpPr>
          <p:spPr>
            <a:xfrm>
              <a:off x="1345750" y="2024100"/>
              <a:ext cx="34250" cy="32850"/>
            </a:xfrm>
            <a:custGeom>
              <a:avLst/>
              <a:gdLst/>
              <a:ahLst/>
              <a:cxnLst/>
              <a:rect l="l" t="t" r="r" b="b"/>
              <a:pathLst>
                <a:path w="1370" h="1314" extrusionOk="0">
                  <a:moveTo>
                    <a:pt x="1139" y="1"/>
                  </a:moveTo>
                  <a:cubicBezTo>
                    <a:pt x="1086" y="1"/>
                    <a:pt x="1033" y="21"/>
                    <a:pt x="992" y="61"/>
                  </a:cubicBezTo>
                  <a:lnTo>
                    <a:pt x="84" y="955"/>
                  </a:lnTo>
                  <a:cubicBezTo>
                    <a:pt x="2" y="1036"/>
                    <a:pt x="1" y="1169"/>
                    <a:pt x="82" y="1251"/>
                  </a:cubicBezTo>
                  <a:cubicBezTo>
                    <a:pt x="122" y="1293"/>
                    <a:pt x="176" y="1313"/>
                    <a:pt x="231" y="1313"/>
                  </a:cubicBezTo>
                  <a:cubicBezTo>
                    <a:pt x="284" y="1313"/>
                    <a:pt x="337" y="1294"/>
                    <a:pt x="378" y="1254"/>
                  </a:cubicBezTo>
                  <a:lnTo>
                    <a:pt x="1286" y="359"/>
                  </a:lnTo>
                  <a:cubicBezTo>
                    <a:pt x="1368" y="278"/>
                    <a:pt x="1369" y="145"/>
                    <a:pt x="1288" y="63"/>
                  </a:cubicBezTo>
                  <a:cubicBezTo>
                    <a:pt x="1247" y="22"/>
                    <a:pt x="1193" y="1"/>
                    <a:pt x="1139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8;p67">
              <a:extLst>
                <a:ext uri="{FF2B5EF4-FFF2-40B4-BE49-F238E27FC236}">
                  <a16:creationId xmlns:a16="http://schemas.microsoft.com/office/drawing/2014/main" id="{EC5A9CB2-08CC-493D-BE42-17291B30726D}"/>
                </a:ext>
              </a:extLst>
            </p:cNvPr>
            <p:cNvSpPr/>
            <p:nvPr/>
          </p:nvSpPr>
          <p:spPr>
            <a:xfrm>
              <a:off x="1389200" y="2115725"/>
              <a:ext cx="42450" cy="18475"/>
            </a:xfrm>
            <a:custGeom>
              <a:avLst/>
              <a:gdLst/>
              <a:ahLst/>
              <a:cxnLst/>
              <a:rect l="l" t="t" r="r" b="b"/>
              <a:pathLst>
                <a:path w="1698" h="739" extrusionOk="0">
                  <a:moveTo>
                    <a:pt x="1467" y="0"/>
                  </a:moveTo>
                  <a:cubicBezTo>
                    <a:pt x="1449" y="0"/>
                    <a:pt x="1431" y="3"/>
                    <a:pt x="1414" y="7"/>
                  </a:cubicBezTo>
                  <a:lnTo>
                    <a:pt x="180" y="327"/>
                  </a:lnTo>
                  <a:cubicBezTo>
                    <a:pt x="68" y="356"/>
                    <a:pt x="1" y="470"/>
                    <a:pt x="30" y="582"/>
                  </a:cubicBezTo>
                  <a:cubicBezTo>
                    <a:pt x="53" y="676"/>
                    <a:pt x="139" y="739"/>
                    <a:pt x="232" y="739"/>
                  </a:cubicBezTo>
                  <a:cubicBezTo>
                    <a:pt x="250" y="739"/>
                    <a:pt x="267" y="737"/>
                    <a:pt x="285" y="732"/>
                  </a:cubicBezTo>
                  <a:lnTo>
                    <a:pt x="1519" y="412"/>
                  </a:lnTo>
                  <a:cubicBezTo>
                    <a:pt x="1631" y="384"/>
                    <a:pt x="1697" y="269"/>
                    <a:pt x="1669" y="157"/>
                  </a:cubicBezTo>
                  <a:cubicBezTo>
                    <a:pt x="1644" y="63"/>
                    <a:pt x="1559" y="0"/>
                    <a:pt x="1467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09;p67">
              <a:extLst>
                <a:ext uri="{FF2B5EF4-FFF2-40B4-BE49-F238E27FC236}">
                  <a16:creationId xmlns:a16="http://schemas.microsoft.com/office/drawing/2014/main" id="{D8E7F24E-F2C6-41F0-9800-C3955F361F83}"/>
                </a:ext>
              </a:extLst>
            </p:cNvPr>
            <p:cNvSpPr/>
            <p:nvPr/>
          </p:nvSpPr>
          <p:spPr>
            <a:xfrm>
              <a:off x="1388125" y="2212375"/>
              <a:ext cx="42375" cy="19000"/>
            </a:xfrm>
            <a:custGeom>
              <a:avLst/>
              <a:gdLst/>
              <a:ahLst/>
              <a:cxnLst/>
              <a:rect l="l" t="t" r="r" b="b"/>
              <a:pathLst>
                <a:path w="1695" h="760" extrusionOk="0">
                  <a:moveTo>
                    <a:pt x="234" y="0"/>
                  </a:moveTo>
                  <a:cubicBezTo>
                    <a:pt x="143" y="0"/>
                    <a:pt x="58" y="61"/>
                    <a:pt x="32" y="154"/>
                  </a:cubicBezTo>
                  <a:cubicBezTo>
                    <a:pt x="1" y="265"/>
                    <a:pt x="67" y="380"/>
                    <a:pt x="178" y="412"/>
                  </a:cubicBezTo>
                  <a:lnTo>
                    <a:pt x="1406" y="752"/>
                  </a:lnTo>
                  <a:cubicBezTo>
                    <a:pt x="1425" y="757"/>
                    <a:pt x="1443" y="760"/>
                    <a:pt x="1462" y="760"/>
                  </a:cubicBezTo>
                  <a:cubicBezTo>
                    <a:pt x="1554" y="760"/>
                    <a:pt x="1639" y="699"/>
                    <a:pt x="1663" y="606"/>
                  </a:cubicBezTo>
                  <a:cubicBezTo>
                    <a:pt x="1694" y="495"/>
                    <a:pt x="1629" y="380"/>
                    <a:pt x="1518" y="348"/>
                  </a:cubicBezTo>
                  <a:lnTo>
                    <a:pt x="290" y="8"/>
                  </a:lnTo>
                  <a:cubicBezTo>
                    <a:pt x="271" y="3"/>
                    <a:pt x="252" y="0"/>
                    <a:pt x="234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10;p67">
              <a:extLst>
                <a:ext uri="{FF2B5EF4-FFF2-40B4-BE49-F238E27FC236}">
                  <a16:creationId xmlns:a16="http://schemas.microsoft.com/office/drawing/2014/main" id="{3E842097-4EEF-4BD1-99B6-066F2C3B7082}"/>
                </a:ext>
              </a:extLst>
            </p:cNvPr>
            <p:cNvSpPr/>
            <p:nvPr/>
          </p:nvSpPr>
          <p:spPr>
            <a:xfrm>
              <a:off x="1342925" y="2288575"/>
              <a:ext cx="33875" cy="33250"/>
            </a:xfrm>
            <a:custGeom>
              <a:avLst/>
              <a:gdLst/>
              <a:ahLst/>
              <a:cxnLst/>
              <a:rect l="l" t="t" r="r" b="b"/>
              <a:pathLst>
                <a:path w="1355" h="1330" extrusionOk="0">
                  <a:moveTo>
                    <a:pt x="231" y="1"/>
                  </a:moveTo>
                  <a:cubicBezTo>
                    <a:pt x="178" y="1"/>
                    <a:pt x="125" y="21"/>
                    <a:pt x="85" y="61"/>
                  </a:cubicBezTo>
                  <a:cubicBezTo>
                    <a:pt x="2" y="142"/>
                    <a:pt x="1" y="274"/>
                    <a:pt x="82" y="357"/>
                  </a:cubicBezTo>
                  <a:lnTo>
                    <a:pt x="975" y="1267"/>
                  </a:lnTo>
                  <a:cubicBezTo>
                    <a:pt x="1016" y="1308"/>
                    <a:pt x="1070" y="1330"/>
                    <a:pt x="1124" y="1330"/>
                  </a:cubicBezTo>
                  <a:cubicBezTo>
                    <a:pt x="1177" y="1330"/>
                    <a:pt x="1229" y="1309"/>
                    <a:pt x="1270" y="1269"/>
                  </a:cubicBezTo>
                  <a:cubicBezTo>
                    <a:pt x="1353" y="1189"/>
                    <a:pt x="1355" y="1056"/>
                    <a:pt x="1274" y="973"/>
                  </a:cubicBezTo>
                  <a:lnTo>
                    <a:pt x="381" y="64"/>
                  </a:lnTo>
                  <a:cubicBezTo>
                    <a:pt x="340" y="22"/>
                    <a:pt x="285" y="1"/>
                    <a:pt x="231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2411;p67">
              <a:extLst>
                <a:ext uri="{FF2B5EF4-FFF2-40B4-BE49-F238E27FC236}">
                  <a16:creationId xmlns:a16="http://schemas.microsoft.com/office/drawing/2014/main" id="{051AAACC-D244-4AEF-80D8-5596463D925E}"/>
                </a:ext>
              </a:extLst>
            </p:cNvPr>
            <p:cNvGrpSpPr/>
            <p:nvPr/>
          </p:nvGrpSpPr>
          <p:grpSpPr>
            <a:xfrm>
              <a:off x="890800" y="1725075"/>
              <a:ext cx="633725" cy="821700"/>
              <a:chOff x="890800" y="1725075"/>
              <a:chExt cx="633725" cy="821700"/>
            </a:xfrm>
          </p:grpSpPr>
          <p:sp>
            <p:nvSpPr>
              <p:cNvPr id="43" name="Google Shape;2412;p67">
                <a:extLst>
                  <a:ext uri="{FF2B5EF4-FFF2-40B4-BE49-F238E27FC236}">
                    <a16:creationId xmlns:a16="http://schemas.microsoft.com/office/drawing/2014/main" id="{E72452B4-4A6A-40E1-996E-F2A0ACFDA9AC}"/>
                  </a:ext>
                </a:extLst>
              </p:cNvPr>
              <p:cNvSpPr/>
              <p:nvPr/>
            </p:nvSpPr>
            <p:spPr>
              <a:xfrm>
                <a:off x="1291250" y="1869150"/>
                <a:ext cx="32450" cy="38700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548" extrusionOk="0">
                    <a:moveTo>
                      <a:pt x="144" y="1"/>
                    </a:moveTo>
                    <a:lnTo>
                      <a:pt x="0" y="1218"/>
                    </a:lnTo>
                    <a:cubicBezTo>
                      <a:pt x="385" y="1308"/>
                      <a:pt x="764" y="1417"/>
                      <a:pt x="1134" y="1547"/>
                    </a:cubicBezTo>
                    <a:lnTo>
                      <a:pt x="1298" y="138"/>
                    </a:lnTo>
                    <a:lnTo>
                      <a:pt x="14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413;p67">
                <a:extLst>
                  <a:ext uri="{FF2B5EF4-FFF2-40B4-BE49-F238E27FC236}">
                    <a16:creationId xmlns:a16="http://schemas.microsoft.com/office/drawing/2014/main" id="{04F7F476-38D7-44A1-8768-FF13FDDA3FEC}"/>
                  </a:ext>
                </a:extLst>
              </p:cNvPr>
              <p:cNvSpPr/>
              <p:nvPr/>
            </p:nvSpPr>
            <p:spPr>
              <a:xfrm>
                <a:off x="1199275" y="1752950"/>
                <a:ext cx="226950" cy="101900"/>
              </a:xfrm>
              <a:custGeom>
                <a:avLst/>
                <a:gdLst/>
                <a:ahLst/>
                <a:cxnLst/>
                <a:rect l="l" t="t" r="r" b="b"/>
                <a:pathLst>
                  <a:path w="9078" h="4076" extrusionOk="0">
                    <a:moveTo>
                      <a:pt x="4394" y="0"/>
                    </a:moveTo>
                    <a:cubicBezTo>
                      <a:pt x="4256" y="0"/>
                      <a:pt x="4121" y="6"/>
                      <a:pt x="3986" y="18"/>
                    </a:cubicBezTo>
                    <a:cubicBezTo>
                      <a:pt x="2197" y="173"/>
                      <a:pt x="647" y="1344"/>
                      <a:pt x="1" y="3008"/>
                    </a:cubicBezTo>
                    <a:lnTo>
                      <a:pt x="4923" y="3587"/>
                    </a:lnTo>
                    <a:lnTo>
                      <a:pt x="4925" y="3587"/>
                    </a:lnTo>
                    <a:lnTo>
                      <a:pt x="9078" y="4075"/>
                    </a:lnTo>
                    <a:cubicBezTo>
                      <a:pt x="8901" y="2790"/>
                      <a:pt x="8198" y="1643"/>
                      <a:pt x="7171" y="898"/>
                    </a:cubicBezTo>
                    <a:cubicBezTo>
                      <a:pt x="6786" y="620"/>
                      <a:pt x="6358" y="397"/>
                      <a:pt x="5896" y="244"/>
                    </a:cubicBezTo>
                    <a:cubicBezTo>
                      <a:pt x="5593" y="142"/>
                      <a:pt x="5279" y="72"/>
                      <a:pt x="4951" y="33"/>
                    </a:cubicBezTo>
                    <a:cubicBezTo>
                      <a:pt x="4764" y="11"/>
                      <a:pt x="4578" y="0"/>
                      <a:pt x="439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414;p67">
                <a:extLst>
                  <a:ext uri="{FF2B5EF4-FFF2-40B4-BE49-F238E27FC236}">
                    <a16:creationId xmlns:a16="http://schemas.microsoft.com/office/drawing/2014/main" id="{98025E37-1441-4FD0-9E02-3097AD97E24F}"/>
                  </a:ext>
                </a:extLst>
              </p:cNvPr>
              <p:cNvSpPr/>
              <p:nvPr/>
            </p:nvSpPr>
            <p:spPr>
              <a:xfrm>
                <a:off x="1000750" y="1939900"/>
                <a:ext cx="41550" cy="45850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1834" extrusionOk="0">
                    <a:moveTo>
                      <a:pt x="940" y="0"/>
                    </a:moveTo>
                    <a:lnTo>
                      <a:pt x="1" y="686"/>
                    </a:lnTo>
                    <a:lnTo>
                      <a:pt x="833" y="1833"/>
                    </a:lnTo>
                    <a:cubicBezTo>
                      <a:pt x="1092" y="1538"/>
                      <a:pt x="1369" y="1258"/>
                      <a:pt x="1661" y="992"/>
                    </a:cubicBezTo>
                    <a:lnTo>
                      <a:pt x="94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415;p67">
                <a:extLst>
                  <a:ext uri="{FF2B5EF4-FFF2-40B4-BE49-F238E27FC236}">
                    <a16:creationId xmlns:a16="http://schemas.microsoft.com/office/drawing/2014/main" id="{859EA4B6-327F-4588-AB52-5EB6BC3AC9B7}"/>
                  </a:ext>
                </a:extLst>
              </p:cNvPr>
              <p:cNvSpPr/>
              <p:nvPr/>
            </p:nvSpPr>
            <p:spPr>
              <a:xfrm>
                <a:off x="890800" y="1830500"/>
                <a:ext cx="196700" cy="161175"/>
              </a:xfrm>
              <a:custGeom>
                <a:avLst/>
                <a:gdLst/>
                <a:ahLst/>
                <a:cxnLst/>
                <a:rect l="l" t="t" r="r" b="b"/>
                <a:pathLst>
                  <a:path w="7868" h="6447" extrusionOk="0">
                    <a:moveTo>
                      <a:pt x="4866" y="1"/>
                    </a:moveTo>
                    <a:cubicBezTo>
                      <a:pt x="4210" y="1"/>
                      <a:pt x="3549" y="137"/>
                      <a:pt x="2930" y="418"/>
                    </a:cubicBezTo>
                    <a:cubicBezTo>
                      <a:pt x="2642" y="547"/>
                      <a:pt x="2360" y="709"/>
                      <a:pt x="2095" y="904"/>
                    </a:cubicBezTo>
                    <a:cubicBezTo>
                      <a:pt x="1828" y="1098"/>
                      <a:pt x="1588" y="1312"/>
                      <a:pt x="1375" y="1549"/>
                    </a:cubicBezTo>
                    <a:cubicBezTo>
                      <a:pt x="1046" y="1909"/>
                      <a:pt x="781" y="2312"/>
                      <a:pt x="584" y="2744"/>
                    </a:cubicBezTo>
                    <a:cubicBezTo>
                      <a:pt x="52" y="3896"/>
                      <a:pt x="0" y="5239"/>
                      <a:pt x="475" y="6447"/>
                    </a:cubicBezTo>
                    <a:lnTo>
                      <a:pt x="3857" y="3989"/>
                    </a:lnTo>
                    <a:lnTo>
                      <a:pt x="3859" y="3989"/>
                    </a:lnTo>
                    <a:lnTo>
                      <a:pt x="7867" y="1074"/>
                    </a:lnTo>
                    <a:cubicBezTo>
                      <a:pt x="7012" y="369"/>
                      <a:pt x="5944" y="1"/>
                      <a:pt x="486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416;p67">
                <a:extLst>
                  <a:ext uri="{FF2B5EF4-FFF2-40B4-BE49-F238E27FC236}">
                    <a16:creationId xmlns:a16="http://schemas.microsoft.com/office/drawing/2014/main" id="{689086A3-98D7-4CAD-8333-9CEE56AAAF61}"/>
                  </a:ext>
                </a:extLst>
              </p:cNvPr>
              <p:cNvSpPr/>
              <p:nvPr/>
            </p:nvSpPr>
            <p:spPr>
              <a:xfrm>
                <a:off x="1104700" y="2425275"/>
                <a:ext cx="78225" cy="121500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4860" extrusionOk="0">
                    <a:moveTo>
                      <a:pt x="832" y="0"/>
                    </a:moveTo>
                    <a:lnTo>
                      <a:pt x="650" y="932"/>
                    </a:lnTo>
                    <a:lnTo>
                      <a:pt x="91" y="3776"/>
                    </a:lnTo>
                    <a:cubicBezTo>
                      <a:pt x="1" y="4243"/>
                      <a:pt x="282" y="4701"/>
                      <a:pt x="741" y="4826"/>
                    </a:cubicBezTo>
                    <a:cubicBezTo>
                      <a:pt x="822" y="4849"/>
                      <a:pt x="904" y="4859"/>
                      <a:pt x="984" y="4859"/>
                    </a:cubicBezTo>
                    <a:cubicBezTo>
                      <a:pt x="1359" y="4859"/>
                      <a:pt x="1705" y="4626"/>
                      <a:pt x="1838" y="4257"/>
                    </a:cubicBezTo>
                    <a:lnTo>
                      <a:pt x="2061" y="3630"/>
                    </a:lnTo>
                    <a:lnTo>
                      <a:pt x="3128" y="648"/>
                    </a:lnTo>
                    <a:cubicBezTo>
                      <a:pt x="2345" y="494"/>
                      <a:pt x="1575" y="278"/>
                      <a:pt x="83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417;p67">
                <a:extLst>
                  <a:ext uri="{FF2B5EF4-FFF2-40B4-BE49-F238E27FC236}">
                    <a16:creationId xmlns:a16="http://schemas.microsoft.com/office/drawing/2014/main" id="{483C7796-2A84-406E-B479-070129C1F8FD}"/>
                  </a:ext>
                </a:extLst>
              </p:cNvPr>
              <p:cNvSpPr/>
              <p:nvPr/>
            </p:nvSpPr>
            <p:spPr>
              <a:xfrm>
                <a:off x="1225175" y="1768625"/>
                <a:ext cx="91175" cy="50650"/>
              </a:xfrm>
              <a:custGeom>
                <a:avLst/>
                <a:gdLst/>
                <a:ahLst/>
                <a:cxnLst/>
                <a:rect l="l" t="t" r="r" b="b"/>
                <a:pathLst>
                  <a:path w="3647" h="2026" extrusionOk="0">
                    <a:moveTo>
                      <a:pt x="3224" y="1"/>
                    </a:moveTo>
                    <a:cubicBezTo>
                      <a:pt x="2006" y="1"/>
                      <a:pt x="649" y="616"/>
                      <a:pt x="45" y="1852"/>
                    </a:cubicBezTo>
                    <a:cubicBezTo>
                      <a:pt x="0" y="1943"/>
                      <a:pt x="76" y="2026"/>
                      <a:pt x="156" y="2026"/>
                    </a:cubicBezTo>
                    <a:cubicBezTo>
                      <a:pt x="187" y="2026"/>
                      <a:pt x="219" y="2013"/>
                      <a:pt x="244" y="1983"/>
                    </a:cubicBezTo>
                    <a:lnTo>
                      <a:pt x="244" y="1983"/>
                    </a:lnTo>
                    <a:cubicBezTo>
                      <a:pt x="244" y="1983"/>
                      <a:pt x="244" y="1984"/>
                      <a:pt x="244" y="1984"/>
                    </a:cubicBezTo>
                    <a:cubicBezTo>
                      <a:pt x="242" y="1984"/>
                      <a:pt x="616" y="1523"/>
                      <a:pt x="909" y="1301"/>
                    </a:cubicBezTo>
                    <a:cubicBezTo>
                      <a:pt x="2051" y="400"/>
                      <a:pt x="3287" y="326"/>
                      <a:pt x="3510" y="244"/>
                    </a:cubicBezTo>
                    <a:cubicBezTo>
                      <a:pt x="3646" y="222"/>
                      <a:pt x="3638" y="23"/>
                      <a:pt x="3501" y="12"/>
                    </a:cubicBezTo>
                    <a:cubicBezTo>
                      <a:pt x="3410" y="4"/>
                      <a:pt x="3317" y="1"/>
                      <a:pt x="32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418;p67">
                <a:extLst>
                  <a:ext uri="{FF2B5EF4-FFF2-40B4-BE49-F238E27FC236}">
                    <a16:creationId xmlns:a16="http://schemas.microsoft.com/office/drawing/2014/main" id="{FBC0642A-A5EC-48CB-96A4-44BEA47DA734}"/>
                  </a:ext>
                </a:extLst>
              </p:cNvPr>
              <p:cNvSpPr/>
              <p:nvPr/>
            </p:nvSpPr>
            <p:spPr>
              <a:xfrm>
                <a:off x="957075" y="1845375"/>
                <a:ext cx="102975" cy="2120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848" extrusionOk="0">
                    <a:moveTo>
                      <a:pt x="2200" y="1"/>
                    </a:moveTo>
                    <a:cubicBezTo>
                      <a:pt x="1439" y="1"/>
                      <a:pt x="687" y="242"/>
                      <a:pt x="102" y="633"/>
                    </a:cubicBezTo>
                    <a:cubicBezTo>
                      <a:pt x="0" y="701"/>
                      <a:pt x="59" y="848"/>
                      <a:pt x="163" y="848"/>
                    </a:cubicBezTo>
                    <a:cubicBezTo>
                      <a:pt x="177" y="848"/>
                      <a:pt x="191" y="845"/>
                      <a:pt x="207" y="840"/>
                    </a:cubicBezTo>
                    <a:cubicBezTo>
                      <a:pt x="401" y="809"/>
                      <a:pt x="1198" y="434"/>
                      <a:pt x="2282" y="434"/>
                    </a:cubicBezTo>
                    <a:cubicBezTo>
                      <a:pt x="2508" y="434"/>
                      <a:pt x="2746" y="450"/>
                      <a:pt x="2993" y="489"/>
                    </a:cubicBezTo>
                    <a:cubicBezTo>
                      <a:pt x="3357" y="540"/>
                      <a:pt x="3909" y="759"/>
                      <a:pt x="3907" y="759"/>
                    </a:cubicBezTo>
                    <a:cubicBezTo>
                      <a:pt x="3907" y="759"/>
                      <a:pt x="3907" y="759"/>
                      <a:pt x="3906" y="759"/>
                    </a:cubicBezTo>
                    <a:lnTo>
                      <a:pt x="3906" y="759"/>
                    </a:lnTo>
                    <a:cubicBezTo>
                      <a:pt x="3922" y="764"/>
                      <a:pt x="3937" y="767"/>
                      <a:pt x="3950" y="767"/>
                    </a:cubicBezTo>
                    <a:cubicBezTo>
                      <a:pt x="4058" y="767"/>
                      <a:pt x="4118" y="618"/>
                      <a:pt x="4016" y="547"/>
                    </a:cubicBezTo>
                    <a:cubicBezTo>
                      <a:pt x="3465" y="166"/>
                      <a:pt x="2829" y="1"/>
                      <a:pt x="22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419;p67">
                <a:extLst>
                  <a:ext uri="{FF2B5EF4-FFF2-40B4-BE49-F238E27FC236}">
                    <a16:creationId xmlns:a16="http://schemas.microsoft.com/office/drawing/2014/main" id="{03552DC8-3030-4100-B476-669809DFBB80}"/>
                  </a:ext>
                </a:extLst>
              </p:cNvPr>
              <p:cNvSpPr/>
              <p:nvPr/>
            </p:nvSpPr>
            <p:spPr>
              <a:xfrm>
                <a:off x="1291250" y="1725075"/>
                <a:ext cx="51600" cy="29800"/>
              </a:xfrm>
              <a:custGeom>
                <a:avLst/>
                <a:gdLst/>
                <a:ahLst/>
                <a:cxnLst/>
                <a:rect l="l" t="t" r="r" b="b"/>
                <a:pathLst>
                  <a:path w="2064" h="1192" extrusionOk="0">
                    <a:moveTo>
                      <a:pt x="797" y="0"/>
                    </a:moveTo>
                    <a:cubicBezTo>
                      <a:pt x="728" y="0"/>
                      <a:pt x="661" y="9"/>
                      <a:pt x="597" y="26"/>
                    </a:cubicBezTo>
                    <a:cubicBezTo>
                      <a:pt x="291" y="106"/>
                      <a:pt x="51" y="365"/>
                      <a:pt x="11" y="698"/>
                    </a:cubicBezTo>
                    <a:cubicBezTo>
                      <a:pt x="1" y="788"/>
                      <a:pt x="6" y="880"/>
                      <a:pt x="27" y="966"/>
                    </a:cubicBezTo>
                    <a:cubicBezTo>
                      <a:pt x="162" y="954"/>
                      <a:pt x="297" y="948"/>
                      <a:pt x="435" y="948"/>
                    </a:cubicBezTo>
                    <a:cubicBezTo>
                      <a:pt x="619" y="948"/>
                      <a:pt x="805" y="959"/>
                      <a:pt x="992" y="981"/>
                    </a:cubicBezTo>
                    <a:cubicBezTo>
                      <a:pt x="1320" y="1020"/>
                      <a:pt x="1634" y="1089"/>
                      <a:pt x="1937" y="1192"/>
                    </a:cubicBezTo>
                    <a:cubicBezTo>
                      <a:pt x="1976" y="1113"/>
                      <a:pt x="2001" y="1027"/>
                      <a:pt x="2013" y="933"/>
                    </a:cubicBezTo>
                    <a:cubicBezTo>
                      <a:pt x="2064" y="501"/>
                      <a:pt x="1755" y="108"/>
                      <a:pt x="1321" y="57"/>
                    </a:cubicBezTo>
                    <a:lnTo>
                      <a:pt x="890" y="5"/>
                    </a:lnTo>
                    <a:cubicBezTo>
                      <a:pt x="858" y="2"/>
                      <a:pt x="828" y="0"/>
                      <a:pt x="79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420;p67">
                <a:extLst>
                  <a:ext uri="{FF2B5EF4-FFF2-40B4-BE49-F238E27FC236}">
                    <a16:creationId xmlns:a16="http://schemas.microsoft.com/office/drawing/2014/main" id="{5CC6B0D2-D346-4886-96D5-7EEDE44AC025}"/>
                  </a:ext>
                </a:extLst>
              </p:cNvPr>
              <p:cNvSpPr/>
              <p:nvPr/>
            </p:nvSpPr>
            <p:spPr>
              <a:xfrm>
                <a:off x="1193300" y="1828100"/>
                <a:ext cx="234375" cy="54300"/>
              </a:xfrm>
              <a:custGeom>
                <a:avLst/>
                <a:gdLst/>
                <a:ahLst/>
                <a:cxnLst/>
                <a:rect l="l" t="t" r="r" b="b"/>
                <a:pathLst>
                  <a:path w="9375" h="2172" extrusionOk="0">
                    <a:moveTo>
                      <a:pt x="241" y="1"/>
                    </a:moveTo>
                    <a:cubicBezTo>
                      <a:pt x="206" y="90"/>
                      <a:pt x="176" y="179"/>
                      <a:pt x="146" y="270"/>
                    </a:cubicBezTo>
                    <a:cubicBezTo>
                      <a:pt x="1" y="727"/>
                      <a:pt x="311" y="1203"/>
                      <a:pt x="788" y="1258"/>
                    </a:cubicBezTo>
                    <a:lnTo>
                      <a:pt x="3409" y="1567"/>
                    </a:lnTo>
                    <a:lnTo>
                      <a:pt x="4062" y="1644"/>
                    </a:lnTo>
                    <a:lnTo>
                      <a:pt x="5217" y="1780"/>
                    </a:lnTo>
                    <a:lnTo>
                      <a:pt x="8493" y="2166"/>
                    </a:lnTo>
                    <a:cubicBezTo>
                      <a:pt x="8524" y="2169"/>
                      <a:pt x="8555" y="2171"/>
                      <a:pt x="8586" y="2171"/>
                    </a:cubicBezTo>
                    <a:cubicBezTo>
                      <a:pt x="9019" y="2171"/>
                      <a:pt x="9374" y="1804"/>
                      <a:pt x="9346" y="1363"/>
                    </a:cubicBezTo>
                    <a:cubicBezTo>
                      <a:pt x="9340" y="1264"/>
                      <a:pt x="9329" y="1167"/>
                      <a:pt x="9317" y="1069"/>
                    </a:cubicBezTo>
                    <a:lnTo>
                      <a:pt x="5164" y="580"/>
                    </a:lnTo>
                    <a:lnTo>
                      <a:pt x="5162" y="581"/>
                    </a:lnTo>
                    <a:lnTo>
                      <a:pt x="24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421;p67">
                <a:extLst>
                  <a:ext uri="{FF2B5EF4-FFF2-40B4-BE49-F238E27FC236}">
                    <a16:creationId xmlns:a16="http://schemas.microsoft.com/office/drawing/2014/main" id="{F8BBE27B-D69F-4C45-A81C-8A671BBEBD1C}"/>
                  </a:ext>
                </a:extLst>
              </p:cNvPr>
              <p:cNvSpPr/>
              <p:nvPr/>
            </p:nvSpPr>
            <p:spPr>
              <a:xfrm>
                <a:off x="913900" y="1826750"/>
                <a:ext cx="50150" cy="4247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1699" extrusionOk="0">
                    <a:moveTo>
                      <a:pt x="1248" y="0"/>
                    </a:moveTo>
                    <a:cubicBezTo>
                      <a:pt x="1182" y="0"/>
                      <a:pt x="1115" y="9"/>
                      <a:pt x="1049" y="26"/>
                    </a:cubicBezTo>
                    <a:cubicBezTo>
                      <a:pt x="955" y="51"/>
                      <a:pt x="865" y="92"/>
                      <a:pt x="784" y="151"/>
                    </a:cubicBezTo>
                    <a:lnTo>
                      <a:pt x="431" y="408"/>
                    </a:lnTo>
                    <a:cubicBezTo>
                      <a:pt x="79" y="665"/>
                      <a:pt x="1" y="1158"/>
                      <a:pt x="257" y="1511"/>
                    </a:cubicBezTo>
                    <a:cubicBezTo>
                      <a:pt x="313" y="1587"/>
                      <a:pt x="378" y="1648"/>
                      <a:pt x="451" y="1699"/>
                    </a:cubicBezTo>
                    <a:cubicBezTo>
                      <a:pt x="664" y="1462"/>
                      <a:pt x="904" y="1248"/>
                      <a:pt x="1171" y="1054"/>
                    </a:cubicBezTo>
                    <a:cubicBezTo>
                      <a:pt x="1436" y="859"/>
                      <a:pt x="1718" y="697"/>
                      <a:pt x="2006" y="568"/>
                    </a:cubicBezTo>
                    <a:cubicBezTo>
                      <a:pt x="1981" y="482"/>
                      <a:pt x="1942" y="400"/>
                      <a:pt x="1887" y="325"/>
                    </a:cubicBezTo>
                    <a:cubicBezTo>
                      <a:pt x="1733" y="114"/>
                      <a:pt x="1493" y="0"/>
                      <a:pt x="12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422;p67">
                <a:extLst>
                  <a:ext uri="{FF2B5EF4-FFF2-40B4-BE49-F238E27FC236}">
                    <a16:creationId xmlns:a16="http://schemas.microsoft.com/office/drawing/2014/main" id="{A0CA173D-6174-4D97-BB19-8820C75FE554}"/>
                  </a:ext>
                </a:extLst>
              </p:cNvPr>
              <p:cNvSpPr/>
              <p:nvPr/>
            </p:nvSpPr>
            <p:spPr>
              <a:xfrm>
                <a:off x="902650" y="1857375"/>
                <a:ext cx="198950" cy="15182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6073" extrusionOk="0">
                    <a:moveTo>
                      <a:pt x="7393" y="0"/>
                    </a:moveTo>
                    <a:lnTo>
                      <a:pt x="3385" y="2914"/>
                    </a:lnTo>
                    <a:lnTo>
                      <a:pt x="3383" y="2914"/>
                    </a:lnTo>
                    <a:lnTo>
                      <a:pt x="1" y="5372"/>
                    </a:lnTo>
                    <a:cubicBezTo>
                      <a:pt x="37" y="5464"/>
                      <a:pt x="75" y="5554"/>
                      <a:pt x="118" y="5643"/>
                    </a:cubicBezTo>
                    <a:cubicBezTo>
                      <a:pt x="250" y="5918"/>
                      <a:pt x="525" y="6073"/>
                      <a:pt x="806" y="6073"/>
                    </a:cubicBezTo>
                    <a:cubicBezTo>
                      <a:pt x="962" y="6073"/>
                      <a:pt x="1119" y="6026"/>
                      <a:pt x="1256" y="5925"/>
                    </a:cubicBezTo>
                    <a:lnTo>
                      <a:pt x="3924" y="3987"/>
                    </a:lnTo>
                    <a:lnTo>
                      <a:pt x="4864" y="3302"/>
                    </a:lnTo>
                    <a:lnTo>
                      <a:pt x="5396" y="2916"/>
                    </a:lnTo>
                    <a:lnTo>
                      <a:pt x="7531" y="1364"/>
                    </a:lnTo>
                    <a:cubicBezTo>
                      <a:pt x="7920" y="1082"/>
                      <a:pt x="7958" y="515"/>
                      <a:pt x="7607" y="188"/>
                    </a:cubicBezTo>
                    <a:cubicBezTo>
                      <a:pt x="7535" y="123"/>
                      <a:pt x="7466" y="60"/>
                      <a:pt x="73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423;p67">
                <a:extLst>
                  <a:ext uri="{FF2B5EF4-FFF2-40B4-BE49-F238E27FC236}">
                    <a16:creationId xmlns:a16="http://schemas.microsoft.com/office/drawing/2014/main" id="{AE8C730E-B058-49A0-B777-34B57761479A}"/>
                  </a:ext>
                </a:extLst>
              </p:cNvPr>
              <p:cNvSpPr/>
              <p:nvPr/>
            </p:nvSpPr>
            <p:spPr>
              <a:xfrm>
                <a:off x="919400" y="1892050"/>
                <a:ext cx="605125" cy="560275"/>
              </a:xfrm>
              <a:custGeom>
                <a:avLst/>
                <a:gdLst/>
                <a:ahLst/>
                <a:cxnLst/>
                <a:rect l="l" t="t" r="r" b="b"/>
                <a:pathLst>
                  <a:path w="24205" h="22411" extrusionOk="0">
                    <a:moveTo>
                      <a:pt x="12416" y="0"/>
                    </a:moveTo>
                    <a:cubicBezTo>
                      <a:pt x="11477" y="0"/>
                      <a:pt x="10523" y="119"/>
                      <a:pt x="9574" y="368"/>
                    </a:cubicBezTo>
                    <a:cubicBezTo>
                      <a:pt x="3585" y="1933"/>
                      <a:pt x="1" y="8053"/>
                      <a:pt x="1566" y="14040"/>
                    </a:cubicBezTo>
                    <a:cubicBezTo>
                      <a:pt x="2461" y="17463"/>
                      <a:pt x="4846" y="20100"/>
                      <a:pt x="7843" y="21438"/>
                    </a:cubicBezTo>
                    <a:cubicBezTo>
                      <a:pt x="8066" y="21537"/>
                      <a:pt x="8291" y="21630"/>
                      <a:pt x="8518" y="21713"/>
                    </a:cubicBezTo>
                    <a:cubicBezTo>
                      <a:pt x="9086" y="21925"/>
                      <a:pt x="9670" y="22088"/>
                      <a:pt x="10265" y="22204"/>
                    </a:cubicBezTo>
                    <a:cubicBezTo>
                      <a:pt x="10961" y="22340"/>
                      <a:pt x="11675" y="22411"/>
                      <a:pt x="12398" y="22411"/>
                    </a:cubicBezTo>
                    <a:cubicBezTo>
                      <a:pt x="13336" y="22411"/>
                      <a:pt x="14290" y="22292"/>
                      <a:pt x="15239" y="22043"/>
                    </a:cubicBezTo>
                    <a:cubicBezTo>
                      <a:pt x="16920" y="21603"/>
                      <a:pt x="18412" y="20805"/>
                      <a:pt x="19654" y="19751"/>
                    </a:cubicBezTo>
                    <a:cubicBezTo>
                      <a:pt x="20116" y="19357"/>
                      <a:pt x="20546" y="18927"/>
                      <a:pt x="20935" y="18468"/>
                    </a:cubicBezTo>
                    <a:cubicBezTo>
                      <a:pt x="23222" y="15778"/>
                      <a:pt x="24205" y="12050"/>
                      <a:pt x="23243" y="8374"/>
                    </a:cubicBezTo>
                    <a:cubicBezTo>
                      <a:pt x="22260" y="4610"/>
                      <a:pt x="19478" y="1800"/>
                      <a:pt x="16060" y="618"/>
                    </a:cubicBezTo>
                    <a:cubicBezTo>
                      <a:pt x="15689" y="487"/>
                      <a:pt x="15311" y="378"/>
                      <a:pt x="14926" y="289"/>
                    </a:cubicBezTo>
                    <a:cubicBezTo>
                      <a:pt x="14914" y="285"/>
                      <a:pt x="14902" y="283"/>
                      <a:pt x="14891" y="280"/>
                    </a:cubicBezTo>
                    <a:cubicBezTo>
                      <a:pt x="14087" y="96"/>
                      <a:pt x="13257" y="0"/>
                      <a:pt x="1241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424;p67">
                <a:extLst>
                  <a:ext uri="{FF2B5EF4-FFF2-40B4-BE49-F238E27FC236}">
                    <a16:creationId xmlns:a16="http://schemas.microsoft.com/office/drawing/2014/main" id="{4BE89B8B-7860-4E56-B3CC-B9D238DCAEB8}"/>
                  </a:ext>
                </a:extLst>
              </p:cNvPr>
              <p:cNvSpPr/>
              <p:nvPr/>
            </p:nvSpPr>
            <p:spPr>
              <a:xfrm>
                <a:off x="968400" y="1936300"/>
                <a:ext cx="522250" cy="471825"/>
              </a:xfrm>
              <a:custGeom>
                <a:avLst/>
                <a:gdLst/>
                <a:ahLst/>
                <a:cxnLst/>
                <a:rect l="l" t="t" r="r" b="b"/>
                <a:pathLst>
                  <a:path w="20890" h="18873" extrusionOk="0">
                    <a:moveTo>
                      <a:pt x="10452" y="0"/>
                    </a:moveTo>
                    <a:cubicBezTo>
                      <a:pt x="9662" y="0"/>
                      <a:pt x="8859" y="100"/>
                      <a:pt x="8059" y="310"/>
                    </a:cubicBezTo>
                    <a:cubicBezTo>
                      <a:pt x="3018" y="1627"/>
                      <a:pt x="0" y="6781"/>
                      <a:pt x="1317" y="11822"/>
                    </a:cubicBezTo>
                    <a:cubicBezTo>
                      <a:pt x="2228" y="15304"/>
                      <a:pt x="4968" y="17821"/>
                      <a:pt x="8237" y="18610"/>
                    </a:cubicBezTo>
                    <a:cubicBezTo>
                      <a:pt x="8951" y="18782"/>
                      <a:pt x="9689" y="18873"/>
                      <a:pt x="10439" y="18873"/>
                    </a:cubicBezTo>
                    <a:cubicBezTo>
                      <a:pt x="11228" y="18873"/>
                      <a:pt x="12031" y="18773"/>
                      <a:pt x="12830" y="18564"/>
                    </a:cubicBezTo>
                    <a:cubicBezTo>
                      <a:pt x="17872" y="17246"/>
                      <a:pt x="20889" y="12093"/>
                      <a:pt x="19572" y="7051"/>
                    </a:cubicBezTo>
                    <a:cubicBezTo>
                      <a:pt x="18808" y="4127"/>
                      <a:pt x="16752" y="1884"/>
                      <a:pt x="14177" y="773"/>
                    </a:cubicBezTo>
                    <a:cubicBezTo>
                      <a:pt x="13017" y="271"/>
                      <a:pt x="11752" y="0"/>
                      <a:pt x="104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425;p67">
                <a:extLst>
                  <a:ext uri="{FF2B5EF4-FFF2-40B4-BE49-F238E27FC236}">
                    <a16:creationId xmlns:a16="http://schemas.microsoft.com/office/drawing/2014/main" id="{361B4449-A4F7-4296-BC80-3EC6A95BB926}"/>
                  </a:ext>
                </a:extLst>
              </p:cNvPr>
              <p:cNvSpPr/>
              <p:nvPr/>
            </p:nvSpPr>
            <p:spPr>
              <a:xfrm>
                <a:off x="1208100" y="2153025"/>
                <a:ext cx="42875" cy="38400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1536" extrusionOk="0">
                    <a:moveTo>
                      <a:pt x="858" y="0"/>
                    </a:moveTo>
                    <a:cubicBezTo>
                      <a:pt x="785" y="0"/>
                      <a:pt x="710" y="11"/>
                      <a:pt x="636" y="33"/>
                    </a:cubicBezTo>
                    <a:cubicBezTo>
                      <a:pt x="231" y="154"/>
                      <a:pt x="0" y="583"/>
                      <a:pt x="123" y="989"/>
                    </a:cubicBezTo>
                    <a:cubicBezTo>
                      <a:pt x="222" y="1321"/>
                      <a:pt x="527" y="1535"/>
                      <a:pt x="857" y="1535"/>
                    </a:cubicBezTo>
                    <a:cubicBezTo>
                      <a:pt x="930" y="1535"/>
                      <a:pt x="1004" y="1524"/>
                      <a:pt x="1078" y="1502"/>
                    </a:cubicBezTo>
                    <a:cubicBezTo>
                      <a:pt x="1484" y="1381"/>
                      <a:pt x="1714" y="954"/>
                      <a:pt x="1592" y="548"/>
                    </a:cubicBezTo>
                    <a:cubicBezTo>
                      <a:pt x="1493" y="215"/>
                      <a:pt x="1188" y="0"/>
                      <a:pt x="8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426;p67">
                <a:extLst>
                  <a:ext uri="{FF2B5EF4-FFF2-40B4-BE49-F238E27FC236}">
                    <a16:creationId xmlns:a16="http://schemas.microsoft.com/office/drawing/2014/main" id="{8339220C-7742-426A-A17B-70E8F2DF0256}"/>
                  </a:ext>
                </a:extLst>
              </p:cNvPr>
              <p:cNvSpPr/>
              <p:nvPr/>
            </p:nvSpPr>
            <p:spPr>
              <a:xfrm>
                <a:off x="1172700" y="1969675"/>
                <a:ext cx="196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786" h="1653" extrusionOk="0">
                    <a:moveTo>
                      <a:pt x="232" y="1"/>
                    </a:moveTo>
                    <a:cubicBezTo>
                      <a:pt x="215" y="1"/>
                      <a:pt x="197" y="3"/>
                      <a:pt x="179" y="7"/>
                    </a:cubicBezTo>
                    <a:cubicBezTo>
                      <a:pt x="67" y="36"/>
                      <a:pt x="1" y="151"/>
                      <a:pt x="29" y="262"/>
                    </a:cubicBezTo>
                    <a:lnTo>
                      <a:pt x="352" y="1496"/>
                    </a:lnTo>
                    <a:cubicBezTo>
                      <a:pt x="377" y="1590"/>
                      <a:pt x="461" y="1652"/>
                      <a:pt x="554" y="1652"/>
                    </a:cubicBezTo>
                    <a:cubicBezTo>
                      <a:pt x="572" y="1652"/>
                      <a:pt x="589" y="1650"/>
                      <a:pt x="607" y="1645"/>
                    </a:cubicBezTo>
                    <a:cubicBezTo>
                      <a:pt x="719" y="1616"/>
                      <a:pt x="786" y="1502"/>
                      <a:pt x="757" y="1390"/>
                    </a:cubicBezTo>
                    <a:lnTo>
                      <a:pt x="434" y="156"/>
                    </a:lnTo>
                    <a:cubicBezTo>
                      <a:pt x="410" y="62"/>
                      <a:pt x="325" y="1"/>
                      <a:pt x="2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427;p67">
                <a:extLst>
                  <a:ext uri="{FF2B5EF4-FFF2-40B4-BE49-F238E27FC236}">
                    <a16:creationId xmlns:a16="http://schemas.microsoft.com/office/drawing/2014/main" id="{2E5E7906-B563-4296-8474-38A0415F0B90}"/>
                  </a:ext>
                </a:extLst>
              </p:cNvPr>
              <p:cNvSpPr/>
              <p:nvPr/>
            </p:nvSpPr>
            <p:spPr>
              <a:xfrm>
                <a:off x="1269375" y="1970625"/>
                <a:ext cx="20125" cy="41225"/>
              </a:xfrm>
              <a:custGeom>
                <a:avLst/>
                <a:gdLst/>
                <a:ahLst/>
                <a:cxnLst/>
                <a:rect l="l" t="t" r="r" b="b"/>
                <a:pathLst>
                  <a:path w="805" h="1649" extrusionOk="0">
                    <a:moveTo>
                      <a:pt x="571" y="1"/>
                    </a:moveTo>
                    <a:cubicBezTo>
                      <a:pt x="480" y="1"/>
                      <a:pt x="395" y="61"/>
                      <a:pt x="370" y="154"/>
                    </a:cubicBezTo>
                    <a:lnTo>
                      <a:pt x="32" y="1383"/>
                    </a:lnTo>
                    <a:cubicBezTo>
                      <a:pt x="1" y="1495"/>
                      <a:pt x="66" y="1610"/>
                      <a:pt x="178" y="1641"/>
                    </a:cubicBezTo>
                    <a:cubicBezTo>
                      <a:pt x="196" y="1646"/>
                      <a:pt x="215" y="1648"/>
                      <a:pt x="233" y="1648"/>
                    </a:cubicBezTo>
                    <a:cubicBezTo>
                      <a:pt x="326" y="1648"/>
                      <a:pt x="410" y="1588"/>
                      <a:pt x="436" y="1494"/>
                    </a:cubicBezTo>
                    <a:lnTo>
                      <a:pt x="774" y="265"/>
                    </a:lnTo>
                    <a:cubicBezTo>
                      <a:pt x="804" y="154"/>
                      <a:pt x="739" y="39"/>
                      <a:pt x="627" y="8"/>
                    </a:cubicBezTo>
                    <a:cubicBezTo>
                      <a:pt x="608" y="3"/>
                      <a:pt x="589" y="1"/>
                      <a:pt x="5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428;p67">
                <a:extLst>
                  <a:ext uri="{FF2B5EF4-FFF2-40B4-BE49-F238E27FC236}">
                    <a16:creationId xmlns:a16="http://schemas.microsoft.com/office/drawing/2014/main" id="{ECE68F8E-AA9E-49B1-AA93-CECA30D50F3A}"/>
                  </a:ext>
                </a:extLst>
              </p:cNvPr>
              <p:cNvSpPr/>
              <p:nvPr/>
            </p:nvSpPr>
            <p:spPr>
              <a:xfrm>
                <a:off x="1265575" y="2331925"/>
                <a:ext cx="19525" cy="41350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654" extrusionOk="0">
                    <a:moveTo>
                      <a:pt x="234" y="0"/>
                    </a:moveTo>
                    <a:cubicBezTo>
                      <a:pt x="216" y="0"/>
                      <a:pt x="197" y="3"/>
                      <a:pt x="179" y="8"/>
                    </a:cubicBezTo>
                    <a:cubicBezTo>
                      <a:pt x="67" y="35"/>
                      <a:pt x="1" y="148"/>
                      <a:pt x="30" y="260"/>
                    </a:cubicBezTo>
                    <a:lnTo>
                      <a:pt x="347" y="1495"/>
                    </a:lnTo>
                    <a:cubicBezTo>
                      <a:pt x="371" y="1590"/>
                      <a:pt x="455" y="1654"/>
                      <a:pt x="547" y="1654"/>
                    </a:cubicBezTo>
                    <a:cubicBezTo>
                      <a:pt x="565" y="1654"/>
                      <a:pt x="582" y="1651"/>
                      <a:pt x="600" y="1647"/>
                    </a:cubicBezTo>
                    <a:cubicBezTo>
                      <a:pt x="712" y="1619"/>
                      <a:pt x="781" y="1504"/>
                      <a:pt x="752" y="1392"/>
                    </a:cubicBezTo>
                    <a:lnTo>
                      <a:pt x="434" y="158"/>
                    </a:lnTo>
                    <a:cubicBezTo>
                      <a:pt x="410" y="63"/>
                      <a:pt x="327" y="0"/>
                      <a:pt x="2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429;p67">
                <a:extLst>
                  <a:ext uri="{FF2B5EF4-FFF2-40B4-BE49-F238E27FC236}">
                    <a16:creationId xmlns:a16="http://schemas.microsoft.com/office/drawing/2014/main" id="{8EB62712-E550-414F-8A77-D5CAB6F00DE8}"/>
                  </a:ext>
                </a:extLst>
              </p:cNvPr>
              <p:cNvSpPr/>
              <p:nvPr/>
            </p:nvSpPr>
            <p:spPr>
              <a:xfrm>
                <a:off x="1168275" y="2330700"/>
                <a:ext cx="20250" cy="4120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648" extrusionOk="0">
                    <a:moveTo>
                      <a:pt x="577" y="1"/>
                    </a:moveTo>
                    <a:cubicBezTo>
                      <a:pt x="486" y="1"/>
                      <a:pt x="401" y="60"/>
                      <a:pt x="376" y="153"/>
                    </a:cubicBezTo>
                    <a:lnTo>
                      <a:pt x="32" y="1381"/>
                    </a:lnTo>
                    <a:cubicBezTo>
                      <a:pt x="1" y="1491"/>
                      <a:pt x="67" y="1608"/>
                      <a:pt x="178" y="1639"/>
                    </a:cubicBezTo>
                    <a:cubicBezTo>
                      <a:pt x="197" y="1643"/>
                      <a:pt x="215" y="1647"/>
                      <a:pt x="235" y="1647"/>
                    </a:cubicBezTo>
                    <a:cubicBezTo>
                      <a:pt x="324" y="1647"/>
                      <a:pt x="411" y="1585"/>
                      <a:pt x="435" y="1493"/>
                    </a:cubicBezTo>
                    <a:lnTo>
                      <a:pt x="779" y="265"/>
                    </a:lnTo>
                    <a:cubicBezTo>
                      <a:pt x="809" y="155"/>
                      <a:pt x="746" y="39"/>
                      <a:pt x="634" y="8"/>
                    </a:cubicBezTo>
                    <a:cubicBezTo>
                      <a:pt x="615" y="3"/>
                      <a:pt x="596" y="1"/>
                      <a:pt x="5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430;p67">
                <a:extLst>
                  <a:ext uri="{FF2B5EF4-FFF2-40B4-BE49-F238E27FC236}">
                    <a16:creationId xmlns:a16="http://schemas.microsoft.com/office/drawing/2014/main" id="{664C4277-2E3D-4CB8-8393-D28F2C78CBC8}"/>
                  </a:ext>
                </a:extLst>
              </p:cNvPr>
              <p:cNvSpPr/>
              <p:nvPr/>
            </p:nvSpPr>
            <p:spPr>
              <a:xfrm>
                <a:off x="1078025" y="2285250"/>
                <a:ext cx="34350" cy="3277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311" extrusionOk="0">
                    <a:moveTo>
                      <a:pt x="1142" y="1"/>
                    </a:moveTo>
                    <a:cubicBezTo>
                      <a:pt x="1089" y="1"/>
                      <a:pt x="1037" y="21"/>
                      <a:pt x="996" y="61"/>
                    </a:cubicBezTo>
                    <a:lnTo>
                      <a:pt x="85" y="952"/>
                    </a:lnTo>
                    <a:cubicBezTo>
                      <a:pt x="1" y="1032"/>
                      <a:pt x="0" y="1165"/>
                      <a:pt x="80" y="1248"/>
                    </a:cubicBezTo>
                    <a:cubicBezTo>
                      <a:pt x="122" y="1290"/>
                      <a:pt x="176" y="1310"/>
                      <a:pt x="231" y="1310"/>
                    </a:cubicBezTo>
                    <a:cubicBezTo>
                      <a:pt x="284" y="1310"/>
                      <a:pt x="336" y="1291"/>
                      <a:pt x="377" y="1251"/>
                    </a:cubicBezTo>
                    <a:lnTo>
                      <a:pt x="1289" y="360"/>
                    </a:lnTo>
                    <a:cubicBezTo>
                      <a:pt x="1371" y="280"/>
                      <a:pt x="1373" y="147"/>
                      <a:pt x="1292" y="64"/>
                    </a:cubicBezTo>
                    <a:cubicBezTo>
                      <a:pt x="1251" y="22"/>
                      <a:pt x="1197" y="1"/>
                      <a:pt x="11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431;p67">
                <a:extLst>
                  <a:ext uri="{FF2B5EF4-FFF2-40B4-BE49-F238E27FC236}">
                    <a16:creationId xmlns:a16="http://schemas.microsoft.com/office/drawing/2014/main" id="{D68029A3-64D6-44EE-8DF3-6FADCA0842D5}"/>
                  </a:ext>
                </a:extLst>
              </p:cNvPr>
              <p:cNvSpPr/>
              <p:nvPr/>
            </p:nvSpPr>
            <p:spPr>
              <a:xfrm>
                <a:off x="1026750" y="2207825"/>
                <a:ext cx="42450" cy="18375"/>
              </a:xfrm>
              <a:custGeom>
                <a:avLst/>
                <a:gdLst/>
                <a:ahLst/>
                <a:cxnLst/>
                <a:rect l="l" t="t" r="r" b="b"/>
                <a:pathLst>
                  <a:path w="1698" h="735" extrusionOk="0">
                    <a:moveTo>
                      <a:pt x="1466" y="1"/>
                    </a:moveTo>
                    <a:cubicBezTo>
                      <a:pt x="1449" y="1"/>
                      <a:pt x="1432" y="3"/>
                      <a:pt x="1415" y="7"/>
                    </a:cubicBezTo>
                    <a:lnTo>
                      <a:pt x="180" y="322"/>
                    </a:lnTo>
                    <a:cubicBezTo>
                      <a:pt x="67" y="350"/>
                      <a:pt x="1" y="464"/>
                      <a:pt x="28" y="576"/>
                    </a:cubicBezTo>
                    <a:cubicBezTo>
                      <a:pt x="53" y="671"/>
                      <a:pt x="138" y="734"/>
                      <a:pt x="232" y="734"/>
                    </a:cubicBezTo>
                    <a:cubicBezTo>
                      <a:pt x="248" y="734"/>
                      <a:pt x="266" y="732"/>
                      <a:pt x="283" y="727"/>
                    </a:cubicBezTo>
                    <a:lnTo>
                      <a:pt x="1518" y="413"/>
                    </a:lnTo>
                    <a:cubicBezTo>
                      <a:pt x="1631" y="384"/>
                      <a:pt x="1698" y="271"/>
                      <a:pt x="1670" y="158"/>
                    </a:cubicBezTo>
                    <a:cubicBezTo>
                      <a:pt x="1646" y="63"/>
                      <a:pt x="1559" y="1"/>
                      <a:pt x="14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432;p67">
                <a:extLst>
                  <a:ext uri="{FF2B5EF4-FFF2-40B4-BE49-F238E27FC236}">
                    <a16:creationId xmlns:a16="http://schemas.microsoft.com/office/drawing/2014/main" id="{D7D8118E-42EF-4087-93E3-6878D51A9926}"/>
                  </a:ext>
                </a:extLst>
              </p:cNvPr>
              <p:cNvSpPr/>
              <p:nvPr/>
            </p:nvSpPr>
            <p:spPr>
              <a:xfrm>
                <a:off x="1028325" y="2110550"/>
                <a:ext cx="42325" cy="19150"/>
              </a:xfrm>
              <a:custGeom>
                <a:avLst/>
                <a:gdLst/>
                <a:ahLst/>
                <a:cxnLst/>
                <a:rect l="l" t="t" r="r" b="b"/>
                <a:pathLst>
                  <a:path w="1693" h="766" extrusionOk="0">
                    <a:moveTo>
                      <a:pt x="233" y="0"/>
                    </a:moveTo>
                    <a:cubicBezTo>
                      <a:pt x="142" y="0"/>
                      <a:pt x="58" y="61"/>
                      <a:pt x="32" y="153"/>
                    </a:cubicBezTo>
                    <a:cubicBezTo>
                      <a:pt x="0" y="264"/>
                      <a:pt x="65" y="380"/>
                      <a:pt x="176" y="412"/>
                    </a:cubicBezTo>
                    <a:lnTo>
                      <a:pt x="1403" y="757"/>
                    </a:lnTo>
                    <a:cubicBezTo>
                      <a:pt x="1422" y="762"/>
                      <a:pt x="1442" y="765"/>
                      <a:pt x="1460" y="765"/>
                    </a:cubicBezTo>
                    <a:cubicBezTo>
                      <a:pt x="1552" y="765"/>
                      <a:pt x="1635" y="705"/>
                      <a:pt x="1662" y="612"/>
                    </a:cubicBezTo>
                    <a:cubicBezTo>
                      <a:pt x="1692" y="501"/>
                      <a:pt x="1628" y="385"/>
                      <a:pt x="1517" y="354"/>
                    </a:cubicBezTo>
                    <a:lnTo>
                      <a:pt x="290" y="8"/>
                    </a:lnTo>
                    <a:cubicBezTo>
                      <a:pt x="271" y="3"/>
                      <a:pt x="252" y="0"/>
                      <a:pt x="2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433;p67">
                <a:extLst>
                  <a:ext uri="{FF2B5EF4-FFF2-40B4-BE49-F238E27FC236}">
                    <a16:creationId xmlns:a16="http://schemas.microsoft.com/office/drawing/2014/main" id="{FFEC4DAE-9339-4EEA-80E4-BA3F60E9F4DD}"/>
                  </a:ext>
                </a:extLst>
              </p:cNvPr>
              <p:cNvSpPr/>
              <p:nvPr/>
            </p:nvSpPr>
            <p:spPr>
              <a:xfrm>
                <a:off x="1082425" y="2020325"/>
                <a:ext cx="33775" cy="33325"/>
              </a:xfrm>
              <a:custGeom>
                <a:avLst/>
                <a:gdLst/>
                <a:ahLst/>
                <a:cxnLst/>
                <a:rect l="l" t="t" r="r" b="b"/>
                <a:pathLst>
                  <a:path w="1351" h="1333" extrusionOk="0">
                    <a:moveTo>
                      <a:pt x="230" y="0"/>
                    </a:moveTo>
                    <a:cubicBezTo>
                      <a:pt x="177" y="0"/>
                      <a:pt x="125" y="20"/>
                      <a:pt x="84" y="60"/>
                    </a:cubicBezTo>
                    <a:cubicBezTo>
                      <a:pt x="1" y="140"/>
                      <a:pt x="0" y="273"/>
                      <a:pt x="80" y="356"/>
                    </a:cubicBezTo>
                    <a:lnTo>
                      <a:pt x="969" y="1269"/>
                    </a:lnTo>
                    <a:cubicBezTo>
                      <a:pt x="1010" y="1311"/>
                      <a:pt x="1064" y="1333"/>
                      <a:pt x="1119" y="1333"/>
                    </a:cubicBezTo>
                    <a:cubicBezTo>
                      <a:pt x="1172" y="1333"/>
                      <a:pt x="1225" y="1312"/>
                      <a:pt x="1265" y="1273"/>
                    </a:cubicBezTo>
                    <a:cubicBezTo>
                      <a:pt x="1348" y="1192"/>
                      <a:pt x="1350" y="1060"/>
                      <a:pt x="1269" y="977"/>
                    </a:cubicBezTo>
                    <a:lnTo>
                      <a:pt x="380" y="64"/>
                    </a:lnTo>
                    <a:cubicBezTo>
                      <a:pt x="339" y="22"/>
                      <a:pt x="285" y="0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434;p67">
                <a:extLst>
                  <a:ext uri="{FF2B5EF4-FFF2-40B4-BE49-F238E27FC236}">
                    <a16:creationId xmlns:a16="http://schemas.microsoft.com/office/drawing/2014/main" id="{A1EEFF7F-BD19-46E9-9CF9-9E8293E2DFD7}"/>
                  </a:ext>
                </a:extLst>
              </p:cNvPr>
              <p:cNvSpPr/>
              <p:nvPr/>
            </p:nvSpPr>
            <p:spPr>
              <a:xfrm>
                <a:off x="1109425" y="2166975"/>
                <a:ext cx="161100" cy="150575"/>
              </a:xfrm>
              <a:custGeom>
                <a:avLst/>
                <a:gdLst/>
                <a:ahLst/>
                <a:cxnLst/>
                <a:rect l="l" t="t" r="r" b="b"/>
                <a:pathLst>
                  <a:path w="6444" h="6023" extrusionOk="0">
                    <a:moveTo>
                      <a:pt x="4804" y="0"/>
                    </a:moveTo>
                    <a:cubicBezTo>
                      <a:pt x="4788" y="0"/>
                      <a:pt x="4772" y="2"/>
                      <a:pt x="4756" y="6"/>
                    </a:cubicBezTo>
                    <a:lnTo>
                      <a:pt x="184" y="1090"/>
                    </a:lnTo>
                    <a:cubicBezTo>
                      <a:pt x="71" y="1117"/>
                      <a:pt x="1" y="1230"/>
                      <a:pt x="28" y="1343"/>
                    </a:cubicBezTo>
                    <a:cubicBezTo>
                      <a:pt x="51" y="1439"/>
                      <a:pt x="138" y="1504"/>
                      <a:pt x="232" y="1504"/>
                    </a:cubicBezTo>
                    <a:cubicBezTo>
                      <a:pt x="248" y="1504"/>
                      <a:pt x="264" y="1502"/>
                      <a:pt x="280" y="1498"/>
                    </a:cubicBezTo>
                    <a:lnTo>
                      <a:pt x="4651" y="461"/>
                    </a:lnTo>
                    <a:lnTo>
                      <a:pt x="6010" y="5865"/>
                    </a:lnTo>
                    <a:cubicBezTo>
                      <a:pt x="6033" y="5959"/>
                      <a:pt x="6118" y="6023"/>
                      <a:pt x="6212" y="6023"/>
                    </a:cubicBezTo>
                    <a:cubicBezTo>
                      <a:pt x="6229" y="6023"/>
                      <a:pt x="6246" y="6021"/>
                      <a:pt x="6263" y="6017"/>
                    </a:cubicBezTo>
                    <a:cubicBezTo>
                      <a:pt x="6375" y="5989"/>
                      <a:pt x="6443" y="5875"/>
                      <a:pt x="6415" y="5763"/>
                    </a:cubicBezTo>
                    <a:lnTo>
                      <a:pt x="5007" y="158"/>
                    </a:lnTo>
                    <a:cubicBezTo>
                      <a:pt x="4983" y="64"/>
                      <a:pt x="4897" y="0"/>
                      <a:pt x="48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0DA2094E-E0E8-434B-BA0C-BEE3919ED351}"/>
              </a:ext>
            </a:extLst>
          </p:cNvPr>
          <p:cNvSpPr/>
          <p:nvPr/>
        </p:nvSpPr>
        <p:spPr>
          <a:xfrm>
            <a:off x="2888753" y="443119"/>
            <a:ext cx="4381341" cy="743697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تمرين (1)-فردي /</a:t>
            </a:r>
            <a:r>
              <a:rPr lang="ar-OM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000" b="1" dirty="0">
                <a:solidFill>
                  <a:srgbClr val="FF7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استراتيجية الدقيقة الواحدة </a:t>
            </a:r>
            <a:endParaRPr lang="en-US" sz="2000" b="1" dirty="0">
              <a:solidFill>
                <a:srgbClr val="FF7A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A92DF79E-E8CE-45DE-9335-1D8E61874247}"/>
              </a:ext>
            </a:extLst>
          </p:cNvPr>
          <p:cNvGrpSpPr/>
          <p:nvPr/>
        </p:nvGrpSpPr>
        <p:grpSpPr>
          <a:xfrm>
            <a:off x="3885264" y="2501122"/>
            <a:ext cx="2079959" cy="893419"/>
            <a:chOff x="3701712" y="1976504"/>
            <a:chExt cx="2079959" cy="893419"/>
          </a:xfrm>
        </p:grpSpPr>
        <p:cxnSp>
          <p:nvCxnSpPr>
            <p:cNvPr id="4" name="رابط مستقيم 3">
              <a:extLst>
                <a:ext uri="{FF2B5EF4-FFF2-40B4-BE49-F238E27FC236}">
                  <a16:creationId xmlns:a16="http://schemas.microsoft.com/office/drawing/2014/main" id="{0B2B5770-0B35-443E-AEB6-67F6230D7DBF}"/>
                </a:ext>
              </a:extLst>
            </p:cNvPr>
            <p:cNvCxnSpPr/>
            <p:nvPr/>
          </p:nvCxnSpPr>
          <p:spPr>
            <a:xfrm>
              <a:off x="4587696" y="1976504"/>
              <a:ext cx="666844" cy="4618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AA359CBD-0B79-4FA2-BE17-19AA51A094DB}"/>
                </a:ext>
              </a:extLst>
            </p:cNvPr>
            <p:cNvCxnSpPr/>
            <p:nvPr/>
          </p:nvCxnSpPr>
          <p:spPr>
            <a:xfrm flipH="1">
              <a:off x="3920998" y="1976504"/>
              <a:ext cx="688618" cy="43931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C2D98A4E-B47F-466D-BCB7-D1097D357301}"/>
                </a:ext>
              </a:extLst>
            </p:cNvPr>
            <p:cNvSpPr txBox="1"/>
            <p:nvPr/>
          </p:nvSpPr>
          <p:spPr>
            <a:xfrm>
              <a:off x="5114827" y="2408258"/>
              <a:ext cx="666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8</a:t>
              </a:r>
              <a:endParaRPr lang="en-US" sz="2400" dirty="0"/>
            </a:p>
          </p:txBody>
        </p: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198F9BE1-7558-4826-838F-19971FD0E49C}"/>
                </a:ext>
              </a:extLst>
            </p:cNvPr>
            <p:cNvSpPr txBox="1"/>
            <p:nvPr/>
          </p:nvSpPr>
          <p:spPr>
            <a:xfrm>
              <a:off x="3701712" y="2381449"/>
              <a:ext cx="666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6</a:t>
              </a:r>
              <a:endParaRPr lang="en-US" sz="2400" dirty="0"/>
            </a:p>
          </p:txBody>
        </p:sp>
      </p:grp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B15233D-B261-4529-8D74-6407F74482C7}"/>
              </a:ext>
            </a:extLst>
          </p:cNvPr>
          <p:cNvSpPr txBox="1"/>
          <p:nvPr/>
        </p:nvSpPr>
        <p:spPr>
          <a:xfrm>
            <a:off x="3100102" y="1532217"/>
            <a:ext cx="3417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6B6DE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أكمل شجرة العوامل التالية : </a:t>
            </a:r>
            <a:endParaRPr lang="en-US" sz="2800" b="1" dirty="0">
              <a:solidFill>
                <a:srgbClr val="6B6DE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3504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3" name="Google Shape;843;p40"/>
          <p:cNvGrpSpPr/>
          <p:nvPr/>
        </p:nvGrpSpPr>
        <p:grpSpPr>
          <a:xfrm>
            <a:off x="4998507" y="1277433"/>
            <a:ext cx="3485950" cy="3370712"/>
            <a:chOff x="5100272" y="886399"/>
            <a:chExt cx="3485950" cy="3370712"/>
          </a:xfrm>
        </p:grpSpPr>
        <p:sp>
          <p:nvSpPr>
            <p:cNvPr id="844" name="Google Shape;844;p40"/>
            <p:cNvSpPr/>
            <p:nvPr/>
          </p:nvSpPr>
          <p:spPr>
            <a:xfrm>
              <a:off x="5100272" y="886399"/>
              <a:ext cx="1564691" cy="3370712"/>
            </a:xfrm>
            <a:custGeom>
              <a:avLst/>
              <a:gdLst/>
              <a:ahLst/>
              <a:cxnLst/>
              <a:rect l="l" t="t" r="r" b="b"/>
              <a:pathLst>
                <a:path w="87830" h="209361" extrusionOk="0">
                  <a:moveTo>
                    <a:pt x="1" y="0"/>
                  </a:moveTo>
                  <a:lnTo>
                    <a:pt x="632" y="209361"/>
                  </a:lnTo>
                  <a:lnTo>
                    <a:pt x="87829" y="207250"/>
                  </a:lnTo>
                  <a:lnTo>
                    <a:pt x="87829" y="189141"/>
                  </a:lnTo>
                  <a:cubicBezTo>
                    <a:pt x="87829" y="189141"/>
                    <a:pt x="87431" y="189273"/>
                    <a:pt x="86422" y="189273"/>
                  </a:cubicBezTo>
                  <a:cubicBezTo>
                    <a:pt x="83724" y="189273"/>
                    <a:pt x="76655" y="188330"/>
                    <a:pt x="61139" y="181395"/>
                  </a:cubicBezTo>
                  <a:cubicBezTo>
                    <a:pt x="39808" y="171866"/>
                    <a:pt x="8960" y="116579"/>
                    <a:pt x="11589" y="95411"/>
                  </a:cubicBezTo>
                  <a:cubicBezTo>
                    <a:pt x="14217" y="74244"/>
                    <a:pt x="30229" y="45810"/>
                    <a:pt x="30229" y="45810"/>
                  </a:cubicBezTo>
                  <a:cubicBezTo>
                    <a:pt x="42338" y="14935"/>
                    <a:pt x="64313" y="10841"/>
                    <a:pt x="75117" y="10841"/>
                  </a:cubicBezTo>
                  <a:cubicBezTo>
                    <a:pt x="79016" y="10841"/>
                    <a:pt x="81460" y="11374"/>
                    <a:pt x="81460" y="11374"/>
                  </a:cubicBezTo>
                  <a:lnTo>
                    <a:pt x="814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0"/>
            <p:cNvSpPr/>
            <p:nvPr/>
          </p:nvSpPr>
          <p:spPr>
            <a:xfrm>
              <a:off x="6537515" y="886399"/>
              <a:ext cx="2048707" cy="3336741"/>
            </a:xfrm>
            <a:custGeom>
              <a:avLst/>
              <a:gdLst/>
              <a:ahLst/>
              <a:cxnLst/>
              <a:rect l="l" t="t" r="r" b="b"/>
              <a:pathLst>
                <a:path w="114999" h="207251" extrusionOk="0">
                  <a:moveTo>
                    <a:pt x="0" y="0"/>
                  </a:moveTo>
                  <a:lnTo>
                    <a:pt x="0" y="11374"/>
                  </a:lnTo>
                  <a:cubicBezTo>
                    <a:pt x="0" y="11374"/>
                    <a:pt x="15102" y="11905"/>
                    <a:pt x="58966" y="43182"/>
                  </a:cubicBezTo>
                  <a:cubicBezTo>
                    <a:pt x="102880" y="74396"/>
                    <a:pt x="114051" y="116162"/>
                    <a:pt x="87134" y="150851"/>
                  </a:cubicBezTo>
                  <a:cubicBezTo>
                    <a:pt x="60280" y="185603"/>
                    <a:pt x="6787" y="189141"/>
                    <a:pt x="6787" y="189141"/>
                  </a:cubicBezTo>
                  <a:lnTo>
                    <a:pt x="6787" y="207250"/>
                  </a:lnTo>
                  <a:lnTo>
                    <a:pt x="114999" y="207250"/>
                  </a:lnTo>
                  <a:lnTo>
                    <a:pt x="1149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6" name="Google Shape;846;p40"/>
          <p:cNvGrpSpPr/>
          <p:nvPr/>
        </p:nvGrpSpPr>
        <p:grpSpPr>
          <a:xfrm>
            <a:off x="7918379" y="3888328"/>
            <a:ext cx="689499" cy="929602"/>
            <a:chOff x="8084154" y="3944753"/>
            <a:chExt cx="689499" cy="929602"/>
          </a:xfrm>
        </p:grpSpPr>
        <p:sp>
          <p:nvSpPr>
            <p:cNvPr id="847" name="Google Shape;847;p40"/>
            <p:cNvSpPr/>
            <p:nvPr/>
          </p:nvSpPr>
          <p:spPr>
            <a:xfrm>
              <a:off x="8526812" y="4430015"/>
              <a:ext cx="246841" cy="339439"/>
            </a:xfrm>
            <a:custGeom>
              <a:avLst/>
              <a:gdLst/>
              <a:ahLst/>
              <a:cxnLst/>
              <a:rect l="l" t="t" r="r" b="b"/>
              <a:pathLst>
                <a:path w="1906" h="2621" extrusionOk="0">
                  <a:moveTo>
                    <a:pt x="1007" y="0"/>
                  </a:moveTo>
                  <a:cubicBezTo>
                    <a:pt x="973" y="0"/>
                    <a:pt x="939" y="18"/>
                    <a:pt x="920" y="53"/>
                  </a:cubicBezTo>
                  <a:cubicBezTo>
                    <a:pt x="831" y="208"/>
                    <a:pt x="662" y="797"/>
                    <a:pt x="189" y="1184"/>
                  </a:cubicBezTo>
                  <a:cubicBezTo>
                    <a:pt x="0" y="1340"/>
                    <a:pt x="216" y="1426"/>
                    <a:pt x="434" y="1692"/>
                  </a:cubicBezTo>
                  <a:cubicBezTo>
                    <a:pt x="806" y="2145"/>
                    <a:pt x="808" y="2403"/>
                    <a:pt x="919" y="2567"/>
                  </a:cubicBezTo>
                  <a:cubicBezTo>
                    <a:pt x="942" y="2603"/>
                    <a:pt x="976" y="2620"/>
                    <a:pt x="1010" y="2620"/>
                  </a:cubicBezTo>
                  <a:cubicBezTo>
                    <a:pt x="1045" y="2620"/>
                    <a:pt x="1080" y="2601"/>
                    <a:pt x="1103" y="2563"/>
                  </a:cubicBezTo>
                  <a:cubicBezTo>
                    <a:pt x="1135" y="2510"/>
                    <a:pt x="1158" y="2452"/>
                    <a:pt x="1181" y="2394"/>
                  </a:cubicBezTo>
                  <a:cubicBezTo>
                    <a:pt x="1437" y="1750"/>
                    <a:pt x="1720" y="1558"/>
                    <a:pt x="1858" y="1402"/>
                  </a:cubicBezTo>
                  <a:cubicBezTo>
                    <a:pt x="1905" y="1349"/>
                    <a:pt x="1875" y="1234"/>
                    <a:pt x="1844" y="1203"/>
                  </a:cubicBezTo>
                  <a:cubicBezTo>
                    <a:pt x="1718" y="1078"/>
                    <a:pt x="1411" y="819"/>
                    <a:pt x="1194" y="261"/>
                  </a:cubicBezTo>
                  <a:cubicBezTo>
                    <a:pt x="1165" y="186"/>
                    <a:pt x="1141" y="108"/>
                    <a:pt x="1090" y="43"/>
                  </a:cubicBezTo>
                  <a:cubicBezTo>
                    <a:pt x="1069" y="14"/>
                    <a:pt x="1038" y="0"/>
                    <a:pt x="1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0"/>
            <p:cNvSpPr/>
            <p:nvPr/>
          </p:nvSpPr>
          <p:spPr>
            <a:xfrm>
              <a:off x="8084154" y="4534786"/>
              <a:ext cx="246841" cy="339569"/>
            </a:xfrm>
            <a:custGeom>
              <a:avLst/>
              <a:gdLst/>
              <a:ahLst/>
              <a:cxnLst/>
              <a:rect l="l" t="t" r="r" b="b"/>
              <a:pathLst>
                <a:path w="1906" h="2622" extrusionOk="0">
                  <a:moveTo>
                    <a:pt x="1007" y="1"/>
                  </a:moveTo>
                  <a:cubicBezTo>
                    <a:pt x="973" y="1"/>
                    <a:pt x="940" y="19"/>
                    <a:pt x="920" y="54"/>
                  </a:cubicBezTo>
                  <a:cubicBezTo>
                    <a:pt x="832" y="209"/>
                    <a:pt x="662" y="799"/>
                    <a:pt x="190" y="1185"/>
                  </a:cubicBezTo>
                  <a:cubicBezTo>
                    <a:pt x="1" y="1340"/>
                    <a:pt x="216" y="1427"/>
                    <a:pt x="435" y="1693"/>
                  </a:cubicBezTo>
                  <a:cubicBezTo>
                    <a:pt x="805" y="2146"/>
                    <a:pt x="808" y="2404"/>
                    <a:pt x="918" y="2568"/>
                  </a:cubicBezTo>
                  <a:cubicBezTo>
                    <a:pt x="943" y="2604"/>
                    <a:pt x="977" y="2621"/>
                    <a:pt x="1010" y="2621"/>
                  </a:cubicBezTo>
                  <a:cubicBezTo>
                    <a:pt x="1046" y="2621"/>
                    <a:pt x="1080" y="2602"/>
                    <a:pt x="1102" y="2564"/>
                  </a:cubicBezTo>
                  <a:cubicBezTo>
                    <a:pt x="1134" y="2511"/>
                    <a:pt x="1159" y="2453"/>
                    <a:pt x="1182" y="2395"/>
                  </a:cubicBezTo>
                  <a:cubicBezTo>
                    <a:pt x="1437" y="1751"/>
                    <a:pt x="1720" y="1559"/>
                    <a:pt x="1859" y="1404"/>
                  </a:cubicBezTo>
                  <a:cubicBezTo>
                    <a:pt x="1906" y="1349"/>
                    <a:pt x="1875" y="1234"/>
                    <a:pt x="1844" y="1204"/>
                  </a:cubicBezTo>
                  <a:cubicBezTo>
                    <a:pt x="1719" y="1078"/>
                    <a:pt x="1412" y="819"/>
                    <a:pt x="1195" y="261"/>
                  </a:cubicBezTo>
                  <a:cubicBezTo>
                    <a:pt x="1165" y="186"/>
                    <a:pt x="1140" y="108"/>
                    <a:pt x="1091" y="44"/>
                  </a:cubicBezTo>
                  <a:cubicBezTo>
                    <a:pt x="1069" y="15"/>
                    <a:pt x="1038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0"/>
            <p:cNvSpPr/>
            <p:nvPr/>
          </p:nvSpPr>
          <p:spPr>
            <a:xfrm>
              <a:off x="8352883" y="3944753"/>
              <a:ext cx="298256" cy="390983"/>
            </a:xfrm>
            <a:custGeom>
              <a:avLst/>
              <a:gdLst/>
              <a:ahLst/>
              <a:cxnLst/>
              <a:rect l="l" t="t" r="r" b="b"/>
              <a:pathLst>
                <a:path w="2303" h="3019" extrusionOk="0">
                  <a:moveTo>
                    <a:pt x="1267" y="0"/>
                  </a:moveTo>
                  <a:cubicBezTo>
                    <a:pt x="1228" y="0"/>
                    <a:pt x="1189" y="21"/>
                    <a:pt x="1167" y="61"/>
                  </a:cubicBezTo>
                  <a:cubicBezTo>
                    <a:pt x="1066" y="240"/>
                    <a:pt x="870" y="919"/>
                    <a:pt x="326" y="1364"/>
                  </a:cubicBezTo>
                  <a:cubicBezTo>
                    <a:pt x="0" y="1631"/>
                    <a:pt x="712" y="1719"/>
                    <a:pt x="1073" y="2765"/>
                  </a:cubicBezTo>
                  <a:cubicBezTo>
                    <a:pt x="1097" y="2831"/>
                    <a:pt x="1126" y="2899"/>
                    <a:pt x="1166" y="2958"/>
                  </a:cubicBezTo>
                  <a:cubicBezTo>
                    <a:pt x="1193" y="2998"/>
                    <a:pt x="1232" y="3018"/>
                    <a:pt x="1271" y="3018"/>
                  </a:cubicBezTo>
                  <a:cubicBezTo>
                    <a:pt x="1311" y="3018"/>
                    <a:pt x="1351" y="2996"/>
                    <a:pt x="1377" y="2953"/>
                  </a:cubicBezTo>
                  <a:cubicBezTo>
                    <a:pt x="1494" y="2757"/>
                    <a:pt x="1624" y="2199"/>
                    <a:pt x="2144" y="1725"/>
                  </a:cubicBezTo>
                  <a:cubicBezTo>
                    <a:pt x="2181" y="1691"/>
                    <a:pt x="2215" y="1653"/>
                    <a:pt x="2247" y="1616"/>
                  </a:cubicBezTo>
                  <a:cubicBezTo>
                    <a:pt x="2303" y="1554"/>
                    <a:pt x="2268" y="1422"/>
                    <a:pt x="2231" y="1386"/>
                  </a:cubicBezTo>
                  <a:cubicBezTo>
                    <a:pt x="2088" y="1243"/>
                    <a:pt x="1733" y="944"/>
                    <a:pt x="1483" y="301"/>
                  </a:cubicBezTo>
                  <a:cubicBezTo>
                    <a:pt x="1449" y="213"/>
                    <a:pt x="1420" y="124"/>
                    <a:pt x="1364" y="50"/>
                  </a:cubicBezTo>
                  <a:cubicBezTo>
                    <a:pt x="1339" y="17"/>
                    <a:pt x="1303" y="0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02CA798A-CD51-4035-8A6C-31F1F26985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808" b="31429"/>
          <a:stretch/>
        </p:blipFill>
        <p:spPr>
          <a:xfrm>
            <a:off x="121796" y="1644354"/>
            <a:ext cx="3425323" cy="3099504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3AA4C4C-302A-4D80-AAEF-6C4323DFF508}"/>
              </a:ext>
            </a:extLst>
          </p:cNvPr>
          <p:cNvSpPr txBox="1"/>
          <p:nvPr/>
        </p:nvSpPr>
        <p:spPr>
          <a:xfrm>
            <a:off x="1994974" y="2571750"/>
            <a:ext cx="2048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فكر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9E85830C-1BDE-41A6-B40D-42430DA45181}"/>
              </a:ext>
            </a:extLst>
          </p:cNvPr>
          <p:cNvSpPr txBox="1"/>
          <p:nvPr/>
        </p:nvSpPr>
        <p:spPr>
          <a:xfrm>
            <a:off x="1994973" y="3134584"/>
            <a:ext cx="2048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زاوج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E71440-06A4-4EAB-B515-3E48652D56F2}"/>
              </a:ext>
            </a:extLst>
          </p:cNvPr>
          <p:cNvSpPr txBox="1"/>
          <p:nvPr/>
        </p:nvSpPr>
        <p:spPr>
          <a:xfrm>
            <a:off x="1994973" y="3699920"/>
            <a:ext cx="2048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شارك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96E455EB-CE03-49B0-BE06-C7D7E3A185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203" t="35266" r="50000" b="20691"/>
          <a:stretch/>
        </p:blipFill>
        <p:spPr>
          <a:xfrm>
            <a:off x="3543814" y="1790424"/>
            <a:ext cx="5064064" cy="2930010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D88087F-431B-4D0B-9CC0-788062CF7AE0}"/>
              </a:ext>
            </a:extLst>
          </p:cNvPr>
          <p:cNvSpPr txBox="1"/>
          <p:nvPr/>
        </p:nvSpPr>
        <p:spPr>
          <a:xfrm>
            <a:off x="1885950" y="997986"/>
            <a:ext cx="6833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3200" b="1" dirty="0">
                <a:solidFill>
                  <a:srgbClr val="FF7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صل كل عدد بعوامله الأولية كما في المثال  :</a:t>
            </a:r>
            <a:endParaRPr lang="en-US" sz="3200" b="1" dirty="0">
              <a:solidFill>
                <a:srgbClr val="FF7A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D90D0FF1-8B72-4B5E-A4CA-9F1D65F61AE5}"/>
              </a:ext>
            </a:extLst>
          </p:cNvPr>
          <p:cNvSpPr/>
          <p:nvPr/>
        </p:nvSpPr>
        <p:spPr>
          <a:xfrm>
            <a:off x="3848865" y="366712"/>
            <a:ext cx="1801979" cy="42683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تمرين (2) - ثنائي</a:t>
            </a:r>
            <a:endParaRPr lang="en-US" sz="2000" b="1" dirty="0">
              <a:solidFill>
                <a:srgbClr val="FF7A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71015E76-D8F3-4764-A4DC-D90AC4173AD6}"/>
              </a:ext>
            </a:extLst>
          </p:cNvPr>
          <p:cNvSpPr/>
          <p:nvPr/>
        </p:nvSpPr>
        <p:spPr>
          <a:xfrm>
            <a:off x="376126" y="2088092"/>
            <a:ext cx="1617940" cy="110601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OM" sz="1800" b="1" dirty="0">
                <a:ln/>
                <a:solidFill>
                  <a:srgbClr val="00B050"/>
                </a:solidFill>
                <a:cs typeface="PT Bold Heading" panose="02010400000000000000" pitchFamily="2" charset="-78"/>
              </a:rPr>
              <a:t>استراتيجية</a:t>
            </a:r>
            <a:endParaRPr lang="en-US" sz="1800" b="1" dirty="0">
              <a:ln/>
              <a:solidFill>
                <a:srgbClr val="00B050"/>
              </a:solidFill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32"/>
          <p:cNvSpPr/>
          <p:nvPr/>
        </p:nvSpPr>
        <p:spPr>
          <a:xfrm>
            <a:off x="613438" y="425050"/>
            <a:ext cx="7917126" cy="592680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551" name="Google Shape;551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المضاعف المشترك الأصغر ( م </a:t>
            </a:r>
            <a:r>
              <a:rPr lang="ar-OM" sz="2400" b="1" dirty="0" err="1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</a:t>
            </a:r>
            <a:r>
              <a:rPr lang="ar-OM" sz="24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ض ) و العامل المشترك الأكبر (ع م ك)</a:t>
            </a:r>
            <a:endParaRPr sz="2400" b="1" dirty="0">
              <a:solidFill>
                <a:srgbClr val="6B6DE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DA28CB5-9A80-4B8E-B486-7B6D4313DCF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20334" y="1772355"/>
            <a:ext cx="2606839" cy="2842564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FD841C19-F129-4B81-B6A2-1B29D3A5C1E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6827" y="1772355"/>
            <a:ext cx="2606839" cy="284256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A9688B8C-41E8-4B1D-AA21-C2034FD0BEB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268580" y="1808639"/>
            <a:ext cx="2606839" cy="284256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07290656-FEFA-47EE-8FBA-B07093F46F42}"/>
              </a:ext>
            </a:extLst>
          </p:cNvPr>
          <p:cNvSpPr txBox="1"/>
          <p:nvPr/>
        </p:nvSpPr>
        <p:spPr>
          <a:xfrm>
            <a:off x="623727" y="1447788"/>
            <a:ext cx="8101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لإيجاد المضاعف المشترك الأصغر (م </a:t>
            </a:r>
            <a:r>
              <a:rPr lang="ar-OM" sz="1800" b="1" dirty="0" err="1"/>
              <a:t>م</a:t>
            </a:r>
            <a:r>
              <a:rPr lang="ar-OM" sz="1800" b="1" dirty="0"/>
              <a:t> ض ) و العامل المشترك الأكبر ( ع م ك ) اتبع الخطوات الآتية :</a:t>
            </a:r>
            <a:endParaRPr lang="en-US" sz="1800" b="1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A15C8CE-0D44-4BB4-AA1D-A286F1613884}"/>
              </a:ext>
            </a:extLst>
          </p:cNvPr>
          <p:cNvSpPr txBox="1"/>
          <p:nvPr/>
        </p:nvSpPr>
        <p:spPr>
          <a:xfrm>
            <a:off x="6147480" y="2571750"/>
            <a:ext cx="22765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كتابة العددين في صورة ضرب عوامل أوليـــــــــــــــــــــــــــــة</a:t>
            </a:r>
          </a:p>
          <a:p>
            <a:pPr algn="ctr"/>
            <a:r>
              <a:rPr lang="ar-OM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يمكنك استخدام شجرة العوامل لمساعدتك </a:t>
            </a:r>
            <a:endParaRPr lang="en-US" sz="20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60FA2A2A-C5FF-4864-9DF3-00B762C509A7}"/>
              </a:ext>
            </a:extLst>
          </p:cNvPr>
          <p:cNvSpPr txBox="1"/>
          <p:nvPr/>
        </p:nvSpPr>
        <p:spPr>
          <a:xfrm>
            <a:off x="3351159" y="2571750"/>
            <a:ext cx="2441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لإيجاد المضاعف المشترك الأصغر خذ </a:t>
            </a:r>
            <a:r>
              <a:rPr lang="ar-OM" sz="24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التكرار الأكبر </a:t>
            </a:r>
            <a:r>
              <a:rPr lang="ar-OM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لكل عامل أولي ثم أوجــــــــد ناتج ضربهما</a:t>
            </a:r>
            <a:endParaRPr lang="en-US" sz="2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324589B-2140-4739-B9AD-57B1E4C88164}"/>
              </a:ext>
            </a:extLst>
          </p:cNvPr>
          <p:cNvSpPr txBox="1"/>
          <p:nvPr/>
        </p:nvSpPr>
        <p:spPr>
          <a:xfrm>
            <a:off x="623727" y="2571750"/>
            <a:ext cx="24416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لإيجاد المضاعف المشترك الأصغر خذ </a:t>
            </a:r>
            <a:r>
              <a:rPr lang="ar-OM" sz="24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التكرار الأصغر </a:t>
            </a:r>
            <a:r>
              <a:rPr lang="ar-OM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لكل عامل أولي يتكـــــــــــــــــــرَّر  في العددين ثم أوجد ناتج ضربهما</a:t>
            </a:r>
            <a:endParaRPr lang="en-US" sz="2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5"/>
          <p:cNvSpPr/>
          <p:nvPr/>
        </p:nvSpPr>
        <p:spPr>
          <a:xfrm>
            <a:off x="5411731" y="324847"/>
            <a:ext cx="1329311" cy="475195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619" name="Google Shape;619;p35"/>
          <p:cNvSpPr txBox="1">
            <a:spLocks noGrp="1"/>
          </p:cNvSpPr>
          <p:nvPr>
            <p:ph type="title"/>
          </p:nvPr>
        </p:nvSpPr>
        <p:spPr>
          <a:xfrm>
            <a:off x="2870181" y="1096776"/>
            <a:ext cx="5894538" cy="84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rgbClr val="C00000"/>
                </a:solidFill>
              </a:rPr>
              <a:t>(أ) </a:t>
            </a:r>
            <a:r>
              <a:rPr lang="ar-OM" sz="2000" b="1" dirty="0">
                <a:solidFill>
                  <a:srgbClr val="002060"/>
                </a:solidFill>
              </a:rPr>
              <a:t>اكتب كل عدد فيما يلي في صورة ناتج ضرب عوامل أولية :</a:t>
            </a:r>
            <a:br>
              <a:rPr lang="ar-OM" sz="2000" b="1" dirty="0">
                <a:solidFill>
                  <a:srgbClr val="002060"/>
                </a:solidFill>
              </a:rPr>
            </a:br>
            <a:r>
              <a:rPr lang="ar-OM" sz="1600" b="1" dirty="0">
                <a:solidFill>
                  <a:srgbClr val="6B6DEE"/>
                </a:solidFill>
              </a:rPr>
              <a:t>(1)</a:t>
            </a:r>
            <a:r>
              <a:rPr lang="ar-OM" sz="2000" b="1" dirty="0">
                <a:solidFill>
                  <a:srgbClr val="002060"/>
                </a:solidFill>
              </a:rPr>
              <a:t> </a:t>
            </a:r>
            <a:r>
              <a:rPr lang="ar-OM" sz="2400" b="1" dirty="0">
                <a:solidFill>
                  <a:srgbClr val="00B050"/>
                </a:solidFill>
              </a:rPr>
              <a:t>45</a:t>
            </a:r>
            <a:r>
              <a:rPr lang="ar-OM" sz="2000" b="1" dirty="0">
                <a:solidFill>
                  <a:srgbClr val="002060"/>
                </a:solidFill>
              </a:rPr>
              <a:t>                                                      </a:t>
            </a:r>
            <a:r>
              <a:rPr lang="ar-OM" sz="1600" b="1" dirty="0">
                <a:solidFill>
                  <a:srgbClr val="6B6DEE"/>
                </a:solidFill>
              </a:rPr>
              <a:t>(2)</a:t>
            </a:r>
            <a:r>
              <a:rPr lang="ar-OM" sz="2000" b="1" dirty="0">
                <a:solidFill>
                  <a:srgbClr val="002060"/>
                </a:solidFill>
              </a:rPr>
              <a:t> </a:t>
            </a:r>
            <a:r>
              <a:rPr lang="ar-OM" sz="2400" b="1" dirty="0">
                <a:solidFill>
                  <a:srgbClr val="00B050"/>
                </a:solidFill>
              </a:rPr>
              <a:t>75</a:t>
            </a:r>
            <a:endParaRPr sz="2400" b="1" dirty="0">
              <a:solidFill>
                <a:srgbClr val="00B050"/>
              </a:solidFill>
            </a:endParaRPr>
          </a:p>
        </p:txBody>
      </p:sp>
      <p:sp>
        <p:nvSpPr>
          <p:cNvPr id="620" name="Google Shape;620;p35"/>
          <p:cNvSpPr txBox="1">
            <a:spLocks noGrp="1"/>
          </p:cNvSpPr>
          <p:nvPr>
            <p:ph type="title" idx="2"/>
          </p:nvPr>
        </p:nvSpPr>
        <p:spPr>
          <a:xfrm>
            <a:off x="5281827" y="292744"/>
            <a:ext cx="1589118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(2)</a:t>
            </a:r>
            <a:endParaRPr sz="2800" b="1" dirty="0">
              <a:solidFill>
                <a:srgbClr val="6B6DE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Google Shape;619;p35">
            <a:extLst>
              <a:ext uri="{FF2B5EF4-FFF2-40B4-BE49-F238E27FC236}">
                <a16:creationId xmlns:a16="http://schemas.microsoft.com/office/drawing/2014/main" id="{D05EEC4C-6DCA-42DD-B41A-52B801E46E24}"/>
              </a:ext>
            </a:extLst>
          </p:cNvPr>
          <p:cNvSpPr txBox="1">
            <a:spLocks/>
          </p:cNvSpPr>
          <p:nvPr/>
        </p:nvSpPr>
        <p:spPr>
          <a:xfrm>
            <a:off x="2870791" y="3418838"/>
            <a:ext cx="5893928" cy="5435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sz="2000" b="1" dirty="0">
                <a:solidFill>
                  <a:srgbClr val="C00000"/>
                </a:solidFill>
              </a:rPr>
              <a:t>(ب) </a:t>
            </a:r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أوجد المضاعف المشترك الأصغر (م </a:t>
            </a:r>
            <a:r>
              <a:rPr lang="ar-OM" sz="2000" b="1" dirty="0" err="1">
                <a:solidFill>
                  <a:schemeClr val="tx1">
                    <a:lumMod val="75000"/>
                  </a:schemeClr>
                </a:solidFill>
              </a:rPr>
              <a:t>م</a:t>
            </a:r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 ض ) للعددين  45 ، 75</a:t>
            </a:r>
          </a:p>
        </p:txBody>
      </p:sp>
      <p:sp>
        <p:nvSpPr>
          <p:cNvPr id="74" name="Google Shape;619;p35">
            <a:extLst>
              <a:ext uri="{FF2B5EF4-FFF2-40B4-BE49-F238E27FC236}">
                <a16:creationId xmlns:a16="http://schemas.microsoft.com/office/drawing/2014/main" id="{B730FFED-3A02-4263-A818-08D28865A6C2}"/>
              </a:ext>
            </a:extLst>
          </p:cNvPr>
          <p:cNvSpPr txBox="1">
            <a:spLocks/>
          </p:cNvSpPr>
          <p:nvPr/>
        </p:nvSpPr>
        <p:spPr>
          <a:xfrm>
            <a:off x="2870791" y="4298790"/>
            <a:ext cx="5893928" cy="4551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sz="2000" b="1" dirty="0">
                <a:solidFill>
                  <a:srgbClr val="C00000"/>
                </a:solidFill>
              </a:rPr>
              <a:t>(ج)  </a:t>
            </a:r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أوجد العامـــــــــــــــــــــــــــــــــــل المشترك الأكبر (ع م ك ) للعددين  45 ، 75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E31986D-5DEB-4C76-AB3C-A5EF28BE5C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 t="29074" b="32778"/>
          <a:stretch/>
        </p:blipFill>
        <p:spPr>
          <a:xfrm>
            <a:off x="379281" y="375955"/>
            <a:ext cx="2373923" cy="196215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54A969F-C5A5-4A84-8DC2-D0FF3B672AC1}"/>
              </a:ext>
            </a:extLst>
          </p:cNvPr>
          <p:cNvSpPr txBox="1"/>
          <p:nvPr/>
        </p:nvSpPr>
        <p:spPr>
          <a:xfrm>
            <a:off x="496258" y="1159768"/>
            <a:ext cx="2256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>
                <a:cs typeface="PT Bold Heading" panose="02010400000000000000" pitchFamily="2" charset="-78"/>
              </a:rPr>
              <a:t>يمكنك استخدام شجرة العوامل لمساعدتك </a:t>
            </a:r>
            <a:endParaRPr lang="ar-OM" sz="16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5"/>
          <p:cNvSpPr/>
          <p:nvPr/>
        </p:nvSpPr>
        <p:spPr>
          <a:xfrm>
            <a:off x="6570680" y="375955"/>
            <a:ext cx="1764588" cy="475195"/>
          </a:xfrm>
          <a:custGeom>
            <a:avLst/>
            <a:gdLst/>
            <a:ahLst/>
            <a:cxnLst/>
            <a:rect l="l" t="t" r="r" b="b"/>
            <a:pathLst>
              <a:path w="272511" h="143593" extrusionOk="0">
                <a:moveTo>
                  <a:pt x="251027" y="1"/>
                </a:moveTo>
                <a:cubicBezTo>
                  <a:pt x="245294" y="1"/>
                  <a:pt x="237572" y="381"/>
                  <a:pt x="227184" y="1118"/>
                </a:cubicBezTo>
                <a:cubicBezTo>
                  <a:pt x="222766" y="1431"/>
                  <a:pt x="215826" y="1538"/>
                  <a:pt x="208362" y="1538"/>
                </a:cubicBezTo>
                <a:cubicBezTo>
                  <a:pt x="195627" y="1538"/>
                  <a:pt x="181370" y="1225"/>
                  <a:pt x="175522" y="1083"/>
                </a:cubicBezTo>
                <a:cubicBezTo>
                  <a:pt x="174989" y="1069"/>
                  <a:pt x="173989" y="1063"/>
                  <a:pt x="172589" y="1063"/>
                </a:cubicBezTo>
                <a:cubicBezTo>
                  <a:pt x="157097" y="1063"/>
                  <a:pt x="92556" y="1810"/>
                  <a:pt x="67749" y="1810"/>
                </a:cubicBezTo>
                <a:cubicBezTo>
                  <a:pt x="64700" y="1810"/>
                  <a:pt x="62251" y="1799"/>
                  <a:pt x="60567" y="1773"/>
                </a:cubicBezTo>
                <a:cubicBezTo>
                  <a:pt x="46982" y="1571"/>
                  <a:pt x="33386" y="1368"/>
                  <a:pt x="19800" y="1166"/>
                </a:cubicBezTo>
                <a:cubicBezTo>
                  <a:pt x="17432" y="1135"/>
                  <a:pt x="14473" y="590"/>
                  <a:pt x="11780" y="590"/>
                </a:cubicBezTo>
                <a:cubicBezTo>
                  <a:pt x="9383" y="590"/>
                  <a:pt x="7196" y="1021"/>
                  <a:pt x="5823" y="2631"/>
                </a:cubicBezTo>
                <a:cubicBezTo>
                  <a:pt x="4287" y="4428"/>
                  <a:pt x="4334" y="8857"/>
                  <a:pt x="4656" y="11203"/>
                </a:cubicBezTo>
                <a:cubicBezTo>
                  <a:pt x="9073" y="43898"/>
                  <a:pt x="0" y="111168"/>
                  <a:pt x="4656" y="141183"/>
                </a:cubicBezTo>
                <a:cubicBezTo>
                  <a:pt x="4906" y="142791"/>
                  <a:pt x="7144" y="142993"/>
                  <a:pt x="8763" y="143076"/>
                </a:cubicBezTo>
                <a:cubicBezTo>
                  <a:pt x="16269" y="143444"/>
                  <a:pt x="22992" y="143592"/>
                  <a:pt x="29104" y="143592"/>
                </a:cubicBezTo>
                <a:cubicBezTo>
                  <a:pt x="54639" y="143592"/>
                  <a:pt x="69514" y="141003"/>
                  <a:pt x="86318" y="141003"/>
                </a:cubicBezTo>
                <a:cubicBezTo>
                  <a:pt x="90106" y="141003"/>
                  <a:pt x="93992" y="141135"/>
                  <a:pt x="98120" y="141457"/>
                </a:cubicBezTo>
                <a:cubicBezTo>
                  <a:pt x="109441" y="142339"/>
                  <a:pt x="120783" y="142673"/>
                  <a:pt x="132134" y="142673"/>
                </a:cubicBezTo>
                <a:cubicBezTo>
                  <a:pt x="152645" y="142673"/>
                  <a:pt x="173184" y="141583"/>
                  <a:pt x="193679" y="140671"/>
                </a:cubicBezTo>
                <a:cubicBezTo>
                  <a:pt x="194430" y="140638"/>
                  <a:pt x="195267" y="140623"/>
                  <a:pt x="196181" y="140623"/>
                </a:cubicBezTo>
                <a:cubicBezTo>
                  <a:pt x="207210" y="140623"/>
                  <a:pt x="229426" y="142867"/>
                  <a:pt x="245705" y="142867"/>
                </a:cubicBezTo>
                <a:cubicBezTo>
                  <a:pt x="255508" y="142867"/>
                  <a:pt x="263157" y="142053"/>
                  <a:pt x="264914" y="139445"/>
                </a:cubicBezTo>
                <a:cubicBezTo>
                  <a:pt x="272511" y="128170"/>
                  <a:pt x="267462" y="96213"/>
                  <a:pt x="268034" y="81259"/>
                </a:cubicBezTo>
                <a:cubicBezTo>
                  <a:pt x="269272" y="49362"/>
                  <a:pt x="268332" y="42707"/>
                  <a:pt x="267308" y="7107"/>
                </a:cubicBezTo>
                <a:cubicBezTo>
                  <a:pt x="267164" y="2261"/>
                  <a:pt x="265009" y="1"/>
                  <a:pt x="25102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EE6137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619" name="Google Shape;619;p35"/>
          <p:cNvSpPr txBox="1">
            <a:spLocks noGrp="1"/>
          </p:cNvSpPr>
          <p:nvPr>
            <p:ph type="title"/>
          </p:nvPr>
        </p:nvSpPr>
        <p:spPr>
          <a:xfrm>
            <a:off x="2753204" y="1031256"/>
            <a:ext cx="6011515" cy="84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rgbClr val="C00000"/>
                </a:solidFill>
              </a:rPr>
              <a:t>(أ) </a:t>
            </a:r>
            <a:r>
              <a:rPr lang="ar-OM" sz="2000" b="1" dirty="0">
                <a:solidFill>
                  <a:srgbClr val="002060"/>
                </a:solidFill>
              </a:rPr>
              <a:t>اكتب كل عدد فيما يلي في صورة ناتج ضرب عوامل أولية :</a:t>
            </a:r>
            <a:br>
              <a:rPr lang="ar-OM" sz="2000" b="1" dirty="0">
                <a:solidFill>
                  <a:srgbClr val="002060"/>
                </a:solidFill>
              </a:rPr>
            </a:br>
            <a:r>
              <a:rPr lang="ar-OM" sz="1600" b="1" dirty="0">
                <a:solidFill>
                  <a:srgbClr val="6B6DEE"/>
                </a:solidFill>
              </a:rPr>
              <a:t>(1)</a:t>
            </a:r>
            <a:r>
              <a:rPr lang="ar-OM" sz="2000" b="1" dirty="0">
                <a:solidFill>
                  <a:srgbClr val="002060"/>
                </a:solidFill>
              </a:rPr>
              <a:t> </a:t>
            </a:r>
            <a:r>
              <a:rPr lang="ar-OM" sz="2000" b="1" dirty="0">
                <a:solidFill>
                  <a:srgbClr val="00B050"/>
                </a:solidFill>
              </a:rPr>
              <a:t>90</a:t>
            </a:r>
            <a:r>
              <a:rPr lang="ar-OM" sz="2000" b="1" dirty="0">
                <a:solidFill>
                  <a:srgbClr val="002060"/>
                </a:solidFill>
              </a:rPr>
              <a:t>                                                          </a:t>
            </a:r>
            <a:r>
              <a:rPr lang="ar-OM" sz="1600" b="1" dirty="0">
                <a:solidFill>
                  <a:srgbClr val="6B6DEE"/>
                </a:solidFill>
              </a:rPr>
              <a:t>(2)</a:t>
            </a:r>
            <a:r>
              <a:rPr lang="ar-OM" sz="2000" b="1" dirty="0">
                <a:solidFill>
                  <a:srgbClr val="002060"/>
                </a:solidFill>
              </a:rPr>
              <a:t> </a:t>
            </a:r>
            <a:r>
              <a:rPr lang="ar-OM" sz="2400" b="1" dirty="0">
                <a:solidFill>
                  <a:srgbClr val="00B050"/>
                </a:solidFill>
              </a:rPr>
              <a:t>120</a:t>
            </a:r>
            <a:endParaRPr sz="2400" b="1" dirty="0">
              <a:solidFill>
                <a:srgbClr val="00B050"/>
              </a:solidFill>
            </a:endParaRPr>
          </a:p>
        </p:txBody>
      </p:sp>
      <p:sp>
        <p:nvSpPr>
          <p:cNvPr id="620" name="Google Shape;620;p35"/>
          <p:cNvSpPr txBox="1">
            <a:spLocks noGrp="1"/>
          </p:cNvSpPr>
          <p:nvPr>
            <p:ph type="title" idx="2"/>
          </p:nvPr>
        </p:nvSpPr>
        <p:spPr>
          <a:xfrm>
            <a:off x="6669791" y="324848"/>
            <a:ext cx="1589118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(2)</a:t>
            </a:r>
            <a:endParaRPr sz="2800" b="1" dirty="0">
              <a:solidFill>
                <a:srgbClr val="6B6DE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Google Shape;619;p35">
            <a:extLst>
              <a:ext uri="{FF2B5EF4-FFF2-40B4-BE49-F238E27FC236}">
                <a16:creationId xmlns:a16="http://schemas.microsoft.com/office/drawing/2014/main" id="{D05EEC4C-6DCA-42DD-B41A-52B801E46E24}"/>
              </a:ext>
            </a:extLst>
          </p:cNvPr>
          <p:cNvSpPr txBox="1">
            <a:spLocks/>
          </p:cNvSpPr>
          <p:nvPr/>
        </p:nvSpPr>
        <p:spPr>
          <a:xfrm>
            <a:off x="2753204" y="3418838"/>
            <a:ext cx="6011515" cy="5435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sz="2000" b="1" dirty="0">
                <a:solidFill>
                  <a:srgbClr val="C00000"/>
                </a:solidFill>
              </a:rPr>
              <a:t>(ب) </a:t>
            </a:r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أوجد المضاعف المشترك الأصغر (م </a:t>
            </a:r>
            <a:r>
              <a:rPr lang="ar-OM" sz="2000" b="1" dirty="0" err="1">
                <a:solidFill>
                  <a:schemeClr val="tx1">
                    <a:lumMod val="75000"/>
                  </a:schemeClr>
                </a:solidFill>
              </a:rPr>
              <a:t>م</a:t>
            </a:r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 ض ) للعددين  90 ، 120</a:t>
            </a:r>
          </a:p>
        </p:txBody>
      </p:sp>
      <p:sp>
        <p:nvSpPr>
          <p:cNvPr id="74" name="Google Shape;619;p35">
            <a:extLst>
              <a:ext uri="{FF2B5EF4-FFF2-40B4-BE49-F238E27FC236}">
                <a16:creationId xmlns:a16="http://schemas.microsoft.com/office/drawing/2014/main" id="{B730FFED-3A02-4263-A818-08D28865A6C2}"/>
              </a:ext>
            </a:extLst>
          </p:cNvPr>
          <p:cNvSpPr txBox="1">
            <a:spLocks/>
          </p:cNvSpPr>
          <p:nvPr/>
        </p:nvSpPr>
        <p:spPr>
          <a:xfrm>
            <a:off x="2753204" y="4232879"/>
            <a:ext cx="6011515" cy="4551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Lilita One"/>
              <a:buNone/>
              <a:defRPr sz="36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r"/>
            <a:r>
              <a:rPr lang="ar-OM" sz="2000" b="1" dirty="0">
                <a:solidFill>
                  <a:srgbClr val="C00000"/>
                </a:solidFill>
              </a:rPr>
              <a:t>(ج)  </a:t>
            </a:r>
            <a:r>
              <a:rPr lang="ar-OM" sz="2000" b="1" dirty="0">
                <a:solidFill>
                  <a:schemeClr val="tx1">
                    <a:lumMod val="75000"/>
                  </a:schemeClr>
                </a:solidFill>
              </a:rPr>
              <a:t>أوجد العامـــــــــــــــــــــــــــــــــــل المشترك الأكبر (ع م ك ) للعددين  90 ، 120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8957CC50-0C97-4D18-9FE9-3FD1254DDF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460" b="27648"/>
          <a:stretch/>
        </p:blipFill>
        <p:spPr>
          <a:xfrm>
            <a:off x="379282" y="324848"/>
            <a:ext cx="2107926" cy="2095943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54A969F-C5A5-4A84-8DC2-D0FF3B672AC1}"/>
              </a:ext>
            </a:extLst>
          </p:cNvPr>
          <p:cNvSpPr txBox="1"/>
          <p:nvPr/>
        </p:nvSpPr>
        <p:spPr>
          <a:xfrm>
            <a:off x="304772" y="1452156"/>
            <a:ext cx="2256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cs typeface="PT Bold Heading" panose="02010400000000000000" pitchFamily="2" charset="-78"/>
              </a:rPr>
              <a:t>يمكنك استخدام شجرة العوامل لمساعدتك </a:t>
            </a:r>
          </a:p>
        </p:txBody>
      </p:sp>
    </p:spTree>
    <p:extLst>
      <p:ext uri="{BB962C8B-B14F-4D97-AF65-F5344CB8AC3E}">
        <p14:creationId xmlns:p14="http://schemas.microsoft.com/office/powerpoint/2010/main" val="1559534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عنوان 16">
            <a:extLst>
              <a:ext uri="{FF2B5EF4-FFF2-40B4-BE49-F238E27FC236}">
                <a16:creationId xmlns:a16="http://schemas.microsoft.com/office/drawing/2014/main" id="{8C5C0E11-5A7D-4702-B26F-7D16AEF5F217}"/>
              </a:ext>
            </a:extLst>
          </p:cNvPr>
          <p:cNvSpPr txBox="1">
            <a:spLocks/>
          </p:cNvSpPr>
          <p:nvPr/>
        </p:nvSpPr>
        <p:spPr>
          <a:xfrm>
            <a:off x="6803215" y="228784"/>
            <a:ext cx="1807100" cy="5727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تفريد التعليم</a:t>
            </a:r>
          </a:p>
          <a:p>
            <a:pPr algn="ctr"/>
            <a:r>
              <a:rPr lang="ar-OM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</a:t>
            </a:r>
            <a:br>
              <a:rPr lang="ar-OM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OM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ص20 رقم (2)</a:t>
            </a:r>
            <a:endParaRPr lang="en-US" sz="1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15D44453-FB6C-49A2-AFDE-96AC1B6A8EB1}"/>
              </a:ext>
            </a:extLst>
          </p:cNvPr>
          <p:cNvSpPr txBox="1"/>
          <p:nvPr/>
        </p:nvSpPr>
        <p:spPr>
          <a:xfrm>
            <a:off x="1055518" y="535805"/>
            <a:ext cx="4186333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(أ) ارسم شجرتي عوامل مختلفتين للعدد </a:t>
            </a:r>
            <a:r>
              <a:rPr lang="ar-OM" sz="20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904;p43">
            <a:extLst>
              <a:ext uri="{FF2B5EF4-FFF2-40B4-BE49-F238E27FC236}">
                <a16:creationId xmlns:a16="http://schemas.microsoft.com/office/drawing/2014/main" id="{4340D3B4-563C-4DEC-BB09-A7BFF98877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5237" y="789465"/>
            <a:ext cx="1348195" cy="8934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52AE93"/>
                </a:solidFill>
                <a:cs typeface="+mn-cs"/>
              </a:rPr>
              <a:t>80</a:t>
            </a:r>
            <a:endParaRPr sz="2800" b="1" dirty="0">
              <a:solidFill>
                <a:srgbClr val="52AE93"/>
              </a:solidFill>
              <a:cs typeface="+mn-cs"/>
            </a:endParaRP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4B2F0012-F244-4C57-BD35-165BCB88140B}"/>
              </a:ext>
            </a:extLst>
          </p:cNvPr>
          <p:cNvGrpSpPr/>
          <p:nvPr/>
        </p:nvGrpSpPr>
        <p:grpSpPr>
          <a:xfrm>
            <a:off x="3908796" y="1440719"/>
            <a:ext cx="1333542" cy="461896"/>
            <a:chOff x="3920998" y="1976504"/>
            <a:chExt cx="1333542" cy="461896"/>
          </a:xfrm>
        </p:grpSpPr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13FA1549-1EA6-44C1-B74E-A99646A70E03}"/>
                </a:ext>
              </a:extLst>
            </p:cNvPr>
            <p:cNvCxnSpPr/>
            <p:nvPr/>
          </p:nvCxnSpPr>
          <p:spPr>
            <a:xfrm>
              <a:off x="4587696" y="1976504"/>
              <a:ext cx="666844" cy="461896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CABA5628-2839-4945-BD61-0CC684A5D63B}"/>
                </a:ext>
              </a:extLst>
            </p:cNvPr>
            <p:cNvCxnSpPr/>
            <p:nvPr/>
          </p:nvCxnSpPr>
          <p:spPr>
            <a:xfrm flipH="1">
              <a:off x="3920998" y="1976504"/>
              <a:ext cx="688618" cy="439318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Google Shape;904;p43">
            <a:extLst>
              <a:ext uri="{FF2B5EF4-FFF2-40B4-BE49-F238E27FC236}">
                <a16:creationId xmlns:a16="http://schemas.microsoft.com/office/drawing/2014/main" id="{CBCE928E-A470-4075-A09A-A8554D87B55F}"/>
              </a:ext>
            </a:extLst>
          </p:cNvPr>
          <p:cNvSpPr txBox="1">
            <a:spLocks/>
          </p:cNvSpPr>
          <p:nvPr/>
        </p:nvSpPr>
        <p:spPr>
          <a:xfrm>
            <a:off x="1307914" y="777563"/>
            <a:ext cx="1348195" cy="893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accent5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r>
              <a:rPr lang="ar-OM" sz="2800" b="1" dirty="0">
                <a:solidFill>
                  <a:srgbClr val="52AE93"/>
                </a:solidFill>
                <a:cs typeface="+mn-cs"/>
              </a:rPr>
              <a:t>80</a:t>
            </a: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1275D50A-C6CF-49CE-8762-44DCBAE7AE44}"/>
              </a:ext>
            </a:extLst>
          </p:cNvPr>
          <p:cNvGrpSpPr/>
          <p:nvPr/>
        </p:nvGrpSpPr>
        <p:grpSpPr>
          <a:xfrm>
            <a:off x="1226946" y="1440106"/>
            <a:ext cx="1333542" cy="461896"/>
            <a:chOff x="3920998" y="1976504"/>
            <a:chExt cx="1333542" cy="461896"/>
          </a:xfrm>
        </p:grpSpPr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82A9CECD-45AF-4C5C-8EBB-E5F459D11BFE}"/>
                </a:ext>
              </a:extLst>
            </p:cNvPr>
            <p:cNvCxnSpPr/>
            <p:nvPr/>
          </p:nvCxnSpPr>
          <p:spPr>
            <a:xfrm>
              <a:off x="4587696" y="1976504"/>
              <a:ext cx="666844" cy="46189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>
              <a:extLst>
                <a:ext uri="{FF2B5EF4-FFF2-40B4-BE49-F238E27FC236}">
                  <a16:creationId xmlns:a16="http://schemas.microsoft.com/office/drawing/2014/main" id="{6D6C69ED-C00C-40F9-AD6D-0E6ED4A939FD}"/>
                </a:ext>
              </a:extLst>
            </p:cNvPr>
            <p:cNvCxnSpPr/>
            <p:nvPr/>
          </p:nvCxnSpPr>
          <p:spPr>
            <a:xfrm flipH="1">
              <a:off x="3920998" y="1976504"/>
              <a:ext cx="688618" cy="43931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6A411EF2-8CC3-4633-9A9D-0B6ACF0BFB71}"/>
              </a:ext>
            </a:extLst>
          </p:cNvPr>
          <p:cNvSpPr txBox="1"/>
          <p:nvPr/>
        </p:nvSpPr>
        <p:spPr>
          <a:xfrm>
            <a:off x="1120917" y="3537731"/>
            <a:ext cx="4186333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(ب) اكتب العدد  </a:t>
            </a:r>
            <a:r>
              <a:rPr lang="ar-OM" sz="20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في صورة ضرب أعدد أولية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D1BC854F-BC33-4B19-BF50-A555AA8C2B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672" b="20000"/>
          <a:stretch/>
        </p:blipFill>
        <p:spPr>
          <a:xfrm>
            <a:off x="7056888" y="1169299"/>
            <a:ext cx="1720332" cy="2211390"/>
          </a:xfrm>
          <a:prstGeom prst="rect">
            <a:avLst/>
          </a:prstGeom>
        </p:spPr>
      </p:pic>
      <p:sp>
        <p:nvSpPr>
          <p:cNvPr id="21" name="نجمة: 5 نقاط 20">
            <a:extLst>
              <a:ext uri="{FF2B5EF4-FFF2-40B4-BE49-F238E27FC236}">
                <a16:creationId xmlns:a16="http://schemas.microsoft.com/office/drawing/2014/main" id="{4BE1CA61-0FB9-4EF4-A492-387C4DF7CFCA}"/>
              </a:ext>
            </a:extLst>
          </p:cNvPr>
          <p:cNvSpPr/>
          <p:nvPr/>
        </p:nvSpPr>
        <p:spPr>
          <a:xfrm>
            <a:off x="6712838" y="356553"/>
            <a:ext cx="180753" cy="158581"/>
          </a:xfrm>
          <a:prstGeom prst="star5">
            <a:avLst/>
          </a:prstGeom>
          <a:solidFill>
            <a:srgbClr val="FED84A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1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عنوان 16">
            <a:extLst>
              <a:ext uri="{FF2B5EF4-FFF2-40B4-BE49-F238E27FC236}">
                <a16:creationId xmlns:a16="http://schemas.microsoft.com/office/drawing/2014/main" id="{8C5C0E11-5A7D-4702-B26F-7D16AEF5F217}"/>
              </a:ext>
            </a:extLst>
          </p:cNvPr>
          <p:cNvSpPr txBox="1">
            <a:spLocks/>
          </p:cNvSpPr>
          <p:nvPr/>
        </p:nvSpPr>
        <p:spPr>
          <a:xfrm>
            <a:off x="5770053" y="297885"/>
            <a:ext cx="1807100" cy="5727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تفريد التعليم</a:t>
            </a:r>
          </a:p>
          <a:p>
            <a:pPr algn="ctr"/>
            <a:r>
              <a:rPr lang="ar-OM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</a:t>
            </a:r>
            <a:br>
              <a:rPr lang="ar-OM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OM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ص 21 رقم (9)</a:t>
            </a:r>
            <a:endParaRPr lang="en-US" sz="1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ED357EB0-330D-40E7-B335-B187C1F8E0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3" t="16951" r="6554" b="52868"/>
          <a:stretch/>
        </p:blipFill>
        <p:spPr>
          <a:xfrm>
            <a:off x="3840462" y="886827"/>
            <a:ext cx="2072912" cy="1780693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8B220555-273B-47CF-9FF2-86C443EB5B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2946" r="12680" b="25995"/>
          <a:stretch/>
        </p:blipFill>
        <p:spPr>
          <a:xfrm>
            <a:off x="224070" y="2424702"/>
            <a:ext cx="1342777" cy="1701209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DEE7AC18-146F-4B67-873A-FFE5EB6A2A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940" t="14057" r="19095" b="62001"/>
          <a:stretch/>
        </p:blipFill>
        <p:spPr>
          <a:xfrm>
            <a:off x="7577153" y="2042111"/>
            <a:ext cx="1283682" cy="1755436"/>
          </a:xfrm>
          <a:prstGeom prst="rect">
            <a:avLst/>
          </a:prstGeom>
        </p:spPr>
      </p:pic>
      <p:sp>
        <p:nvSpPr>
          <p:cNvPr id="19" name="فقاعة الكلام: مستطيلة مستديرة الزوايا 18">
            <a:extLst>
              <a:ext uri="{FF2B5EF4-FFF2-40B4-BE49-F238E27FC236}">
                <a16:creationId xmlns:a16="http://schemas.microsoft.com/office/drawing/2014/main" id="{10F6F21B-0C9B-42AC-9E67-A22095059196}"/>
              </a:ext>
            </a:extLst>
          </p:cNvPr>
          <p:cNvSpPr/>
          <p:nvPr/>
        </p:nvSpPr>
        <p:spPr>
          <a:xfrm>
            <a:off x="1149820" y="1490824"/>
            <a:ext cx="2419728" cy="542112"/>
          </a:xfrm>
          <a:prstGeom prst="wedgeRoundRectCallout">
            <a:avLst>
              <a:gd name="adj1" fmla="val 81154"/>
              <a:gd name="adj2" fmla="val 2770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أفكِّر في عددين أوليِّيـــــــــــــــــــــــن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فقاعة الكلام: مستطيلة مستديرة الزوايا 100">
            <a:extLst>
              <a:ext uri="{FF2B5EF4-FFF2-40B4-BE49-F238E27FC236}">
                <a16:creationId xmlns:a16="http://schemas.microsoft.com/office/drawing/2014/main" id="{9FCFF4BB-9A9B-43A5-94AF-9FC1408A748B}"/>
              </a:ext>
            </a:extLst>
          </p:cNvPr>
          <p:cNvSpPr/>
          <p:nvPr/>
        </p:nvSpPr>
        <p:spPr>
          <a:xfrm>
            <a:off x="1958003" y="2749038"/>
            <a:ext cx="2728912" cy="715621"/>
          </a:xfrm>
          <a:prstGeom prst="wedgeRoundRectCallout">
            <a:avLst>
              <a:gd name="adj1" fmla="val -75059"/>
              <a:gd name="adj2" fmla="val -60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يمكنني أن أخبركم كيف تجدون المضاعف المشترك الأصغر لهما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فقاعة الكلام: مستطيلة مستديرة الزوايا 101">
            <a:extLst>
              <a:ext uri="{FF2B5EF4-FFF2-40B4-BE49-F238E27FC236}">
                <a16:creationId xmlns:a16="http://schemas.microsoft.com/office/drawing/2014/main" id="{50537EEE-2677-437E-A9C6-EAB2ACFA889E}"/>
              </a:ext>
            </a:extLst>
          </p:cNvPr>
          <p:cNvSpPr/>
          <p:nvPr/>
        </p:nvSpPr>
        <p:spPr>
          <a:xfrm>
            <a:off x="4864151" y="2749219"/>
            <a:ext cx="2388014" cy="732317"/>
          </a:xfrm>
          <a:prstGeom prst="wedgeRoundRectCallout">
            <a:avLst>
              <a:gd name="adj1" fmla="val 63730"/>
              <a:gd name="adj2" fmla="val 1866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7A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يمكنني أن أخبركم العامل المشترك الأكبــــــــــــــــــــــــــــــــــر لهما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78E7F26A-EA95-4845-86EE-1ED8207AA9B0}"/>
              </a:ext>
            </a:extLst>
          </p:cNvPr>
          <p:cNvSpPr txBox="1"/>
          <p:nvPr/>
        </p:nvSpPr>
        <p:spPr>
          <a:xfrm>
            <a:off x="2968527" y="3635040"/>
            <a:ext cx="2977116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(أ) كيف يستطيـــــــــــــــــــــــــــــــــــــــــــــــــع حسن ذلك ؟</a:t>
            </a:r>
            <a:endParaRPr lang="en-US" sz="1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60243B58-88F2-46AA-99E2-9749827441B4}"/>
              </a:ext>
            </a:extLst>
          </p:cNvPr>
          <p:cNvSpPr txBox="1"/>
          <p:nvPr/>
        </p:nvSpPr>
        <p:spPr>
          <a:xfrm>
            <a:off x="2968527" y="4115857"/>
            <a:ext cx="2977116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(ب) ماذا سيخبرنا كل من هيثم وفهد؟</a:t>
            </a:r>
            <a:endParaRPr lang="en-US" sz="1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صورة 23">
            <a:extLst>
              <a:ext uri="{FF2B5EF4-FFF2-40B4-BE49-F238E27FC236}">
                <a16:creationId xmlns:a16="http://schemas.microsoft.com/office/drawing/2014/main" id="{C9C0462F-4D7C-4557-8DC2-B25617D4D3E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773" b="33650"/>
          <a:stretch/>
        </p:blipFill>
        <p:spPr>
          <a:xfrm>
            <a:off x="7397340" y="205083"/>
            <a:ext cx="1643307" cy="1515951"/>
          </a:xfrm>
          <a:prstGeom prst="rect">
            <a:avLst/>
          </a:prstGeom>
        </p:spPr>
      </p:pic>
      <p:sp>
        <p:nvSpPr>
          <p:cNvPr id="25" name="نجمة: 5 نقاط 24">
            <a:extLst>
              <a:ext uri="{FF2B5EF4-FFF2-40B4-BE49-F238E27FC236}">
                <a16:creationId xmlns:a16="http://schemas.microsoft.com/office/drawing/2014/main" id="{A1D8D71E-ACDE-4C31-890C-14777C9DE323}"/>
              </a:ext>
            </a:extLst>
          </p:cNvPr>
          <p:cNvSpPr/>
          <p:nvPr/>
        </p:nvSpPr>
        <p:spPr>
          <a:xfrm>
            <a:off x="5679676" y="490542"/>
            <a:ext cx="180753" cy="158581"/>
          </a:xfrm>
          <a:prstGeom prst="star5">
            <a:avLst/>
          </a:prstGeom>
          <a:solidFill>
            <a:srgbClr val="FED84A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نجمة: 5 نقاط 109">
            <a:extLst>
              <a:ext uri="{FF2B5EF4-FFF2-40B4-BE49-F238E27FC236}">
                <a16:creationId xmlns:a16="http://schemas.microsoft.com/office/drawing/2014/main" id="{61A9C118-7345-455D-B08B-9D2515EAD51C}"/>
              </a:ext>
            </a:extLst>
          </p:cNvPr>
          <p:cNvSpPr/>
          <p:nvPr/>
        </p:nvSpPr>
        <p:spPr>
          <a:xfrm>
            <a:off x="5364237" y="504944"/>
            <a:ext cx="180753" cy="158581"/>
          </a:xfrm>
          <a:prstGeom prst="star5">
            <a:avLst/>
          </a:prstGeom>
          <a:solidFill>
            <a:srgbClr val="FED84A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صورة 14">
            <a:extLst>
              <a:ext uri="{FF2B5EF4-FFF2-40B4-BE49-F238E27FC236}">
                <a16:creationId xmlns:a16="http://schemas.microsoft.com/office/drawing/2014/main" id="{DFC97F72-5158-41EA-B035-33D69DEB7F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151" b="32275"/>
          <a:stretch/>
        </p:blipFill>
        <p:spPr>
          <a:xfrm>
            <a:off x="6225247" y="990524"/>
            <a:ext cx="2589141" cy="2612678"/>
          </a:xfrm>
          <a:prstGeom prst="rect">
            <a:avLst/>
          </a:prstGeom>
        </p:spPr>
      </p:pic>
      <p:sp>
        <p:nvSpPr>
          <p:cNvPr id="17" name="عنوان 16">
            <a:extLst>
              <a:ext uri="{FF2B5EF4-FFF2-40B4-BE49-F238E27FC236}">
                <a16:creationId xmlns:a16="http://schemas.microsoft.com/office/drawing/2014/main" id="{C0E096DD-F32A-456D-8EC2-503C87F0E1CE}"/>
              </a:ext>
            </a:extLst>
          </p:cNvPr>
          <p:cNvSpPr>
            <a:spLocks noGrp="1"/>
          </p:cNvSpPr>
          <p:nvPr>
            <p:ph type="title" idx="6"/>
          </p:nvPr>
        </p:nvSpPr>
        <p:spPr>
          <a:xfrm>
            <a:off x="6726184" y="2190877"/>
            <a:ext cx="1587265" cy="572700"/>
          </a:xfrm>
        </p:spPr>
        <p:txBody>
          <a:bodyPr/>
          <a:lstStyle/>
          <a:p>
            <a: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التقويم </a:t>
            </a:r>
            <a:b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الختامي</a:t>
            </a:r>
            <a:b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OM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النشاط</a:t>
            </a:r>
            <a:br>
              <a:rPr lang="ar-OM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OM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ص 20 رقم (4)</a:t>
            </a:r>
            <a:endParaRPr lang="en-US" sz="1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Google Shape;619;p35">
            <a:extLst>
              <a:ext uri="{FF2B5EF4-FFF2-40B4-BE49-F238E27FC236}">
                <a16:creationId xmlns:a16="http://schemas.microsoft.com/office/drawing/2014/main" id="{77DD2B55-8F41-42E2-9AF3-805A6686A1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8716" y="620035"/>
            <a:ext cx="5028482" cy="5193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rgbClr val="00B050"/>
                </a:solidFill>
              </a:rPr>
              <a:t>84 = </a:t>
            </a:r>
            <a:r>
              <a:rPr lang="ar-OM" sz="2400" b="1" dirty="0">
                <a:solidFill>
                  <a:srgbClr val="002060"/>
                </a:solidFill>
              </a:rPr>
              <a:t>2 × 3 × 7      بينما       </a:t>
            </a:r>
            <a:r>
              <a:rPr lang="ar-OM" sz="2400" b="1" dirty="0">
                <a:solidFill>
                  <a:srgbClr val="00B050"/>
                </a:solidFill>
              </a:rPr>
              <a:t>90 = </a:t>
            </a:r>
            <a:r>
              <a:rPr lang="ar-OM" sz="2400" b="1" dirty="0">
                <a:solidFill>
                  <a:srgbClr val="002060"/>
                </a:solidFill>
              </a:rPr>
              <a:t>2 × 3 × 5</a:t>
            </a:r>
            <a:endParaRPr sz="2400" b="1" dirty="0">
              <a:solidFill>
                <a:srgbClr val="00B050"/>
              </a:solidFill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C132E35-9E33-4AD9-BD23-6A0DE4BFCA65}"/>
              </a:ext>
            </a:extLst>
          </p:cNvPr>
          <p:cNvSpPr txBox="1"/>
          <p:nvPr/>
        </p:nvSpPr>
        <p:spPr>
          <a:xfrm>
            <a:off x="946299" y="1484320"/>
            <a:ext cx="5028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(أ)</a:t>
            </a:r>
            <a:r>
              <a:rPr lang="ar-OM" sz="2000" b="1" dirty="0">
                <a:solidFill>
                  <a:srgbClr val="4F20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 العامـــــــــــــــــــــــــــــل المشترك الأكبر للعددين 84 ، 90 </a:t>
            </a:r>
          </a:p>
          <a:p>
            <a:pPr algn="r"/>
            <a:r>
              <a:rPr lang="ar-OM" sz="2000" b="1" dirty="0">
                <a:solidFill>
                  <a:srgbClr val="4F20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في صورة ضرب أعداد أولية .</a:t>
            </a:r>
            <a:endParaRPr lang="en-US" sz="2000" b="1" dirty="0">
              <a:solidFill>
                <a:srgbClr val="4F20A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613B0C50-99FA-455D-BE97-E6414AC9A1A5}"/>
              </a:ext>
            </a:extLst>
          </p:cNvPr>
          <p:cNvSpPr txBox="1"/>
          <p:nvPr/>
        </p:nvSpPr>
        <p:spPr>
          <a:xfrm>
            <a:off x="946298" y="3197425"/>
            <a:ext cx="5033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(ب)</a:t>
            </a:r>
            <a:r>
              <a:rPr lang="ar-OM" sz="2000" b="1" dirty="0">
                <a:solidFill>
                  <a:srgbClr val="4F20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 المضاعف المشترك الأصغر للعددين 84 ، 90 </a:t>
            </a:r>
          </a:p>
          <a:p>
            <a:pPr algn="r"/>
            <a:r>
              <a:rPr lang="ar-OM" sz="2000" b="1" dirty="0">
                <a:solidFill>
                  <a:srgbClr val="4F20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في صورة ضرب أعداد أولية .</a:t>
            </a:r>
            <a:endParaRPr lang="en-US" sz="2000" b="1" dirty="0">
              <a:solidFill>
                <a:srgbClr val="4F20A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B9A2CE6F-0E3B-4639-AB2E-475D23B3EBB7}"/>
              </a:ext>
            </a:extLst>
          </p:cNvPr>
          <p:cNvSpPr txBox="1"/>
          <p:nvPr/>
        </p:nvSpPr>
        <p:spPr>
          <a:xfrm>
            <a:off x="4890976" y="541167"/>
            <a:ext cx="414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dirty="0"/>
              <a:t>2</a:t>
            </a:r>
            <a:endParaRPr lang="en-US" sz="1600" dirty="0"/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879A6AD-0CBC-4CE1-80B3-0864FCC6BAE2}"/>
              </a:ext>
            </a:extLst>
          </p:cNvPr>
          <p:cNvSpPr txBox="1"/>
          <p:nvPr/>
        </p:nvSpPr>
        <p:spPr>
          <a:xfrm>
            <a:off x="1428307" y="541167"/>
            <a:ext cx="414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dirty="0"/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2E1CDABB-6176-4858-BDDB-D9D1D8D7F031}"/>
              </a:ext>
            </a:extLst>
          </p:cNvPr>
          <p:cNvSpPr/>
          <p:nvPr/>
        </p:nvSpPr>
        <p:spPr>
          <a:xfrm>
            <a:off x="2422637" y="2190364"/>
            <a:ext cx="4446428" cy="244038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عنوان 16">
            <a:extLst>
              <a:ext uri="{FF2B5EF4-FFF2-40B4-BE49-F238E27FC236}">
                <a16:creationId xmlns:a16="http://schemas.microsoft.com/office/drawing/2014/main" id="{B80C517C-F4C1-49DD-8280-F7019C5AEB34}"/>
              </a:ext>
            </a:extLst>
          </p:cNvPr>
          <p:cNvSpPr txBox="1">
            <a:spLocks/>
          </p:cNvSpPr>
          <p:nvPr/>
        </p:nvSpPr>
        <p:spPr>
          <a:xfrm>
            <a:off x="3925659" y="2839384"/>
            <a:ext cx="1884556" cy="777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32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التعلم الذاتي</a:t>
            </a:r>
            <a:br>
              <a:rPr lang="ar-OM" sz="32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2673E42A-F086-46D5-B312-C33F5121A552}"/>
              </a:ext>
            </a:extLst>
          </p:cNvPr>
          <p:cNvSpPr txBox="1"/>
          <p:nvPr/>
        </p:nvSpPr>
        <p:spPr>
          <a:xfrm>
            <a:off x="2888720" y="3344857"/>
            <a:ext cx="3958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https://www.liveworksheets.com/mp2382231bq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BE7B256-6AD0-474C-A12C-5F186820A8F0}"/>
              </a:ext>
            </a:extLst>
          </p:cNvPr>
          <p:cNvSpPr txBox="1"/>
          <p:nvPr/>
        </p:nvSpPr>
        <p:spPr>
          <a:xfrm>
            <a:off x="3019130" y="4018579"/>
            <a:ext cx="3828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https://www.liveworksheets.com/em2382395iz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9DC6C3F4-7D18-4A52-A537-8071D2209B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5788" y="288816"/>
            <a:ext cx="2841932" cy="273751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صورة 14">
            <a:extLst>
              <a:ext uri="{FF2B5EF4-FFF2-40B4-BE49-F238E27FC236}">
                <a16:creationId xmlns:a16="http://schemas.microsoft.com/office/drawing/2014/main" id="{DFC97F72-5158-41EA-B035-33D69DEB7F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151" b="32275"/>
          <a:stretch/>
        </p:blipFill>
        <p:spPr>
          <a:xfrm>
            <a:off x="6225247" y="990524"/>
            <a:ext cx="2589141" cy="2612678"/>
          </a:xfrm>
          <a:prstGeom prst="rect">
            <a:avLst/>
          </a:prstGeom>
        </p:spPr>
      </p:pic>
      <p:sp>
        <p:nvSpPr>
          <p:cNvPr id="17" name="عنوان 16">
            <a:extLst>
              <a:ext uri="{FF2B5EF4-FFF2-40B4-BE49-F238E27FC236}">
                <a16:creationId xmlns:a16="http://schemas.microsoft.com/office/drawing/2014/main" id="{C0E096DD-F32A-456D-8EC2-503C87F0E1CE}"/>
              </a:ext>
            </a:extLst>
          </p:cNvPr>
          <p:cNvSpPr>
            <a:spLocks noGrp="1"/>
          </p:cNvSpPr>
          <p:nvPr>
            <p:ph type="title" idx="6"/>
          </p:nvPr>
        </p:nvSpPr>
        <p:spPr>
          <a:xfrm>
            <a:off x="6726184" y="2190877"/>
            <a:ext cx="1587265" cy="572700"/>
          </a:xfrm>
        </p:spPr>
        <p:txBody>
          <a:bodyPr/>
          <a:lstStyle/>
          <a:p>
            <a: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الواجب </a:t>
            </a:r>
            <a:b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OM" sz="2800" b="1" dirty="0">
                <a:solidFill>
                  <a:srgbClr val="6B6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المنزلي</a:t>
            </a:r>
            <a:endParaRPr lang="en-US" sz="1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Google Shape;619;p35">
            <a:extLst>
              <a:ext uri="{FF2B5EF4-FFF2-40B4-BE49-F238E27FC236}">
                <a16:creationId xmlns:a16="http://schemas.microsoft.com/office/drawing/2014/main" id="{77DD2B55-8F41-42E2-9AF3-805A6686A1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8716" y="620035"/>
            <a:ext cx="5028482" cy="5193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rgbClr val="00B050"/>
                </a:solidFill>
              </a:rPr>
              <a:t>84 = </a:t>
            </a:r>
            <a:r>
              <a:rPr lang="ar-OM" sz="2400" b="1" dirty="0">
                <a:solidFill>
                  <a:srgbClr val="002060"/>
                </a:solidFill>
              </a:rPr>
              <a:t>2 × 3 × 7      بينما       </a:t>
            </a:r>
            <a:r>
              <a:rPr lang="ar-OM" sz="2400" b="1" dirty="0">
                <a:solidFill>
                  <a:srgbClr val="00B050"/>
                </a:solidFill>
              </a:rPr>
              <a:t>90 = </a:t>
            </a:r>
            <a:r>
              <a:rPr lang="ar-OM" sz="2400" b="1" dirty="0">
                <a:solidFill>
                  <a:srgbClr val="002060"/>
                </a:solidFill>
              </a:rPr>
              <a:t>2 × 3 × 5</a:t>
            </a:r>
            <a:endParaRPr sz="2400" b="1" dirty="0">
              <a:solidFill>
                <a:srgbClr val="00B050"/>
              </a:solidFill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C132E35-9E33-4AD9-BD23-6A0DE4BFCA65}"/>
              </a:ext>
            </a:extLst>
          </p:cNvPr>
          <p:cNvSpPr txBox="1"/>
          <p:nvPr/>
        </p:nvSpPr>
        <p:spPr>
          <a:xfrm>
            <a:off x="946299" y="1484320"/>
            <a:ext cx="5028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(أ)</a:t>
            </a:r>
            <a:r>
              <a:rPr lang="ar-OM" sz="2000" b="1" dirty="0">
                <a:solidFill>
                  <a:srgbClr val="4F20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 العامـــــــــــــــــــــــــــــل المشترك الأكبر للعددين 84 ، 90 </a:t>
            </a:r>
          </a:p>
          <a:p>
            <a:pPr algn="r"/>
            <a:r>
              <a:rPr lang="ar-OM" sz="2000" b="1" dirty="0">
                <a:solidFill>
                  <a:srgbClr val="4F20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في صورة ضرب أعداد أولية .</a:t>
            </a:r>
            <a:endParaRPr lang="en-US" sz="2000" b="1" dirty="0">
              <a:solidFill>
                <a:srgbClr val="4F20A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613B0C50-99FA-455D-BE97-E6414AC9A1A5}"/>
              </a:ext>
            </a:extLst>
          </p:cNvPr>
          <p:cNvSpPr txBox="1"/>
          <p:nvPr/>
        </p:nvSpPr>
        <p:spPr>
          <a:xfrm>
            <a:off x="946298" y="3197425"/>
            <a:ext cx="5033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(ب)</a:t>
            </a:r>
            <a:r>
              <a:rPr lang="ar-OM" sz="2000" b="1" dirty="0">
                <a:solidFill>
                  <a:srgbClr val="4F20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 المضاعف المشترك الأصغر للعددين 84 ، 90 </a:t>
            </a:r>
          </a:p>
          <a:p>
            <a:pPr algn="r"/>
            <a:r>
              <a:rPr lang="ar-OM" sz="2000" b="1" dirty="0">
                <a:solidFill>
                  <a:srgbClr val="4F20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في صورة ضرب أعداد أولية .</a:t>
            </a:r>
            <a:endParaRPr lang="en-US" sz="2000" b="1" dirty="0">
              <a:solidFill>
                <a:srgbClr val="4F20A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B9A2CE6F-0E3B-4639-AB2E-475D23B3EBB7}"/>
              </a:ext>
            </a:extLst>
          </p:cNvPr>
          <p:cNvSpPr txBox="1"/>
          <p:nvPr/>
        </p:nvSpPr>
        <p:spPr>
          <a:xfrm>
            <a:off x="4890976" y="541167"/>
            <a:ext cx="414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dirty="0"/>
              <a:t>2</a:t>
            </a:r>
            <a:endParaRPr lang="en-US" sz="1600" dirty="0"/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879A6AD-0CBC-4CE1-80B3-0864FCC6BAE2}"/>
              </a:ext>
            </a:extLst>
          </p:cNvPr>
          <p:cNvSpPr txBox="1"/>
          <p:nvPr/>
        </p:nvSpPr>
        <p:spPr>
          <a:xfrm>
            <a:off x="1428307" y="541167"/>
            <a:ext cx="414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dirty="0"/>
              <a:t>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67540153"/>
      </p:ext>
    </p:extLst>
  </p:cSld>
  <p:clrMapOvr>
    <a:masterClrMapping/>
  </p:clrMapOvr>
</p:sld>
</file>

<file path=ppt/theme/theme1.xml><?xml version="1.0" encoding="utf-8"?>
<a:theme xmlns:a="http://schemas.openxmlformats.org/drawingml/2006/main" name="Art Subject for Middle School - 6th Grade: Graphics by Slidesgo">
  <a:themeElements>
    <a:clrScheme name="Simple Light">
      <a:dk1>
        <a:srgbClr val="333333"/>
      </a:dk1>
      <a:lt1>
        <a:srgbClr val="FFFFFF"/>
      </a:lt1>
      <a:dk2>
        <a:srgbClr val="6B6DEE"/>
      </a:dk2>
      <a:lt2>
        <a:srgbClr val="FFEED8"/>
      </a:lt2>
      <a:accent1>
        <a:srgbClr val="FED84A"/>
      </a:accent1>
      <a:accent2>
        <a:srgbClr val="F77337"/>
      </a:accent2>
      <a:accent3>
        <a:srgbClr val="FF4F4F"/>
      </a:accent3>
      <a:accent4>
        <a:srgbClr val="52AE93"/>
      </a:accent4>
      <a:accent5>
        <a:srgbClr val="4F20A8"/>
      </a:accent5>
      <a:accent6>
        <a:srgbClr val="FF7AA0"/>
      </a:accent6>
      <a:hlink>
        <a:srgbClr val="4F20A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