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3" r:id="rId1"/>
  </p:sldMasterIdLst>
  <p:notesMasterIdLst>
    <p:notesMasterId r:id="rId8"/>
  </p:notesMasterIdLst>
  <p:sldIdLst>
    <p:sldId id="288" r:id="rId2"/>
    <p:sldId id="289" r:id="rId3"/>
    <p:sldId id="292" r:id="rId4"/>
    <p:sldId id="290" r:id="rId5"/>
    <p:sldId id="291" r:id="rId6"/>
    <p:sldId id="264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03C0"/>
    <a:srgbClr val="E3F0E7"/>
    <a:srgbClr val="FFF0F7"/>
    <a:srgbClr val="0079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A2BBABB-142A-41D5-B618-2997B8BB8573}">
  <a:tblStyle styleId="{8A2BBABB-142A-41D5-B618-2997B8BB857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66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5585656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2400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988cb6248e_0_6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988cb6248e_0_6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7394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g97dbfeee88_1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6" name="Google Shape;1216;g97dbfeee88_1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7282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978662407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9" name="Google Shape;1279;g978662407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3835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97dbfeee88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97dbfeee88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7926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g9388f1c4b5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" name="Google Shape;817;g9388f1c4b5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6244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46150" y="2360567"/>
            <a:ext cx="9143997" cy="4564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5604" y="-4353250"/>
            <a:ext cx="8058791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530075" y="4208825"/>
            <a:ext cx="9143998" cy="333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 rot="-989848">
            <a:off x="8151918" y="4516094"/>
            <a:ext cx="880988" cy="270104"/>
          </a:xfrm>
          <a:custGeom>
            <a:avLst/>
            <a:gdLst/>
            <a:ahLst/>
            <a:cxnLst/>
            <a:rect l="l" t="t" r="r" b="b"/>
            <a:pathLst>
              <a:path w="31449" h="9642" extrusionOk="0">
                <a:moveTo>
                  <a:pt x="19142" y="5006"/>
                </a:moveTo>
                <a:lnTo>
                  <a:pt x="19142" y="5006"/>
                </a:lnTo>
                <a:cubicBezTo>
                  <a:pt x="19326" y="5041"/>
                  <a:pt x="19495" y="5041"/>
                  <a:pt x="19735" y="5041"/>
                </a:cubicBezTo>
                <a:cubicBezTo>
                  <a:pt x="19585" y="5106"/>
                  <a:pt x="19463" y="5153"/>
                  <a:pt x="19364" y="5153"/>
                </a:cubicBezTo>
                <a:cubicBezTo>
                  <a:pt x="19271" y="5153"/>
                  <a:pt x="19199" y="5112"/>
                  <a:pt x="19142" y="5006"/>
                </a:cubicBezTo>
                <a:close/>
                <a:moveTo>
                  <a:pt x="2149" y="0"/>
                </a:moveTo>
                <a:cubicBezTo>
                  <a:pt x="1841" y="0"/>
                  <a:pt x="1533" y="2"/>
                  <a:pt x="1226" y="7"/>
                </a:cubicBezTo>
                <a:cubicBezTo>
                  <a:pt x="939" y="7"/>
                  <a:pt x="652" y="45"/>
                  <a:pt x="365" y="103"/>
                </a:cubicBezTo>
                <a:cubicBezTo>
                  <a:pt x="211" y="141"/>
                  <a:pt x="77" y="294"/>
                  <a:pt x="39" y="428"/>
                </a:cubicBezTo>
                <a:cubicBezTo>
                  <a:pt x="1" y="562"/>
                  <a:pt x="97" y="753"/>
                  <a:pt x="192" y="849"/>
                </a:cubicBezTo>
                <a:cubicBezTo>
                  <a:pt x="307" y="1002"/>
                  <a:pt x="498" y="1060"/>
                  <a:pt x="690" y="1117"/>
                </a:cubicBezTo>
                <a:cubicBezTo>
                  <a:pt x="1513" y="1308"/>
                  <a:pt x="2317" y="1519"/>
                  <a:pt x="3140" y="1653"/>
                </a:cubicBezTo>
                <a:cubicBezTo>
                  <a:pt x="4901" y="1978"/>
                  <a:pt x="6700" y="2246"/>
                  <a:pt x="8480" y="2553"/>
                </a:cubicBezTo>
                <a:cubicBezTo>
                  <a:pt x="10088" y="2859"/>
                  <a:pt x="11753" y="3203"/>
                  <a:pt x="13380" y="3548"/>
                </a:cubicBezTo>
                <a:cubicBezTo>
                  <a:pt x="14816" y="3892"/>
                  <a:pt x="16251" y="4218"/>
                  <a:pt x="17687" y="4581"/>
                </a:cubicBezTo>
                <a:cubicBezTo>
                  <a:pt x="18145" y="4673"/>
                  <a:pt x="18637" y="4694"/>
                  <a:pt x="19065" y="4964"/>
                </a:cubicBezTo>
                <a:lnTo>
                  <a:pt x="19065" y="4964"/>
                </a:lnTo>
                <a:cubicBezTo>
                  <a:pt x="18797" y="4965"/>
                  <a:pt x="18529" y="4969"/>
                  <a:pt x="18261" y="4969"/>
                </a:cubicBezTo>
                <a:cubicBezTo>
                  <a:pt x="17974" y="4969"/>
                  <a:pt x="17687" y="4964"/>
                  <a:pt x="17400" y="4945"/>
                </a:cubicBezTo>
                <a:cubicBezTo>
                  <a:pt x="16366" y="4849"/>
                  <a:pt x="15352" y="4677"/>
                  <a:pt x="14337" y="4581"/>
                </a:cubicBezTo>
                <a:cubicBezTo>
                  <a:pt x="13438" y="4486"/>
                  <a:pt x="12538" y="4409"/>
                  <a:pt x="11657" y="4352"/>
                </a:cubicBezTo>
                <a:cubicBezTo>
                  <a:pt x="10164" y="4199"/>
                  <a:pt x="8710" y="4065"/>
                  <a:pt x="7236" y="3969"/>
                </a:cubicBezTo>
                <a:cubicBezTo>
                  <a:pt x="6312" y="3900"/>
                  <a:pt x="5387" y="3832"/>
                  <a:pt x="4463" y="3832"/>
                </a:cubicBezTo>
                <a:cubicBezTo>
                  <a:pt x="4353" y="3832"/>
                  <a:pt x="4244" y="3833"/>
                  <a:pt x="4135" y="3835"/>
                </a:cubicBezTo>
                <a:cubicBezTo>
                  <a:pt x="3370" y="3873"/>
                  <a:pt x="2642" y="4065"/>
                  <a:pt x="1877" y="4199"/>
                </a:cubicBezTo>
                <a:cubicBezTo>
                  <a:pt x="1743" y="4218"/>
                  <a:pt x="1609" y="4390"/>
                  <a:pt x="1551" y="4505"/>
                </a:cubicBezTo>
                <a:cubicBezTo>
                  <a:pt x="1513" y="4696"/>
                  <a:pt x="1590" y="4888"/>
                  <a:pt x="1800" y="4983"/>
                </a:cubicBezTo>
                <a:cubicBezTo>
                  <a:pt x="1934" y="5041"/>
                  <a:pt x="2106" y="5117"/>
                  <a:pt x="2259" y="5137"/>
                </a:cubicBezTo>
                <a:cubicBezTo>
                  <a:pt x="3542" y="5347"/>
                  <a:pt x="4843" y="5596"/>
                  <a:pt x="6145" y="5711"/>
                </a:cubicBezTo>
                <a:cubicBezTo>
                  <a:pt x="8002" y="5883"/>
                  <a:pt x="9782" y="6208"/>
                  <a:pt x="11600" y="6457"/>
                </a:cubicBezTo>
                <a:cubicBezTo>
                  <a:pt x="13878" y="6763"/>
                  <a:pt x="16079" y="7357"/>
                  <a:pt x="18280" y="8008"/>
                </a:cubicBezTo>
                <a:cubicBezTo>
                  <a:pt x="18548" y="8103"/>
                  <a:pt x="18816" y="8218"/>
                  <a:pt x="19295" y="8390"/>
                </a:cubicBezTo>
                <a:cubicBezTo>
                  <a:pt x="19052" y="8390"/>
                  <a:pt x="18920" y="8399"/>
                  <a:pt x="18820" y="8399"/>
                </a:cubicBezTo>
                <a:cubicBezTo>
                  <a:pt x="18769" y="8399"/>
                  <a:pt x="18727" y="8397"/>
                  <a:pt x="18682" y="8390"/>
                </a:cubicBezTo>
                <a:cubicBezTo>
                  <a:pt x="17132" y="8199"/>
                  <a:pt x="15562" y="8008"/>
                  <a:pt x="13993" y="7816"/>
                </a:cubicBezTo>
                <a:cubicBezTo>
                  <a:pt x="12653" y="7644"/>
                  <a:pt x="11313" y="7433"/>
                  <a:pt x="9973" y="7376"/>
                </a:cubicBezTo>
                <a:cubicBezTo>
                  <a:pt x="8825" y="7347"/>
                  <a:pt x="7686" y="7338"/>
                  <a:pt x="6547" y="7338"/>
                </a:cubicBezTo>
                <a:cubicBezTo>
                  <a:pt x="5408" y="7338"/>
                  <a:pt x="4269" y="7347"/>
                  <a:pt x="3121" y="7357"/>
                </a:cubicBezTo>
                <a:cubicBezTo>
                  <a:pt x="2393" y="7357"/>
                  <a:pt x="1704" y="7529"/>
                  <a:pt x="1054" y="7835"/>
                </a:cubicBezTo>
                <a:cubicBezTo>
                  <a:pt x="920" y="7931"/>
                  <a:pt x="786" y="8103"/>
                  <a:pt x="671" y="8237"/>
                </a:cubicBezTo>
                <a:cubicBezTo>
                  <a:pt x="652" y="8276"/>
                  <a:pt x="728" y="8410"/>
                  <a:pt x="786" y="8429"/>
                </a:cubicBezTo>
                <a:cubicBezTo>
                  <a:pt x="829" y="8446"/>
                  <a:pt x="876" y="8455"/>
                  <a:pt x="921" y="8455"/>
                </a:cubicBezTo>
                <a:cubicBezTo>
                  <a:pt x="977" y="8455"/>
                  <a:pt x="1031" y="8441"/>
                  <a:pt x="1073" y="8410"/>
                </a:cubicBezTo>
                <a:cubicBezTo>
                  <a:pt x="2030" y="7988"/>
                  <a:pt x="3063" y="7931"/>
                  <a:pt x="4097" y="7931"/>
                </a:cubicBezTo>
                <a:cubicBezTo>
                  <a:pt x="4983" y="7948"/>
                  <a:pt x="5869" y="8011"/>
                  <a:pt x="6756" y="8011"/>
                </a:cubicBezTo>
                <a:cubicBezTo>
                  <a:pt x="6865" y="8011"/>
                  <a:pt x="6974" y="8010"/>
                  <a:pt x="7083" y="8008"/>
                </a:cubicBezTo>
                <a:cubicBezTo>
                  <a:pt x="7261" y="8002"/>
                  <a:pt x="7440" y="8000"/>
                  <a:pt x="7619" y="8000"/>
                </a:cubicBezTo>
                <a:cubicBezTo>
                  <a:pt x="9335" y="8000"/>
                  <a:pt x="11049" y="8233"/>
                  <a:pt x="12748" y="8371"/>
                </a:cubicBezTo>
                <a:cubicBezTo>
                  <a:pt x="14069" y="8467"/>
                  <a:pt x="15352" y="8697"/>
                  <a:pt x="16672" y="8907"/>
                </a:cubicBezTo>
                <a:cubicBezTo>
                  <a:pt x="18854" y="9252"/>
                  <a:pt x="20998" y="9539"/>
                  <a:pt x="23199" y="9635"/>
                </a:cubicBezTo>
                <a:cubicBezTo>
                  <a:pt x="23257" y="9639"/>
                  <a:pt x="23314" y="9642"/>
                  <a:pt x="23371" y="9642"/>
                </a:cubicBezTo>
                <a:cubicBezTo>
                  <a:pt x="23543" y="9642"/>
                  <a:pt x="23711" y="9620"/>
                  <a:pt x="23869" y="9577"/>
                </a:cubicBezTo>
                <a:cubicBezTo>
                  <a:pt x="24099" y="9520"/>
                  <a:pt x="24252" y="9347"/>
                  <a:pt x="24309" y="9099"/>
                </a:cubicBezTo>
                <a:cubicBezTo>
                  <a:pt x="24348" y="8945"/>
                  <a:pt x="24156" y="8773"/>
                  <a:pt x="23869" y="8678"/>
                </a:cubicBezTo>
                <a:cubicBezTo>
                  <a:pt x="23812" y="8658"/>
                  <a:pt x="23754" y="8658"/>
                  <a:pt x="23678" y="8620"/>
                </a:cubicBezTo>
                <a:cubicBezTo>
                  <a:pt x="21917" y="8142"/>
                  <a:pt x="20137" y="7720"/>
                  <a:pt x="18376" y="7185"/>
                </a:cubicBezTo>
                <a:cubicBezTo>
                  <a:pt x="14548" y="6074"/>
                  <a:pt x="10624" y="5366"/>
                  <a:pt x="6643" y="4964"/>
                </a:cubicBezTo>
                <a:cubicBezTo>
                  <a:pt x="6068" y="4926"/>
                  <a:pt x="5494" y="4792"/>
                  <a:pt x="4920" y="4696"/>
                </a:cubicBezTo>
                <a:cubicBezTo>
                  <a:pt x="5070" y="4606"/>
                  <a:pt x="5220" y="4575"/>
                  <a:pt x="5371" y="4575"/>
                </a:cubicBezTo>
                <a:cubicBezTo>
                  <a:pt x="5412" y="4575"/>
                  <a:pt x="5453" y="4577"/>
                  <a:pt x="5494" y="4581"/>
                </a:cubicBezTo>
                <a:cubicBezTo>
                  <a:pt x="6623" y="4677"/>
                  <a:pt x="7753" y="4754"/>
                  <a:pt x="8882" y="4849"/>
                </a:cubicBezTo>
                <a:cubicBezTo>
                  <a:pt x="9667" y="4926"/>
                  <a:pt x="10471" y="4983"/>
                  <a:pt x="11275" y="5060"/>
                </a:cubicBezTo>
                <a:cubicBezTo>
                  <a:pt x="12232" y="5156"/>
                  <a:pt x="13189" y="5270"/>
                  <a:pt x="14146" y="5366"/>
                </a:cubicBezTo>
                <a:cubicBezTo>
                  <a:pt x="15524" y="5519"/>
                  <a:pt x="16959" y="5634"/>
                  <a:pt x="18357" y="5826"/>
                </a:cubicBezTo>
                <a:cubicBezTo>
                  <a:pt x="20194" y="6094"/>
                  <a:pt x="22032" y="6304"/>
                  <a:pt x="23907" y="6495"/>
                </a:cubicBezTo>
                <a:cubicBezTo>
                  <a:pt x="23984" y="6505"/>
                  <a:pt x="24061" y="6510"/>
                  <a:pt x="24140" y="6510"/>
                </a:cubicBezTo>
                <a:cubicBezTo>
                  <a:pt x="24218" y="6510"/>
                  <a:pt x="24300" y="6505"/>
                  <a:pt x="24386" y="6495"/>
                </a:cubicBezTo>
                <a:cubicBezTo>
                  <a:pt x="24597" y="6476"/>
                  <a:pt x="24788" y="6228"/>
                  <a:pt x="24788" y="6017"/>
                </a:cubicBezTo>
                <a:cubicBezTo>
                  <a:pt x="24788" y="5806"/>
                  <a:pt x="24635" y="5692"/>
                  <a:pt x="24443" y="5615"/>
                </a:cubicBezTo>
                <a:cubicBezTo>
                  <a:pt x="24329" y="5558"/>
                  <a:pt x="24214" y="5538"/>
                  <a:pt x="24099" y="5500"/>
                </a:cubicBezTo>
                <a:cubicBezTo>
                  <a:pt x="21630" y="4696"/>
                  <a:pt x="19161" y="3988"/>
                  <a:pt x="16653" y="3433"/>
                </a:cubicBezTo>
                <a:cubicBezTo>
                  <a:pt x="13839" y="2782"/>
                  <a:pt x="11007" y="2246"/>
                  <a:pt x="8155" y="1672"/>
                </a:cubicBezTo>
                <a:cubicBezTo>
                  <a:pt x="7064" y="1442"/>
                  <a:pt x="5934" y="1251"/>
                  <a:pt x="4824" y="1040"/>
                </a:cubicBezTo>
                <a:lnTo>
                  <a:pt x="4824" y="1040"/>
                </a:lnTo>
                <a:cubicBezTo>
                  <a:pt x="7179" y="1060"/>
                  <a:pt x="9475" y="1155"/>
                  <a:pt x="11791" y="1289"/>
                </a:cubicBezTo>
                <a:cubicBezTo>
                  <a:pt x="12806" y="1328"/>
                  <a:pt x="13782" y="1423"/>
                  <a:pt x="14797" y="1442"/>
                </a:cubicBezTo>
                <a:cubicBezTo>
                  <a:pt x="17553" y="1519"/>
                  <a:pt x="20309" y="1806"/>
                  <a:pt x="22989" y="2591"/>
                </a:cubicBezTo>
                <a:cubicBezTo>
                  <a:pt x="25343" y="3299"/>
                  <a:pt x="27659" y="4084"/>
                  <a:pt x="29975" y="4792"/>
                </a:cubicBezTo>
                <a:cubicBezTo>
                  <a:pt x="30320" y="4888"/>
                  <a:pt x="30664" y="4983"/>
                  <a:pt x="31009" y="5041"/>
                </a:cubicBezTo>
                <a:cubicBezTo>
                  <a:pt x="31019" y="5042"/>
                  <a:pt x="31030" y="5042"/>
                  <a:pt x="31041" y="5042"/>
                </a:cubicBezTo>
                <a:cubicBezTo>
                  <a:pt x="31236" y="5042"/>
                  <a:pt x="31392" y="4878"/>
                  <a:pt x="31411" y="4696"/>
                </a:cubicBezTo>
                <a:cubicBezTo>
                  <a:pt x="31449" y="4486"/>
                  <a:pt x="31315" y="4390"/>
                  <a:pt x="31143" y="4352"/>
                </a:cubicBezTo>
                <a:cubicBezTo>
                  <a:pt x="30645" y="4160"/>
                  <a:pt x="30128" y="3969"/>
                  <a:pt x="29630" y="3778"/>
                </a:cubicBezTo>
                <a:cubicBezTo>
                  <a:pt x="27276" y="2878"/>
                  <a:pt x="24903" y="2074"/>
                  <a:pt x="22472" y="1481"/>
                </a:cubicBezTo>
                <a:cubicBezTo>
                  <a:pt x="19237" y="658"/>
                  <a:pt x="15926" y="485"/>
                  <a:pt x="12614" y="390"/>
                </a:cubicBezTo>
                <a:cubicBezTo>
                  <a:pt x="11466" y="351"/>
                  <a:pt x="10298" y="332"/>
                  <a:pt x="9150" y="256"/>
                </a:cubicBezTo>
                <a:cubicBezTo>
                  <a:pt x="6818" y="120"/>
                  <a:pt x="4472" y="0"/>
                  <a:pt x="214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211957" y="4434386"/>
            <a:ext cx="575962" cy="642765"/>
            <a:chOff x="713960" y="2466544"/>
            <a:chExt cx="778012" cy="868249"/>
          </a:xfrm>
        </p:grpSpPr>
        <p:sp>
          <p:nvSpPr>
            <p:cNvPr id="13" name="Google Shape;13;p2"/>
            <p:cNvSpPr/>
            <p:nvPr/>
          </p:nvSpPr>
          <p:spPr>
            <a:xfrm rot="-2487649">
              <a:off x="933001" y="2599528"/>
              <a:ext cx="236397" cy="751116"/>
            </a:xfrm>
            <a:custGeom>
              <a:avLst/>
              <a:gdLst/>
              <a:ahLst/>
              <a:cxnLst/>
              <a:rect l="l" t="t" r="r" b="b"/>
              <a:pathLst>
                <a:path w="9456" h="30045" extrusionOk="0">
                  <a:moveTo>
                    <a:pt x="436" y="1"/>
                  </a:moveTo>
                  <a:cubicBezTo>
                    <a:pt x="371" y="1"/>
                    <a:pt x="305" y="22"/>
                    <a:pt x="249" y="70"/>
                  </a:cubicBezTo>
                  <a:cubicBezTo>
                    <a:pt x="153" y="166"/>
                    <a:pt x="58" y="300"/>
                    <a:pt x="19" y="453"/>
                  </a:cubicBezTo>
                  <a:cubicBezTo>
                    <a:pt x="0" y="644"/>
                    <a:pt x="19" y="836"/>
                    <a:pt x="77" y="1027"/>
                  </a:cubicBezTo>
                  <a:cubicBezTo>
                    <a:pt x="192" y="1678"/>
                    <a:pt x="211" y="2367"/>
                    <a:pt x="536" y="2980"/>
                  </a:cubicBezTo>
                  <a:cubicBezTo>
                    <a:pt x="670" y="3305"/>
                    <a:pt x="574" y="3707"/>
                    <a:pt x="728" y="4013"/>
                  </a:cubicBezTo>
                  <a:cubicBezTo>
                    <a:pt x="1034" y="4664"/>
                    <a:pt x="976" y="5353"/>
                    <a:pt x="1034" y="6004"/>
                  </a:cubicBezTo>
                  <a:cubicBezTo>
                    <a:pt x="1130" y="7650"/>
                    <a:pt x="1130" y="9334"/>
                    <a:pt x="1130" y="10999"/>
                  </a:cubicBezTo>
                  <a:cubicBezTo>
                    <a:pt x="1130" y="11574"/>
                    <a:pt x="1302" y="12129"/>
                    <a:pt x="1493" y="12684"/>
                  </a:cubicBezTo>
                  <a:cubicBezTo>
                    <a:pt x="1914" y="13890"/>
                    <a:pt x="2699" y="14904"/>
                    <a:pt x="3369" y="15995"/>
                  </a:cubicBezTo>
                  <a:cubicBezTo>
                    <a:pt x="3733" y="16608"/>
                    <a:pt x="4135" y="17182"/>
                    <a:pt x="4556" y="17756"/>
                  </a:cubicBezTo>
                  <a:cubicBezTo>
                    <a:pt x="5130" y="18560"/>
                    <a:pt x="5838" y="19287"/>
                    <a:pt x="6030" y="20283"/>
                  </a:cubicBezTo>
                  <a:cubicBezTo>
                    <a:pt x="6049" y="20340"/>
                    <a:pt x="6087" y="20397"/>
                    <a:pt x="6125" y="20455"/>
                  </a:cubicBezTo>
                  <a:cubicBezTo>
                    <a:pt x="6508" y="20933"/>
                    <a:pt x="6527" y="21508"/>
                    <a:pt x="6565" y="22082"/>
                  </a:cubicBezTo>
                  <a:cubicBezTo>
                    <a:pt x="6585" y="22867"/>
                    <a:pt x="6431" y="23613"/>
                    <a:pt x="6297" y="24379"/>
                  </a:cubicBezTo>
                  <a:cubicBezTo>
                    <a:pt x="6240" y="24666"/>
                    <a:pt x="6202" y="24953"/>
                    <a:pt x="6221" y="25240"/>
                  </a:cubicBezTo>
                  <a:cubicBezTo>
                    <a:pt x="6336" y="26197"/>
                    <a:pt x="6680" y="27078"/>
                    <a:pt x="7101" y="27939"/>
                  </a:cubicBezTo>
                  <a:cubicBezTo>
                    <a:pt x="7522" y="28762"/>
                    <a:pt x="8231" y="29260"/>
                    <a:pt x="8805" y="29910"/>
                  </a:cubicBezTo>
                  <a:cubicBezTo>
                    <a:pt x="8862" y="29968"/>
                    <a:pt x="8958" y="30044"/>
                    <a:pt x="9054" y="30044"/>
                  </a:cubicBezTo>
                  <a:cubicBezTo>
                    <a:pt x="9149" y="30044"/>
                    <a:pt x="9283" y="30025"/>
                    <a:pt x="9379" y="29968"/>
                  </a:cubicBezTo>
                  <a:cubicBezTo>
                    <a:pt x="9437" y="29949"/>
                    <a:pt x="9456" y="29776"/>
                    <a:pt x="9398" y="29719"/>
                  </a:cubicBezTo>
                  <a:cubicBezTo>
                    <a:pt x="9169" y="29298"/>
                    <a:pt x="8920" y="28877"/>
                    <a:pt x="8633" y="28494"/>
                  </a:cubicBezTo>
                  <a:cubicBezTo>
                    <a:pt x="8116" y="27767"/>
                    <a:pt x="7810" y="26963"/>
                    <a:pt x="7580" y="26120"/>
                  </a:cubicBezTo>
                  <a:cubicBezTo>
                    <a:pt x="7389" y="25317"/>
                    <a:pt x="7427" y="24474"/>
                    <a:pt x="7733" y="23651"/>
                  </a:cubicBezTo>
                  <a:cubicBezTo>
                    <a:pt x="7829" y="23422"/>
                    <a:pt x="7848" y="23154"/>
                    <a:pt x="7905" y="22924"/>
                  </a:cubicBezTo>
                  <a:cubicBezTo>
                    <a:pt x="8001" y="22369"/>
                    <a:pt x="7771" y="21833"/>
                    <a:pt x="7733" y="21316"/>
                  </a:cubicBezTo>
                  <a:cubicBezTo>
                    <a:pt x="7637" y="20359"/>
                    <a:pt x="7255" y="19517"/>
                    <a:pt x="6757" y="18732"/>
                  </a:cubicBezTo>
                  <a:cubicBezTo>
                    <a:pt x="5723" y="17048"/>
                    <a:pt x="4651" y="15402"/>
                    <a:pt x="3599" y="13756"/>
                  </a:cubicBezTo>
                  <a:cubicBezTo>
                    <a:pt x="2737" y="12416"/>
                    <a:pt x="2278" y="10980"/>
                    <a:pt x="2450" y="9372"/>
                  </a:cubicBezTo>
                  <a:cubicBezTo>
                    <a:pt x="2469" y="9181"/>
                    <a:pt x="2450" y="8990"/>
                    <a:pt x="2469" y="8798"/>
                  </a:cubicBezTo>
                  <a:cubicBezTo>
                    <a:pt x="2546" y="7765"/>
                    <a:pt x="2259" y="6750"/>
                    <a:pt x="2546" y="5697"/>
                  </a:cubicBezTo>
                  <a:cubicBezTo>
                    <a:pt x="2489" y="5449"/>
                    <a:pt x="2469" y="5181"/>
                    <a:pt x="2374" y="4989"/>
                  </a:cubicBezTo>
                  <a:cubicBezTo>
                    <a:pt x="2221" y="4702"/>
                    <a:pt x="2201" y="4396"/>
                    <a:pt x="2163" y="4090"/>
                  </a:cubicBezTo>
                  <a:cubicBezTo>
                    <a:pt x="1972" y="3056"/>
                    <a:pt x="1876" y="1984"/>
                    <a:pt x="1359" y="1027"/>
                  </a:cubicBezTo>
                  <a:cubicBezTo>
                    <a:pt x="1168" y="663"/>
                    <a:pt x="919" y="396"/>
                    <a:pt x="670" y="108"/>
                  </a:cubicBezTo>
                  <a:cubicBezTo>
                    <a:pt x="615" y="42"/>
                    <a:pt x="527" y="1"/>
                    <a:pt x="4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2487649">
              <a:off x="1081620" y="2444003"/>
              <a:ext cx="200523" cy="709717"/>
            </a:xfrm>
            <a:custGeom>
              <a:avLst/>
              <a:gdLst/>
              <a:ahLst/>
              <a:cxnLst/>
              <a:rect l="l" t="t" r="r" b="b"/>
              <a:pathLst>
                <a:path w="8021" h="28389" extrusionOk="0">
                  <a:moveTo>
                    <a:pt x="125" y="1"/>
                  </a:moveTo>
                  <a:cubicBezTo>
                    <a:pt x="99" y="1"/>
                    <a:pt x="70" y="4"/>
                    <a:pt x="39" y="11"/>
                  </a:cubicBezTo>
                  <a:cubicBezTo>
                    <a:pt x="39" y="145"/>
                    <a:pt x="1" y="299"/>
                    <a:pt x="58" y="413"/>
                  </a:cubicBezTo>
                  <a:cubicBezTo>
                    <a:pt x="154" y="873"/>
                    <a:pt x="269" y="1294"/>
                    <a:pt x="383" y="1734"/>
                  </a:cubicBezTo>
                  <a:cubicBezTo>
                    <a:pt x="613" y="2576"/>
                    <a:pt x="728" y="3438"/>
                    <a:pt x="709" y="4299"/>
                  </a:cubicBezTo>
                  <a:cubicBezTo>
                    <a:pt x="670" y="5199"/>
                    <a:pt x="670" y="6117"/>
                    <a:pt x="747" y="6998"/>
                  </a:cubicBezTo>
                  <a:cubicBezTo>
                    <a:pt x="824" y="7840"/>
                    <a:pt x="938" y="8644"/>
                    <a:pt x="1111" y="9467"/>
                  </a:cubicBezTo>
                  <a:cubicBezTo>
                    <a:pt x="1226" y="10060"/>
                    <a:pt x="1417" y="10654"/>
                    <a:pt x="1704" y="11190"/>
                  </a:cubicBezTo>
                  <a:cubicBezTo>
                    <a:pt x="2431" y="12453"/>
                    <a:pt x="3063" y="13735"/>
                    <a:pt x="4097" y="14788"/>
                  </a:cubicBezTo>
                  <a:cubicBezTo>
                    <a:pt x="4192" y="14922"/>
                    <a:pt x="4269" y="15056"/>
                    <a:pt x="4345" y="15209"/>
                  </a:cubicBezTo>
                  <a:cubicBezTo>
                    <a:pt x="4499" y="15458"/>
                    <a:pt x="4652" y="15745"/>
                    <a:pt x="4843" y="16013"/>
                  </a:cubicBezTo>
                  <a:cubicBezTo>
                    <a:pt x="5226" y="16549"/>
                    <a:pt x="5513" y="17123"/>
                    <a:pt x="5724" y="17716"/>
                  </a:cubicBezTo>
                  <a:cubicBezTo>
                    <a:pt x="5915" y="18272"/>
                    <a:pt x="6183" y="18788"/>
                    <a:pt x="6355" y="19343"/>
                  </a:cubicBezTo>
                  <a:cubicBezTo>
                    <a:pt x="6585" y="20052"/>
                    <a:pt x="6776" y="20798"/>
                    <a:pt x="6642" y="21583"/>
                  </a:cubicBezTo>
                  <a:cubicBezTo>
                    <a:pt x="6355" y="23172"/>
                    <a:pt x="6030" y="24741"/>
                    <a:pt x="5781" y="26330"/>
                  </a:cubicBezTo>
                  <a:cubicBezTo>
                    <a:pt x="5724" y="26732"/>
                    <a:pt x="5724" y="27172"/>
                    <a:pt x="5743" y="27574"/>
                  </a:cubicBezTo>
                  <a:cubicBezTo>
                    <a:pt x="5743" y="27804"/>
                    <a:pt x="5896" y="28052"/>
                    <a:pt x="5992" y="28282"/>
                  </a:cubicBezTo>
                  <a:cubicBezTo>
                    <a:pt x="6007" y="28329"/>
                    <a:pt x="6111" y="28388"/>
                    <a:pt x="6180" y="28388"/>
                  </a:cubicBezTo>
                  <a:cubicBezTo>
                    <a:pt x="6196" y="28388"/>
                    <a:pt x="6211" y="28385"/>
                    <a:pt x="6221" y="28378"/>
                  </a:cubicBezTo>
                  <a:cubicBezTo>
                    <a:pt x="6298" y="28359"/>
                    <a:pt x="6374" y="28263"/>
                    <a:pt x="6413" y="28186"/>
                  </a:cubicBezTo>
                  <a:cubicBezTo>
                    <a:pt x="6470" y="28148"/>
                    <a:pt x="6470" y="28072"/>
                    <a:pt x="6470" y="27995"/>
                  </a:cubicBezTo>
                  <a:cubicBezTo>
                    <a:pt x="6470" y="27095"/>
                    <a:pt x="6776" y="26234"/>
                    <a:pt x="7025" y="25373"/>
                  </a:cubicBezTo>
                  <a:cubicBezTo>
                    <a:pt x="7140" y="24913"/>
                    <a:pt x="7312" y="24492"/>
                    <a:pt x="7351" y="24052"/>
                  </a:cubicBezTo>
                  <a:cubicBezTo>
                    <a:pt x="7427" y="23420"/>
                    <a:pt x="7542" y="22865"/>
                    <a:pt x="7695" y="22253"/>
                  </a:cubicBezTo>
                  <a:cubicBezTo>
                    <a:pt x="8020" y="20798"/>
                    <a:pt x="7906" y="19382"/>
                    <a:pt x="7312" y="18004"/>
                  </a:cubicBezTo>
                  <a:cubicBezTo>
                    <a:pt x="6949" y="17142"/>
                    <a:pt x="6566" y="16281"/>
                    <a:pt x="6030" y="15515"/>
                  </a:cubicBezTo>
                  <a:cubicBezTo>
                    <a:pt x="5417" y="14577"/>
                    <a:pt x="4786" y="13640"/>
                    <a:pt x="4116" y="12740"/>
                  </a:cubicBezTo>
                  <a:cubicBezTo>
                    <a:pt x="3408" y="11764"/>
                    <a:pt x="2776" y="10749"/>
                    <a:pt x="2431" y="9601"/>
                  </a:cubicBezTo>
                  <a:cubicBezTo>
                    <a:pt x="1991" y="8318"/>
                    <a:pt x="1781" y="6998"/>
                    <a:pt x="1781" y="5639"/>
                  </a:cubicBezTo>
                  <a:cubicBezTo>
                    <a:pt x="1800" y="4816"/>
                    <a:pt x="1685" y="3974"/>
                    <a:pt x="1628" y="3150"/>
                  </a:cubicBezTo>
                  <a:cubicBezTo>
                    <a:pt x="1589" y="2213"/>
                    <a:pt x="1130" y="1428"/>
                    <a:pt x="766" y="605"/>
                  </a:cubicBezTo>
                  <a:cubicBezTo>
                    <a:pt x="728" y="471"/>
                    <a:pt x="575" y="337"/>
                    <a:pt x="460" y="241"/>
                  </a:cubicBezTo>
                  <a:cubicBezTo>
                    <a:pt x="360" y="157"/>
                    <a:pt x="303" y="1"/>
                    <a:pt x="1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-2487649">
              <a:off x="1013159" y="2554347"/>
              <a:ext cx="202423" cy="684567"/>
            </a:xfrm>
            <a:custGeom>
              <a:avLst/>
              <a:gdLst/>
              <a:ahLst/>
              <a:cxnLst/>
              <a:rect l="l" t="t" r="r" b="b"/>
              <a:pathLst>
                <a:path w="8097" h="27383" extrusionOk="0">
                  <a:moveTo>
                    <a:pt x="534" y="1"/>
                  </a:moveTo>
                  <a:cubicBezTo>
                    <a:pt x="365" y="1"/>
                    <a:pt x="193" y="146"/>
                    <a:pt x="0" y="452"/>
                  </a:cubicBezTo>
                  <a:cubicBezTo>
                    <a:pt x="115" y="605"/>
                    <a:pt x="230" y="796"/>
                    <a:pt x="383" y="969"/>
                  </a:cubicBezTo>
                  <a:cubicBezTo>
                    <a:pt x="1206" y="2021"/>
                    <a:pt x="1742" y="3246"/>
                    <a:pt x="2010" y="4529"/>
                  </a:cubicBezTo>
                  <a:cubicBezTo>
                    <a:pt x="2221" y="5562"/>
                    <a:pt x="2202" y="6615"/>
                    <a:pt x="1876" y="7668"/>
                  </a:cubicBezTo>
                  <a:cubicBezTo>
                    <a:pt x="1723" y="8223"/>
                    <a:pt x="1761" y="8816"/>
                    <a:pt x="1646" y="9390"/>
                  </a:cubicBezTo>
                  <a:cubicBezTo>
                    <a:pt x="1532" y="9945"/>
                    <a:pt x="1551" y="10501"/>
                    <a:pt x="1685" y="11017"/>
                  </a:cubicBezTo>
                  <a:cubicBezTo>
                    <a:pt x="1934" y="11936"/>
                    <a:pt x="2163" y="12817"/>
                    <a:pt x="2642" y="13620"/>
                  </a:cubicBezTo>
                  <a:cubicBezTo>
                    <a:pt x="2891" y="14042"/>
                    <a:pt x="3159" y="14444"/>
                    <a:pt x="3446" y="14826"/>
                  </a:cubicBezTo>
                  <a:cubicBezTo>
                    <a:pt x="4230" y="15975"/>
                    <a:pt x="4977" y="17142"/>
                    <a:pt x="5953" y="18118"/>
                  </a:cubicBezTo>
                  <a:cubicBezTo>
                    <a:pt x="6451" y="18635"/>
                    <a:pt x="6814" y="19267"/>
                    <a:pt x="6853" y="19994"/>
                  </a:cubicBezTo>
                  <a:cubicBezTo>
                    <a:pt x="6929" y="21047"/>
                    <a:pt x="6987" y="22119"/>
                    <a:pt x="6623" y="23152"/>
                  </a:cubicBezTo>
                  <a:cubicBezTo>
                    <a:pt x="6355" y="23899"/>
                    <a:pt x="6336" y="24665"/>
                    <a:pt x="6508" y="25430"/>
                  </a:cubicBezTo>
                  <a:cubicBezTo>
                    <a:pt x="6566" y="25736"/>
                    <a:pt x="6661" y="26043"/>
                    <a:pt x="6719" y="26349"/>
                  </a:cubicBezTo>
                  <a:cubicBezTo>
                    <a:pt x="6757" y="26770"/>
                    <a:pt x="6948" y="27115"/>
                    <a:pt x="7484" y="27383"/>
                  </a:cubicBezTo>
                  <a:cubicBezTo>
                    <a:pt x="7484" y="27038"/>
                    <a:pt x="7523" y="26808"/>
                    <a:pt x="7504" y="26617"/>
                  </a:cubicBezTo>
                  <a:cubicBezTo>
                    <a:pt x="7312" y="25947"/>
                    <a:pt x="7370" y="25277"/>
                    <a:pt x="7484" y="24607"/>
                  </a:cubicBezTo>
                  <a:cubicBezTo>
                    <a:pt x="7580" y="23937"/>
                    <a:pt x="7695" y="23286"/>
                    <a:pt x="7848" y="22617"/>
                  </a:cubicBezTo>
                  <a:cubicBezTo>
                    <a:pt x="7982" y="21927"/>
                    <a:pt x="8078" y="21238"/>
                    <a:pt x="8078" y="20511"/>
                  </a:cubicBezTo>
                  <a:cubicBezTo>
                    <a:pt x="8097" y="19420"/>
                    <a:pt x="7695" y="18482"/>
                    <a:pt x="7102" y="17640"/>
                  </a:cubicBezTo>
                  <a:cubicBezTo>
                    <a:pt x="6719" y="17123"/>
                    <a:pt x="6164" y="16740"/>
                    <a:pt x="5934" y="16147"/>
                  </a:cubicBezTo>
                  <a:cubicBezTo>
                    <a:pt x="5092" y="15305"/>
                    <a:pt x="4537" y="14271"/>
                    <a:pt x="3867" y="13333"/>
                  </a:cubicBezTo>
                  <a:cubicBezTo>
                    <a:pt x="3273" y="12510"/>
                    <a:pt x="2986" y="11553"/>
                    <a:pt x="2814" y="10558"/>
                  </a:cubicBezTo>
                  <a:cubicBezTo>
                    <a:pt x="2738" y="10175"/>
                    <a:pt x="2718" y="9792"/>
                    <a:pt x="2795" y="9410"/>
                  </a:cubicBezTo>
                  <a:cubicBezTo>
                    <a:pt x="2967" y="8586"/>
                    <a:pt x="3101" y="7744"/>
                    <a:pt x="3197" y="6883"/>
                  </a:cubicBezTo>
                  <a:cubicBezTo>
                    <a:pt x="3293" y="5964"/>
                    <a:pt x="3407" y="5084"/>
                    <a:pt x="3005" y="4222"/>
                  </a:cubicBezTo>
                  <a:cubicBezTo>
                    <a:pt x="2871" y="4184"/>
                    <a:pt x="2718" y="4146"/>
                    <a:pt x="2546" y="4108"/>
                  </a:cubicBezTo>
                  <a:cubicBezTo>
                    <a:pt x="2680" y="3840"/>
                    <a:pt x="2986" y="3725"/>
                    <a:pt x="2891" y="3419"/>
                  </a:cubicBezTo>
                  <a:cubicBezTo>
                    <a:pt x="2776" y="2997"/>
                    <a:pt x="2699" y="2576"/>
                    <a:pt x="2489" y="2232"/>
                  </a:cubicBezTo>
                  <a:cubicBezTo>
                    <a:pt x="2010" y="1543"/>
                    <a:pt x="1436" y="873"/>
                    <a:pt x="881" y="203"/>
                  </a:cubicBezTo>
                  <a:cubicBezTo>
                    <a:pt x="764" y="70"/>
                    <a:pt x="650" y="1"/>
                    <a:pt x="5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 rot="-2487649">
              <a:off x="790720" y="2822340"/>
              <a:ext cx="36400" cy="228272"/>
            </a:xfrm>
            <a:custGeom>
              <a:avLst/>
              <a:gdLst/>
              <a:ahLst/>
              <a:cxnLst/>
              <a:rect l="l" t="t" r="r" b="b"/>
              <a:pathLst>
                <a:path w="1456" h="9131" extrusionOk="0">
                  <a:moveTo>
                    <a:pt x="39" y="1"/>
                  </a:moveTo>
                  <a:cubicBezTo>
                    <a:pt x="39" y="345"/>
                    <a:pt x="1" y="556"/>
                    <a:pt x="39" y="766"/>
                  </a:cubicBezTo>
                  <a:cubicBezTo>
                    <a:pt x="154" y="2298"/>
                    <a:pt x="288" y="3829"/>
                    <a:pt x="441" y="5360"/>
                  </a:cubicBezTo>
                  <a:cubicBezTo>
                    <a:pt x="537" y="6394"/>
                    <a:pt x="709" y="7408"/>
                    <a:pt x="881" y="8404"/>
                  </a:cubicBezTo>
                  <a:cubicBezTo>
                    <a:pt x="900" y="8671"/>
                    <a:pt x="958" y="8978"/>
                    <a:pt x="1207" y="9131"/>
                  </a:cubicBezTo>
                  <a:cubicBezTo>
                    <a:pt x="1455" y="9054"/>
                    <a:pt x="1455" y="8863"/>
                    <a:pt x="1436" y="8710"/>
                  </a:cubicBezTo>
                  <a:cubicBezTo>
                    <a:pt x="1360" y="8097"/>
                    <a:pt x="1341" y="7504"/>
                    <a:pt x="1188" y="6891"/>
                  </a:cubicBezTo>
                  <a:cubicBezTo>
                    <a:pt x="996" y="6088"/>
                    <a:pt x="977" y="5303"/>
                    <a:pt x="996" y="4461"/>
                  </a:cubicBezTo>
                  <a:cubicBezTo>
                    <a:pt x="1054" y="3484"/>
                    <a:pt x="862" y="2470"/>
                    <a:pt x="766" y="1494"/>
                  </a:cubicBezTo>
                  <a:cubicBezTo>
                    <a:pt x="728" y="1245"/>
                    <a:pt x="671" y="1034"/>
                    <a:pt x="632" y="824"/>
                  </a:cubicBezTo>
                  <a:cubicBezTo>
                    <a:pt x="594" y="518"/>
                    <a:pt x="441" y="288"/>
                    <a:pt x="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-2487649">
              <a:off x="789836" y="2961751"/>
              <a:ext cx="50249" cy="143098"/>
            </a:xfrm>
            <a:custGeom>
              <a:avLst/>
              <a:gdLst/>
              <a:ahLst/>
              <a:cxnLst/>
              <a:rect l="l" t="t" r="r" b="b"/>
              <a:pathLst>
                <a:path w="2010" h="5724" extrusionOk="0">
                  <a:moveTo>
                    <a:pt x="613" y="1"/>
                  </a:moveTo>
                  <a:cubicBezTo>
                    <a:pt x="211" y="97"/>
                    <a:pt x="192" y="97"/>
                    <a:pt x="230" y="307"/>
                  </a:cubicBezTo>
                  <a:cubicBezTo>
                    <a:pt x="268" y="422"/>
                    <a:pt x="383" y="632"/>
                    <a:pt x="326" y="671"/>
                  </a:cubicBezTo>
                  <a:cubicBezTo>
                    <a:pt x="0" y="1073"/>
                    <a:pt x="230" y="1455"/>
                    <a:pt x="345" y="1838"/>
                  </a:cubicBezTo>
                  <a:cubicBezTo>
                    <a:pt x="402" y="2011"/>
                    <a:pt x="440" y="2202"/>
                    <a:pt x="498" y="2393"/>
                  </a:cubicBezTo>
                  <a:cubicBezTo>
                    <a:pt x="708" y="3504"/>
                    <a:pt x="976" y="4575"/>
                    <a:pt x="1627" y="5532"/>
                  </a:cubicBezTo>
                  <a:cubicBezTo>
                    <a:pt x="1665" y="5571"/>
                    <a:pt x="1646" y="5647"/>
                    <a:pt x="1646" y="5724"/>
                  </a:cubicBezTo>
                  <a:cubicBezTo>
                    <a:pt x="1761" y="5456"/>
                    <a:pt x="1857" y="5188"/>
                    <a:pt x="2010" y="4882"/>
                  </a:cubicBezTo>
                  <a:cubicBezTo>
                    <a:pt x="1340" y="3350"/>
                    <a:pt x="919" y="1666"/>
                    <a:pt x="6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 rot="-4867975">
            <a:off x="8316097" y="61527"/>
            <a:ext cx="642690" cy="712586"/>
            <a:chOff x="5693175" y="833725"/>
            <a:chExt cx="822125" cy="911650"/>
          </a:xfrm>
        </p:grpSpPr>
        <p:sp>
          <p:nvSpPr>
            <p:cNvPr id="19" name="Google Shape;19;p2"/>
            <p:cNvSpPr/>
            <p:nvPr/>
          </p:nvSpPr>
          <p:spPr>
            <a:xfrm>
              <a:off x="6057325" y="1278575"/>
              <a:ext cx="119650" cy="147300"/>
            </a:xfrm>
            <a:custGeom>
              <a:avLst/>
              <a:gdLst/>
              <a:ahLst/>
              <a:cxnLst/>
              <a:rect l="l" t="t" r="r" b="b"/>
              <a:pathLst>
                <a:path w="4786" h="5892" extrusionOk="0">
                  <a:moveTo>
                    <a:pt x="1300" y="0"/>
                  </a:moveTo>
                  <a:cubicBezTo>
                    <a:pt x="779" y="0"/>
                    <a:pt x="316" y="351"/>
                    <a:pt x="192" y="930"/>
                  </a:cubicBezTo>
                  <a:cubicBezTo>
                    <a:pt x="39" y="1696"/>
                    <a:pt x="1" y="2462"/>
                    <a:pt x="479" y="3170"/>
                  </a:cubicBezTo>
                  <a:cubicBezTo>
                    <a:pt x="862" y="3687"/>
                    <a:pt x="1207" y="4223"/>
                    <a:pt x="1532" y="4759"/>
                  </a:cubicBezTo>
                  <a:cubicBezTo>
                    <a:pt x="1857" y="5294"/>
                    <a:pt x="2432" y="5486"/>
                    <a:pt x="2910" y="5773"/>
                  </a:cubicBezTo>
                  <a:cubicBezTo>
                    <a:pt x="3053" y="5860"/>
                    <a:pt x="3212" y="5892"/>
                    <a:pt x="3382" y="5892"/>
                  </a:cubicBezTo>
                  <a:cubicBezTo>
                    <a:pt x="3623" y="5892"/>
                    <a:pt x="3885" y="5829"/>
                    <a:pt x="4154" y="5773"/>
                  </a:cubicBezTo>
                  <a:cubicBezTo>
                    <a:pt x="4786" y="5103"/>
                    <a:pt x="4748" y="4280"/>
                    <a:pt x="4461" y="3476"/>
                  </a:cubicBezTo>
                  <a:cubicBezTo>
                    <a:pt x="4078" y="2404"/>
                    <a:pt x="3427" y="1486"/>
                    <a:pt x="2623" y="701"/>
                  </a:cubicBezTo>
                  <a:cubicBezTo>
                    <a:pt x="2393" y="509"/>
                    <a:pt x="2164" y="318"/>
                    <a:pt x="1915" y="165"/>
                  </a:cubicBezTo>
                  <a:cubicBezTo>
                    <a:pt x="1712" y="53"/>
                    <a:pt x="1502" y="0"/>
                    <a:pt x="13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942500" y="1008750"/>
              <a:ext cx="92850" cy="125400"/>
            </a:xfrm>
            <a:custGeom>
              <a:avLst/>
              <a:gdLst/>
              <a:ahLst/>
              <a:cxnLst/>
              <a:rect l="l" t="t" r="r" b="b"/>
              <a:pathLst>
                <a:path w="3714" h="5016" extrusionOk="0">
                  <a:moveTo>
                    <a:pt x="1217" y="1"/>
                  </a:moveTo>
                  <a:cubicBezTo>
                    <a:pt x="1038" y="1"/>
                    <a:pt x="842" y="9"/>
                    <a:pt x="613" y="9"/>
                  </a:cubicBezTo>
                  <a:cubicBezTo>
                    <a:pt x="153" y="1158"/>
                    <a:pt x="0" y="2191"/>
                    <a:pt x="727" y="3187"/>
                  </a:cubicBezTo>
                  <a:cubicBezTo>
                    <a:pt x="900" y="3397"/>
                    <a:pt x="995" y="3646"/>
                    <a:pt x="1129" y="3857"/>
                  </a:cubicBezTo>
                  <a:cubicBezTo>
                    <a:pt x="1378" y="4163"/>
                    <a:pt x="1589" y="4488"/>
                    <a:pt x="1876" y="4737"/>
                  </a:cubicBezTo>
                  <a:cubicBezTo>
                    <a:pt x="2094" y="4925"/>
                    <a:pt x="2336" y="5016"/>
                    <a:pt x="2567" y="5016"/>
                  </a:cubicBezTo>
                  <a:cubicBezTo>
                    <a:pt x="2925" y="5016"/>
                    <a:pt x="3259" y="4799"/>
                    <a:pt x="3445" y="4393"/>
                  </a:cubicBezTo>
                  <a:cubicBezTo>
                    <a:pt x="3713" y="3838"/>
                    <a:pt x="3694" y="3263"/>
                    <a:pt x="3445" y="2708"/>
                  </a:cubicBezTo>
                  <a:cubicBezTo>
                    <a:pt x="3292" y="2325"/>
                    <a:pt x="3063" y="1962"/>
                    <a:pt x="2948" y="1560"/>
                  </a:cubicBezTo>
                  <a:cubicBezTo>
                    <a:pt x="2756" y="909"/>
                    <a:pt x="2182" y="622"/>
                    <a:pt x="1818" y="143"/>
                  </a:cubicBezTo>
                  <a:cubicBezTo>
                    <a:pt x="1761" y="48"/>
                    <a:pt x="1589" y="9"/>
                    <a:pt x="1474" y="9"/>
                  </a:cubicBezTo>
                  <a:cubicBezTo>
                    <a:pt x="1391" y="3"/>
                    <a:pt x="1306" y="1"/>
                    <a:pt x="12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876925" y="1218075"/>
              <a:ext cx="88075" cy="112250"/>
            </a:xfrm>
            <a:custGeom>
              <a:avLst/>
              <a:gdLst/>
              <a:ahLst/>
              <a:cxnLst/>
              <a:rect l="l" t="t" r="r" b="b"/>
              <a:pathLst>
                <a:path w="3523" h="4490" extrusionOk="0">
                  <a:moveTo>
                    <a:pt x="613" y="1"/>
                  </a:moveTo>
                  <a:cubicBezTo>
                    <a:pt x="422" y="345"/>
                    <a:pt x="211" y="556"/>
                    <a:pt x="173" y="824"/>
                  </a:cubicBezTo>
                  <a:cubicBezTo>
                    <a:pt x="1" y="1953"/>
                    <a:pt x="173" y="3006"/>
                    <a:pt x="1130" y="3772"/>
                  </a:cubicBezTo>
                  <a:cubicBezTo>
                    <a:pt x="1475" y="4020"/>
                    <a:pt x="1896" y="4250"/>
                    <a:pt x="2298" y="4403"/>
                  </a:cubicBezTo>
                  <a:cubicBezTo>
                    <a:pt x="2437" y="4462"/>
                    <a:pt x="2571" y="4489"/>
                    <a:pt x="2695" y="4489"/>
                  </a:cubicBezTo>
                  <a:cubicBezTo>
                    <a:pt x="3100" y="4489"/>
                    <a:pt x="3402" y="4193"/>
                    <a:pt x="3446" y="3695"/>
                  </a:cubicBezTo>
                  <a:cubicBezTo>
                    <a:pt x="3523" y="3006"/>
                    <a:pt x="3465" y="2298"/>
                    <a:pt x="3044" y="1685"/>
                  </a:cubicBezTo>
                  <a:cubicBezTo>
                    <a:pt x="2853" y="1417"/>
                    <a:pt x="2681" y="1149"/>
                    <a:pt x="2470" y="920"/>
                  </a:cubicBezTo>
                  <a:cubicBezTo>
                    <a:pt x="2221" y="652"/>
                    <a:pt x="1991" y="365"/>
                    <a:pt x="1704" y="192"/>
                  </a:cubicBezTo>
                  <a:cubicBezTo>
                    <a:pt x="1609" y="144"/>
                    <a:pt x="1489" y="135"/>
                    <a:pt x="1362" y="135"/>
                  </a:cubicBezTo>
                  <a:cubicBezTo>
                    <a:pt x="1278" y="135"/>
                    <a:pt x="1190" y="139"/>
                    <a:pt x="1104" y="139"/>
                  </a:cubicBezTo>
                  <a:cubicBezTo>
                    <a:pt x="1061" y="139"/>
                    <a:pt x="1018" y="138"/>
                    <a:pt x="977" y="135"/>
                  </a:cubicBezTo>
                  <a:cubicBezTo>
                    <a:pt x="900" y="97"/>
                    <a:pt x="805" y="77"/>
                    <a:pt x="6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975025" y="1477675"/>
              <a:ext cx="84250" cy="114800"/>
            </a:xfrm>
            <a:custGeom>
              <a:avLst/>
              <a:gdLst/>
              <a:ahLst/>
              <a:cxnLst/>
              <a:rect l="l" t="t" r="r" b="b"/>
              <a:pathLst>
                <a:path w="3370" h="4592" extrusionOk="0">
                  <a:moveTo>
                    <a:pt x="1144" y="0"/>
                  </a:moveTo>
                  <a:cubicBezTo>
                    <a:pt x="868" y="0"/>
                    <a:pt x="601" y="141"/>
                    <a:pt x="403" y="412"/>
                  </a:cubicBezTo>
                  <a:cubicBezTo>
                    <a:pt x="115" y="795"/>
                    <a:pt x="1" y="1254"/>
                    <a:pt x="77" y="1675"/>
                  </a:cubicBezTo>
                  <a:cubicBezTo>
                    <a:pt x="135" y="2211"/>
                    <a:pt x="364" y="2728"/>
                    <a:pt x="556" y="3245"/>
                  </a:cubicBezTo>
                  <a:cubicBezTo>
                    <a:pt x="785" y="3838"/>
                    <a:pt x="1245" y="4221"/>
                    <a:pt x="1819" y="4489"/>
                  </a:cubicBezTo>
                  <a:cubicBezTo>
                    <a:pt x="1978" y="4558"/>
                    <a:pt x="2139" y="4591"/>
                    <a:pt x="2294" y="4591"/>
                  </a:cubicBezTo>
                  <a:cubicBezTo>
                    <a:pt x="2865" y="4591"/>
                    <a:pt x="3354" y="4144"/>
                    <a:pt x="3369" y="3436"/>
                  </a:cubicBezTo>
                  <a:cubicBezTo>
                    <a:pt x="3350" y="3341"/>
                    <a:pt x="3350" y="3168"/>
                    <a:pt x="3331" y="3054"/>
                  </a:cubicBezTo>
                  <a:cubicBezTo>
                    <a:pt x="2987" y="2192"/>
                    <a:pt x="2680" y="1331"/>
                    <a:pt x="2087" y="584"/>
                  </a:cubicBezTo>
                  <a:cubicBezTo>
                    <a:pt x="2010" y="470"/>
                    <a:pt x="1915" y="393"/>
                    <a:pt x="1819" y="297"/>
                  </a:cubicBezTo>
                  <a:cubicBezTo>
                    <a:pt x="1610" y="97"/>
                    <a:pt x="1374" y="0"/>
                    <a:pt x="11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093225" y="833725"/>
              <a:ext cx="71800" cy="125850"/>
            </a:xfrm>
            <a:custGeom>
              <a:avLst/>
              <a:gdLst/>
              <a:ahLst/>
              <a:cxnLst/>
              <a:rect l="l" t="t" r="r" b="b"/>
              <a:pathLst>
                <a:path w="2872" h="5034" extrusionOk="0">
                  <a:moveTo>
                    <a:pt x="941" y="0"/>
                  </a:moveTo>
                  <a:cubicBezTo>
                    <a:pt x="694" y="0"/>
                    <a:pt x="450" y="168"/>
                    <a:pt x="230" y="503"/>
                  </a:cubicBezTo>
                  <a:cubicBezTo>
                    <a:pt x="96" y="675"/>
                    <a:pt x="0" y="905"/>
                    <a:pt x="0" y="1115"/>
                  </a:cubicBezTo>
                  <a:cubicBezTo>
                    <a:pt x="39" y="1976"/>
                    <a:pt x="134" y="2838"/>
                    <a:pt x="517" y="3661"/>
                  </a:cubicBezTo>
                  <a:cubicBezTo>
                    <a:pt x="747" y="4139"/>
                    <a:pt x="1034" y="4541"/>
                    <a:pt x="1474" y="4848"/>
                  </a:cubicBezTo>
                  <a:cubicBezTo>
                    <a:pt x="1636" y="4974"/>
                    <a:pt x="1810" y="5033"/>
                    <a:pt x="1977" y="5033"/>
                  </a:cubicBezTo>
                  <a:cubicBezTo>
                    <a:pt x="2264" y="5033"/>
                    <a:pt x="2528" y="4856"/>
                    <a:pt x="2661" y="4541"/>
                  </a:cubicBezTo>
                  <a:cubicBezTo>
                    <a:pt x="2776" y="4273"/>
                    <a:pt x="2833" y="3986"/>
                    <a:pt x="2871" y="3795"/>
                  </a:cubicBezTo>
                  <a:cubicBezTo>
                    <a:pt x="2852" y="3565"/>
                    <a:pt x="2833" y="3450"/>
                    <a:pt x="2833" y="3316"/>
                  </a:cubicBezTo>
                  <a:cubicBezTo>
                    <a:pt x="2757" y="2244"/>
                    <a:pt x="2240" y="1364"/>
                    <a:pt x="1666" y="503"/>
                  </a:cubicBezTo>
                  <a:cubicBezTo>
                    <a:pt x="1436" y="168"/>
                    <a:pt x="1187" y="0"/>
                    <a:pt x="9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5760175" y="944975"/>
              <a:ext cx="78975" cy="116875"/>
            </a:xfrm>
            <a:custGeom>
              <a:avLst/>
              <a:gdLst/>
              <a:ahLst/>
              <a:cxnLst/>
              <a:rect l="l" t="t" r="r" b="b"/>
              <a:pathLst>
                <a:path w="3159" h="4675" extrusionOk="0">
                  <a:moveTo>
                    <a:pt x="1173" y="1"/>
                  </a:moveTo>
                  <a:cubicBezTo>
                    <a:pt x="885" y="1"/>
                    <a:pt x="616" y="197"/>
                    <a:pt x="441" y="570"/>
                  </a:cubicBezTo>
                  <a:cubicBezTo>
                    <a:pt x="154" y="1125"/>
                    <a:pt x="1" y="1699"/>
                    <a:pt x="249" y="2312"/>
                  </a:cubicBezTo>
                  <a:cubicBezTo>
                    <a:pt x="383" y="2694"/>
                    <a:pt x="536" y="3115"/>
                    <a:pt x="728" y="3460"/>
                  </a:cubicBezTo>
                  <a:cubicBezTo>
                    <a:pt x="977" y="3977"/>
                    <a:pt x="1398" y="4321"/>
                    <a:pt x="1895" y="4570"/>
                  </a:cubicBezTo>
                  <a:cubicBezTo>
                    <a:pt x="2032" y="4641"/>
                    <a:pt x="2169" y="4675"/>
                    <a:pt x="2299" y="4675"/>
                  </a:cubicBezTo>
                  <a:cubicBezTo>
                    <a:pt x="2659" y="4675"/>
                    <a:pt x="2965" y="4418"/>
                    <a:pt x="3063" y="3996"/>
                  </a:cubicBezTo>
                  <a:cubicBezTo>
                    <a:pt x="3120" y="3805"/>
                    <a:pt x="3120" y="3613"/>
                    <a:pt x="3159" y="3307"/>
                  </a:cubicBezTo>
                  <a:cubicBezTo>
                    <a:pt x="3063" y="2867"/>
                    <a:pt x="3025" y="2312"/>
                    <a:pt x="2795" y="1833"/>
                  </a:cubicBezTo>
                  <a:cubicBezTo>
                    <a:pt x="2565" y="1297"/>
                    <a:pt x="2221" y="761"/>
                    <a:pt x="1819" y="340"/>
                  </a:cubicBezTo>
                  <a:cubicBezTo>
                    <a:pt x="1614" y="111"/>
                    <a:pt x="1388" y="1"/>
                    <a:pt x="11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140125" y="1091800"/>
              <a:ext cx="65575" cy="114175"/>
            </a:xfrm>
            <a:custGeom>
              <a:avLst/>
              <a:gdLst/>
              <a:ahLst/>
              <a:cxnLst/>
              <a:rect l="l" t="t" r="r" b="b"/>
              <a:pathLst>
                <a:path w="2623" h="4567" extrusionOk="0">
                  <a:moveTo>
                    <a:pt x="942" y="0"/>
                  </a:moveTo>
                  <a:cubicBezTo>
                    <a:pt x="750" y="0"/>
                    <a:pt x="563" y="45"/>
                    <a:pt x="460" y="133"/>
                  </a:cubicBezTo>
                  <a:cubicBezTo>
                    <a:pt x="402" y="171"/>
                    <a:pt x="364" y="228"/>
                    <a:pt x="326" y="267"/>
                  </a:cubicBezTo>
                  <a:cubicBezTo>
                    <a:pt x="192" y="822"/>
                    <a:pt x="0" y="1396"/>
                    <a:pt x="134" y="1970"/>
                  </a:cubicBezTo>
                  <a:cubicBezTo>
                    <a:pt x="287" y="2544"/>
                    <a:pt x="498" y="3119"/>
                    <a:pt x="708" y="3693"/>
                  </a:cubicBezTo>
                  <a:cubicBezTo>
                    <a:pt x="861" y="4018"/>
                    <a:pt x="1091" y="4286"/>
                    <a:pt x="1436" y="4458"/>
                  </a:cubicBezTo>
                  <a:cubicBezTo>
                    <a:pt x="1583" y="4532"/>
                    <a:pt x="1729" y="4567"/>
                    <a:pt x="1866" y="4567"/>
                  </a:cubicBezTo>
                  <a:cubicBezTo>
                    <a:pt x="2262" y="4567"/>
                    <a:pt x="2580" y="4277"/>
                    <a:pt x="2622" y="3808"/>
                  </a:cubicBezTo>
                  <a:lnTo>
                    <a:pt x="2622" y="3425"/>
                  </a:lnTo>
                  <a:cubicBezTo>
                    <a:pt x="2622" y="3291"/>
                    <a:pt x="2622" y="3176"/>
                    <a:pt x="2603" y="3042"/>
                  </a:cubicBezTo>
                  <a:cubicBezTo>
                    <a:pt x="2527" y="2028"/>
                    <a:pt x="2029" y="1166"/>
                    <a:pt x="1570" y="267"/>
                  </a:cubicBezTo>
                  <a:cubicBezTo>
                    <a:pt x="1491" y="88"/>
                    <a:pt x="1211" y="0"/>
                    <a:pt x="9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824775" y="1430550"/>
              <a:ext cx="73225" cy="93625"/>
            </a:xfrm>
            <a:custGeom>
              <a:avLst/>
              <a:gdLst/>
              <a:ahLst/>
              <a:cxnLst/>
              <a:rect l="l" t="t" r="r" b="b"/>
              <a:pathLst>
                <a:path w="2929" h="3745" extrusionOk="0">
                  <a:moveTo>
                    <a:pt x="1034" y="0"/>
                  </a:moveTo>
                  <a:cubicBezTo>
                    <a:pt x="938" y="19"/>
                    <a:pt x="843" y="58"/>
                    <a:pt x="766" y="77"/>
                  </a:cubicBezTo>
                  <a:cubicBezTo>
                    <a:pt x="134" y="364"/>
                    <a:pt x="0" y="651"/>
                    <a:pt x="58" y="1264"/>
                  </a:cubicBezTo>
                  <a:cubicBezTo>
                    <a:pt x="58" y="1359"/>
                    <a:pt x="58" y="1455"/>
                    <a:pt x="96" y="1551"/>
                  </a:cubicBezTo>
                  <a:cubicBezTo>
                    <a:pt x="307" y="2087"/>
                    <a:pt x="536" y="2642"/>
                    <a:pt x="824" y="3120"/>
                  </a:cubicBezTo>
                  <a:cubicBezTo>
                    <a:pt x="1060" y="3541"/>
                    <a:pt x="1432" y="3745"/>
                    <a:pt x="1864" y="3745"/>
                  </a:cubicBezTo>
                  <a:cubicBezTo>
                    <a:pt x="2062" y="3745"/>
                    <a:pt x="2273" y="3702"/>
                    <a:pt x="2489" y="3618"/>
                  </a:cubicBezTo>
                  <a:cubicBezTo>
                    <a:pt x="2757" y="3522"/>
                    <a:pt x="2929" y="3331"/>
                    <a:pt x="2891" y="3044"/>
                  </a:cubicBezTo>
                  <a:cubicBezTo>
                    <a:pt x="2872" y="2546"/>
                    <a:pt x="2776" y="2029"/>
                    <a:pt x="2489" y="1589"/>
                  </a:cubicBezTo>
                  <a:cubicBezTo>
                    <a:pt x="2374" y="1359"/>
                    <a:pt x="2163" y="1149"/>
                    <a:pt x="2125" y="919"/>
                  </a:cubicBezTo>
                  <a:cubicBezTo>
                    <a:pt x="2106" y="574"/>
                    <a:pt x="1895" y="440"/>
                    <a:pt x="1627" y="287"/>
                  </a:cubicBezTo>
                  <a:cubicBezTo>
                    <a:pt x="1436" y="192"/>
                    <a:pt x="1225" y="96"/>
                    <a:pt x="10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294200" y="1312575"/>
              <a:ext cx="75150" cy="88150"/>
            </a:xfrm>
            <a:custGeom>
              <a:avLst/>
              <a:gdLst/>
              <a:ahLst/>
              <a:cxnLst/>
              <a:rect l="l" t="t" r="r" b="b"/>
              <a:pathLst>
                <a:path w="3006" h="3526" extrusionOk="0">
                  <a:moveTo>
                    <a:pt x="871" y="1"/>
                  </a:moveTo>
                  <a:cubicBezTo>
                    <a:pt x="573" y="1"/>
                    <a:pt x="333" y="196"/>
                    <a:pt x="173" y="566"/>
                  </a:cubicBezTo>
                  <a:cubicBezTo>
                    <a:pt x="77" y="776"/>
                    <a:pt x="58" y="987"/>
                    <a:pt x="0" y="1197"/>
                  </a:cubicBezTo>
                  <a:cubicBezTo>
                    <a:pt x="39" y="1351"/>
                    <a:pt x="39" y="1484"/>
                    <a:pt x="77" y="1618"/>
                  </a:cubicBezTo>
                  <a:cubicBezTo>
                    <a:pt x="383" y="2327"/>
                    <a:pt x="862" y="2920"/>
                    <a:pt x="1493" y="3399"/>
                  </a:cubicBezTo>
                  <a:cubicBezTo>
                    <a:pt x="1612" y="3488"/>
                    <a:pt x="1741" y="3525"/>
                    <a:pt x="1872" y="3525"/>
                  </a:cubicBezTo>
                  <a:cubicBezTo>
                    <a:pt x="1995" y="3525"/>
                    <a:pt x="2120" y="3492"/>
                    <a:pt x="2240" y="3437"/>
                  </a:cubicBezTo>
                  <a:cubicBezTo>
                    <a:pt x="2546" y="3284"/>
                    <a:pt x="2776" y="3073"/>
                    <a:pt x="2910" y="2767"/>
                  </a:cubicBezTo>
                  <a:cubicBezTo>
                    <a:pt x="2948" y="2595"/>
                    <a:pt x="3006" y="2384"/>
                    <a:pt x="2948" y="2212"/>
                  </a:cubicBezTo>
                  <a:cubicBezTo>
                    <a:pt x="2661" y="1370"/>
                    <a:pt x="2202" y="623"/>
                    <a:pt x="1417" y="183"/>
                  </a:cubicBezTo>
                  <a:cubicBezTo>
                    <a:pt x="1219" y="60"/>
                    <a:pt x="1036" y="1"/>
                    <a:pt x="8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319075" y="1084475"/>
              <a:ext cx="66075" cy="89725"/>
            </a:xfrm>
            <a:custGeom>
              <a:avLst/>
              <a:gdLst/>
              <a:ahLst/>
              <a:cxnLst/>
              <a:rect l="l" t="t" r="r" b="b"/>
              <a:pathLst>
                <a:path w="2643" h="3589" extrusionOk="0">
                  <a:moveTo>
                    <a:pt x="745" y="0"/>
                  </a:moveTo>
                  <a:cubicBezTo>
                    <a:pt x="400" y="0"/>
                    <a:pt x="126" y="201"/>
                    <a:pt x="39" y="579"/>
                  </a:cubicBezTo>
                  <a:cubicBezTo>
                    <a:pt x="1" y="847"/>
                    <a:pt x="1" y="1134"/>
                    <a:pt x="20" y="1421"/>
                  </a:cubicBezTo>
                  <a:cubicBezTo>
                    <a:pt x="96" y="1995"/>
                    <a:pt x="403" y="2493"/>
                    <a:pt x="709" y="2971"/>
                  </a:cubicBezTo>
                  <a:cubicBezTo>
                    <a:pt x="977" y="3392"/>
                    <a:pt x="1341" y="3526"/>
                    <a:pt x="1762" y="3584"/>
                  </a:cubicBezTo>
                  <a:cubicBezTo>
                    <a:pt x="1794" y="3587"/>
                    <a:pt x="1825" y="3589"/>
                    <a:pt x="1856" y="3589"/>
                  </a:cubicBezTo>
                  <a:cubicBezTo>
                    <a:pt x="2191" y="3589"/>
                    <a:pt x="2441" y="3399"/>
                    <a:pt x="2546" y="3048"/>
                  </a:cubicBezTo>
                  <a:cubicBezTo>
                    <a:pt x="2604" y="2895"/>
                    <a:pt x="2623" y="2742"/>
                    <a:pt x="2642" y="2531"/>
                  </a:cubicBezTo>
                  <a:cubicBezTo>
                    <a:pt x="2432" y="1689"/>
                    <a:pt x="2202" y="828"/>
                    <a:pt x="1436" y="253"/>
                  </a:cubicBezTo>
                  <a:cubicBezTo>
                    <a:pt x="1341" y="177"/>
                    <a:pt x="1207" y="100"/>
                    <a:pt x="1092" y="62"/>
                  </a:cubicBezTo>
                  <a:cubicBezTo>
                    <a:pt x="972" y="20"/>
                    <a:pt x="855" y="0"/>
                    <a:pt x="7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5717100" y="1176600"/>
              <a:ext cx="58875" cy="103250"/>
            </a:xfrm>
            <a:custGeom>
              <a:avLst/>
              <a:gdLst/>
              <a:ahLst/>
              <a:cxnLst/>
              <a:rect l="l" t="t" r="r" b="b"/>
              <a:pathLst>
                <a:path w="2355" h="4130" extrusionOk="0">
                  <a:moveTo>
                    <a:pt x="904" y="0"/>
                  </a:moveTo>
                  <a:cubicBezTo>
                    <a:pt x="837" y="0"/>
                    <a:pt x="766" y="11"/>
                    <a:pt x="690" y="33"/>
                  </a:cubicBezTo>
                  <a:cubicBezTo>
                    <a:pt x="365" y="129"/>
                    <a:pt x="192" y="320"/>
                    <a:pt x="192" y="665"/>
                  </a:cubicBezTo>
                  <a:lnTo>
                    <a:pt x="192" y="1239"/>
                  </a:lnTo>
                  <a:cubicBezTo>
                    <a:pt x="1" y="2177"/>
                    <a:pt x="441" y="2885"/>
                    <a:pt x="728" y="3650"/>
                  </a:cubicBezTo>
                  <a:cubicBezTo>
                    <a:pt x="843" y="3918"/>
                    <a:pt x="1054" y="4129"/>
                    <a:pt x="1398" y="4129"/>
                  </a:cubicBezTo>
                  <a:cubicBezTo>
                    <a:pt x="1407" y="4129"/>
                    <a:pt x="1417" y="4130"/>
                    <a:pt x="1426" y="4130"/>
                  </a:cubicBezTo>
                  <a:cubicBezTo>
                    <a:pt x="1913" y="4130"/>
                    <a:pt x="2354" y="3640"/>
                    <a:pt x="2298" y="3115"/>
                  </a:cubicBezTo>
                  <a:cubicBezTo>
                    <a:pt x="2279" y="2866"/>
                    <a:pt x="2279" y="2617"/>
                    <a:pt x="2279" y="2349"/>
                  </a:cubicBezTo>
                  <a:cubicBezTo>
                    <a:pt x="2259" y="1526"/>
                    <a:pt x="2049" y="779"/>
                    <a:pt x="1398" y="205"/>
                  </a:cubicBezTo>
                  <a:cubicBezTo>
                    <a:pt x="1220" y="68"/>
                    <a:pt x="1072" y="0"/>
                    <a:pt x="9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6214775" y="1495625"/>
              <a:ext cx="68925" cy="79025"/>
            </a:xfrm>
            <a:custGeom>
              <a:avLst/>
              <a:gdLst/>
              <a:ahLst/>
              <a:cxnLst/>
              <a:rect l="l" t="t" r="r" b="b"/>
              <a:pathLst>
                <a:path w="2757" h="3161" extrusionOk="0">
                  <a:moveTo>
                    <a:pt x="1015" y="0"/>
                  </a:moveTo>
                  <a:cubicBezTo>
                    <a:pt x="402" y="39"/>
                    <a:pt x="153" y="249"/>
                    <a:pt x="77" y="728"/>
                  </a:cubicBezTo>
                  <a:cubicBezTo>
                    <a:pt x="0" y="1091"/>
                    <a:pt x="19" y="1436"/>
                    <a:pt x="211" y="1761"/>
                  </a:cubicBezTo>
                  <a:cubicBezTo>
                    <a:pt x="440" y="2087"/>
                    <a:pt x="670" y="2431"/>
                    <a:pt x="938" y="2757"/>
                  </a:cubicBezTo>
                  <a:cubicBezTo>
                    <a:pt x="1184" y="3056"/>
                    <a:pt x="1496" y="3161"/>
                    <a:pt x="1872" y="3161"/>
                  </a:cubicBezTo>
                  <a:cubicBezTo>
                    <a:pt x="1905" y="3161"/>
                    <a:pt x="1938" y="3160"/>
                    <a:pt x="1972" y="3159"/>
                  </a:cubicBezTo>
                  <a:cubicBezTo>
                    <a:pt x="2316" y="3139"/>
                    <a:pt x="2565" y="2948"/>
                    <a:pt x="2661" y="2584"/>
                  </a:cubicBezTo>
                  <a:cubicBezTo>
                    <a:pt x="2756" y="2182"/>
                    <a:pt x="2756" y="1800"/>
                    <a:pt x="2508" y="1474"/>
                  </a:cubicBezTo>
                  <a:cubicBezTo>
                    <a:pt x="2220" y="1034"/>
                    <a:pt x="1914" y="632"/>
                    <a:pt x="1550" y="268"/>
                  </a:cubicBezTo>
                  <a:cubicBezTo>
                    <a:pt x="1397" y="96"/>
                    <a:pt x="1110" y="58"/>
                    <a:pt x="10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5895600" y="851650"/>
              <a:ext cx="60800" cy="76475"/>
            </a:xfrm>
            <a:custGeom>
              <a:avLst/>
              <a:gdLst/>
              <a:ahLst/>
              <a:cxnLst/>
              <a:rect l="l" t="t" r="r" b="b"/>
              <a:pathLst>
                <a:path w="2432" h="3059" extrusionOk="0">
                  <a:moveTo>
                    <a:pt x="1337" y="1"/>
                  </a:moveTo>
                  <a:cubicBezTo>
                    <a:pt x="1288" y="1"/>
                    <a:pt x="1238" y="6"/>
                    <a:pt x="1187" y="15"/>
                  </a:cubicBezTo>
                  <a:cubicBezTo>
                    <a:pt x="575" y="188"/>
                    <a:pt x="0" y="551"/>
                    <a:pt x="39" y="1336"/>
                  </a:cubicBezTo>
                  <a:cubicBezTo>
                    <a:pt x="58" y="1738"/>
                    <a:pt x="153" y="2102"/>
                    <a:pt x="402" y="2408"/>
                  </a:cubicBezTo>
                  <a:cubicBezTo>
                    <a:pt x="575" y="2657"/>
                    <a:pt x="785" y="2848"/>
                    <a:pt x="976" y="3059"/>
                  </a:cubicBezTo>
                  <a:cubicBezTo>
                    <a:pt x="1110" y="3039"/>
                    <a:pt x="1244" y="3039"/>
                    <a:pt x="1398" y="2982"/>
                  </a:cubicBezTo>
                  <a:cubicBezTo>
                    <a:pt x="2125" y="2829"/>
                    <a:pt x="2431" y="2408"/>
                    <a:pt x="2412" y="1700"/>
                  </a:cubicBezTo>
                  <a:cubicBezTo>
                    <a:pt x="2393" y="1221"/>
                    <a:pt x="2144" y="781"/>
                    <a:pt x="1934" y="360"/>
                  </a:cubicBezTo>
                  <a:cubicBezTo>
                    <a:pt x="1790" y="121"/>
                    <a:pt x="1580" y="1"/>
                    <a:pt x="13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5693175" y="1425500"/>
              <a:ext cx="62725" cy="75025"/>
            </a:xfrm>
            <a:custGeom>
              <a:avLst/>
              <a:gdLst/>
              <a:ahLst/>
              <a:cxnLst/>
              <a:rect l="l" t="t" r="r" b="b"/>
              <a:pathLst>
                <a:path w="2509" h="3001" extrusionOk="0">
                  <a:moveTo>
                    <a:pt x="1117" y="0"/>
                  </a:moveTo>
                  <a:cubicBezTo>
                    <a:pt x="1065" y="0"/>
                    <a:pt x="1006" y="4"/>
                    <a:pt x="939" y="11"/>
                  </a:cubicBezTo>
                  <a:cubicBezTo>
                    <a:pt x="766" y="30"/>
                    <a:pt x="632" y="68"/>
                    <a:pt x="460" y="87"/>
                  </a:cubicBezTo>
                  <a:cubicBezTo>
                    <a:pt x="173" y="164"/>
                    <a:pt x="1" y="355"/>
                    <a:pt x="1" y="642"/>
                  </a:cubicBezTo>
                  <a:cubicBezTo>
                    <a:pt x="1" y="930"/>
                    <a:pt x="1" y="1236"/>
                    <a:pt x="116" y="1466"/>
                  </a:cubicBezTo>
                  <a:cubicBezTo>
                    <a:pt x="345" y="1906"/>
                    <a:pt x="652" y="2289"/>
                    <a:pt x="939" y="2671"/>
                  </a:cubicBezTo>
                  <a:cubicBezTo>
                    <a:pt x="1111" y="2901"/>
                    <a:pt x="1398" y="2997"/>
                    <a:pt x="1704" y="2997"/>
                  </a:cubicBezTo>
                  <a:cubicBezTo>
                    <a:pt x="1736" y="2999"/>
                    <a:pt x="1766" y="3000"/>
                    <a:pt x="1795" y="3000"/>
                  </a:cubicBezTo>
                  <a:cubicBezTo>
                    <a:pt x="2235" y="3000"/>
                    <a:pt x="2471" y="2732"/>
                    <a:pt x="2489" y="2212"/>
                  </a:cubicBezTo>
                  <a:cubicBezTo>
                    <a:pt x="2508" y="1925"/>
                    <a:pt x="2451" y="1657"/>
                    <a:pt x="2279" y="1408"/>
                  </a:cubicBezTo>
                  <a:cubicBezTo>
                    <a:pt x="2049" y="1064"/>
                    <a:pt x="1838" y="700"/>
                    <a:pt x="1628" y="336"/>
                  </a:cubicBezTo>
                  <a:cubicBezTo>
                    <a:pt x="1470" y="84"/>
                    <a:pt x="1364" y="0"/>
                    <a:pt x="11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901325" y="1658100"/>
              <a:ext cx="68475" cy="87275"/>
            </a:xfrm>
            <a:custGeom>
              <a:avLst/>
              <a:gdLst/>
              <a:ahLst/>
              <a:cxnLst/>
              <a:rect l="l" t="t" r="r" b="b"/>
              <a:pathLst>
                <a:path w="2739" h="3491" extrusionOk="0">
                  <a:moveTo>
                    <a:pt x="852" y="0"/>
                  </a:moveTo>
                  <a:cubicBezTo>
                    <a:pt x="751" y="0"/>
                    <a:pt x="606" y="20"/>
                    <a:pt x="403" y="47"/>
                  </a:cubicBezTo>
                  <a:cubicBezTo>
                    <a:pt x="192" y="545"/>
                    <a:pt x="1" y="1043"/>
                    <a:pt x="212" y="1598"/>
                  </a:cubicBezTo>
                  <a:cubicBezTo>
                    <a:pt x="460" y="2210"/>
                    <a:pt x="747" y="2765"/>
                    <a:pt x="1398" y="3053"/>
                  </a:cubicBezTo>
                  <a:cubicBezTo>
                    <a:pt x="1532" y="3110"/>
                    <a:pt x="1647" y="3225"/>
                    <a:pt x="1743" y="3340"/>
                  </a:cubicBezTo>
                  <a:cubicBezTo>
                    <a:pt x="1861" y="3448"/>
                    <a:pt x="1974" y="3490"/>
                    <a:pt x="2093" y="3490"/>
                  </a:cubicBezTo>
                  <a:cubicBezTo>
                    <a:pt x="2204" y="3490"/>
                    <a:pt x="2321" y="3453"/>
                    <a:pt x="2451" y="3397"/>
                  </a:cubicBezTo>
                  <a:cubicBezTo>
                    <a:pt x="2700" y="3263"/>
                    <a:pt x="2738" y="3072"/>
                    <a:pt x="2738" y="2842"/>
                  </a:cubicBezTo>
                  <a:cubicBezTo>
                    <a:pt x="2738" y="2497"/>
                    <a:pt x="2642" y="2191"/>
                    <a:pt x="2451" y="1923"/>
                  </a:cubicBezTo>
                  <a:lnTo>
                    <a:pt x="1934" y="1215"/>
                  </a:lnTo>
                  <a:cubicBezTo>
                    <a:pt x="1609" y="737"/>
                    <a:pt x="1609" y="737"/>
                    <a:pt x="1015" y="545"/>
                  </a:cubicBezTo>
                  <a:cubicBezTo>
                    <a:pt x="1084" y="122"/>
                    <a:pt x="1103" y="0"/>
                    <a:pt x="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6467425" y="1175025"/>
              <a:ext cx="47875" cy="70800"/>
            </a:xfrm>
            <a:custGeom>
              <a:avLst/>
              <a:gdLst/>
              <a:ahLst/>
              <a:cxnLst/>
              <a:rect l="l" t="t" r="r" b="b"/>
              <a:pathLst>
                <a:path w="1915" h="2832" extrusionOk="0">
                  <a:moveTo>
                    <a:pt x="785" y="0"/>
                  </a:moveTo>
                  <a:cubicBezTo>
                    <a:pt x="230" y="192"/>
                    <a:pt x="19" y="574"/>
                    <a:pt x="19" y="1091"/>
                  </a:cubicBezTo>
                  <a:cubicBezTo>
                    <a:pt x="0" y="1665"/>
                    <a:pt x="19" y="2220"/>
                    <a:pt x="498" y="2661"/>
                  </a:cubicBezTo>
                  <a:cubicBezTo>
                    <a:pt x="635" y="2776"/>
                    <a:pt x="815" y="2832"/>
                    <a:pt x="997" y="2832"/>
                  </a:cubicBezTo>
                  <a:cubicBezTo>
                    <a:pt x="1298" y="2832"/>
                    <a:pt x="1604" y="2679"/>
                    <a:pt x="1723" y="2393"/>
                  </a:cubicBezTo>
                  <a:cubicBezTo>
                    <a:pt x="1914" y="1895"/>
                    <a:pt x="1876" y="1397"/>
                    <a:pt x="1742" y="881"/>
                  </a:cubicBezTo>
                  <a:cubicBezTo>
                    <a:pt x="1627" y="460"/>
                    <a:pt x="1340" y="268"/>
                    <a:pt x="957" y="153"/>
                  </a:cubicBezTo>
                  <a:cubicBezTo>
                    <a:pt x="900" y="134"/>
                    <a:pt x="862" y="58"/>
                    <a:pt x="7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6306150" y="864950"/>
              <a:ext cx="60325" cy="65925"/>
            </a:xfrm>
            <a:custGeom>
              <a:avLst/>
              <a:gdLst/>
              <a:ahLst/>
              <a:cxnLst/>
              <a:rect l="l" t="t" r="r" b="b"/>
              <a:pathLst>
                <a:path w="2413" h="2637" extrusionOk="0">
                  <a:moveTo>
                    <a:pt x="1035" y="0"/>
                  </a:moveTo>
                  <a:cubicBezTo>
                    <a:pt x="652" y="38"/>
                    <a:pt x="365" y="153"/>
                    <a:pt x="154" y="459"/>
                  </a:cubicBezTo>
                  <a:cubicBezTo>
                    <a:pt x="78" y="593"/>
                    <a:pt x="1" y="766"/>
                    <a:pt x="20" y="900"/>
                  </a:cubicBezTo>
                  <a:cubicBezTo>
                    <a:pt x="154" y="1493"/>
                    <a:pt x="403" y="2048"/>
                    <a:pt x="920" y="2431"/>
                  </a:cubicBezTo>
                  <a:cubicBezTo>
                    <a:pt x="1097" y="2569"/>
                    <a:pt x="1286" y="2637"/>
                    <a:pt x="1465" y="2637"/>
                  </a:cubicBezTo>
                  <a:cubicBezTo>
                    <a:pt x="1732" y="2637"/>
                    <a:pt x="1977" y="2487"/>
                    <a:pt x="2126" y="2201"/>
                  </a:cubicBezTo>
                  <a:cubicBezTo>
                    <a:pt x="2413" y="1723"/>
                    <a:pt x="2394" y="1263"/>
                    <a:pt x="2068" y="861"/>
                  </a:cubicBezTo>
                  <a:cubicBezTo>
                    <a:pt x="1858" y="593"/>
                    <a:pt x="1609" y="345"/>
                    <a:pt x="1341" y="115"/>
                  </a:cubicBezTo>
                  <a:cubicBezTo>
                    <a:pt x="1245" y="38"/>
                    <a:pt x="1111" y="19"/>
                    <a:pt x="10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6456900" y="946750"/>
              <a:ext cx="56000" cy="66150"/>
            </a:xfrm>
            <a:custGeom>
              <a:avLst/>
              <a:gdLst/>
              <a:ahLst/>
              <a:cxnLst/>
              <a:rect l="l" t="t" r="r" b="b"/>
              <a:pathLst>
                <a:path w="2240" h="2646" extrusionOk="0">
                  <a:moveTo>
                    <a:pt x="909" y="0"/>
                  </a:moveTo>
                  <a:cubicBezTo>
                    <a:pt x="634" y="0"/>
                    <a:pt x="362" y="187"/>
                    <a:pt x="172" y="556"/>
                  </a:cubicBezTo>
                  <a:cubicBezTo>
                    <a:pt x="77" y="709"/>
                    <a:pt x="58" y="901"/>
                    <a:pt x="0" y="1073"/>
                  </a:cubicBezTo>
                  <a:cubicBezTo>
                    <a:pt x="134" y="1666"/>
                    <a:pt x="364" y="2202"/>
                    <a:pt x="919" y="2528"/>
                  </a:cubicBezTo>
                  <a:cubicBezTo>
                    <a:pt x="1057" y="2608"/>
                    <a:pt x="1191" y="2645"/>
                    <a:pt x="1317" y="2645"/>
                  </a:cubicBezTo>
                  <a:cubicBezTo>
                    <a:pt x="1610" y="2645"/>
                    <a:pt x="1857" y="2442"/>
                    <a:pt x="1991" y="2107"/>
                  </a:cubicBezTo>
                  <a:cubicBezTo>
                    <a:pt x="2240" y="1456"/>
                    <a:pt x="1895" y="958"/>
                    <a:pt x="1608" y="480"/>
                  </a:cubicBezTo>
                  <a:cubicBezTo>
                    <a:pt x="1415" y="159"/>
                    <a:pt x="1161" y="0"/>
                    <a:pt x="9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6154475" y="1671725"/>
              <a:ext cx="55525" cy="58050"/>
            </a:xfrm>
            <a:custGeom>
              <a:avLst/>
              <a:gdLst/>
              <a:ahLst/>
              <a:cxnLst/>
              <a:rect l="l" t="t" r="r" b="b"/>
              <a:pathLst>
                <a:path w="2221" h="2322" extrusionOk="0">
                  <a:moveTo>
                    <a:pt x="1130" y="0"/>
                  </a:moveTo>
                  <a:cubicBezTo>
                    <a:pt x="364" y="19"/>
                    <a:pt x="0" y="383"/>
                    <a:pt x="77" y="995"/>
                  </a:cubicBezTo>
                  <a:cubicBezTo>
                    <a:pt x="115" y="1340"/>
                    <a:pt x="211" y="1627"/>
                    <a:pt x="498" y="1818"/>
                  </a:cubicBezTo>
                  <a:cubicBezTo>
                    <a:pt x="689" y="1933"/>
                    <a:pt x="862" y="2086"/>
                    <a:pt x="1053" y="2201"/>
                  </a:cubicBezTo>
                  <a:cubicBezTo>
                    <a:pt x="1191" y="2283"/>
                    <a:pt x="1338" y="2321"/>
                    <a:pt x="1480" y="2321"/>
                  </a:cubicBezTo>
                  <a:cubicBezTo>
                    <a:pt x="1871" y="2321"/>
                    <a:pt x="2221" y="2033"/>
                    <a:pt x="2221" y="1570"/>
                  </a:cubicBezTo>
                  <a:cubicBezTo>
                    <a:pt x="2202" y="1053"/>
                    <a:pt x="2048" y="498"/>
                    <a:pt x="1570" y="172"/>
                  </a:cubicBezTo>
                  <a:cubicBezTo>
                    <a:pt x="1417" y="77"/>
                    <a:pt x="1225" y="38"/>
                    <a:pt x="11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8" name="Google Shape;38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454235" y="-1685712"/>
            <a:ext cx="420612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"/>
          <p:cNvSpPr txBox="1">
            <a:spLocks noGrp="1"/>
          </p:cNvSpPr>
          <p:nvPr>
            <p:ph type="ctrTitle"/>
          </p:nvPr>
        </p:nvSpPr>
        <p:spPr>
          <a:xfrm>
            <a:off x="713225" y="1670304"/>
            <a:ext cx="7759200" cy="119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Font typeface="Josefin Sans SemiBold"/>
              <a:buNone/>
              <a:defRPr sz="7000">
                <a:latin typeface="Josefin Sans SemiBold"/>
                <a:ea typeface="Josefin Sans SemiBold"/>
                <a:cs typeface="Josefin Sans SemiBold"/>
                <a:sym typeface="Josefin Sans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0" name="Google Shape;40;p2"/>
          <p:cNvSpPr txBox="1">
            <a:spLocks noGrp="1"/>
          </p:cNvSpPr>
          <p:nvPr>
            <p:ph type="subTitle" idx="1"/>
          </p:nvPr>
        </p:nvSpPr>
        <p:spPr>
          <a:xfrm>
            <a:off x="713225" y="2937129"/>
            <a:ext cx="7759200" cy="36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1350" y="3583026"/>
            <a:ext cx="7882960" cy="2877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7825" y="-2085974"/>
            <a:ext cx="7882960" cy="287714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8"/>
          <p:cNvSpPr txBox="1">
            <a:spLocks noGrp="1"/>
          </p:cNvSpPr>
          <p:nvPr>
            <p:ph type="title"/>
          </p:nvPr>
        </p:nvSpPr>
        <p:spPr>
          <a:xfrm>
            <a:off x="713225" y="1136400"/>
            <a:ext cx="7717500" cy="291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">
  <p:cSld name="CUSTOM_9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74225" y="4220125"/>
            <a:ext cx="6722103" cy="245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24369" y="-180975"/>
            <a:ext cx="1877288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9" name="Google Shape;219;p13"/>
          <p:cNvGrpSpPr/>
          <p:nvPr/>
        </p:nvGrpSpPr>
        <p:grpSpPr>
          <a:xfrm rot="-7650817">
            <a:off x="-40690" y="796799"/>
            <a:ext cx="605911" cy="671892"/>
            <a:chOff x="5693175" y="833725"/>
            <a:chExt cx="822125" cy="911650"/>
          </a:xfrm>
        </p:grpSpPr>
        <p:sp>
          <p:nvSpPr>
            <p:cNvPr id="220" name="Google Shape;220;p13"/>
            <p:cNvSpPr/>
            <p:nvPr/>
          </p:nvSpPr>
          <p:spPr>
            <a:xfrm>
              <a:off x="6057325" y="1278575"/>
              <a:ext cx="119650" cy="147300"/>
            </a:xfrm>
            <a:custGeom>
              <a:avLst/>
              <a:gdLst/>
              <a:ahLst/>
              <a:cxnLst/>
              <a:rect l="l" t="t" r="r" b="b"/>
              <a:pathLst>
                <a:path w="4786" h="5892" extrusionOk="0">
                  <a:moveTo>
                    <a:pt x="1300" y="0"/>
                  </a:moveTo>
                  <a:cubicBezTo>
                    <a:pt x="779" y="0"/>
                    <a:pt x="316" y="351"/>
                    <a:pt x="192" y="930"/>
                  </a:cubicBezTo>
                  <a:cubicBezTo>
                    <a:pt x="39" y="1696"/>
                    <a:pt x="1" y="2462"/>
                    <a:pt x="479" y="3170"/>
                  </a:cubicBezTo>
                  <a:cubicBezTo>
                    <a:pt x="862" y="3687"/>
                    <a:pt x="1207" y="4223"/>
                    <a:pt x="1532" y="4759"/>
                  </a:cubicBezTo>
                  <a:cubicBezTo>
                    <a:pt x="1857" y="5294"/>
                    <a:pt x="2432" y="5486"/>
                    <a:pt x="2910" y="5773"/>
                  </a:cubicBezTo>
                  <a:cubicBezTo>
                    <a:pt x="3053" y="5860"/>
                    <a:pt x="3212" y="5892"/>
                    <a:pt x="3382" y="5892"/>
                  </a:cubicBezTo>
                  <a:cubicBezTo>
                    <a:pt x="3623" y="5892"/>
                    <a:pt x="3885" y="5829"/>
                    <a:pt x="4154" y="5773"/>
                  </a:cubicBezTo>
                  <a:cubicBezTo>
                    <a:pt x="4786" y="5103"/>
                    <a:pt x="4748" y="4280"/>
                    <a:pt x="4461" y="3476"/>
                  </a:cubicBezTo>
                  <a:cubicBezTo>
                    <a:pt x="4078" y="2404"/>
                    <a:pt x="3427" y="1486"/>
                    <a:pt x="2623" y="701"/>
                  </a:cubicBezTo>
                  <a:cubicBezTo>
                    <a:pt x="2393" y="509"/>
                    <a:pt x="2164" y="318"/>
                    <a:pt x="1915" y="165"/>
                  </a:cubicBezTo>
                  <a:cubicBezTo>
                    <a:pt x="1712" y="53"/>
                    <a:pt x="1502" y="0"/>
                    <a:pt x="13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3"/>
            <p:cNvSpPr/>
            <p:nvPr/>
          </p:nvSpPr>
          <p:spPr>
            <a:xfrm>
              <a:off x="5942500" y="1008750"/>
              <a:ext cx="92850" cy="125400"/>
            </a:xfrm>
            <a:custGeom>
              <a:avLst/>
              <a:gdLst/>
              <a:ahLst/>
              <a:cxnLst/>
              <a:rect l="l" t="t" r="r" b="b"/>
              <a:pathLst>
                <a:path w="3714" h="5016" extrusionOk="0">
                  <a:moveTo>
                    <a:pt x="1217" y="1"/>
                  </a:moveTo>
                  <a:cubicBezTo>
                    <a:pt x="1038" y="1"/>
                    <a:pt x="842" y="9"/>
                    <a:pt x="613" y="9"/>
                  </a:cubicBezTo>
                  <a:cubicBezTo>
                    <a:pt x="153" y="1158"/>
                    <a:pt x="0" y="2191"/>
                    <a:pt x="727" y="3187"/>
                  </a:cubicBezTo>
                  <a:cubicBezTo>
                    <a:pt x="900" y="3397"/>
                    <a:pt x="995" y="3646"/>
                    <a:pt x="1129" y="3857"/>
                  </a:cubicBezTo>
                  <a:cubicBezTo>
                    <a:pt x="1378" y="4163"/>
                    <a:pt x="1589" y="4488"/>
                    <a:pt x="1876" y="4737"/>
                  </a:cubicBezTo>
                  <a:cubicBezTo>
                    <a:pt x="2094" y="4925"/>
                    <a:pt x="2336" y="5016"/>
                    <a:pt x="2567" y="5016"/>
                  </a:cubicBezTo>
                  <a:cubicBezTo>
                    <a:pt x="2925" y="5016"/>
                    <a:pt x="3259" y="4799"/>
                    <a:pt x="3445" y="4393"/>
                  </a:cubicBezTo>
                  <a:cubicBezTo>
                    <a:pt x="3713" y="3838"/>
                    <a:pt x="3694" y="3263"/>
                    <a:pt x="3445" y="2708"/>
                  </a:cubicBezTo>
                  <a:cubicBezTo>
                    <a:pt x="3292" y="2325"/>
                    <a:pt x="3063" y="1962"/>
                    <a:pt x="2948" y="1560"/>
                  </a:cubicBezTo>
                  <a:cubicBezTo>
                    <a:pt x="2756" y="909"/>
                    <a:pt x="2182" y="622"/>
                    <a:pt x="1818" y="143"/>
                  </a:cubicBezTo>
                  <a:cubicBezTo>
                    <a:pt x="1761" y="48"/>
                    <a:pt x="1589" y="9"/>
                    <a:pt x="1474" y="9"/>
                  </a:cubicBezTo>
                  <a:cubicBezTo>
                    <a:pt x="1391" y="3"/>
                    <a:pt x="1306" y="1"/>
                    <a:pt x="12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3"/>
            <p:cNvSpPr/>
            <p:nvPr/>
          </p:nvSpPr>
          <p:spPr>
            <a:xfrm>
              <a:off x="5876925" y="1218075"/>
              <a:ext cx="88075" cy="112250"/>
            </a:xfrm>
            <a:custGeom>
              <a:avLst/>
              <a:gdLst/>
              <a:ahLst/>
              <a:cxnLst/>
              <a:rect l="l" t="t" r="r" b="b"/>
              <a:pathLst>
                <a:path w="3523" h="4490" extrusionOk="0">
                  <a:moveTo>
                    <a:pt x="613" y="1"/>
                  </a:moveTo>
                  <a:cubicBezTo>
                    <a:pt x="422" y="345"/>
                    <a:pt x="211" y="556"/>
                    <a:pt x="173" y="824"/>
                  </a:cubicBezTo>
                  <a:cubicBezTo>
                    <a:pt x="1" y="1953"/>
                    <a:pt x="173" y="3006"/>
                    <a:pt x="1130" y="3772"/>
                  </a:cubicBezTo>
                  <a:cubicBezTo>
                    <a:pt x="1475" y="4020"/>
                    <a:pt x="1896" y="4250"/>
                    <a:pt x="2298" y="4403"/>
                  </a:cubicBezTo>
                  <a:cubicBezTo>
                    <a:pt x="2437" y="4462"/>
                    <a:pt x="2571" y="4489"/>
                    <a:pt x="2695" y="4489"/>
                  </a:cubicBezTo>
                  <a:cubicBezTo>
                    <a:pt x="3100" y="4489"/>
                    <a:pt x="3402" y="4193"/>
                    <a:pt x="3446" y="3695"/>
                  </a:cubicBezTo>
                  <a:cubicBezTo>
                    <a:pt x="3523" y="3006"/>
                    <a:pt x="3465" y="2298"/>
                    <a:pt x="3044" y="1685"/>
                  </a:cubicBezTo>
                  <a:cubicBezTo>
                    <a:pt x="2853" y="1417"/>
                    <a:pt x="2681" y="1149"/>
                    <a:pt x="2470" y="920"/>
                  </a:cubicBezTo>
                  <a:cubicBezTo>
                    <a:pt x="2221" y="652"/>
                    <a:pt x="1991" y="365"/>
                    <a:pt x="1704" y="192"/>
                  </a:cubicBezTo>
                  <a:cubicBezTo>
                    <a:pt x="1609" y="144"/>
                    <a:pt x="1489" y="135"/>
                    <a:pt x="1362" y="135"/>
                  </a:cubicBezTo>
                  <a:cubicBezTo>
                    <a:pt x="1278" y="135"/>
                    <a:pt x="1190" y="139"/>
                    <a:pt x="1104" y="139"/>
                  </a:cubicBezTo>
                  <a:cubicBezTo>
                    <a:pt x="1061" y="139"/>
                    <a:pt x="1018" y="138"/>
                    <a:pt x="977" y="135"/>
                  </a:cubicBezTo>
                  <a:cubicBezTo>
                    <a:pt x="900" y="97"/>
                    <a:pt x="805" y="77"/>
                    <a:pt x="6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3"/>
            <p:cNvSpPr/>
            <p:nvPr/>
          </p:nvSpPr>
          <p:spPr>
            <a:xfrm>
              <a:off x="5975025" y="1477675"/>
              <a:ext cx="84250" cy="114800"/>
            </a:xfrm>
            <a:custGeom>
              <a:avLst/>
              <a:gdLst/>
              <a:ahLst/>
              <a:cxnLst/>
              <a:rect l="l" t="t" r="r" b="b"/>
              <a:pathLst>
                <a:path w="3370" h="4592" extrusionOk="0">
                  <a:moveTo>
                    <a:pt x="1144" y="0"/>
                  </a:moveTo>
                  <a:cubicBezTo>
                    <a:pt x="868" y="0"/>
                    <a:pt x="601" y="141"/>
                    <a:pt x="403" y="412"/>
                  </a:cubicBezTo>
                  <a:cubicBezTo>
                    <a:pt x="115" y="795"/>
                    <a:pt x="1" y="1254"/>
                    <a:pt x="77" y="1675"/>
                  </a:cubicBezTo>
                  <a:cubicBezTo>
                    <a:pt x="135" y="2211"/>
                    <a:pt x="364" y="2728"/>
                    <a:pt x="556" y="3245"/>
                  </a:cubicBezTo>
                  <a:cubicBezTo>
                    <a:pt x="785" y="3838"/>
                    <a:pt x="1245" y="4221"/>
                    <a:pt x="1819" y="4489"/>
                  </a:cubicBezTo>
                  <a:cubicBezTo>
                    <a:pt x="1978" y="4558"/>
                    <a:pt x="2139" y="4591"/>
                    <a:pt x="2294" y="4591"/>
                  </a:cubicBezTo>
                  <a:cubicBezTo>
                    <a:pt x="2865" y="4591"/>
                    <a:pt x="3354" y="4144"/>
                    <a:pt x="3369" y="3436"/>
                  </a:cubicBezTo>
                  <a:cubicBezTo>
                    <a:pt x="3350" y="3341"/>
                    <a:pt x="3350" y="3168"/>
                    <a:pt x="3331" y="3054"/>
                  </a:cubicBezTo>
                  <a:cubicBezTo>
                    <a:pt x="2987" y="2192"/>
                    <a:pt x="2680" y="1331"/>
                    <a:pt x="2087" y="584"/>
                  </a:cubicBezTo>
                  <a:cubicBezTo>
                    <a:pt x="2010" y="470"/>
                    <a:pt x="1915" y="393"/>
                    <a:pt x="1819" y="297"/>
                  </a:cubicBezTo>
                  <a:cubicBezTo>
                    <a:pt x="1610" y="97"/>
                    <a:pt x="1374" y="0"/>
                    <a:pt x="11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3"/>
            <p:cNvSpPr/>
            <p:nvPr/>
          </p:nvSpPr>
          <p:spPr>
            <a:xfrm>
              <a:off x="6093225" y="833725"/>
              <a:ext cx="71800" cy="125850"/>
            </a:xfrm>
            <a:custGeom>
              <a:avLst/>
              <a:gdLst/>
              <a:ahLst/>
              <a:cxnLst/>
              <a:rect l="l" t="t" r="r" b="b"/>
              <a:pathLst>
                <a:path w="2872" h="5034" extrusionOk="0">
                  <a:moveTo>
                    <a:pt x="941" y="0"/>
                  </a:moveTo>
                  <a:cubicBezTo>
                    <a:pt x="694" y="0"/>
                    <a:pt x="450" y="168"/>
                    <a:pt x="230" y="503"/>
                  </a:cubicBezTo>
                  <a:cubicBezTo>
                    <a:pt x="96" y="675"/>
                    <a:pt x="0" y="905"/>
                    <a:pt x="0" y="1115"/>
                  </a:cubicBezTo>
                  <a:cubicBezTo>
                    <a:pt x="39" y="1976"/>
                    <a:pt x="134" y="2838"/>
                    <a:pt x="517" y="3661"/>
                  </a:cubicBezTo>
                  <a:cubicBezTo>
                    <a:pt x="747" y="4139"/>
                    <a:pt x="1034" y="4541"/>
                    <a:pt x="1474" y="4848"/>
                  </a:cubicBezTo>
                  <a:cubicBezTo>
                    <a:pt x="1636" y="4974"/>
                    <a:pt x="1810" y="5033"/>
                    <a:pt x="1977" y="5033"/>
                  </a:cubicBezTo>
                  <a:cubicBezTo>
                    <a:pt x="2264" y="5033"/>
                    <a:pt x="2528" y="4856"/>
                    <a:pt x="2661" y="4541"/>
                  </a:cubicBezTo>
                  <a:cubicBezTo>
                    <a:pt x="2776" y="4273"/>
                    <a:pt x="2833" y="3986"/>
                    <a:pt x="2871" y="3795"/>
                  </a:cubicBezTo>
                  <a:cubicBezTo>
                    <a:pt x="2852" y="3565"/>
                    <a:pt x="2833" y="3450"/>
                    <a:pt x="2833" y="3316"/>
                  </a:cubicBezTo>
                  <a:cubicBezTo>
                    <a:pt x="2757" y="2244"/>
                    <a:pt x="2240" y="1364"/>
                    <a:pt x="1666" y="503"/>
                  </a:cubicBezTo>
                  <a:cubicBezTo>
                    <a:pt x="1436" y="168"/>
                    <a:pt x="1187" y="0"/>
                    <a:pt x="9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3"/>
            <p:cNvSpPr/>
            <p:nvPr/>
          </p:nvSpPr>
          <p:spPr>
            <a:xfrm>
              <a:off x="5760175" y="944975"/>
              <a:ext cx="78975" cy="116875"/>
            </a:xfrm>
            <a:custGeom>
              <a:avLst/>
              <a:gdLst/>
              <a:ahLst/>
              <a:cxnLst/>
              <a:rect l="l" t="t" r="r" b="b"/>
              <a:pathLst>
                <a:path w="3159" h="4675" extrusionOk="0">
                  <a:moveTo>
                    <a:pt x="1173" y="1"/>
                  </a:moveTo>
                  <a:cubicBezTo>
                    <a:pt x="885" y="1"/>
                    <a:pt x="616" y="197"/>
                    <a:pt x="441" y="570"/>
                  </a:cubicBezTo>
                  <a:cubicBezTo>
                    <a:pt x="154" y="1125"/>
                    <a:pt x="1" y="1699"/>
                    <a:pt x="249" y="2312"/>
                  </a:cubicBezTo>
                  <a:cubicBezTo>
                    <a:pt x="383" y="2694"/>
                    <a:pt x="536" y="3115"/>
                    <a:pt x="728" y="3460"/>
                  </a:cubicBezTo>
                  <a:cubicBezTo>
                    <a:pt x="977" y="3977"/>
                    <a:pt x="1398" y="4321"/>
                    <a:pt x="1895" y="4570"/>
                  </a:cubicBezTo>
                  <a:cubicBezTo>
                    <a:pt x="2032" y="4641"/>
                    <a:pt x="2169" y="4675"/>
                    <a:pt x="2299" y="4675"/>
                  </a:cubicBezTo>
                  <a:cubicBezTo>
                    <a:pt x="2659" y="4675"/>
                    <a:pt x="2965" y="4418"/>
                    <a:pt x="3063" y="3996"/>
                  </a:cubicBezTo>
                  <a:cubicBezTo>
                    <a:pt x="3120" y="3805"/>
                    <a:pt x="3120" y="3613"/>
                    <a:pt x="3159" y="3307"/>
                  </a:cubicBezTo>
                  <a:cubicBezTo>
                    <a:pt x="3063" y="2867"/>
                    <a:pt x="3025" y="2312"/>
                    <a:pt x="2795" y="1833"/>
                  </a:cubicBezTo>
                  <a:cubicBezTo>
                    <a:pt x="2565" y="1297"/>
                    <a:pt x="2221" y="761"/>
                    <a:pt x="1819" y="340"/>
                  </a:cubicBezTo>
                  <a:cubicBezTo>
                    <a:pt x="1614" y="111"/>
                    <a:pt x="1388" y="1"/>
                    <a:pt x="11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6140125" y="1091800"/>
              <a:ext cx="65575" cy="114175"/>
            </a:xfrm>
            <a:custGeom>
              <a:avLst/>
              <a:gdLst/>
              <a:ahLst/>
              <a:cxnLst/>
              <a:rect l="l" t="t" r="r" b="b"/>
              <a:pathLst>
                <a:path w="2623" h="4567" extrusionOk="0">
                  <a:moveTo>
                    <a:pt x="942" y="0"/>
                  </a:moveTo>
                  <a:cubicBezTo>
                    <a:pt x="750" y="0"/>
                    <a:pt x="563" y="45"/>
                    <a:pt x="460" y="133"/>
                  </a:cubicBezTo>
                  <a:cubicBezTo>
                    <a:pt x="402" y="171"/>
                    <a:pt x="364" y="228"/>
                    <a:pt x="326" y="267"/>
                  </a:cubicBezTo>
                  <a:cubicBezTo>
                    <a:pt x="192" y="822"/>
                    <a:pt x="0" y="1396"/>
                    <a:pt x="134" y="1970"/>
                  </a:cubicBezTo>
                  <a:cubicBezTo>
                    <a:pt x="287" y="2544"/>
                    <a:pt x="498" y="3119"/>
                    <a:pt x="708" y="3693"/>
                  </a:cubicBezTo>
                  <a:cubicBezTo>
                    <a:pt x="861" y="4018"/>
                    <a:pt x="1091" y="4286"/>
                    <a:pt x="1436" y="4458"/>
                  </a:cubicBezTo>
                  <a:cubicBezTo>
                    <a:pt x="1583" y="4532"/>
                    <a:pt x="1729" y="4567"/>
                    <a:pt x="1866" y="4567"/>
                  </a:cubicBezTo>
                  <a:cubicBezTo>
                    <a:pt x="2262" y="4567"/>
                    <a:pt x="2580" y="4277"/>
                    <a:pt x="2622" y="3808"/>
                  </a:cubicBezTo>
                  <a:lnTo>
                    <a:pt x="2622" y="3425"/>
                  </a:lnTo>
                  <a:cubicBezTo>
                    <a:pt x="2622" y="3291"/>
                    <a:pt x="2622" y="3176"/>
                    <a:pt x="2603" y="3042"/>
                  </a:cubicBezTo>
                  <a:cubicBezTo>
                    <a:pt x="2527" y="2028"/>
                    <a:pt x="2029" y="1166"/>
                    <a:pt x="1570" y="267"/>
                  </a:cubicBezTo>
                  <a:cubicBezTo>
                    <a:pt x="1491" y="88"/>
                    <a:pt x="1211" y="0"/>
                    <a:pt x="9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3"/>
            <p:cNvSpPr/>
            <p:nvPr/>
          </p:nvSpPr>
          <p:spPr>
            <a:xfrm>
              <a:off x="5824775" y="1430550"/>
              <a:ext cx="73225" cy="93625"/>
            </a:xfrm>
            <a:custGeom>
              <a:avLst/>
              <a:gdLst/>
              <a:ahLst/>
              <a:cxnLst/>
              <a:rect l="l" t="t" r="r" b="b"/>
              <a:pathLst>
                <a:path w="2929" h="3745" extrusionOk="0">
                  <a:moveTo>
                    <a:pt x="1034" y="0"/>
                  </a:moveTo>
                  <a:cubicBezTo>
                    <a:pt x="938" y="19"/>
                    <a:pt x="843" y="58"/>
                    <a:pt x="766" y="77"/>
                  </a:cubicBezTo>
                  <a:cubicBezTo>
                    <a:pt x="134" y="364"/>
                    <a:pt x="0" y="651"/>
                    <a:pt x="58" y="1264"/>
                  </a:cubicBezTo>
                  <a:cubicBezTo>
                    <a:pt x="58" y="1359"/>
                    <a:pt x="58" y="1455"/>
                    <a:pt x="96" y="1551"/>
                  </a:cubicBezTo>
                  <a:cubicBezTo>
                    <a:pt x="307" y="2087"/>
                    <a:pt x="536" y="2642"/>
                    <a:pt x="824" y="3120"/>
                  </a:cubicBezTo>
                  <a:cubicBezTo>
                    <a:pt x="1060" y="3541"/>
                    <a:pt x="1432" y="3745"/>
                    <a:pt x="1864" y="3745"/>
                  </a:cubicBezTo>
                  <a:cubicBezTo>
                    <a:pt x="2062" y="3745"/>
                    <a:pt x="2273" y="3702"/>
                    <a:pt x="2489" y="3618"/>
                  </a:cubicBezTo>
                  <a:cubicBezTo>
                    <a:pt x="2757" y="3522"/>
                    <a:pt x="2929" y="3331"/>
                    <a:pt x="2891" y="3044"/>
                  </a:cubicBezTo>
                  <a:cubicBezTo>
                    <a:pt x="2872" y="2546"/>
                    <a:pt x="2776" y="2029"/>
                    <a:pt x="2489" y="1589"/>
                  </a:cubicBezTo>
                  <a:cubicBezTo>
                    <a:pt x="2374" y="1359"/>
                    <a:pt x="2163" y="1149"/>
                    <a:pt x="2125" y="919"/>
                  </a:cubicBezTo>
                  <a:cubicBezTo>
                    <a:pt x="2106" y="574"/>
                    <a:pt x="1895" y="440"/>
                    <a:pt x="1627" y="287"/>
                  </a:cubicBezTo>
                  <a:cubicBezTo>
                    <a:pt x="1436" y="192"/>
                    <a:pt x="1225" y="96"/>
                    <a:pt x="10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6294200" y="1312575"/>
              <a:ext cx="75150" cy="88150"/>
            </a:xfrm>
            <a:custGeom>
              <a:avLst/>
              <a:gdLst/>
              <a:ahLst/>
              <a:cxnLst/>
              <a:rect l="l" t="t" r="r" b="b"/>
              <a:pathLst>
                <a:path w="3006" h="3526" extrusionOk="0">
                  <a:moveTo>
                    <a:pt x="871" y="1"/>
                  </a:moveTo>
                  <a:cubicBezTo>
                    <a:pt x="573" y="1"/>
                    <a:pt x="333" y="196"/>
                    <a:pt x="173" y="566"/>
                  </a:cubicBezTo>
                  <a:cubicBezTo>
                    <a:pt x="77" y="776"/>
                    <a:pt x="58" y="987"/>
                    <a:pt x="0" y="1197"/>
                  </a:cubicBezTo>
                  <a:cubicBezTo>
                    <a:pt x="39" y="1351"/>
                    <a:pt x="39" y="1484"/>
                    <a:pt x="77" y="1618"/>
                  </a:cubicBezTo>
                  <a:cubicBezTo>
                    <a:pt x="383" y="2327"/>
                    <a:pt x="862" y="2920"/>
                    <a:pt x="1493" y="3399"/>
                  </a:cubicBezTo>
                  <a:cubicBezTo>
                    <a:pt x="1612" y="3488"/>
                    <a:pt x="1741" y="3525"/>
                    <a:pt x="1872" y="3525"/>
                  </a:cubicBezTo>
                  <a:cubicBezTo>
                    <a:pt x="1995" y="3525"/>
                    <a:pt x="2120" y="3492"/>
                    <a:pt x="2240" y="3437"/>
                  </a:cubicBezTo>
                  <a:cubicBezTo>
                    <a:pt x="2546" y="3284"/>
                    <a:pt x="2776" y="3073"/>
                    <a:pt x="2910" y="2767"/>
                  </a:cubicBezTo>
                  <a:cubicBezTo>
                    <a:pt x="2948" y="2595"/>
                    <a:pt x="3006" y="2384"/>
                    <a:pt x="2948" y="2212"/>
                  </a:cubicBezTo>
                  <a:cubicBezTo>
                    <a:pt x="2661" y="1370"/>
                    <a:pt x="2202" y="623"/>
                    <a:pt x="1417" y="183"/>
                  </a:cubicBezTo>
                  <a:cubicBezTo>
                    <a:pt x="1219" y="60"/>
                    <a:pt x="1036" y="1"/>
                    <a:pt x="8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3"/>
            <p:cNvSpPr/>
            <p:nvPr/>
          </p:nvSpPr>
          <p:spPr>
            <a:xfrm>
              <a:off x="6319075" y="1084475"/>
              <a:ext cx="66075" cy="89725"/>
            </a:xfrm>
            <a:custGeom>
              <a:avLst/>
              <a:gdLst/>
              <a:ahLst/>
              <a:cxnLst/>
              <a:rect l="l" t="t" r="r" b="b"/>
              <a:pathLst>
                <a:path w="2643" h="3589" extrusionOk="0">
                  <a:moveTo>
                    <a:pt x="745" y="0"/>
                  </a:moveTo>
                  <a:cubicBezTo>
                    <a:pt x="400" y="0"/>
                    <a:pt x="126" y="201"/>
                    <a:pt x="39" y="579"/>
                  </a:cubicBezTo>
                  <a:cubicBezTo>
                    <a:pt x="1" y="847"/>
                    <a:pt x="1" y="1134"/>
                    <a:pt x="20" y="1421"/>
                  </a:cubicBezTo>
                  <a:cubicBezTo>
                    <a:pt x="96" y="1995"/>
                    <a:pt x="403" y="2493"/>
                    <a:pt x="709" y="2971"/>
                  </a:cubicBezTo>
                  <a:cubicBezTo>
                    <a:pt x="977" y="3392"/>
                    <a:pt x="1341" y="3526"/>
                    <a:pt x="1762" y="3584"/>
                  </a:cubicBezTo>
                  <a:cubicBezTo>
                    <a:pt x="1794" y="3587"/>
                    <a:pt x="1825" y="3589"/>
                    <a:pt x="1856" y="3589"/>
                  </a:cubicBezTo>
                  <a:cubicBezTo>
                    <a:pt x="2191" y="3589"/>
                    <a:pt x="2441" y="3399"/>
                    <a:pt x="2546" y="3048"/>
                  </a:cubicBezTo>
                  <a:cubicBezTo>
                    <a:pt x="2604" y="2895"/>
                    <a:pt x="2623" y="2742"/>
                    <a:pt x="2642" y="2531"/>
                  </a:cubicBezTo>
                  <a:cubicBezTo>
                    <a:pt x="2432" y="1689"/>
                    <a:pt x="2202" y="828"/>
                    <a:pt x="1436" y="253"/>
                  </a:cubicBezTo>
                  <a:cubicBezTo>
                    <a:pt x="1341" y="177"/>
                    <a:pt x="1207" y="100"/>
                    <a:pt x="1092" y="62"/>
                  </a:cubicBezTo>
                  <a:cubicBezTo>
                    <a:pt x="972" y="20"/>
                    <a:pt x="855" y="0"/>
                    <a:pt x="7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3"/>
            <p:cNvSpPr/>
            <p:nvPr/>
          </p:nvSpPr>
          <p:spPr>
            <a:xfrm>
              <a:off x="5717100" y="1176600"/>
              <a:ext cx="58875" cy="103250"/>
            </a:xfrm>
            <a:custGeom>
              <a:avLst/>
              <a:gdLst/>
              <a:ahLst/>
              <a:cxnLst/>
              <a:rect l="l" t="t" r="r" b="b"/>
              <a:pathLst>
                <a:path w="2355" h="4130" extrusionOk="0">
                  <a:moveTo>
                    <a:pt x="904" y="0"/>
                  </a:moveTo>
                  <a:cubicBezTo>
                    <a:pt x="837" y="0"/>
                    <a:pt x="766" y="11"/>
                    <a:pt x="690" y="33"/>
                  </a:cubicBezTo>
                  <a:cubicBezTo>
                    <a:pt x="365" y="129"/>
                    <a:pt x="192" y="320"/>
                    <a:pt x="192" y="665"/>
                  </a:cubicBezTo>
                  <a:lnTo>
                    <a:pt x="192" y="1239"/>
                  </a:lnTo>
                  <a:cubicBezTo>
                    <a:pt x="1" y="2177"/>
                    <a:pt x="441" y="2885"/>
                    <a:pt x="728" y="3650"/>
                  </a:cubicBezTo>
                  <a:cubicBezTo>
                    <a:pt x="843" y="3918"/>
                    <a:pt x="1054" y="4129"/>
                    <a:pt x="1398" y="4129"/>
                  </a:cubicBezTo>
                  <a:cubicBezTo>
                    <a:pt x="1407" y="4129"/>
                    <a:pt x="1417" y="4130"/>
                    <a:pt x="1426" y="4130"/>
                  </a:cubicBezTo>
                  <a:cubicBezTo>
                    <a:pt x="1913" y="4130"/>
                    <a:pt x="2354" y="3640"/>
                    <a:pt x="2298" y="3115"/>
                  </a:cubicBezTo>
                  <a:cubicBezTo>
                    <a:pt x="2279" y="2866"/>
                    <a:pt x="2279" y="2617"/>
                    <a:pt x="2279" y="2349"/>
                  </a:cubicBezTo>
                  <a:cubicBezTo>
                    <a:pt x="2259" y="1526"/>
                    <a:pt x="2049" y="779"/>
                    <a:pt x="1398" y="205"/>
                  </a:cubicBezTo>
                  <a:cubicBezTo>
                    <a:pt x="1220" y="68"/>
                    <a:pt x="1072" y="0"/>
                    <a:pt x="9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3"/>
            <p:cNvSpPr/>
            <p:nvPr/>
          </p:nvSpPr>
          <p:spPr>
            <a:xfrm>
              <a:off x="6214775" y="1495625"/>
              <a:ext cx="68925" cy="79025"/>
            </a:xfrm>
            <a:custGeom>
              <a:avLst/>
              <a:gdLst/>
              <a:ahLst/>
              <a:cxnLst/>
              <a:rect l="l" t="t" r="r" b="b"/>
              <a:pathLst>
                <a:path w="2757" h="3161" extrusionOk="0">
                  <a:moveTo>
                    <a:pt x="1015" y="0"/>
                  </a:moveTo>
                  <a:cubicBezTo>
                    <a:pt x="402" y="39"/>
                    <a:pt x="153" y="249"/>
                    <a:pt x="77" y="728"/>
                  </a:cubicBezTo>
                  <a:cubicBezTo>
                    <a:pt x="0" y="1091"/>
                    <a:pt x="19" y="1436"/>
                    <a:pt x="211" y="1761"/>
                  </a:cubicBezTo>
                  <a:cubicBezTo>
                    <a:pt x="440" y="2087"/>
                    <a:pt x="670" y="2431"/>
                    <a:pt x="938" y="2757"/>
                  </a:cubicBezTo>
                  <a:cubicBezTo>
                    <a:pt x="1184" y="3056"/>
                    <a:pt x="1496" y="3161"/>
                    <a:pt x="1872" y="3161"/>
                  </a:cubicBezTo>
                  <a:cubicBezTo>
                    <a:pt x="1905" y="3161"/>
                    <a:pt x="1938" y="3160"/>
                    <a:pt x="1972" y="3159"/>
                  </a:cubicBezTo>
                  <a:cubicBezTo>
                    <a:pt x="2316" y="3139"/>
                    <a:pt x="2565" y="2948"/>
                    <a:pt x="2661" y="2584"/>
                  </a:cubicBezTo>
                  <a:cubicBezTo>
                    <a:pt x="2756" y="2182"/>
                    <a:pt x="2756" y="1800"/>
                    <a:pt x="2508" y="1474"/>
                  </a:cubicBezTo>
                  <a:cubicBezTo>
                    <a:pt x="2220" y="1034"/>
                    <a:pt x="1914" y="632"/>
                    <a:pt x="1550" y="268"/>
                  </a:cubicBezTo>
                  <a:cubicBezTo>
                    <a:pt x="1397" y="96"/>
                    <a:pt x="1110" y="58"/>
                    <a:pt x="10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3"/>
            <p:cNvSpPr/>
            <p:nvPr/>
          </p:nvSpPr>
          <p:spPr>
            <a:xfrm>
              <a:off x="5895600" y="851650"/>
              <a:ext cx="60800" cy="76475"/>
            </a:xfrm>
            <a:custGeom>
              <a:avLst/>
              <a:gdLst/>
              <a:ahLst/>
              <a:cxnLst/>
              <a:rect l="l" t="t" r="r" b="b"/>
              <a:pathLst>
                <a:path w="2432" h="3059" extrusionOk="0">
                  <a:moveTo>
                    <a:pt x="1337" y="1"/>
                  </a:moveTo>
                  <a:cubicBezTo>
                    <a:pt x="1288" y="1"/>
                    <a:pt x="1238" y="6"/>
                    <a:pt x="1187" y="15"/>
                  </a:cubicBezTo>
                  <a:cubicBezTo>
                    <a:pt x="575" y="188"/>
                    <a:pt x="0" y="551"/>
                    <a:pt x="39" y="1336"/>
                  </a:cubicBezTo>
                  <a:cubicBezTo>
                    <a:pt x="58" y="1738"/>
                    <a:pt x="153" y="2102"/>
                    <a:pt x="402" y="2408"/>
                  </a:cubicBezTo>
                  <a:cubicBezTo>
                    <a:pt x="575" y="2657"/>
                    <a:pt x="785" y="2848"/>
                    <a:pt x="976" y="3059"/>
                  </a:cubicBezTo>
                  <a:cubicBezTo>
                    <a:pt x="1110" y="3039"/>
                    <a:pt x="1244" y="3039"/>
                    <a:pt x="1398" y="2982"/>
                  </a:cubicBezTo>
                  <a:cubicBezTo>
                    <a:pt x="2125" y="2829"/>
                    <a:pt x="2431" y="2408"/>
                    <a:pt x="2412" y="1700"/>
                  </a:cubicBezTo>
                  <a:cubicBezTo>
                    <a:pt x="2393" y="1221"/>
                    <a:pt x="2144" y="781"/>
                    <a:pt x="1934" y="360"/>
                  </a:cubicBezTo>
                  <a:cubicBezTo>
                    <a:pt x="1790" y="121"/>
                    <a:pt x="1580" y="1"/>
                    <a:pt x="13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3"/>
            <p:cNvSpPr/>
            <p:nvPr/>
          </p:nvSpPr>
          <p:spPr>
            <a:xfrm>
              <a:off x="5693175" y="1425500"/>
              <a:ext cx="62725" cy="75025"/>
            </a:xfrm>
            <a:custGeom>
              <a:avLst/>
              <a:gdLst/>
              <a:ahLst/>
              <a:cxnLst/>
              <a:rect l="l" t="t" r="r" b="b"/>
              <a:pathLst>
                <a:path w="2509" h="3001" extrusionOk="0">
                  <a:moveTo>
                    <a:pt x="1117" y="0"/>
                  </a:moveTo>
                  <a:cubicBezTo>
                    <a:pt x="1065" y="0"/>
                    <a:pt x="1006" y="4"/>
                    <a:pt x="939" y="11"/>
                  </a:cubicBezTo>
                  <a:cubicBezTo>
                    <a:pt x="766" y="30"/>
                    <a:pt x="632" y="68"/>
                    <a:pt x="460" y="87"/>
                  </a:cubicBezTo>
                  <a:cubicBezTo>
                    <a:pt x="173" y="164"/>
                    <a:pt x="1" y="355"/>
                    <a:pt x="1" y="642"/>
                  </a:cubicBezTo>
                  <a:cubicBezTo>
                    <a:pt x="1" y="930"/>
                    <a:pt x="1" y="1236"/>
                    <a:pt x="116" y="1466"/>
                  </a:cubicBezTo>
                  <a:cubicBezTo>
                    <a:pt x="345" y="1906"/>
                    <a:pt x="652" y="2289"/>
                    <a:pt x="939" y="2671"/>
                  </a:cubicBezTo>
                  <a:cubicBezTo>
                    <a:pt x="1111" y="2901"/>
                    <a:pt x="1398" y="2997"/>
                    <a:pt x="1704" y="2997"/>
                  </a:cubicBezTo>
                  <a:cubicBezTo>
                    <a:pt x="1736" y="2999"/>
                    <a:pt x="1766" y="3000"/>
                    <a:pt x="1795" y="3000"/>
                  </a:cubicBezTo>
                  <a:cubicBezTo>
                    <a:pt x="2235" y="3000"/>
                    <a:pt x="2471" y="2732"/>
                    <a:pt x="2489" y="2212"/>
                  </a:cubicBezTo>
                  <a:cubicBezTo>
                    <a:pt x="2508" y="1925"/>
                    <a:pt x="2451" y="1657"/>
                    <a:pt x="2279" y="1408"/>
                  </a:cubicBezTo>
                  <a:cubicBezTo>
                    <a:pt x="2049" y="1064"/>
                    <a:pt x="1838" y="700"/>
                    <a:pt x="1628" y="336"/>
                  </a:cubicBezTo>
                  <a:cubicBezTo>
                    <a:pt x="1470" y="84"/>
                    <a:pt x="1364" y="0"/>
                    <a:pt x="11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3"/>
            <p:cNvSpPr/>
            <p:nvPr/>
          </p:nvSpPr>
          <p:spPr>
            <a:xfrm>
              <a:off x="5901325" y="1658100"/>
              <a:ext cx="68475" cy="87275"/>
            </a:xfrm>
            <a:custGeom>
              <a:avLst/>
              <a:gdLst/>
              <a:ahLst/>
              <a:cxnLst/>
              <a:rect l="l" t="t" r="r" b="b"/>
              <a:pathLst>
                <a:path w="2739" h="3491" extrusionOk="0">
                  <a:moveTo>
                    <a:pt x="852" y="0"/>
                  </a:moveTo>
                  <a:cubicBezTo>
                    <a:pt x="751" y="0"/>
                    <a:pt x="606" y="20"/>
                    <a:pt x="403" y="47"/>
                  </a:cubicBezTo>
                  <a:cubicBezTo>
                    <a:pt x="192" y="545"/>
                    <a:pt x="1" y="1043"/>
                    <a:pt x="212" y="1598"/>
                  </a:cubicBezTo>
                  <a:cubicBezTo>
                    <a:pt x="460" y="2210"/>
                    <a:pt x="747" y="2765"/>
                    <a:pt x="1398" y="3053"/>
                  </a:cubicBezTo>
                  <a:cubicBezTo>
                    <a:pt x="1532" y="3110"/>
                    <a:pt x="1647" y="3225"/>
                    <a:pt x="1743" y="3340"/>
                  </a:cubicBezTo>
                  <a:cubicBezTo>
                    <a:pt x="1861" y="3448"/>
                    <a:pt x="1974" y="3490"/>
                    <a:pt x="2093" y="3490"/>
                  </a:cubicBezTo>
                  <a:cubicBezTo>
                    <a:pt x="2204" y="3490"/>
                    <a:pt x="2321" y="3453"/>
                    <a:pt x="2451" y="3397"/>
                  </a:cubicBezTo>
                  <a:cubicBezTo>
                    <a:pt x="2700" y="3263"/>
                    <a:pt x="2738" y="3072"/>
                    <a:pt x="2738" y="2842"/>
                  </a:cubicBezTo>
                  <a:cubicBezTo>
                    <a:pt x="2738" y="2497"/>
                    <a:pt x="2642" y="2191"/>
                    <a:pt x="2451" y="1923"/>
                  </a:cubicBezTo>
                  <a:lnTo>
                    <a:pt x="1934" y="1215"/>
                  </a:lnTo>
                  <a:cubicBezTo>
                    <a:pt x="1609" y="737"/>
                    <a:pt x="1609" y="737"/>
                    <a:pt x="1015" y="545"/>
                  </a:cubicBezTo>
                  <a:cubicBezTo>
                    <a:pt x="1084" y="122"/>
                    <a:pt x="1103" y="0"/>
                    <a:pt x="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6467425" y="1175025"/>
              <a:ext cx="47875" cy="70800"/>
            </a:xfrm>
            <a:custGeom>
              <a:avLst/>
              <a:gdLst/>
              <a:ahLst/>
              <a:cxnLst/>
              <a:rect l="l" t="t" r="r" b="b"/>
              <a:pathLst>
                <a:path w="1915" h="2832" extrusionOk="0">
                  <a:moveTo>
                    <a:pt x="785" y="0"/>
                  </a:moveTo>
                  <a:cubicBezTo>
                    <a:pt x="230" y="192"/>
                    <a:pt x="19" y="574"/>
                    <a:pt x="19" y="1091"/>
                  </a:cubicBezTo>
                  <a:cubicBezTo>
                    <a:pt x="0" y="1665"/>
                    <a:pt x="19" y="2220"/>
                    <a:pt x="498" y="2661"/>
                  </a:cubicBezTo>
                  <a:cubicBezTo>
                    <a:pt x="635" y="2776"/>
                    <a:pt x="815" y="2832"/>
                    <a:pt x="997" y="2832"/>
                  </a:cubicBezTo>
                  <a:cubicBezTo>
                    <a:pt x="1298" y="2832"/>
                    <a:pt x="1604" y="2679"/>
                    <a:pt x="1723" y="2393"/>
                  </a:cubicBezTo>
                  <a:cubicBezTo>
                    <a:pt x="1914" y="1895"/>
                    <a:pt x="1876" y="1397"/>
                    <a:pt x="1742" y="881"/>
                  </a:cubicBezTo>
                  <a:cubicBezTo>
                    <a:pt x="1627" y="460"/>
                    <a:pt x="1340" y="268"/>
                    <a:pt x="957" y="153"/>
                  </a:cubicBezTo>
                  <a:cubicBezTo>
                    <a:pt x="900" y="134"/>
                    <a:pt x="862" y="58"/>
                    <a:pt x="7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3"/>
            <p:cNvSpPr/>
            <p:nvPr/>
          </p:nvSpPr>
          <p:spPr>
            <a:xfrm>
              <a:off x="6306150" y="864950"/>
              <a:ext cx="60325" cy="65925"/>
            </a:xfrm>
            <a:custGeom>
              <a:avLst/>
              <a:gdLst/>
              <a:ahLst/>
              <a:cxnLst/>
              <a:rect l="l" t="t" r="r" b="b"/>
              <a:pathLst>
                <a:path w="2413" h="2637" extrusionOk="0">
                  <a:moveTo>
                    <a:pt x="1035" y="0"/>
                  </a:moveTo>
                  <a:cubicBezTo>
                    <a:pt x="652" y="38"/>
                    <a:pt x="365" y="153"/>
                    <a:pt x="154" y="459"/>
                  </a:cubicBezTo>
                  <a:cubicBezTo>
                    <a:pt x="78" y="593"/>
                    <a:pt x="1" y="766"/>
                    <a:pt x="20" y="900"/>
                  </a:cubicBezTo>
                  <a:cubicBezTo>
                    <a:pt x="154" y="1493"/>
                    <a:pt x="403" y="2048"/>
                    <a:pt x="920" y="2431"/>
                  </a:cubicBezTo>
                  <a:cubicBezTo>
                    <a:pt x="1097" y="2569"/>
                    <a:pt x="1286" y="2637"/>
                    <a:pt x="1465" y="2637"/>
                  </a:cubicBezTo>
                  <a:cubicBezTo>
                    <a:pt x="1732" y="2637"/>
                    <a:pt x="1977" y="2487"/>
                    <a:pt x="2126" y="2201"/>
                  </a:cubicBezTo>
                  <a:cubicBezTo>
                    <a:pt x="2413" y="1723"/>
                    <a:pt x="2394" y="1263"/>
                    <a:pt x="2068" y="861"/>
                  </a:cubicBezTo>
                  <a:cubicBezTo>
                    <a:pt x="1858" y="593"/>
                    <a:pt x="1609" y="345"/>
                    <a:pt x="1341" y="115"/>
                  </a:cubicBezTo>
                  <a:cubicBezTo>
                    <a:pt x="1245" y="38"/>
                    <a:pt x="1111" y="19"/>
                    <a:pt x="10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3"/>
            <p:cNvSpPr/>
            <p:nvPr/>
          </p:nvSpPr>
          <p:spPr>
            <a:xfrm>
              <a:off x="6456900" y="946750"/>
              <a:ext cx="56000" cy="66150"/>
            </a:xfrm>
            <a:custGeom>
              <a:avLst/>
              <a:gdLst/>
              <a:ahLst/>
              <a:cxnLst/>
              <a:rect l="l" t="t" r="r" b="b"/>
              <a:pathLst>
                <a:path w="2240" h="2646" extrusionOk="0">
                  <a:moveTo>
                    <a:pt x="909" y="0"/>
                  </a:moveTo>
                  <a:cubicBezTo>
                    <a:pt x="634" y="0"/>
                    <a:pt x="362" y="187"/>
                    <a:pt x="172" y="556"/>
                  </a:cubicBezTo>
                  <a:cubicBezTo>
                    <a:pt x="77" y="709"/>
                    <a:pt x="58" y="901"/>
                    <a:pt x="0" y="1073"/>
                  </a:cubicBezTo>
                  <a:cubicBezTo>
                    <a:pt x="134" y="1666"/>
                    <a:pt x="364" y="2202"/>
                    <a:pt x="919" y="2528"/>
                  </a:cubicBezTo>
                  <a:cubicBezTo>
                    <a:pt x="1057" y="2608"/>
                    <a:pt x="1191" y="2645"/>
                    <a:pt x="1317" y="2645"/>
                  </a:cubicBezTo>
                  <a:cubicBezTo>
                    <a:pt x="1610" y="2645"/>
                    <a:pt x="1857" y="2442"/>
                    <a:pt x="1991" y="2107"/>
                  </a:cubicBezTo>
                  <a:cubicBezTo>
                    <a:pt x="2240" y="1456"/>
                    <a:pt x="1895" y="958"/>
                    <a:pt x="1608" y="480"/>
                  </a:cubicBezTo>
                  <a:cubicBezTo>
                    <a:pt x="1415" y="159"/>
                    <a:pt x="1161" y="0"/>
                    <a:pt x="9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3"/>
            <p:cNvSpPr/>
            <p:nvPr/>
          </p:nvSpPr>
          <p:spPr>
            <a:xfrm>
              <a:off x="6154475" y="1671725"/>
              <a:ext cx="55525" cy="58050"/>
            </a:xfrm>
            <a:custGeom>
              <a:avLst/>
              <a:gdLst/>
              <a:ahLst/>
              <a:cxnLst/>
              <a:rect l="l" t="t" r="r" b="b"/>
              <a:pathLst>
                <a:path w="2221" h="2322" extrusionOk="0">
                  <a:moveTo>
                    <a:pt x="1130" y="0"/>
                  </a:moveTo>
                  <a:cubicBezTo>
                    <a:pt x="364" y="19"/>
                    <a:pt x="0" y="383"/>
                    <a:pt x="77" y="995"/>
                  </a:cubicBezTo>
                  <a:cubicBezTo>
                    <a:pt x="115" y="1340"/>
                    <a:pt x="211" y="1627"/>
                    <a:pt x="498" y="1818"/>
                  </a:cubicBezTo>
                  <a:cubicBezTo>
                    <a:pt x="689" y="1933"/>
                    <a:pt x="862" y="2086"/>
                    <a:pt x="1053" y="2201"/>
                  </a:cubicBezTo>
                  <a:cubicBezTo>
                    <a:pt x="1191" y="2283"/>
                    <a:pt x="1338" y="2321"/>
                    <a:pt x="1480" y="2321"/>
                  </a:cubicBezTo>
                  <a:cubicBezTo>
                    <a:pt x="1871" y="2321"/>
                    <a:pt x="2221" y="2033"/>
                    <a:pt x="2221" y="1570"/>
                  </a:cubicBezTo>
                  <a:cubicBezTo>
                    <a:pt x="2202" y="1053"/>
                    <a:pt x="2048" y="498"/>
                    <a:pt x="1570" y="172"/>
                  </a:cubicBezTo>
                  <a:cubicBezTo>
                    <a:pt x="1417" y="77"/>
                    <a:pt x="1225" y="38"/>
                    <a:pt x="11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9" name="Google Shape;239;p1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64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13"/>
          <p:cNvSpPr txBox="1">
            <a:spLocks noGrp="1"/>
          </p:cNvSpPr>
          <p:nvPr>
            <p:ph type="subTitle" idx="1"/>
          </p:nvPr>
        </p:nvSpPr>
        <p:spPr>
          <a:xfrm>
            <a:off x="733556" y="2724912"/>
            <a:ext cx="1828800" cy="9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13"/>
          <p:cNvSpPr txBox="1">
            <a:spLocks noGrp="1"/>
          </p:cNvSpPr>
          <p:nvPr>
            <p:ph type="subTitle" idx="2"/>
          </p:nvPr>
        </p:nvSpPr>
        <p:spPr>
          <a:xfrm>
            <a:off x="733556" y="2155063"/>
            <a:ext cx="1828800" cy="443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Josefin Sans SemiBold"/>
              <a:buNone/>
              <a:defRPr sz="1800">
                <a:latin typeface="Josefin Sans SemiBold"/>
                <a:ea typeface="Josefin Sans SemiBold"/>
                <a:cs typeface="Josefin Sans SemiBold"/>
                <a:sym typeface="Josefin Sans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13"/>
          <p:cNvSpPr txBox="1">
            <a:spLocks noGrp="1"/>
          </p:cNvSpPr>
          <p:nvPr>
            <p:ph type="title" idx="3" hasCustomPrompt="1"/>
          </p:nvPr>
        </p:nvSpPr>
        <p:spPr>
          <a:xfrm>
            <a:off x="733556" y="1563538"/>
            <a:ext cx="1828800" cy="34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7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43" name="Google Shape;243;p13"/>
          <p:cNvSpPr txBox="1">
            <a:spLocks noGrp="1"/>
          </p:cNvSpPr>
          <p:nvPr>
            <p:ph type="subTitle" idx="4"/>
          </p:nvPr>
        </p:nvSpPr>
        <p:spPr>
          <a:xfrm>
            <a:off x="2638556" y="2724912"/>
            <a:ext cx="1828800" cy="9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13"/>
          <p:cNvSpPr txBox="1">
            <a:spLocks noGrp="1"/>
          </p:cNvSpPr>
          <p:nvPr>
            <p:ph type="subTitle" idx="5"/>
          </p:nvPr>
        </p:nvSpPr>
        <p:spPr>
          <a:xfrm>
            <a:off x="2638556" y="2155063"/>
            <a:ext cx="1828800" cy="443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Josefin Sans SemiBold"/>
              <a:buNone/>
              <a:defRPr sz="1800">
                <a:latin typeface="Josefin Sans SemiBold"/>
                <a:ea typeface="Josefin Sans SemiBold"/>
                <a:cs typeface="Josefin Sans SemiBold"/>
                <a:sym typeface="Josefin Sans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13"/>
          <p:cNvSpPr txBox="1">
            <a:spLocks noGrp="1"/>
          </p:cNvSpPr>
          <p:nvPr>
            <p:ph type="title" idx="6" hasCustomPrompt="1"/>
          </p:nvPr>
        </p:nvSpPr>
        <p:spPr>
          <a:xfrm>
            <a:off x="2638556" y="1563538"/>
            <a:ext cx="1828800" cy="34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7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46" name="Google Shape;246;p13"/>
          <p:cNvSpPr txBox="1">
            <a:spLocks noGrp="1"/>
          </p:cNvSpPr>
          <p:nvPr>
            <p:ph type="subTitle" idx="7"/>
          </p:nvPr>
        </p:nvSpPr>
        <p:spPr>
          <a:xfrm>
            <a:off x="4695956" y="2724912"/>
            <a:ext cx="1828800" cy="9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13"/>
          <p:cNvSpPr txBox="1">
            <a:spLocks noGrp="1"/>
          </p:cNvSpPr>
          <p:nvPr>
            <p:ph type="subTitle" idx="8"/>
          </p:nvPr>
        </p:nvSpPr>
        <p:spPr>
          <a:xfrm>
            <a:off x="4695956" y="2155063"/>
            <a:ext cx="1828800" cy="443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Josefin Sans SemiBold"/>
              <a:buNone/>
              <a:defRPr sz="18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13"/>
          <p:cNvSpPr txBox="1">
            <a:spLocks noGrp="1"/>
          </p:cNvSpPr>
          <p:nvPr>
            <p:ph type="title" idx="9" hasCustomPrompt="1"/>
          </p:nvPr>
        </p:nvSpPr>
        <p:spPr>
          <a:xfrm>
            <a:off x="4695956" y="1563538"/>
            <a:ext cx="1828800" cy="34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7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49" name="Google Shape;249;p13"/>
          <p:cNvSpPr txBox="1">
            <a:spLocks noGrp="1"/>
          </p:cNvSpPr>
          <p:nvPr>
            <p:ph type="subTitle" idx="13"/>
          </p:nvPr>
        </p:nvSpPr>
        <p:spPr>
          <a:xfrm>
            <a:off x="6600956" y="2724912"/>
            <a:ext cx="1828800" cy="9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13"/>
          <p:cNvSpPr txBox="1">
            <a:spLocks noGrp="1"/>
          </p:cNvSpPr>
          <p:nvPr>
            <p:ph type="subTitle" idx="14"/>
          </p:nvPr>
        </p:nvSpPr>
        <p:spPr>
          <a:xfrm>
            <a:off x="6600956" y="2155063"/>
            <a:ext cx="1828800" cy="443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Josefin Sans SemiBold"/>
              <a:buNone/>
              <a:defRPr sz="1800">
                <a:latin typeface="Josefin Sans SemiBold"/>
                <a:ea typeface="Josefin Sans SemiBold"/>
                <a:cs typeface="Josefin Sans SemiBold"/>
                <a:sym typeface="Josefin Sans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3"/>
          <p:cNvSpPr txBox="1">
            <a:spLocks noGrp="1"/>
          </p:cNvSpPr>
          <p:nvPr>
            <p:ph type="title" idx="15" hasCustomPrompt="1"/>
          </p:nvPr>
        </p:nvSpPr>
        <p:spPr>
          <a:xfrm>
            <a:off x="6600956" y="1563538"/>
            <a:ext cx="1828800" cy="34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7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pic>
        <p:nvPicPr>
          <p:cNvPr id="252" name="Google Shape;25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29753" y="-544075"/>
            <a:ext cx="218664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">
  <p:cSld name="CUSTOM_13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81808" y="-861225"/>
            <a:ext cx="2097949" cy="3287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4" descr="background 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32850" y="2868150"/>
            <a:ext cx="4134774" cy="338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4"/>
          <p:cNvSpPr txBox="1">
            <a:spLocks noGrp="1"/>
          </p:cNvSpPr>
          <p:nvPr>
            <p:ph type="title"/>
          </p:nvPr>
        </p:nvSpPr>
        <p:spPr>
          <a:xfrm>
            <a:off x="1385550" y="3124125"/>
            <a:ext cx="6400800" cy="81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57" name="Google Shape;257;p14"/>
          <p:cNvSpPr txBox="1">
            <a:spLocks noGrp="1"/>
          </p:cNvSpPr>
          <p:nvPr>
            <p:ph type="subTitle" idx="1"/>
          </p:nvPr>
        </p:nvSpPr>
        <p:spPr>
          <a:xfrm>
            <a:off x="1385550" y="1276275"/>
            <a:ext cx="6400800" cy="17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5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34748" y="-1205025"/>
            <a:ext cx="172195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45444" y="-1379600"/>
            <a:ext cx="187728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5"/>
          <p:cNvSpPr txBox="1">
            <a:spLocks noGrp="1"/>
          </p:cNvSpPr>
          <p:nvPr>
            <p:ph type="title"/>
          </p:nvPr>
        </p:nvSpPr>
        <p:spPr>
          <a:xfrm>
            <a:off x="701500" y="445025"/>
            <a:ext cx="7729200" cy="64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26_1"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53544" y="-1379600"/>
            <a:ext cx="187728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27"/>
          <p:cNvSpPr txBox="1">
            <a:spLocks noGrp="1"/>
          </p:cNvSpPr>
          <p:nvPr>
            <p:ph type="title"/>
          </p:nvPr>
        </p:nvSpPr>
        <p:spPr>
          <a:xfrm>
            <a:off x="701500" y="445025"/>
            <a:ext cx="7729200" cy="126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49" name="Google Shape;549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51131" y="1324500"/>
            <a:ext cx="187728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27"/>
          <p:cNvSpPr/>
          <p:nvPr/>
        </p:nvSpPr>
        <p:spPr>
          <a:xfrm rot="-989848">
            <a:off x="8759105" y="3061694"/>
            <a:ext cx="880988" cy="270104"/>
          </a:xfrm>
          <a:custGeom>
            <a:avLst/>
            <a:gdLst/>
            <a:ahLst/>
            <a:cxnLst/>
            <a:rect l="l" t="t" r="r" b="b"/>
            <a:pathLst>
              <a:path w="31449" h="9642" extrusionOk="0">
                <a:moveTo>
                  <a:pt x="19142" y="5006"/>
                </a:moveTo>
                <a:lnTo>
                  <a:pt x="19142" y="5006"/>
                </a:lnTo>
                <a:cubicBezTo>
                  <a:pt x="19326" y="5041"/>
                  <a:pt x="19495" y="5041"/>
                  <a:pt x="19735" y="5041"/>
                </a:cubicBezTo>
                <a:cubicBezTo>
                  <a:pt x="19585" y="5106"/>
                  <a:pt x="19463" y="5153"/>
                  <a:pt x="19364" y="5153"/>
                </a:cubicBezTo>
                <a:cubicBezTo>
                  <a:pt x="19271" y="5153"/>
                  <a:pt x="19199" y="5112"/>
                  <a:pt x="19142" y="5006"/>
                </a:cubicBezTo>
                <a:close/>
                <a:moveTo>
                  <a:pt x="2149" y="0"/>
                </a:moveTo>
                <a:cubicBezTo>
                  <a:pt x="1841" y="0"/>
                  <a:pt x="1533" y="2"/>
                  <a:pt x="1226" y="7"/>
                </a:cubicBezTo>
                <a:cubicBezTo>
                  <a:pt x="939" y="7"/>
                  <a:pt x="652" y="45"/>
                  <a:pt x="365" y="103"/>
                </a:cubicBezTo>
                <a:cubicBezTo>
                  <a:pt x="211" y="141"/>
                  <a:pt x="77" y="294"/>
                  <a:pt x="39" y="428"/>
                </a:cubicBezTo>
                <a:cubicBezTo>
                  <a:pt x="1" y="562"/>
                  <a:pt x="97" y="753"/>
                  <a:pt x="192" y="849"/>
                </a:cubicBezTo>
                <a:cubicBezTo>
                  <a:pt x="307" y="1002"/>
                  <a:pt x="498" y="1060"/>
                  <a:pt x="690" y="1117"/>
                </a:cubicBezTo>
                <a:cubicBezTo>
                  <a:pt x="1513" y="1308"/>
                  <a:pt x="2317" y="1519"/>
                  <a:pt x="3140" y="1653"/>
                </a:cubicBezTo>
                <a:cubicBezTo>
                  <a:pt x="4901" y="1978"/>
                  <a:pt x="6700" y="2246"/>
                  <a:pt x="8480" y="2553"/>
                </a:cubicBezTo>
                <a:cubicBezTo>
                  <a:pt x="10088" y="2859"/>
                  <a:pt x="11753" y="3203"/>
                  <a:pt x="13380" y="3548"/>
                </a:cubicBezTo>
                <a:cubicBezTo>
                  <a:pt x="14816" y="3892"/>
                  <a:pt x="16251" y="4218"/>
                  <a:pt x="17687" y="4581"/>
                </a:cubicBezTo>
                <a:cubicBezTo>
                  <a:pt x="18145" y="4673"/>
                  <a:pt x="18637" y="4694"/>
                  <a:pt x="19065" y="4964"/>
                </a:cubicBezTo>
                <a:lnTo>
                  <a:pt x="19065" y="4964"/>
                </a:lnTo>
                <a:cubicBezTo>
                  <a:pt x="18797" y="4965"/>
                  <a:pt x="18529" y="4969"/>
                  <a:pt x="18261" y="4969"/>
                </a:cubicBezTo>
                <a:cubicBezTo>
                  <a:pt x="17974" y="4969"/>
                  <a:pt x="17687" y="4964"/>
                  <a:pt x="17400" y="4945"/>
                </a:cubicBezTo>
                <a:cubicBezTo>
                  <a:pt x="16366" y="4849"/>
                  <a:pt x="15352" y="4677"/>
                  <a:pt x="14337" y="4581"/>
                </a:cubicBezTo>
                <a:cubicBezTo>
                  <a:pt x="13438" y="4486"/>
                  <a:pt x="12538" y="4409"/>
                  <a:pt x="11657" y="4352"/>
                </a:cubicBezTo>
                <a:cubicBezTo>
                  <a:pt x="10164" y="4199"/>
                  <a:pt x="8710" y="4065"/>
                  <a:pt x="7236" y="3969"/>
                </a:cubicBezTo>
                <a:cubicBezTo>
                  <a:pt x="6312" y="3900"/>
                  <a:pt x="5387" y="3832"/>
                  <a:pt x="4463" y="3832"/>
                </a:cubicBezTo>
                <a:cubicBezTo>
                  <a:pt x="4353" y="3832"/>
                  <a:pt x="4244" y="3833"/>
                  <a:pt x="4135" y="3835"/>
                </a:cubicBezTo>
                <a:cubicBezTo>
                  <a:pt x="3370" y="3873"/>
                  <a:pt x="2642" y="4065"/>
                  <a:pt x="1877" y="4199"/>
                </a:cubicBezTo>
                <a:cubicBezTo>
                  <a:pt x="1743" y="4218"/>
                  <a:pt x="1609" y="4390"/>
                  <a:pt x="1551" y="4505"/>
                </a:cubicBezTo>
                <a:cubicBezTo>
                  <a:pt x="1513" y="4696"/>
                  <a:pt x="1590" y="4888"/>
                  <a:pt x="1800" y="4983"/>
                </a:cubicBezTo>
                <a:cubicBezTo>
                  <a:pt x="1934" y="5041"/>
                  <a:pt x="2106" y="5117"/>
                  <a:pt x="2259" y="5137"/>
                </a:cubicBezTo>
                <a:cubicBezTo>
                  <a:pt x="3542" y="5347"/>
                  <a:pt x="4843" y="5596"/>
                  <a:pt x="6145" y="5711"/>
                </a:cubicBezTo>
                <a:cubicBezTo>
                  <a:pt x="8002" y="5883"/>
                  <a:pt x="9782" y="6208"/>
                  <a:pt x="11600" y="6457"/>
                </a:cubicBezTo>
                <a:cubicBezTo>
                  <a:pt x="13878" y="6763"/>
                  <a:pt x="16079" y="7357"/>
                  <a:pt x="18280" y="8008"/>
                </a:cubicBezTo>
                <a:cubicBezTo>
                  <a:pt x="18548" y="8103"/>
                  <a:pt x="18816" y="8218"/>
                  <a:pt x="19295" y="8390"/>
                </a:cubicBezTo>
                <a:cubicBezTo>
                  <a:pt x="19052" y="8390"/>
                  <a:pt x="18920" y="8399"/>
                  <a:pt x="18820" y="8399"/>
                </a:cubicBezTo>
                <a:cubicBezTo>
                  <a:pt x="18769" y="8399"/>
                  <a:pt x="18727" y="8397"/>
                  <a:pt x="18682" y="8390"/>
                </a:cubicBezTo>
                <a:cubicBezTo>
                  <a:pt x="17132" y="8199"/>
                  <a:pt x="15562" y="8008"/>
                  <a:pt x="13993" y="7816"/>
                </a:cubicBezTo>
                <a:cubicBezTo>
                  <a:pt x="12653" y="7644"/>
                  <a:pt x="11313" y="7433"/>
                  <a:pt x="9973" y="7376"/>
                </a:cubicBezTo>
                <a:cubicBezTo>
                  <a:pt x="8825" y="7347"/>
                  <a:pt x="7686" y="7338"/>
                  <a:pt x="6547" y="7338"/>
                </a:cubicBezTo>
                <a:cubicBezTo>
                  <a:pt x="5408" y="7338"/>
                  <a:pt x="4269" y="7347"/>
                  <a:pt x="3121" y="7357"/>
                </a:cubicBezTo>
                <a:cubicBezTo>
                  <a:pt x="2393" y="7357"/>
                  <a:pt x="1704" y="7529"/>
                  <a:pt x="1054" y="7835"/>
                </a:cubicBezTo>
                <a:cubicBezTo>
                  <a:pt x="920" y="7931"/>
                  <a:pt x="786" y="8103"/>
                  <a:pt x="671" y="8237"/>
                </a:cubicBezTo>
                <a:cubicBezTo>
                  <a:pt x="652" y="8276"/>
                  <a:pt x="728" y="8410"/>
                  <a:pt x="786" y="8429"/>
                </a:cubicBezTo>
                <a:cubicBezTo>
                  <a:pt x="829" y="8446"/>
                  <a:pt x="876" y="8455"/>
                  <a:pt x="921" y="8455"/>
                </a:cubicBezTo>
                <a:cubicBezTo>
                  <a:pt x="977" y="8455"/>
                  <a:pt x="1031" y="8441"/>
                  <a:pt x="1073" y="8410"/>
                </a:cubicBezTo>
                <a:cubicBezTo>
                  <a:pt x="2030" y="7988"/>
                  <a:pt x="3063" y="7931"/>
                  <a:pt x="4097" y="7931"/>
                </a:cubicBezTo>
                <a:cubicBezTo>
                  <a:pt x="4983" y="7948"/>
                  <a:pt x="5869" y="8011"/>
                  <a:pt x="6756" y="8011"/>
                </a:cubicBezTo>
                <a:cubicBezTo>
                  <a:pt x="6865" y="8011"/>
                  <a:pt x="6974" y="8010"/>
                  <a:pt x="7083" y="8008"/>
                </a:cubicBezTo>
                <a:cubicBezTo>
                  <a:pt x="7261" y="8002"/>
                  <a:pt x="7440" y="8000"/>
                  <a:pt x="7619" y="8000"/>
                </a:cubicBezTo>
                <a:cubicBezTo>
                  <a:pt x="9335" y="8000"/>
                  <a:pt x="11049" y="8233"/>
                  <a:pt x="12748" y="8371"/>
                </a:cubicBezTo>
                <a:cubicBezTo>
                  <a:pt x="14069" y="8467"/>
                  <a:pt x="15352" y="8697"/>
                  <a:pt x="16672" y="8907"/>
                </a:cubicBezTo>
                <a:cubicBezTo>
                  <a:pt x="18854" y="9252"/>
                  <a:pt x="20998" y="9539"/>
                  <a:pt x="23199" y="9635"/>
                </a:cubicBezTo>
                <a:cubicBezTo>
                  <a:pt x="23257" y="9639"/>
                  <a:pt x="23314" y="9642"/>
                  <a:pt x="23371" y="9642"/>
                </a:cubicBezTo>
                <a:cubicBezTo>
                  <a:pt x="23543" y="9642"/>
                  <a:pt x="23711" y="9620"/>
                  <a:pt x="23869" y="9577"/>
                </a:cubicBezTo>
                <a:cubicBezTo>
                  <a:pt x="24099" y="9520"/>
                  <a:pt x="24252" y="9347"/>
                  <a:pt x="24309" y="9099"/>
                </a:cubicBezTo>
                <a:cubicBezTo>
                  <a:pt x="24348" y="8945"/>
                  <a:pt x="24156" y="8773"/>
                  <a:pt x="23869" y="8678"/>
                </a:cubicBezTo>
                <a:cubicBezTo>
                  <a:pt x="23812" y="8658"/>
                  <a:pt x="23754" y="8658"/>
                  <a:pt x="23678" y="8620"/>
                </a:cubicBezTo>
                <a:cubicBezTo>
                  <a:pt x="21917" y="8142"/>
                  <a:pt x="20137" y="7720"/>
                  <a:pt x="18376" y="7185"/>
                </a:cubicBezTo>
                <a:cubicBezTo>
                  <a:pt x="14548" y="6074"/>
                  <a:pt x="10624" y="5366"/>
                  <a:pt x="6643" y="4964"/>
                </a:cubicBezTo>
                <a:cubicBezTo>
                  <a:pt x="6068" y="4926"/>
                  <a:pt x="5494" y="4792"/>
                  <a:pt x="4920" y="4696"/>
                </a:cubicBezTo>
                <a:cubicBezTo>
                  <a:pt x="5070" y="4606"/>
                  <a:pt x="5220" y="4575"/>
                  <a:pt x="5371" y="4575"/>
                </a:cubicBezTo>
                <a:cubicBezTo>
                  <a:pt x="5412" y="4575"/>
                  <a:pt x="5453" y="4577"/>
                  <a:pt x="5494" y="4581"/>
                </a:cubicBezTo>
                <a:cubicBezTo>
                  <a:pt x="6623" y="4677"/>
                  <a:pt x="7753" y="4754"/>
                  <a:pt x="8882" y="4849"/>
                </a:cubicBezTo>
                <a:cubicBezTo>
                  <a:pt x="9667" y="4926"/>
                  <a:pt x="10471" y="4983"/>
                  <a:pt x="11275" y="5060"/>
                </a:cubicBezTo>
                <a:cubicBezTo>
                  <a:pt x="12232" y="5156"/>
                  <a:pt x="13189" y="5270"/>
                  <a:pt x="14146" y="5366"/>
                </a:cubicBezTo>
                <a:cubicBezTo>
                  <a:pt x="15524" y="5519"/>
                  <a:pt x="16959" y="5634"/>
                  <a:pt x="18357" y="5826"/>
                </a:cubicBezTo>
                <a:cubicBezTo>
                  <a:pt x="20194" y="6094"/>
                  <a:pt x="22032" y="6304"/>
                  <a:pt x="23907" y="6495"/>
                </a:cubicBezTo>
                <a:cubicBezTo>
                  <a:pt x="23984" y="6505"/>
                  <a:pt x="24061" y="6510"/>
                  <a:pt x="24140" y="6510"/>
                </a:cubicBezTo>
                <a:cubicBezTo>
                  <a:pt x="24218" y="6510"/>
                  <a:pt x="24300" y="6505"/>
                  <a:pt x="24386" y="6495"/>
                </a:cubicBezTo>
                <a:cubicBezTo>
                  <a:pt x="24597" y="6476"/>
                  <a:pt x="24788" y="6228"/>
                  <a:pt x="24788" y="6017"/>
                </a:cubicBezTo>
                <a:cubicBezTo>
                  <a:pt x="24788" y="5806"/>
                  <a:pt x="24635" y="5692"/>
                  <a:pt x="24443" y="5615"/>
                </a:cubicBezTo>
                <a:cubicBezTo>
                  <a:pt x="24329" y="5558"/>
                  <a:pt x="24214" y="5538"/>
                  <a:pt x="24099" y="5500"/>
                </a:cubicBezTo>
                <a:cubicBezTo>
                  <a:pt x="21630" y="4696"/>
                  <a:pt x="19161" y="3988"/>
                  <a:pt x="16653" y="3433"/>
                </a:cubicBezTo>
                <a:cubicBezTo>
                  <a:pt x="13839" y="2782"/>
                  <a:pt x="11007" y="2246"/>
                  <a:pt x="8155" y="1672"/>
                </a:cubicBezTo>
                <a:cubicBezTo>
                  <a:pt x="7064" y="1442"/>
                  <a:pt x="5934" y="1251"/>
                  <a:pt x="4824" y="1040"/>
                </a:cubicBezTo>
                <a:lnTo>
                  <a:pt x="4824" y="1040"/>
                </a:lnTo>
                <a:cubicBezTo>
                  <a:pt x="7179" y="1060"/>
                  <a:pt x="9475" y="1155"/>
                  <a:pt x="11791" y="1289"/>
                </a:cubicBezTo>
                <a:cubicBezTo>
                  <a:pt x="12806" y="1328"/>
                  <a:pt x="13782" y="1423"/>
                  <a:pt x="14797" y="1442"/>
                </a:cubicBezTo>
                <a:cubicBezTo>
                  <a:pt x="17553" y="1519"/>
                  <a:pt x="20309" y="1806"/>
                  <a:pt x="22989" y="2591"/>
                </a:cubicBezTo>
                <a:cubicBezTo>
                  <a:pt x="25343" y="3299"/>
                  <a:pt x="27659" y="4084"/>
                  <a:pt x="29975" y="4792"/>
                </a:cubicBezTo>
                <a:cubicBezTo>
                  <a:pt x="30320" y="4888"/>
                  <a:pt x="30664" y="4983"/>
                  <a:pt x="31009" y="5041"/>
                </a:cubicBezTo>
                <a:cubicBezTo>
                  <a:pt x="31019" y="5042"/>
                  <a:pt x="31030" y="5042"/>
                  <a:pt x="31041" y="5042"/>
                </a:cubicBezTo>
                <a:cubicBezTo>
                  <a:pt x="31236" y="5042"/>
                  <a:pt x="31392" y="4878"/>
                  <a:pt x="31411" y="4696"/>
                </a:cubicBezTo>
                <a:cubicBezTo>
                  <a:pt x="31449" y="4486"/>
                  <a:pt x="31315" y="4390"/>
                  <a:pt x="31143" y="4352"/>
                </a:cubicBezTo>
                <a:cubicBezTo>
                  <a:pt x="30645" y="4160"/>
                  <a:pt x="30128" y="3969"/>
                  <a:pt x="29630" y="3778"/>
                </a:cubicBezTo>
                <a:cubicBezTo>
                  <a:pt x="27276" y="2878"/>
                  <a:pt x="24903" y="2074"/>
                  <a:pt x="22472" y="1481"/>
                </a:cubicBezTo>
                <a:cubicBezTo>
                  <a:pt x="19237" y="658"/>
                  <a:pt x="15926" y="485"/>
                  <a:pt x="12614" y="390"/>
                </a:cubicBezTo>
                <a:cubicBezTo>
                  <a:pt x="11466" y="351"/>
                  <a:pt x="10298" y="332"/>
                  <a:pt x="9150" y="256"/>
                </a:cubicBezTo>
                <a:cubicBezTo>
                  <a:pt x="6818" y="120"/>
                  <a:pt x="4472" y="0"/>
                  <a:pt x="214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1" name="Google Shape;551;p27"/>
          <p:cNvGrpSpPr/>
          <p:nvPr/>
        </p:nvGrpSpPr>
        <p:grpSpPr>
          <a:xfrm>
            <a:off x="252532" y="317598"/>
            <a:ext cx="575962" cy="642765"/>
            <a:chOff x="713960" y="2466544"/>
            <a:chExt cx="778012" cy="868249"/>
          </a:xfrm>
        </p:grpSpPr>
        <p:sp>
          <p:nvSpPr>
            <p:cNvPr id="552" name="Google Shape;552;p27"/>
            <p:cNvSpPr/>
            <p:nvPr/>
          </p:nvSpPr>
          <p:spPr>
            <a:xfrm rot="-2487649">
              <a:off x="933001" y="2599528"/>
              <a:ext cx="236397" cy="751116"/>
            </a:xfrm>
            <a:custGeom>
              <a:avLst/>
              <a:gdLst/>
              <a:ahLst/>
              <a:cxnLst/>
              <a:rect l="l" t="t" r="r" b="b"/>
              <a:pathLst>
                <a:path w="9456" h="30045" extrusionOk="0">
                  <a:moveTo>
                    <a:pt x="436" y="1"/>
                  </a:moveTo>
                  <a:cubicBezTo>
                    <a:pt x="371" y="1"/>
                    <a:pt x="305" y="22"/>
                    <a:pt x="249" y="70"/>
                  </a:cubicBezTo>
                  <a:cubicBezTo>
                    <a:pt x="153" y="166"/>
                    <a:pt x="58" y="300"/>
                    <a:pt x="19" y="453"/>
                  </a:cubicBezTo>
                  <a:cubicBezTo>
                    <a:pt x="0" y="644"/>
                    <a:pt x="19" y="836"/>
                    <a:pt x="77" y="1027"/>
                  </a:cubicBezTo>
                  <a:cubicBezTo>
                    <a:pt x="192" y="1678"/>
                    <a:pt x="211" y="2367"/>
                    <a:pt x="536" y="2980"/>
                  </a:cubicBezTo>
                  <a:cubicBezTo>
                    <a:pt x="670" y="3305"/>
                    <a:pt x="574" y="3707"/>
                    <a:pt x="728" y="4013"/>
                  </a:cubicBezTo>
                  <a:cubicBezTo>
                    <a:pt x="1034" y="4664"/>
                    <a:pt x="976" y="5353"/>
                    <a:pt x="1034" y="6004"/>
                  </a:cubicBezTo>
                  <a:cubicBezTo>
                    <a:pt x="1130" y="7650"/>
                    <a:pt x="1130" y="9334"/>
                    <a:pt x="1130" y="10999"/>
                  </a:cubicBezTo>
                  <a:cubicBezTo>
                    <a:pt x="1130" y="11574"/>
                    <a:pt x="1302" y="12129"/>
                    <a:pt x="1493" y="12684"/>
                  </a:cubicBezTo>
                  <a:cubicBezTo>
                    <a:pt x="1914" y="13890"/>
                    <a:pt x="2699" y="14904"/>
                    <a:pt x="3369" y="15995"/>
                  </a:cubicBezTo>
                  <a:cubicBezTo>
                    <a:pt x="3733" y="16608"/>
                    <a:pt x="4135" y="17182"/>
                    <a:pt x="4556" y="17756"/>
                  </a:cubicBezTo>
                  <a:cubicBezTo>
                    <a:pt x="5130" y="18560"/>
                    <a:pt x="5838" y="19287"/>
                    <a:pt x="6030" y="20283"/>
                  </a:cubicBezTo>
                  <a:cubicBezTo>
                    <a:pt x="6049" y="20340"/>
                    <a:pt x="6087" y="20397"/>
                    <a:pt x="6125" y="20455"/>
                  </a:cubicBezTo>
                  <a:cubicBezTo>
                    <a:pt x="6508" y="20933"/>
                    <a:pt x="6527" y="21508"/>
                    <a:pt x="6565" y="22082"/>
                  </a:cubicBezTo>
                  <a:cubicBezTo>
                    <a:pt x="6585" y="22867"/>
                    <a:pt x="6431" y="23613"/>
                    <a:pt x="6297" y="24379"/>
                  </a:cubicBezTo>
                  <a:cubicBezTo>
                    <a:pt x="6240" y="24666"/>
                    <a:pt x="6202" y="24953"/>
                    <a:pt x="6221" y="25240"/>
                  </a:cubicBezTo>
                  <a:cubicBezTo>
                    <a:pt x="6336" y="26197"/>
                    <a:pt x="6680" y="27078"/>
                    <a:pt x="7101" y="27939"/>
                  </a:cubicBezTo>
                  <a:cubicBezTo>
                    <a:pt x="7522" y="28762"/>
                    <a:pt x="8231" y="29260"/>
                    <a:pt x="8805" y="29910"/>
                  </a:cubicBezTo>
                  <a:cubicBezTo>
                    <a:pt x="8862" y="29968"/>
                    <a:pt x="8958" y="30044"/>
                    <a:pt x="9054" y="30044"/>
                  </a:cubicBezTo>
                  <a:cubicBezTo>
                    <a:pt x="9149" y="30044"/>
                    <a:pt x="9283" y="30025"/>
                    <a:pt x="9379" y="29968"/>
                  </a:cubicBezTo>
                  <a:cubicBezTo>
                    <a:pt x="9437" y="29949"/>
                    <a:pt x="9456" y="29776"/>
                    <a:pt x="9398" y="29719"/>
                  </a:cubicBezTo>
                  <a:cubicBezTo>
                    <a:pt x="9169" y="29298"/>
                    <a:pt x="8920" y="28877"/>
                    <a:pt x="8633" y="28494"/>
                  </a:cubicBezTo>
                  <a:cubicBezTo>
                    <a:pt x="8116" y="27767"/>
                    <a:pt x="7810" y="26963"/>
                    <a:pt x="7580" y="26120"/>
                  </a:cubicBezTo>
                  <a:cubicBezTo>
                    <a:pt x="7389" y="25317"/>
                    <a:pt x="7427" y="24474"/>
                    <a:pt x="7733" y="23651"/>
                  </a:cubicBezTo>
                  <a:cubicBezTo>
                    <a:pt x="7829" y="23422"/>
                    <a:pt x="7848" y="23154"/>
                    <a:pt x="7905" y="22924"/>
                  </a:cubicBezTo>
                  <a:cubicBezTo>
                    <a:pt x="8001" y="22369"/>
                    <a:pt x="7771" y="21833"/>
                    <a:pt x="7733" y="21316"/>
                  </a:cubicBezTo>
                  <a:cubicBezTo>
                    <a:pt x="7637" y="20359"/>
                    <a:pt x="7255" y="19517"/>
                    <a:pt x="6757" y="18732"/>
                  </a:cubicBezTo>
                  <a:cubicBezTo>
                    <a:pt x="5723" y="17048"/>
                    <a:pt x="4651" y="15402"/>
                    <a:pt x="3599" y="13756"/>
                  </a:cubicBezTo>
                  <a:cubicBezTo>
                    <a:pt x="2737" y="12416"/>
                    <a:pt x="2278" y="10980"/>
                    <a:pt x="2450" y="9372"/>
                  </a:cubicBezTo>
                  <a:cubicBezTo>
                    <a:pt x="2469" y="9181"/>
                    <a:pt x="2450" y="8990"/>
                    <a:pt x="2469" y="8798"/>
                  </a:cubicBezTo>
                  <a:cubicBezTo>
                    <a:pt x="2546" y="7765"/>
                    <a:pt x="2259" y="6750"/>
                    <a:pt x="2546" y="5697"/>
                  </a:cubicBezTo>
                  <a:cubicBezTo>
                    <a:pt x="2489" y="5449"/>
                    <a:pt x="2469" y="5181"/>
                    <a:pt x="2374" y="4989"/>
                  </a:cubicBezTo>
                  <a:cubicBezTo>
                    <a:pt x="2221" y="4702"/>
                    <a:pt x="2201" y="4396"/>
                    <a:pt x="2163" y="4090"/>
                  </a:cubicBezTo>
                  <a:cubicBezTo>
                    <a:pt x="1972" y="3056"/>
                    <a:pt x="1876" y="1984"/>
                    <a:pt x="1359" y="1027"/>
                  </a:cubicBezTo>
                  <a:cubicBezTo>
                    <a:pt x="1168" y="663"/>
                    <a:pt x="919" y="396"/>
                    <a:pt x="670" y="108"/>
                  </a:cubicBezTo>
                  <a:cubicBezTo>
                    <a:pt x="615" y="42"/>
                    <a:pt x="527" y="1"/>
                    <a:pt x="4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7"/>
            <p:cNvSpPr/>
            <p:nvPr/>
          </p:nvSpPr>
          <p:spPr>
            <a:xfrm rot="-2487649">
              <a:off x="1081620" y="2444003"/>
              <a:ext cx="200523" cy="709717"/>
            </a:xfrm>
            <a:custGeom>
              <a:avLst/>
              <a:gdLst/>
              <a:ahLst/>
              <a:cxnLst/>
              <a:rect l="l" t="t" r="r" b="b"/>
              <a:pathLst>
                <a:path w="8021" h="28389" extrusionOk="0">
                  <a:moveTo>
                    <a:pt x="125" y="1"/>
                  </a:moveTo>
                  <a:cubicBezTo>
                    <a:pt x="99" y="1"/>
                    <a:pt x="70" y="4"/>
                    <a:pt x="39" y="11"/>
                  </a:cubicBezTo>
                  <a:cubicBezTo>
                    <a:pt x="39" y="145"/>
                    <a:pt x="1" y="299"/>
                    <a:pt x="58" y="413"/>
                  </a:cubicBezTo>
                  <a:cubicBezTo>
                    <a:pt x="154" y="873"/>
                    <a:pt x="269" y="1294"/>
                    <a:pt x="383" y="1734"/>
                  </a:cubicBezTo>
                  <a:cubicBezTo>
                    <a:pt x="613" y="2576"/>
                    <a:pt x="728" y="3438"/>
                    <a:pt x="709" y="4299"/>
                  </a:cubicBezTo>
                  <a:cubicBezTo>
                    <a:pt x="670" y="5199"/>
                    <a:pt x="670" y="6117"/>
                    <a:pt x="747" y="6998"/>
                  </a:cubicBezTo>
                  <a:cubicBezTo>
                    <a:pt x="824" y="7840"/>
                    <a:pt x="938" y="8644"/>
                    <a:pt x="1111" y="9467"/>
                  </a:cubicBezTo>
                  <a:cubicBezTo>
                    <a:pt x="1226" y="10060"/>
                    <a:pt x="1417" y="10654"/>
                    <a:pt x="1704" y="11190"/>
                  </a:cubicBezTo>
                  <a:cubicBezTo>
                    <a:pt x="2431" y="12453"/>
                    <a:pt x="3063" y="13735"/>
                    <a:pt x="4097" y="14788"/>
                  </a:cubicBezTo>
                  <a:cubicBezTo>
                    <a:pt x="4192" y="14922"/>
                    <a:pt x="4269" y="15056"/>
                    <a:pt x="4345" y="15209"/>
                  </a:cubicBezTo>
                  <a:cubicBezTo>
                    <a:pt x="4499" y="15458"/>
                    <a:pt x="4652" y="15745"/>
                    <a:pt x="4843" y="16013"/>
                  </a:cubicBezTo>
                  <a:cubicBezTo>
                    <a:pt x="5226" y="16549"/>
                    <a:pt x="5513" y="17123"/>
                    <a:pt x="5724" y="17716"/>
                  </a:cubicBezTo>
                  <a:cubicBezTo>
                    <a:pt x="5915" y="18272"/>
                    <a:pt x="6183" y="18788"/>
                    <a:pt x="6355" y="19343"/>
                  </a:cubicBezTo>
                  <a:cubicBezTo>
                    <a:pt x="6585" y="20052"/>
                    <a:pt x="6776" y="20798"/>
                    <a:pt x="6642" y="21583"/>
                  </a:cubicBezTo>
                  <a:cubicBezTo>
                    <a:pt x="6355" y="23172"/>
                    <a:pt x="6030" y="24741"/>
                    <a:pt x="5781" y="26330"/>
                  </a:cubicBezTo>
                  <a:cubicBezTo>
                    <a:pt x="5724" y="26732"/>
                    <a:pt x="5724" y="27172"/>
                    <a:pt x="5743" y="27574"/>
                  </a:cubicBezTo>
                  <a:cubicBezTo>
                    <a:pt x="5743" y="27804"/>
                    <a:pt x="5896" y="28052"/>
                    <a:pt x="5992" y="28282"/>
                  </a:cubicBezTo>
                  <a:cubicBezTo>
                    <a:pt x="6007" y="28329"/>
                    <a:pt x="6111" y="28388"/>
                    <a:pt x="6180" y="28388"/>
                  </a:cubicBezTo>
                  <a:cubicBezTo>
                    <a:pt x="6196" y="28388"/>
                    <a:pt x="6211" y="28385"/>
                    <a:pt x="6221" y="28378"/>
                  </a:cubicBezTo>
                  <a:cubicBezTo>
                    <a:pt x="6298" y="28359"/>
                    <a:pt x="6374" y="28263"/>
                    <a:pt x="6413" y="28186"/>
                  </a:cubicBezTo>
                  <a:cubicBezTo>
                    <a:pt x="6470" y="28148"/>
                    <a:pt x="6470" y="28072"/>
                    <a:pt x="6470" y="27995"/>
                  </a:cubicBezTo>
                  <a:cubicBezTo>
                    <a:pt x="6470" y="27095"/>
                    <a:pt x="6776" y="26234"/>
                    <a:pt x="7025" y="25373"/>
                  </a:cubicBezTo>
                  <a:cubicBezTo>
                    <a:pt x="7140" y="24913"/>
                    <a:pt x="7312" y="24492"/>
                    <a:pt x="7351" y="24052"/>
                  </a:cubicBezTo>
                  <a:cubicBezTo>
                    <a:pt x="7427" y="23420"/>
                    <a:pt x="7542" y="22865"/>
                    <a:pt x="7695" y="22253"/>
                  </a:cubicBezTo>
                  <a:cubicBezTo>
                    <a:pt x="8020" y="20798"/>
                    <a:pt x="7906" y="19382"/>
                    <a:pt x="7312" y="18004"/>
                  </a:cubicBezTo>
                  <a:cubicBezTo>
                    <a:pt x="6949" y="17142"/>
                    <a:pt x="6566" y="16281"/>
                    <a:pt x="6030" y="15515"/>
                  </a:cubicBezTo>
                  <a:cubicBezTo>
                    <a:pt x="5417" y="14577"/>
                    <a:pt x="4786" y="13640"/>
                    <a:pt x="4116" y="12740"/>
                  </a:cubicBezTo>
                  <a:cubicBezTo>
                    <a:pt x="3408" y="11764"/>
                    <a:pt x="2776" y="10749"/>
                    <a:pt x="2431" y="9601"/>
                  </a:cubicBezTo>
                  <a:cubicBezTo>
                    <a:pt x="1991" y="8318"/>
                    <a:pt x="1781" y="6998"/>
                    <a:pt x="1781" y="5639"/>
                  </a:cubicBezTo>
                  <a:cubicBezTo>
                    <a:pt x="1800" y="4816"/>
                    <a:pt x="1685" y="3974"/>
                    <a:pt x="1628" y="3150"/>
                  </a:cubicBezTo>
                  <a:cubicBezTo>
                    <a:pt x="1589" y="2213"/>
                    <a:pt x="1130" y="1428"/>
                    <a:pt x="766" y="605"/>
                  </a:cubicBezTo>
                  <a:cubicBezTo>
                    <a:pt x="728" y="471"/>
                    <a:pt x="575" y="337"/>
                    <a:pt x="460" y="241"/>
                  </a:cubicBezTo>
                  <a:cubicBezTo>
                    <a:pt x="360" y="157"/>
                    <a:pt x="303" y="1"/>
                    <a:pt x="1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7"/>
            <p:cNvSpPr/>
            <p:nvPr/>
          </p:nvSpPr>
          <p:spPr>
            <a:xfrm rot="-2487649">
              <a:off x="1013159" y="2554347"/>
              <a:ext cx="202423" cy="684567"/>
            </a:xfrm>
            <a:custGeom>
              <a:avLst/>
              <a:gdLst/>
              <a:ahLst/>
              <a:cxnLst/>
              <a:rect l="l" t="t" r="r" b="b"/>
              <a:pathLst>
                <a:path w="8097" h="27383" extrusionOk="0">
                  <a:moveTo>
                    <a:pt x="534" y="1"/>
                  </a:moveTo>
                  <a:cubicBezTo>
                    <a:pt x="365" y="1"/>
                    <a:pt x="193" y="146"/>
                    <a:pt x="0" y="452"/>
                  </a:cubicBezTo>
                  <a:cubicBezTo>
                    <a:pt x="115" y="605"/>
                    <a:pt x="230" y="796"/>
                    <a:pt x="383" y="969"/>
                  </a:cubicBezTo>
                  <a:cubicBezTo>
                    <a:pt x="1206" y="2021"/>
                    <a:pt x="1742" y="3246"/>
                    <a:pt x="2010" y="4529"/>
                  </a:cubicBezTo>
                  <a:cubicBezTo>
                    <a:pt x="2221" y="5562"/>
                    <a:pt x="2202" y="6615"/>
                    <a:pt x="1876" y="7668"/>
                  </a:cubicBezTo>
                  <a:cubicBezTo>
                    <a:pt x="1723" y="8223"/>
                    <a:pt x="1761" y="8816"/>
                    <a:pt x="1646" y="9390"/>
                  </a:cubicBezTo>
                  <a:cubicBezTo>
                    <a:pt x="1532" y="9945"/>
                    <a:pt x="1551" y="10501"/>
                    <a:pt x="1685" y="11017"/>
                  </a:cubicBezTo>
                  <a:cubicBezTo>
                    <a:pt x="1934" y="11936"/>
                    <a:pt x="2163" y="12817"/>
                    <a:pt x="2642" y="13620"/>
                  </a:cubicBezTo>
                  <a:cubicBezTo>
                    <a:pt x="2891" y="14042"/>
                    <a:pt x="3159" y="14444"/>
                    <a:pt x="3446" y="14826"/>
                  </a:cubicBezTo>
                  <a:cubicBezTo>
                    <a:pt x="4230" y="15975"/>
                    <a:pt x="4977" y="17142"/>
                    <a:pt x="5953" y="18118"/>
                  </a:cubicBezTo>
                  <a:cubicBezTo>
                    <a:pt x="6451" y="18635"/>
                    <a:pt x="6814" y="19267"/>
                    <a:pt x="6853" y="19994"/>
                  </a:cubicBezTo>
                  <a:cubicBezTo>
                    <a:pt x="6929" y="21047"/>
                    <a:pt x="6987" y="22119"/>
                    <a:pt x="6623" y="23152"/>
                  </a:cubicBezTo>
                  <a:cubicBezTo>
                    <a:pt x="6355" y="23899"/>
                    <a:pt x="6336" y="24665"/>
                    <a:pt x="6508" y="25430"/>
                  </a:cubicBezTo>
                  <a:cubicBezTo>
                    <a:pt x="6566" y="25736"/>
                    <a:pt x="6661" y="26043"/>
                    <a:pt x="6719" y="26349"/>
                  </a:cubicBezTo>
                  <a:cubicBezTo>
                    <a:pt x="6757" y="26770"/>
                    <a:pt x="6948" y="27115"/>
                    <a:pt x="7484" y="27383"/>
                  </a:cubicBezTo>
                  <a:cubicBezTo>
                    <a:pt x="7484" y="27038"/>
                    <a:pt x="7523" y="26808"/>
                    <a:pt x="7504" y="26617"/>
                  </a:cubicBezTo>
                  <a:cubicBezTo>
                    <a:pt x="7312" y="25947"/>
                    <a:pt x="7370" y="25277"/>
                    <a:pt x="7484" y="24607"/>
                  </a:cubicBezTo>
                  <a:cubicBezTo>
                    <a:pt x="7580" y="23937"/>
                    <a:pt x="7695" y="23286"/>
                    <a:pt x="7848" y="22617"/>
                  </a:cubicBezTo>
                  <a:cubicBezTo>
                    <a:pt x="7982" y="21927"/>
                    <a:pt x="8078" y="21238"/>
                    <a:pt x="8078" y="20511"/>
                  </a:cubicBezTo>
                  <a:cubicBezTo>
                    <a:pt x="8097" y="19420"/>
                    <a:pt x="7695" y="18482"/>
                    <a:pt x="7102" y="17640"/>
                  </a:cubicBezTo>
                  <a:cubicBezTo>
                    <a:pt x="6719" y="17123"/>
                    <a:pt x="6164" y="16740"/>
                    <a:pt x="5934" y="16147"/>
                  </a:cubicBezTo>
                  <a:cubicBezTo>
                    <a:pt x="5092" y="15305"/>
                    <a:pt x="4537" y="14271"/>
                    <a:pt x="3867" y="13333"/>
                  </a:cubicBezTo>
                  <a:cubicBezTo>
                    <a:pt x="3273" y="12510"/>
                    <a:pt x="2986" y="11553"/>
                    <a:pt x="2814" y="10558"/>
                  </a:cubicBezTo>
                  <a:cubicBezTo>
                    <a:pt x="2738" y="10175"/>
                    <a:pt x="2718" y="9792"/>
                    <a:pt x="2795" y="9410"/>
                  </a:cubicBezTo>
                  <a:cubicBezTo>
                    <a:pt x="2967" y="8586"/>
                    <a:pt x="3101" y="7744"/>
                    <a:pt x="3197" y="6883"/>
                  </a:cubicBezTo>
                  <a:cubicBezTo>
                    <a:pt x="3293" y="5964"/>
                    <a:pt x="3407" y="5084"/>
                    <a:pt x="3005" y="4222"/>
                  </a:cubicBezTo>
                  <a:cubicBezTo>
                    <a:pt x="2871" y="4184"/>
                    <a:pt x="2718" y="4146"/>
                    <a:pt x="2546" y="4108"/>
                  </a:cubicBezTo>
                  <a:cubicBezTo>
                    <a:pt x="2680" y="3840"/>
                    <a:pt x="2986" y="3725"/>
                    <a:pt x="2891" y="3419"/>
                  </a:cubicBezTo>
                  <a:cubicBezTo>
                    <a:pt x="2776" y="2997"/>
                    <a:pt x="2699" y="2576"/>
                    <a:pt x="2489" y="2232"/>
                  </a:cubicBezTo>
                  <a:cubicBezTo>
                    <a:pt x="2010" y="1543"/>
                    <a:pt x="1436" y="873"/>
                    <a:pt x="881" y="203"/>
                  </a:cubicBezTo>
                  <a:cubicBezTo>
                    <a:pt x="764" y="70"/>
                    <a:pt x="650" y="1"/>
                    <a:pt x="5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7"/>
            <p:cNvSpPr/>
            <p:nvPr/>
          </p:nvSpPr>
          <p:spPr>
            <a:xfrm rot="-2487649">
              <a:off x="790720" y="2822340"/>
              <a:ext cx="36400" cy="228272"/>
            </a:xfrm>
            <a:custGeom>
              <a:avLst/>
              <a:gdLst/>
              <a:ahLst/>
              <a:cxnLst/>
              <a:rect l="l" t="t" r="r" b="b"/>
              <a:pathLst>
                <a:path w="1456" h="9131" extrusionOk="0">
                  <a:moveTo>
                    <a:pt x="39" y="1"/>
                  </a:moveTo>
                  <a:cubicBezTo>
                    <a:pt x="39" y="345"/>
                    <a:pt x="1" y="556"/>
                    <a:pt x="39" y="766"/>
                  </a:cubicBezTo>
                  <a:cubicBezTo>
                    <a:pt x="154" y="2298"/>
                    <a:pt x="288" y="3829"/>
                    <a:pt x="441" y="5360"/>
                  </a:cubicBezTo>
                  <a:cubicBezTo>
                    <a:pt x="537" y="6394"/>
                    <a:pt x="709" y="7408"/>
                    <a:pt x="881" y="8404"/>
                  </a:cubicBezTo>
                  <a:cubicBezTo>
                    <a:pt x="900" y="8671"/>
                    <a:pt x="958" y="8978"/>
                    <a:pt x="1207" y="9131"/>
                  </a:cubicBezTo>
                  <a:cubicBezTo>
                    <a:pt x="1455" y="9054"/>
                    <a:pt x="1455" y="8863"/>
                    <a:pt x="1436" y="8710"/>
                  </a:cubicBezTo>
                  <a:cubicBezTo>
                    <a:pt x="1360" y="8097"/>
                    <a:pt x="1341" y="7504"/>
                    <a:pt x="1188" y="6891"/>
                  </a:cubicBezTo>
                  <a:cubicBezTo>
                    <a:pt x="996" y="6088"/>
                    <a:pt x="977" y="5303"/>
                    <a:pt x="996" y="4461"/>
                  </a:cubicBezTo>
                  <a:cubicBezTo>
                    <a:pt x="1054" y="3484"/>
                    <a:pt x="862" y="2470"/>
                    <a:pt x="766" y="1494"/>
                  </a:cubicBezTo>
                  <a:cubicBezTo>
                    <a:pt x="728" y="1245"/>
                    <a:pt x="671" y="1034"/>
                    <a:pt x="632" y="824"/>
                  </a:cubicBezTo>
                  <a:cubicBezTo>
                    <a:pt x="594" y="518"/>
                    <a:pt x="441" y="288"/>
                    <a:pt x="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7"/>
            <p:cNvSpPr/>
            <p:nvPr/>
          </p:nvSpPr>
          <p:spPr>
            <a:xfrm rot="-2487649">
              <a:off x="789836" y="2961751"/>
              <a:ext cx="50249" cy="143098"/>
            </a:xfrm>
            <a:custGeom>
              <a:avLst/>
              <a:gdLst/>
              <a:ahLst/>
              <a:cxnLst/>
              <a:rect l="l" t="t" r="r" b="b"/>
              <a:pathLst>
                <a:path w="2010" h="5724" extrusionOk="0">
                  <a:moveTo>
                    <a:pt x="613" y="1"/>
                  </a:moveTo>
                  <a:cubicBezTo>
                    <a:pt x="211" y="97"/>
                    <a:pt x="192" y="97"/>
                    <a:pt x="230" y="307"/>
                  </a:cubicBezTo>
                  <a:cubicBezTo>
                    <a:pt x="268" y="422"/>
                    <a:pt x="383" y="632"/>
                    <a:pt x="326" y="671"/>
                  </a:cubicBezTo>
                  <a:cubicBezTo>
                    <a:pt x="0" y="1073"/>
                    <a:pt x="230" y="1455"/>
                    <a:pt x="345" y="1838"/>
                  </a:cubicBezTo>
                  <a:cubicBezTo>
                    <a:pt x="402" y="2011"/>
                    <a:pt x="440" y="2202"/>
                    <a:pt x="498" y="2393"/>
                  </a:cubicBezTo>
                  <a:cubicBezTo>
                    <a:pt x="708" y="3504"/>
                    <a:pt x="976" y="4575"/>
                    <a:pt x="1627" y="5532"/>
                  </a:cubicBezTo>
                  <a:cubicBezTo>
                    <a:pt x="1665" y="5571"/>
                    <a:pt x="1646" y="5647"/>
                    <a:pt x="1646" y="5724"/>
                  </a:cubicBezTo>
                  <a:cubicBezTo>
                    <a:pt x="1761" y="5456"/>
                    <a:pt x="1857" y="5188"/>
                    <a:pt x="2010" y="4882"/>
                  </a:cubicBezTo>
                  <a:cubicBezTo>
                    <a:pt x="1340" y="3350"/>
                    <a:pt x="919" y="1666"/>
                    <a:pt x="6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CUSTOM_28_1">
    <p:bg>
      <p:bgPr>
        <a:solidFill>
          <a:srgbClr val="FFFFFF"/>
        </a:solidFill>
        <a:effectLst/>
      </p:bgPr>
    </p:bg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Google Shape;61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15850" y="-1326975"/>
            <a:ext cx="3864010" cy="1928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6250" y="3454925"/>
            <a:ext cx="7487526" cy="2622125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31"/>
          <p:cNvSpPr txBox="1">
            <a:spLocks noGrp="1"/>
          </p:cNvSpPr>
          <p:nvPr>
            <p:ph type="title"/>
          </p:nvPr>
        </p:nvSpPr>
        <p:spPr>
          <a:xfrm>
            <a:off x="701500" y="445025"/>
            <a:ext cx="7729200" cy="64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19" name="Google Shape;619;p31"/>
          <p:cNvSpPr txBox="1">
            <a:spLocks noGrp="1"/>
          </p:cNvSpPr>
          <p:nvPr>
            <p:ph type="subTitle" idx="1"/>
          </p:nvPr>
        </p:nvSpPr>
        <p:spPr>
          <a:xfrm>
            <a:off x="713950" y="2101798"/>
            <a:ext cx="3657600" cy="24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R="50800"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20" name="Google Shape;620;p31"/>
          <p:cNvSpPr txBox="1">
            <a:spLocks noGrp="1"/>
          </p:cNvSpPr>
          <p:nvPr>
            <p:ph type="subTitle" idx="2"/>
          </p:nvPr>
        </p:nvSpPr>
        <p:spPr>
          <a:xfrm>
            <a:off x="4663450" y="2101798"/>
            <a:ext cx="3657600" cy="24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R="50800"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1"/>
                </a:solidFill>
                <a:highlight>
                  <a:schemeClr val="lt1"/>
                </a:highlight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21" name="Google Shape;621;p31"/>
          <p:cNvSpPr txBox="1">
            <a:spLocks noGrp="1"/>
          </p:cNvSpPr>
          <p:nvPr>
            <p:ph type="subTitle" idx="3"/>
          </p:nvPr>
        </p:nvSpPr>
        <p:spPr>
          <a:xfrm>
            <a:off x="701500" y="1690300"/>
            <a:ext cx="3657600" cy="25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rona One"/>
              <a:buNone/>
              <a:defRPr sz="1800">
                <a:latin typeface="Josefin Sans SemiBold"/>
                <a:ea typeface="Josefin Sans SemiBold"/>
                <a:cs typeface="Josefin Sans SemiBold"/>
                <a:sym typeface="Josefi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2" name="Google Shape;622;p31"/>
          <p:cNvSpPr txBox="1">
            <a:spLocks noGrp="1"/>
          </p:cNvSpPr>
          <p:nvPr>
            <p:ph type="subTitle" idx="4"/>
          </p:nvPr>
        </p:nvSpPr>
        <p:spPr>
          <a:xfrm>
            <a:off x="4663900" y="1690300"/>
            <a:ext cx="3657600" cy="25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rona One"/>
              <a:buNone/>
              <a:defRPr sz="1800">
                <a:latin typeface="Josefin Sans SemiBold"/>
                <a:ea typeface="Josefin Sans SemiBold"/>
                <a:cs typeface="Josefin Sans SemiBold"/>
                <a:sym typeface="Josefi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9"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53544" y="-1379600"/>
            <a:ext cx="187728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8529" y="822350"/>
            <a:ext cx="8058791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6" name="Google Shape;636;p33"/>
          <p:cNvGrpSpPr/>
          <p:nvPr/>
        </p:nvGrpSpPr>
        <p:grpSpPr>
          <a:xfrm rot="-4867975">
            <a:off x="391885" y="318227"/>
            <a:ext cx="642690" cy="712586"/>
            <a:chOff x="5693175" y="833725"/>
            <a:chExt cx="822125" cy="911650"/>
          </a:xfrm>
        </p:grpSpPr>
        <p:sp>
          <p:nvSpPr>
            <p:cNvPr id="637" name="Google Shape;637;p33"/>
            <p:cNvSpPr/>
            <p:nvPr/>
          </p:nvSpPr>
          <p:spPr>
            <a:xfrm>
              <a:off x="6057325" y="1278575"/>
              <a:ext cx="119650" cy="147300"/>
            </a:xfrm>
            <a:custGeom>
              <a:avLst/>
              <a:gdLst/>
              <a:ahLst/>
              <a:cxnLst/>
              <a:rect l="l" t="t" r="r" b="b"/>
              <a:pathLst>
                <a:path w="4786" h="5892" extrusionOk="0">
                  <a:moveTo>
                    <a:pt x="1300" y="0"/>
                  </a:moveTo>
                  <a:cubicBezTo>
                    <a:pt x="779" y="0"/>
                    <a:pt x="316" y="351"/>
                    <a:pt x="192" y="930"/>
                  </a:cubicBezTo>
                  <a:cubicBezTo>
                    <a:pt x="39" y="1696"/>
                    <a:pt x="1" y="2462"/>
                    <a:pt x="479" y="3170"/>
                  </a:cubicBezTo>
                  <a:cubicBezTo>
                    <a:pt x="862" y="3687"/>
                    <a:pt x="1207" y="4223"/>
                    <a:pt x="1532" y="4759"/>
                  </a:cubicBezTo>
                  <a:cubicBezTo>
                    <a:pt x="1857" y="5294"/>
                    <a:pt x="2432" y="5486"/>
                    <a:pt x="2910" y="5773"/>
                  </a:cubicBezTo>
                  <a:cubicBezTo>
                    <a:pt x="3053" y="5860"/>
                    <a:pt x="3212" y="5892"/>
                    <a:pt x="3382" y="5892"/>
                  </a:cubicBezTo>
                  <a:cubicBezTo>
                    <a:pt x="3623" y="5892"/>
                    <a:pt x="3885" y="5829"/>
                    <a:pt x="4154" y="5773"/>
                  </a:cubicBezTo>
                  <a:cubicBezTo>
                    <a:pt x="4786" y="5103"/>
                    <a:pt x="4748" y="4280"/>
                    <a:pt x="4461" y="3476"/>
                  </a:cubicBezTo>
                  <a:cubicBezTo>
                    <a:pt x="4078" y="2404"/>
                    <a:pt x="3427" y="1486"/>
                    <a:pt x="2623" y="701"/>
                  </a:cubicBezTo>
                  <a:cubicBezTo>
                    <a:pt x="2393" y="509"/>
                    <a:pt x="2164" y="318"/>
                    <a:pt x="1915" y="165"/>
                  </a:cubicBezTo>
                  <a:cubicBezTo>
                    <a:pt x="1712" y="53"/>
                    <a:pt x="1502" y="0"/>
                    <a:pt x="13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3"/>
            <p:cNvSpPr/>
            <p:nvPr/>
          </p:nvSpPr>
          <p:spPr>
            <a:xfrm>
              <a:off x="5942500" y="1008750"/>
              <a:ext cx="92850" cy="125400"/>
            </a:xfrm>
            <a:custGeom>
              <a:avLst/>
              <a:gdLst/>
              <a:ahLst/>
              <a:cxnLst/>
              <a:rect l="l" t="t" r="r" b="b"/>
              <a:pathLst>
                <a:path w="3714" h="5016" extrusionOk="0">
                  <a:moveTo>
                    <a:pt x="1217" y="1"/>
                  </a:moveTo>
                  <a:cubicBezTo>
                    <a:pt x="1038" y="1"/>
                    <a:pt x="842" y="9"/>
                    <a:pt x="613" y="9"/>
                  </a:cubicBezTo>
                  <a:cubicBezTo>
                    <a:pt x="153" y="1158"/>
                    <a:pt x="0" y="2191"/>
                    <a:pt x="727" y="3187"/>
                  </a:cubicBezTo>
                  <a:cubicBezTo>
                    <a:pt x="900" y="3397"/>
                    <a:pt x="995" y="3646"/>
                    <a:pt x="1129" y="3857"/>
                  </a:cubicBezTo>
                  <a:cubicBezTo>
                    <a:pt x="1378" y="4163"/>
                    <a:pt x="1589" y="4488"/>
                    <a:pt x="1876" y="4737"/>
                  </a:cubicBezTo>
                  <a:cubicBezTo>
                    <a:pt x="2094" y="4925"/>
                    <a:pt x="2336" y="5016"/>
                    <a:pt x="2567" y="5016"/>
                  </a:cubicBezTo>
                  <a:cubicBezTo>
                    <a:pt x="2925" y="5016"/>
                    <a:pt x="3259" y="4799"/>
                    <a:pt x="3445" y="4393"/>
                  </a:cubicBezTo>
                  <a:cubicBezTo>
                    <a:pt x="3713" y="3838"/>
                    <a:pt x="3694" y="3263"/>
                    <a:pt x="3445" y="2708"/>
                  </a:cubicBezTo>
                  <a:cubicBezTo>
                    <a:pt x="3292" y="2325"/>
                    <a:pt x="3063" y="1962"/>
                    <a:pt x="2948" y="1560"/>
                  </a:cubicBezTo>
                  <a:cubicBezTo>
                    <a:pt x="2756" y="909"/>
                    <a:pt x="2182" y="622"/>
                    <a:pt x="1818" y="143"/>
                  </a:cubicBezTo>
                  <a:cubicBezTo>
                    <a:pt x="1761" y="48"/>
                    <a:pt x="1589" y="9"/>
                    <a:pt x="1474" y="9"/>
                  </a:cubicBezTo>
                  <a:cubicBezTo>
                    <a:pt x="1391" y="3"/>
                    <a:pt x="1306" y="1"/>
                    <a:pt x="12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3"/>
            <p:cNvSpPr/>
            <p:nvPr/>
          </p:nvSpPr>
          <p:spPr>
            <a:xfrm>
              <a:off x="5876925" y="1218075"/>
              <a:ext cx="88075" cy="112250"/>
            </a:xfrm>
            <a:custGeom>
              <a:avLst/>
              <a:gdLst/>
              <a:ahLst/>
              <a:cxnLst/>
              <a:rect l="l" t="t" r="r" b="b"/>
              <a:pathLst>
                <a:path w="3523" h="4490" extrusionOk="0">
                  <a:moveTo>
                    <a:pt x="613" y="1"/>
                  </a:moveTo>
                  <a:cubicBezTo>
                    <a:pt x="422" y="345"/>
                    <a:pt x="211" y="556"/>
                    <a:pt x="173" y="824"/>
                  </a:cubicBezTo>
                  <a:cubicBezTo>
                    <a:pt x="1" y="1953"/>
                    <a:pt x="173" y="3006"/>
                    <a:pt x="1130" y="3772"/>
                  </a:cubicBezTo>
                  <a:cubicBezTo>
                    <a:pt x="1475" y="4020"/>
                    <a:pt x="1896" y="4250"/>
                    <a:pt x="2298" y="4403"/>
                  </a:cubicBezTo>
                  <a:cubicBezTo>
                    <a:pt x="2437" y="4462"/>
                    <a:pt x="2571" y="4489"/>
                    <a:pt x="2695" y="4489"/>
                  </a:cubicBezTo>
                  <a:cubicBezTo>
                    <a:pt x="3100" y="4489"/>
                    <a:pt x="3402" y="4193"/>
                    <a:pt x="3446" y="3695"/>
                  </a:cubicBezTo>
                  <a:cubicBezTo>
                    <a:pt x="3523" y="3006"/>
                    <a:pt x="3465" y="2298"/>
                    <a:pt x="3044" y="1685"/>
                  </a:cubicBezTo>
                  <a:cubicBezTo>
                    <a:pt x="2853" y="1417"/>
                    <a:pt x="2681" y="1149"/>
                    <a:pt x="2470" y="920"/>
                  </a:cubicBezTo>
                  <a:cubicBezTo>
                    <a:pt x="2221" y="652"/>
                    <a:pt x="1991" y="365"/>
                    <a:pt x="1704" y="192"/>
                  </a:cubicBezTo>
                  <a:cubicBezTo>
                    <a:pt x="1609" y="144"/>
                    <a:pt x="1489" y="135"/>
                    <a:pt x="1362" y="135"/>
                  </a:cubicBezTo>
                  <a:cubicBezTo>
                    <a:pt x="1278" y="135"/>
                    <a:pt x="1190" y="139"/>
                    <a:pt x="1104" y="139"/>
                  </a:cubicBezTo>
                  <a:cubicBezTo>
                    <a:pt x="1061" y="139"/>
                    <a:pt x="1018" y="138"/>
                    <a:pt x="977" y="135"/>
                  </a:cubicBezTo>
                  <a:cubicBezTo>
                    <a:pt x="900" y="97"/>
                    <a:pt x="805" y="77"/>
                    <a:pt x="6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3"/>
            <p:cNvSpPr/>
            <p:nvPr/>
          </p:nvSpPr>
          <p:spPr>
            <a:xfrm>
              <a:off x="5975025" y="1477675"/>
              <a:ext cx="84250" cy="114800"/>
            </a:xfrm>
            <a:custGeom>
              <a:avLst/>
              <a:gdLst/>
              <a:ahLst/>
              <a:cxnLst/>
              <a:rect l="l" t="t" r="r" b="b"/>
              <a:pathLst>
                <a:path w="3370" h="4592" extrusionOk="0">
                  <a:moveTo>
                    <a:pt x="1144" y="0"/>
                  </a:moveTo>
                  <a:cubicBezTo>
                    <a:pt x="868" y="0"/>
                    <a:pt x="601" y="141"/>
                    <a:pt x="403" y="412"/>
                  </a:cubicBezTo>
                  <a:cubicBezTo>
                    <a:pt x="115" y="795"/>
                    <a:pt x="1" y="1254"/>
                    <a:pt x="77" y="1675"/>
                  </a:cubicBezTo>
                  <a:cubicBezTo>
                    <a:pt x="135" y="2211"/>
                    <a:pt x="364" y="2728"/>
                    <a:pt x="556" y="3245"/>
                  </a:cubicBezTo>
                  <a:cubicBezTo>
                    <a:pt x="785" y="3838"/>
                    <a:pt x="1245" y="4221"/>
                    <a:pt x="1819" y="4489"/>
                  </a:cubicBezTo>
                  <a:cubicBezTo>
                    <a:pt x="1978" y="4558"/>
                    <a:pt x="2139" y="4591"/>
                    <a:pt x="2294" y="4591"/>
                  </a:cubicBezTo>
                  <a:cubicBezTo>
                    <a:pt x="2865" y="4591"/>
                    <a:pt x="3354" y="4144"/>
                    <a:pt x="3369" y="3436"/>
                  </a:cubicBezTo>
                  <a:cubicBezTo>
                    <a:pt x="3350" y="3341"/>
                    <a:pt x="3350" y="3168"/>
                    <a:pt x="3331" y="3054"/>
                  </a:cubicBezTo>
                  <a:cubicBezTo>
                    <a:pt x="2987" y="2192"/>
                    <a:pt x="2680" y="1331"/>
                    <a:pt x="2087" y="584"/>
                  </a:cubicBezTo>
                  <a:cubicBezTo>
                    <a:pt x="2010" y="470"/>
                    <a:pt x="1915" y="393"/>
                    <a:pt x="1819" y="297"/>
                  </a:cubicBezTo>
                  <a:cubicBezTo>
                    <a:pt x="1610" y="97"/>
                    <a:pt x="1374" y="0"/>
                    <a:pt x="11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3"/>
            <p:cNvSpPr/>
            <p:nvPr/>
          </p:nvSpPr>
          <p:spPr>
            <a:xfrm>
              <a:off x="6093225" y="833725"/>
              <a:ext cx="71800" cy="125850"/>
            </a:xfrm>
            <a:custGeom>
              <a:avLst/>
              <a:gdLst/>
              <a:ahLst/>
              <a:cxnLst/>
              <a:rect l="l" t="t" r="r" b="b"/>
              <a:pathLst>
                <a:path w="2872" h="5034" extrusionOk="0">
                  <a:moveTo>
                    <a:pt x="941" y="0"/>
                  </a:moveTo>
                  <a:cubicBezTo>
                    <a:pt x="694" y="0"/>
                    <a:pt x="450" y="168"/>
                    <a:pt x="230" y="503"/>
                  </a:cubicBezTo>
                  <a:cubicBezTo>
                    <a:pt x="96" y="675"/>
                    <a:pt x="0" y="905"/>
                    <a:pt x="0" y="1115"/>
                  </a:cubicBezTo>
                  <a:cubicBezTo>
                    <a:pt x="39" y="1976"/>
                    <a:pt x="134" y="2838"/>
                    <a:pt x="517" y="3661"/>
                  </a:cubicBezTo>
                  <a:cubicBezTo>
                    <a:pt x="747" y="4139"/>
                    <a:pt x="1034" y="4541"/>
                    <a:pt x="1474" y="4848"/>
                  </a:cubicBezTo>
                  <a:cubicBezTo>
                    <a:pt x="1636" y="4974"/>
                    <a:pt x="1810" y="5033"/>
                    <a:pt x="1977" y="5033"/>
                  </a:cubicBezTo>
                  <a:cubicBezTo>
                    <a:pt x="2264" y="5033"/>
                    <a:pt x="2528" y="4856"/>
                    <a:pt x="2661" y="4541"/>
                  </a:cubicBezTo>
                  <a:cubicBezTo>
                    <a:pt x="2776" y="4273"/>
                    <a:pt x="2833" y="3986"/>
                    <a:pt x="2871" y="3795"/>
                  </a:cubicBezTo>
                  <a:cubicBezTo>
                    <a:pt x="2852" y="3565"/>
                    <a:pt x="2833" y="3450"/>
                    <a:pt x="2833" y="3316"/>
                  </a:cubicBezTo>
                  <a:cubicBezTo>
                    <a:pt x="2757" y="2244"/>
                    <a:pt x="2240" y="1364"/>
                    <a:pt x="1666" y="503"/>
                  </a:cubicBezTo>
                  <a:cubicBezTo>
                    <a:pt x="1436" y="168"/>
                    <a:pt x="1187" y="0"/>
                    <a:pt x="9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3"/>
            <p:cNvSpPr/>
            <p:nvPr/>
          </p:nvSpPr>
          <p:spPr>
            <a:xfrm>
              <a:off x="5760175" y="944975"/>
              <a:ext cx="78975" cy="116875"/>
            </a:xfrm>
            <a:custGeom>
              <a:avLst/>
              <a:gdLst/>
              <a:ahLst/>
              <a:cxnLst/>
              <a:rect l="l" t="t" r="r" b="b"/>
              <a:pathLst>
                <a:path w="3159" h="4675" extrusionOk="0">
                  <a:moveTo>
                    <a:pt x="1173" y="1"/>
                  </a:moveTo>
                  <a:cubicBezTo>
                    <a:pt x="885" y="1"/>
                    <a:pt x="616" y="197"/>
                    <a:pt x="441" y="570"/>
                  </a:cubicBezTo>
                  <a:cubicBezTo>
                    <a:pt x="154" y="1125"/>
                    <a:pt x="1" y="1699"/>
                    <a:pt x="249" y="2312"/>
                  </a:cubicBezTo>
                  <a:cubicBezTo>
                    <a:pt x="383" y="2694"/>
                    <a:pt x="536" y="3115"/>
                    <a:pt x="728" y="3460"/>
                  </a:cubicBezTo>
                  <a:cubicBezTo>
                    <a:pt x="977" y="3977"/>
                    <a:pt x="1398" y="4321"/>
                    <a:pt x="1895" y="4570"/>
                  </a:cubicBezTo>
                  <a:cubicBezTo>
                    <a:pt x="2032" y="4641"/>
                    <a:pt x="2169" y="4675"/>
                    <a:pt x="2299" y="4675"/>
                  </a:cubicBezTo>
                  <a:cubicBezTo>
                    <a:pt x="2659" y="4675"/>
                    <a:pt x="2965" y="4418"/>
                    <a:pt x="3063" y="3996"/>
                  </a:cubicBezTo>
                  <a:cubicBezTo>
                    <a:pt x="3120" y="3805"/>
                    <a:pt x="3120" y="3613"/>
                    <a:pt x="3159" y="3307"/>
                  </a:cubicBezTo>
                  <a:cubicBezTo>
                    <a:pt x="3063" y="2867"/>
                    <a:pt x="3025" y="2312"/>
                    <a:pt x="2795" y="1833"/>
                  </a:cubicBezTo>
                  <a:cubicBezTo>
                    <a:pt x="2565" y="1297"/>
                    <a:pt x="2221" y="761"/>
                    <a:pt x="1819" y="340"/>
                  </a:cubicBezTo>
                  <a:cubicBezTo>
                    <a:pt x="1614" y="111"/>
                    <a:pt x="1388" y="1"/>
                    <a:pt x="11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3"/>
            <p:cNvSpPr/>
            <p:nvPr/>
          </p:nvSpPr>
          <p:spPr>
            <a:xfrm>
              <a:off x="6140125" y="1091800"/>
              <a:ext cx="65575" cy="114175"/>
            </a:xfrm>
            <a:custGeom>
              <a:avLst/>
              <a:gdLst/>
              <a:ahLst/>
              <a:cxnLst/>
              <a:rect l="l" t="t" r="r" b="b"/>
              <a:pathLst>
                <a:path w="2623" h="4567" extrusionOk="0">
                  <a:moveTo>
                    <a:pt x="942" y="0"/>
                  </a:moveTo>
                  <a:cubicBezTo>
                    <a:pt x="750" y="0"/>
                    <a:pt x="563" y="45"/>
                    <a:pt x="460" y="133"/>
                  </a:cubicBezTo>
                  <a:cubicBezTo>
                    <a:pt x="402" y="171"/>
                    <a:pt x="364" y="228"/>
                    <a:pt x="326" y="267"/>
                  </a:cubicBezTo>
                  <a:cubicBezTo>
                    <a:pt x="192" y="822"/>
                    <a:pt x="0" y="1396"/>
                    <a:pt x="134" y="1970"/>
                  </a:cubicBezTo>
                  <a:cubicBezTo>
                    <a:pt x="287" y="2544"/>
                    <a:pt x="498" y="3119"/>
                    <a:pt x="708" y="3693"/>
                  </a:cubicBezTo>
                  <a:cubicBezTo>
                    <a:pt x="861" y="4018"/>
                    <a:pt x="1091" y="4286"/>
                    <a:pt x="1436" y="4458"/>
                  </a:cubicBezTo>
                  <a:cubicBezTo>
                    <a:pt x="1583" y="4532"/>
                    <a:pt x="1729" y="4567"/>
                    <a:pt x="1866" y="4567"/>
                  </a:cubicBezTo>
                  <a:cubicBezTo>
                    <a:pt x="2262" y="4567"/>
                    <a:pt x="2580" y="4277"/>
                    <a:pt x="2622" y="3808"/>
                  </a:cubicBezTo>
                  <a:lnTo>
                    <a:pt x="2622" y="3425"/>
                  </a:lnTo>
                  <a:cubicBezTo>
                    <a:pt x="2622" y="3291"/>
                    <a:pt x="2622" y="3176"/>
                    <a:pt x="2603" y="3042"/>
                  </a:cubicBezTo>
                  <a:cubicBezTo>
                    <a:pt x="2527" y="2028"/>
                    <a:pt x="2029" y="1166"/>
                    <a:pt x="1570" y="267"/>
                  </a:cubicBezTo>
                  <a:cubicBezTo>
                    <a:pt x="1491" y="88"/>
                    <a:pt x="1211" y="0"/>
                    <a:pt x="9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3"/>
            <p:cNvSpPr/>
            <p:nvPr/>
          </p:nvSpPr>
          <p:spPr>
            <a:xfrm>
              <a:off x="5824775" y="1430550"/>
              <a:ext cx="73225" cy="93625"/>
            </a:xfrm>
            <a:custGeom>
              <a:avLst/>
              <a:gdLst/>
              <a:ahLst/>
              <a:cxnLst/>
              <a:rect l="l" t="t" r="r" b="b"/>
              <a:pathLst>
                <a:path w="2929" h="3745" extrusionOk="0">
                  <a:moveTo>
                    <a:pt x="1034" y="0"/>
                  </a:moveTo>
                  <a:cubicBezTo>
                    <a:pt x="938" y="19"/>
                    <a:pt x="843" y="58"/>
                    <a:pt x="766" y="77"/>
                  </a:cubicBezTo>
                  <a:cubicBezTo>
                    <a:pt x="134" y="364"/>
                    <a:pt x="0" y="651"/>
                    <a:pt x="58" y="1264"/>
                  </a:cubicBezTo>
                  <a:cubicBezTo>
                    <a:pt x="58" y="1359"/>
                    <a:pt x="58" y="1455"/>
                    <a:pt x="96" y="1551"/>
                  </a:cubicBezTo>
                  <a:cubicBezTo>
                    <a:pt x="307" y="2087"/>
                    <a:pt x="536" y="2642"/>
                    <a:pt x="824" y="3120"/>
                  </a:cubicBezTo>
                  <a:cubicBezTo>
                    <a:pt x="1060" y="3541"/>
                    <a:pt x="1432" y="3745"/>
                    <a:pt x="1864" y="3745"/>
                  </a:cubicBezTo>
                  <a:cubicBezTo>
                    <a:pt x="2062" y="3745"/>
                    <a:pt x="2273" y="3702"/>
                    <a:pt x="2489" y="3618"/>
                  </a:cubicBezTo>
                  <a:cubicBezTo>
                    <a:pt x="2757" y="3522"/>
                    <a:pt x="2929" y="3331"/>
                    <a:pt x="2891" y="3044"/>
                  </a:cubicBezTo>
                  <a:cubicBezTo>
                    <a:pt x="2872" y="2546"/>
                    <a:pt x="2776" y="2029"/>
                    <a:pt x="2489" y="1589"/>
                  </a:cubicBezTo>
                  <a:cubicBezTo>
                    <a:pt x="2374" y="1359"/>
                    <a:pt x="2163" y="1149"/>
                    <a:pt x="2125" y="919"/>
                  </a:cubicBezTo>
                  <a:cubicBezTo>
                    <a:pt x="2106" y="574"/>
                    <a:pt x="1895" y="440"/>
                    <a:pt x="1627" y="287"/>
                  </a:cubicBezTo>
                  <a:cubicBezTo>
                    <a:pt x="1436" y="192"/>
                    <a:pt x="1225" y="96"/>
                    <a:pt x="10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3"/>
            <p:cNvSpPr/>
            <p:nvPr/>
          </p:nvSpPr>
          <p:spPr>
            <a:xfrm>
              <a:off x="6294200" y="1312575"/>
              <a:ext cx="75150" cy="88150"/>
            </a:xfrm>
            <a:custGeom>
              <a:avLst/>
              <a:gdLst/>
              <a:ahLst/>
              <a:cxnLst/>
              <a:rect l="l" t="t" r="r" b="b"/>
              <a:pathLst>
                <a:path w="3006" h="3526" extrusionOk="0">
                  <a:moveTo>
                    <a:pt x="871" y="1"/>
                  </a:moveTo>
                  <a:cubicBezTo>
                    <a:pt x="573" y="1"/>
                    <a:pt x="333" y="196"/>
                    <a:pt x="173" y="566"/>
                  </a:cubicBezTo>
                  <a:cubicBezTo>
                    <a:pt x="77" y="776"/>
                    <a:pt x="58" y="987"/>
                    <a:pt x="0" y="1197"/>
                  </a:cubicBezTo>
                  <a:cubicBezTo>
                    <a:pt x="39" y="1351"/>
                    <a:pt x="39" y="1484"/>
                    <a:pt x="77" y="1618"/>
                  </a:cubicBezTo>
                  <a:cubicBezTo>
                    <a:pt x="383" y="2327"/>
                    <a:pt x="862" y="2920"/>
                    <a:pt x="1493" y="3399"/>
                  </a:cubicBezTo>
                  <a:cubicBezTo>
                    <a:pt x="1612" y="3488"/>
                    <a:pt x="1741" y="3525"/>
                    <a:pt x="1872" y="3525"/>
                  </a:cubicBezTo>
                  <a:cubicBezTo>
                    <a:pt x="1995" y="3525"/>
                    <a:pt x="2120" y="3492"/>
                    <a:pt x="2240" y="3437"/>
                  </a:cubicBezTo>
                  <a:cubicBezTo>
                    <a:pt x="2546" y="3284"/>
                    <a:pt x="2776" y="3073"/>
                    <a:pt x="2910" y="2767"/>
                  </a:cubicBezTo>
                  <a:cubicBezTo>
                    <a:pt x="2948" y="2595"/>
                    <a:pt x="3006" y="2384"/>
                    <a:pt x="2948" y="2212"/>
                  </a:cubicBezTo>
                  <a:cubicBezTo>
                    <a:pt x="2661" y="1370"/>
                    <a:pt x="2202" y="623"/>
                    <a:pt x="1417" y="183"/>
                  </a:cubicBezTo>
                  <a:cubicBezTo>
                    <a:pt x="1219" y="60"/>
                    <a:pt x="1036" y="1"/>
                    <a:pt x="8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3"/>
            <p:cNvSpPr/>
            <p:nvPr/>
          </p:nvSpPr>
          <p:spPr>
            <a:xfrm>
              <a:off x="6319075" y="1084475"/>
              <a:ext cx="66075" cy="89725"/>
            </a:xfrm>
            <a:custGeom>
              <a:avLst/>
              <a:gdLst/>
              <a:ahLst/>
              <a:cxnLst/>
              <a:rect l="l" t="t" r="r" b="b"/>
              <a:pathLst>
                <a:path w="2643" h="3589" extrusionOk="0">
                  <a:moveTo>
                    <a:pt x="745" y="0"/>
                  </a:moveTo>
                  <a:cubicBezTo>
                    <a:pt x="400" y="0"/>
                    <a:pt x="126" y="201"/>
                    <a:pt x="39" y="579"/>
                  </a:cubicBezTo>
                  <a:cubicBezTo>
                    <a:pt x="1" y="847"/>
                    <a:pt x="1" y="1134"/>
                    <a:pt x="20" y="1421"/>
                  </a:cubicBezTo>
                  <a:cubicBezTo>
                    <a:pt x="96" y="1995"/>
                    <a:pt x="403" y="2493"/>
                    <a:pt x="709" y="2971"/>
                  </a:cubicBezTo>
                  <a:cubicBezTo>
                    <a:pt x="977" y="3392"/>
                    <a:pt x="1341" y="3526"/>
                    <a:pt x="1762" y="3584"/>
                  </a:cubicBezTo>
                  <a:cubicBezTo>
                    <a:pt x="1794" y="3587"/>
                    <a:pt x="1825" y="3589"/>
                    <a:pt x="1856" y="3589"/>
                  </a:cubicBezTo>
                  <a:cubicBezTo>
                    <a:pt x="2191" y="3589"/>
                    <a:pt x="2441" y="3399"/>
                    <a:pt x="2546" y="3048"/>
                  </a:cubicBezTo>
                  <a:cubicBezTo>
                    <a:pt x="2604" y="2895"/>
                    <a:pt x="2623" y="2742"/>
                    <a:pt x="2642" y="2531"/>
                  </a:cubicBezTo>
                  <a:cubicBezTo>
                    <a:pt x="2432" y="1689"/>
                    <a:pt x="2202" y="828"/>
                    <a:pt x="1436" y="253"/>
                  </a:cubicBezTo>
                  <a:cubicBezTo>
                    <a:pt x="1341" y="177"/>
                    <a:pt x="1207" y="100"/>
                    <a:pt x="1092" y="62"/>
                  </a:cubicBezTo>
                  <a:cubicBezTo>
                    <a:pt x="972" y="20"/>
                    <a:pt x="855" y="0"/>
                    <a:pt x="7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3"/>
            <p:cNvSpPr/>
            <p:nvPr/>
          </p:nvSpPr>
          <p:spPr>
            <a:xfrm>
              <a:off x="5717100" y="1176600"/>
              <a:ext cx="58875" cy="103250"/>
            </a:xfrm>
            <a:custGeom>
              <a:avLst/>
              <a:gdLst/>
              <a:ahLst/>
              <a:cxnLst/>
              <a:rect l="l" t="t" r="r" b="b"/>
              <a:pathLst>
                <a:path w="2355" h="4130" extrusionOk="0">
                  <a:moveTo>
                    <a:pt x="904" y="0"/>
                  </a:moveTo>
                  <a:cubicBezTo>
                    <a:pt x="837" y="0"/>
                    <a:pt x="766" y="11"/>
                    <a:pt x="690" y="33"/>
                  </a:cubicBezTo>
                  <a:cubicBezTo>
                    <a:pt x="365" y="129"/>
                    <a:pt x="192" y="320"/>
                    <a:pt x="192" y="665"/>
                  </a:cubicBezTo>
                  <a:lnTo>
                    <a:pt x="192" y="1239"/>
                  </a:lnTo>
                  <a:cubicBezTo>
                    <a:pt x="1" y="2177"/>
                    <a:pt x="441" y="2885"/>
                    <a:pt x="728" y="3650"/>
                  </a:cubicBezTo>
                  <a:cubicBezTo>
                    <a:pt x="843" y="3918"/>
                    <a:pt x="1054" y="4129"/>
                    <a:pt x="1398" y="4129"/>
                  </a:cubicBezTo>
                  <a:cubicBezTo>
                    <a:pt x="1407" y="4129"/>
                    <a:pt x="1417" y="4130"/>
                    <a:pt x="1426" y="4130"/>
                  </a:cubicBezTo>
                  <a:cubicBezTo>
                    <a:pt x="1913" y="4130"/>
                    <a:pt x="2354" y="3640"/>
                    <a:pt x="2298" y="3115"/>
                  </a:cubicBezTo>
                  <a:cubicBezTo>
                    <a:pt x="2279" y="2866"/>
                    <a:pt x="2279" y="2617"/>
                    <a:pt x="2279" y="2349"/>
                  </a:cubicBezTo>
                  <a:cubicBezTo>
                    <a:pt x="2259" y="1526"/>
                    <a:pt x="2049" y="779"/>
                    <a:pt x="1398" y="205"/>
                  </a:cubicBezTo>
                  <a:cubicBezTo>
                    <a:pt x="1220" y="68"/>
                    <a:pt x="1072" y="0"/>
                    <a:pt x="9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3"/>
            <p:cNvSpPr/>
            <p:nvPr/>
          </p:nvSpPr>
          <p:spPr>
            <a:xfrm>
              <a:off x="6214775" y="1495625"/>
              <a:ext cx="68925" cy="79025"/>
            </a:xfrm>
            <a:custGeom>
              <a:avLst/>
              <a:gdLst/>
              <a:ahLst/>
              <a:cxnLst/>
              <a:rect l="l" t="t" r="r" b="b"/>
              <a:pathLst>
                <a:path w="2757" h="3161" extrusionOk="0">
                  <a:moveTo>
                    <a:pt x="1015" y="0"/>
                  </a:moveTo>
                  <a:cubicBezTo>
                    <a:pt x="402" y="39"/>
                    <a:pt x="153" y="249"/>
                    <a:pt x="77" y="728"/>
                  </a:cubicBezTo>
                  <a:cubicBezTo>
                    <a:pt x="0" y="1091"/>
                    <a:pt x="19" y="1436"/>
                    <a:pt x="211" y="1761"/>
                  </a:cubicBezTo>
                  <a:cubicBezTo>
                    <a:pt x="440" y="2087"/>
                    <a:pt x="670" y="2431"/>
                    <a:pt x="938" y="2757"/>
                  </a:cubicBezTo>
                  <a:cubicBezTo>
                    <a:pt x="1184" y="3056"/>
                    <a:pt x="1496" y="3161"/>
                    <a:pt x="1872" y="3161"/>
                  </a:cubicBezTo>
                  <a:cubicBezTo>
                    <a:pt x="1905" y="3161"/>
                    <a:pt x="1938" y="3160"/>
                    <a:pt x="1972" y="3159"/>
                  </a:cubicBezTo>
                  <a:cubicBezTo>
                    <a:pt x="2316" y="3139"/>
                    <a:pt x="2565" y="2948"/>
                    <a:pt x="2661" y="2584"/>
                  </a:cubicBezTo>
                  <a:cubicBezTo>
                    <a:pt x="2756" y="2182"/>
                    <a:pt x="2756" y="1800"/>
                    <a:pt x="2508" y="1474"/>
                  </a:cubicBezTo>
                  <a:cubicBezTo>
                    <a:pt x="2220" y="1034"/>
                    <a:pt x="1914" y="632"/>
                    <a:pt x="1550" y="268"/>
                  </a:cubicBezTo>
                  <a:cubicBezTo>
                    <a:pt x="1397" y="96"/>
                    <a:pt x="1110" y="58"/>
                    <a:pt x="10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3"/>
            <p:cNvSpPr/>
            <p:nvPr/>
          </p:nvSpPr>
          <p:spPr>
            <a:xfrm>
              <a:off x="5895600" y="851650"/>
              <a:ext cx="60800" cy="76475"/>
            </a:xfrm>
            <a:custGeom>
              <a:avLst/>
              <a:gdLst/>
              <a:ahLst/>
              <a:cxnLst/>
              <a:rect l="l" t="t" r="r" b="b"/>
              <a:pathLst>
                <a:path w="2432" h="3059" extrusionOk="0">
                  <a:moveTo>
                    <a:pt x="1337" y="1"/>
                  </a:moveTo>
                  <a:cubicBezTo>
                    <a:pt x="1288" y="1"/>
                    <a:pt x="1238" y="6"/>
                    <a:pt x="1187" y="15"/>
                  </a:cubicBezTo>
                  <a:cubicBezTo>
                    <a:pt x="575" y="188"/>
                    <a:pt x="0" y="551"/>
                    <a:pt x="39" y="1336"/>
                  </a:cubicBezTo>
                  <a:cubicBezTo>
                    <a:pt x="58" y="1738"/>
                    <a:pt x="153" y="2102"/>
                    <a:pt x="402" y="2408"/>
                  </a:cubicBezTo>
                  <a:cubicBezTo>
                    <a:pt x="575" y="2657"/>
                    <a:pt x="785" y="2848"/>
                    <a:pt x="976" y="3059"/>
                  </a:cubicBezTo>
                  <a:cubicBezTo>
                    <a:pt x="1110" y="3039"/>
                    <a:pt x="1244" y="3039"/>
                    <a:pt x="1398" y="2982"/>
                  </a:cubicBezTo>
                  <a:cubicBezTo>
                    <a:pt x="2125" y="2829"/>
                    <a:pt x="2431" y="2408"/>
                    <a:pt x="2412" y="1700"/>
                  </a:cubicBezTo>
                  <a:cubicBezTo>
                    <a:pt x="2393" y="1221"/>
                    <a:pt x="2144" y="781"/>
                    <a:pt x="1934" y="360"/>
                  </a:cubicBezTo>
                  <a:cubicBezTo>
                    <a:pt x="1790" y="121"/>
                    <a:pt x="1580" y="1"/>
                    <a:pt x="13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3"/>
            <p:cNvSpPr/>
            <p:nvPr/>
          </p:nvSpPr>
          <p:spPr>
            <a:xfrm>
              <a:off x="5693175" y="1425500"/>
              <a:ext cx="62725" cy="75025"/>
            </a:xfrm>
            <a:custGeom>
              <a:avLst/>
              <a:gdLst/>
              <a:ahLst/>
              <a:cxnLst/>
              <a:rect l="l" t="t" r="r" b="b"/>
              <a:pathLst>
                <a:path w="2509" h="3001" extrusionOk="0">
                  <a:moveTo>
                    <a:pt x="1117" y="0"/>
                  </a:moveTo>
                  <a:cubicBezTo>
                    <a:pt x="1065" y="0"/>
                    <a:pt x="1006" y="4"/>
                    <a:pt x="939" y="11"/>
                  </a:cubicBezTo>
                  <a:cubicBezTo>
                    <a:pt x="766" y="30"/>
                    <a:pt x="632" y="68"/>
                    <a:pt x="460" y="87"/>
                  </a:cubicBezTo>
                  <a:cubicBezTo>
                    <a:pt x="173" y="164"/>
                    <a:pt x="1" y="355"/>
                    <a:pt x="1" y="642"/>
                  </a:cubicBezTo>
                  <a:cubicBezTo>
                    <a:pt x="1" y="930"/>
                    <a:pt x="1" y="1236"/>
                    <a:pt x="116" y="1466"/>
                  </a:cubicBezTo>
                  <a:cubicBezTo>
                    <a:pt x="345" y="1906"/>
                    <a:pt x="652" y="2289"/>
                    <a:pt x="939" y="2671"/>
                  </a:cubicBezTo>
                  <a:cubicBezTo>
                    <a:pt x="1111" y="2901"/>
                    <a:pt x="1398" y="2997"/>
                    <a:pt x="1704" y="2997"/>
                  </a:cubicBezTo>
                  <a:cubicBezTo>
                    <a:pt x="1736" y="2999"/>
                    <a:pt x="1766" y="3000"/>
                    <a:pt x="1795" y="3000"/>
                  </a:cubicBezTo>
                  <a:cubicBezTo>
                    <a:pt x="2235" y="3000"/>
                    <a:pt x="2471" y="2732"/>
                    <a:pt x="2489" y="2212"/>
                  </a:cubicBezTo>
                  <a:cubicBezTo>
                    <a:pt x="2508" y="1925"/>
                    <a:pt x="2451" y="1657"/>
                    <a:pt x="2279" y="1408"/>
                  </a:cubicBezTo>
                  <a:cubicBezTo>
                    <a:pt x="2049" y="1064"/>
                    <a:pt x="1838" y="700"/>
                    <a:pt x="1628" y="336"/>
                  </a:cubicBezTo>
                  <a:cubicBezTo>
                    <a:pt x="1470" y="84"/>
                    <a:pt x="1364" y="0"/>
                    <a:pt x="11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3"/>
            <p:cNvSpPr/>
            <p:nvPr/>
          </p:nvSpPr>
          <p:spPr>
            <a:xfrm>
              <a:off x="5901325" y="1658100"/>
              <a:ext cx="68475" cy="87275"/>
            </a:xfrm>
            <a:custGeom>
              <a:avLst/>
              <a:gdLst/>
              <a:ahLst/>
              <a:cxnLst/>
              <a:rect l="l" t="t" r="r" b="b"/>
              <a:pathLst>
                <a:path w="2739" h="3491" extrusionOk="0">
                  <a:moveTo>
                    <a:pt x="852" y="0"/>
                  </a:moveTo>
                  <a:cubicBezTo>
                    <a:pt x="751" y="0"/>
                    <a:pt x="606" y="20"/>
                    <a:pt x="403" y="47"/>
                  </a:cubicBezTo>
                  <a:cubicBezTo>
                    <a:pt x="192" y="545"/>
                    <a:pt x="1" y="1043"/>
                    <a:pt x="212" y="1598"/>
                  </a:cubicBezTo>
                  <a:cubicBezTo>
                    <a:pt x="460" y="2210"/>
                    <a:pt x="747" y="2765"/>
                    <a:pt x="1398" y="3053"/>
                  </a:cubicBezTo>
                  <a:cubicBezTo>
                    <a:pt x="1532" y="3110"/>
                    <a:pt x="1647" y="3225"/>
                    <a:pt x="1743" y="3340"/>
                  </a:cubicBezTo>
                  <a:cubicBezTo>
                    <a:pt x="1861" y="3448"/>
                    <a:pt x="1974" y="3490"/>
                    <a:pt x="2093" y="3490"/>
                  </a:cubicBezTo>
                  <a:cubicBezTo>
                    <a:pt x="2204" y="3490"/>
                    <a:pt x="2321" y="3453"/>
                    <a:pt x="2451" y="3397"/>
                  </a:cubicBezTo>
                  <a:cubicBezTo>
                    <a:pt x="2700" y="3263"/>
                    <a:pt x="2738" y="3072"/>
                    <a:pt x="2738" y="2842"/>
                  </a:cubicBezTo>
                  <a:cubicBezTo>
                    <a:pt x="2738" y="2497"/>
                    <a:pt x="2642" y="2191"/>
                    <a:pt x="2451" y="1923"/>
                  </a:cubicBezTo>
                  <a:lnTo>
                    <a:pt x="1934" y="1215"/>
                  </a:lnTo>
                  <a:cubicBezTo>
                    <a:pt x="1609" y="737"/>
                    <a:pt x="1609" y="737"/>
                    <a:pt x="1015" y="545"/>
                  </a:cubicBezTo>
                  <a:cubicBezTo>
                    <a:pt x="1084" y="122"/>
                    <a:pt x="1103" y="0"/>
                    <a:pt x="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33"/>
            <p:cNvSpPr/>
            <p:nvPr/>
          </p:nvSpPr>
          <p:spPr>
            <a:xfrm>
              <a:off x="6467425" y="1175025"/>
              <a:ext cx="47875" cy="70800"/>
            </a:xfrm>
            <a:custGeom>
              <a:avLst/>
              <a:gdLst/>
              <a:ahLst/>
              <a:cxnLst/>
              <a:rect l="l" t="t" r="r" b="b"/>
              <a:pathLst>
                <a:path w="1915" h="2832" extrusionOk="0">
                  <a:moveTo>
                    <a:pt x="785" y="0"/>
                  </a:moveTo>
                  <a:cubicBezTo>
                    <a:pt x="230" y="192"/>
                    <a:pt x="19" y="574"/>
                    <a:pt x="19" y="1091"/>
                  </a:cubicBezTo>
                  <a:cubicBezTo>
                    <a:pt x="0" y="1665"/>
                    <a:pt x="19" y="2220"/>
                    <a:pt x="498" y="2661"/>
                  </a:cubicBezTo>
                  <a:cubicBezTo>
                    <a:pt x="635" y="2776"/>
                    <a:pt x="815" y="2832"/>
                    <a:pt x="997" y="2832"/>
                  </a:cubicBezTo>
                  <a:cubicBezTo>
                    <a:pt x="1298" y="2832"/>
                    <a:pt x="1604" y="2679"/>
                    <a:pt x="1723" y="2393"/>
                  </a:cubicBezTo>
                  <a:cubicBezTo>
                    <a:pt x="1914" y="1895"/>
                    <a:pt x="1876" y="1397"/>
                    <a:pt x="1742" y="881"/>
                  </a:cubicBezTo>
                  <a:cubicBezTo>
                    <a:pt x="1627" y="460"/>
                    <a:pt x="1340" y="268"/>
                    <a:pt x="957" y="153"/>
                  </a:cubicBezTo>
                  <a:cubicBezTo>
                    <a:pt x="900" y="134"/>
                    <a:pt x="862" y="58"/>
                    <a:pt x="7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3"/>
            <p:cNvSpPr/>
            <p:nvPr/>
          </p:nvSpPr>
          <p:spPr>
            <a:xfrm>
              <a:off x="6306150" y="864950"/>
              <a:ext cx="60325" cy="65925"/>
            </a:xfrm>
            <a:custGeom>
              <a:avLst/>
              <a:gdLst/>
              <a:ahLst/>
              <a:cxnLst/>
              <a:rect l="l" t="t" r="r" b="b"/>
              <a:pathLst>
                <a:path w="2413" h="2637" extrusionOk="0">
                  <a:moveTo>
                    <a:pt x="1035" y="0"/>
                  </a:moveTo>
                  <a:cubicBezTo>
                    <a:pt x="652" y="38"/>
                    <a:pt x="365" y="153"/>
                    <a:pt x="154" y="459"/>
                  </a:cubicBezTo>
                  <a:cubicBezTo>
                    <a:pt x="78" y="593"/>
                    <a:pt x="1" y="766"/>
                    <a:pt x="20" y="900"/>
                  </a:cubicBezTo>
                  <a:cubicBezTo>
                    <a:pt x="154" y="1493"/>
                    <a:pt x="403" y="2048"/>
                    <a:pt x="920" y="2431"/>
                  </a:cubicBezTo>
                  <a:cubicBezTo>
                    <a:pt x="1097" y="2569"/>
                    <a:pt x="1286" y="2637"/>
                    <a:pt x="1465" y="2637"/>
                  </a:cubicBezTo>
                  <a:cubicBezTo>
                    <a:pt x="1732" y="2637"/>
                    <a:pt x="1977" y="2487"/>
                    <a:pt x="2126" y="2201"/>
                  </a:cubicBezTo>
                  <a:cubicBezTo>
                    <a:pt x="2413" y="1723"/>
                    <a:pt x="2394" y="1263"/>
                    <a:pt x="2068" y="861"/>
                  </a:cubicBezTo>
                  <a:cubicBezTo>
                    <a:pt x="1858" y="593"/>
                    <a:pt x="1609" y="345"/>
                    <a:pt x="1341" y="115"/>
                  </a:cubicBezTo>
                  <a:cubicBezTo>
                    <a:pt x="1245" y="38"/>
                    <a:pt x="1111" y="19"/>
                    <a:pt x="10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3"/>
            <p:cNvSpPr/>
            <p:nvPr/>
          </p:nvSpPr>
          <p:spPr>
            <a:xfrm>
              <a:off x="6456900" y="946750"/>
              <a:ext cx="56000" cy="66150"/>
            </a:xfrm>
            <a:custGeom>
              <a:avLst/>
              <a:gdLst/>
              <a:ahLst/>
              <a:cxnLst/>
              <a:rect l="l" t="t" r="r" b="b"/>
              <a:pathLst>
                <a:path w="2240" h="2646" extrusionOk="0">
                  <a:moveTo>
                    <a:pt x="909" y="0"/>
                  </a:moveTo>
                  <a:cubicBezTo>
                    <a:pt x="634" y="0"/>
                    <a:pt x="362" y="187"/>
                    <a:pt x="172" y="556"/>
                  </a:cubicBezTo>
                  <a:cubicBezTo>
                    <a:pt x="77" y="709"/>
                    <a:pt x="58" y="901"/>
                    <a:pt x="0" y="1073"/>
                  </a:cubicBezTo>
                  <a:cubicBezTo>
                    <a:pt x="134" y="1666"/>
                    <a:pt x="364" y="2202"/>
                    <a:pt x="919" y="2528"/>
                  </a:cubicBezTo>
                  <a:cubicBezTo>
                    <a:pt x="1057" y="2608"/>
                    <a:pt x="1191" y="2645"/>
                    <a:pt x="1317" y="2645"/>
                  </a:cubicBezTo>
                  <a:cubicBezTo>
                    <a:pt x="1610" y="2645"/>
                    <a:pt x="1857" y="2442"/>
                    <a:pt x="1991" y="2107"/>
                  </a:cubicBezTo>
                  <a:cubicBezTo>
                    <a:pt x="2240" y="1456"/>
                    <a:pt x="1895" y="958"/>
                    <a:pt x="1608" y="480"/>
                  </a:cubicBezTo>
                  <a:cubicBezTo>
                    <a:pt x="1415" y="159"/>
                    <a:pt x="1161" y="0"/>
                    <a:pt x="9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33"/>
            <p:cNvSpPr/>
            <p:nvPr/>
          </p:nvSpPr>
          <p:spPr>
            <a:xfrm>
              <a:off x="6154475" y="1671725"/>
              <a:ext cx="55525" cy="58050"/>
            </a:xfrm>
            <a:custGeom>
              <a:avLst/>
              <a:gdLst/>
              <a:ahLst/>
              <a:cxnLst/>
              <a:rect l="l" t="t" r="r" b="b"/>
              <a:pathLst>
                <a:path w="2221" h="2322" extrusionOk="0">
                  <a:moveTo>
                    <a:pt x="1130" y="0"/>
                  </a:moveTo>
                  <a:cubicBezTo>
                    <a:pt x="364" y="19"/>
                    <a:pt x="0" y="383"/>
                    <a:pt x="77" y="995"/>
                  </a:cubicBezTo>
                  <a:cubicBezTo>
                    <a:pt x="115" y="1340"/>
                    <a:pt x="211" y="1627"/>
                    <a:pt x="498" y="1818"/>
                  </a:cubicBezTo>
                  <a:cubicBezTo>
                    <a:pt x="689" y="1933"/>
                    <a:pt x="862" y="2086"/>
                    <a:pt x="1053" y="2201"/>
                  </a:cubicBezTo>
                  <a:cubicBezTo>
                    <a:pt x="1191" y="2283"/>
                    <a:pt x="1338" y="2321"/>
                    <a:pt x="1480" y="2321"/>
                  </a:cubicBezTo>
                  <a:cubicBezTo>
                    <a:pt x="1871" y="2321"/>
                    <a:pt x="2221" y="2033"/>
                    <a:pt x="2221" y="1570"/>
                  </a:cubicBezTo>
                  <a:cubicBezTo>
                    <a:pt x="2202" y="1053"/>
                    <a:pt x="2048" y="498"/>
                    <a:pt x="1570" y="172"/>
                  </a:cubicBezTo>
                  <a:cubicBezTo>
                    <a:pt x="1417" y="77"/>
                    <a:pt x="1225" y="38"/>
                    <a:pt x="11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6" name="Google Shape;656;p33"/>
          <p:cNvGrpSpPr/>
          <p:nvPr/>
        </p:nvGrpSpPr>
        <p:grpSpPr>
          <a:xfrm rot="-8017760">
            <a:off x="8367851" y="-28933"/>
            <a:ext cx="1095747" cy="517782"/>
            <a:chOff x="922875" y="1003700"/>
            <a:chExt cx="472800" cy="191450"/>
          </a:xfrm>
        </p:grpSpPr>
        <p:sp>
          <p:nvSpPr>
            <p:cNvPr id="657" name="Google Shape;657;p33"/>
            <p:cNvSpPr/>
            <p:nvPr/>
          </p:nvSpPr>
          <p:spPr>
            <a:xfrm>
              <a:off x="1068325" y="1006575"/>
              <a:ext cx="105800" cy="174700"/>
            </a:xfrm>
            <a:custGeom>
              <a:avLst/>
              <a:gdLst/>
              <a:ahLst/>
              <a:cxnLst/>
              <a:rect l="l" t="t" r="r" b="b"/>
              <a:pathLst>
                <a:path w="4232" h="6988" extrusionOk="0">
                  <a:moveTo>
                    <a:pt x="20" y="1"/>
                  </a:moveTo>
                  <a:cubicBezTo>
                    <a:pt x="20" y="20"/>
                    <a:pt x="1" y="39"/>
                    <a:pt x="1" y="58"/>
                  </a:cubicBezTo>
                  <a:cubicBezTo>
                    <a:pt x="1245" y="2202"/>
                    <a:pt x="2489" y="4326"/>
                    <a:pt x="3752" y="6432"/>
                  </a:cubicBezTo>
                  <a:cubicBezTo>
                    <a:pt x="3848" y="6604"/>
                    <a:pt x="4001" y="6738"/>
                    <a:pt x="4193" y="6987"/>
                  </a:cubicBezTo>
                  <a:cubicBezTo>
                    <a:pt x="4231" y="6432"/>
                    <a:pt x="4020" y="6202"/>
                    <a:pt x="3848" y="5877"/>
                  </a:cubicBezTo>
                  <a:cubicBezTo>
                    <a:pt x="3599" y="5379"/>
                    <a:pt x="3312" y="4882"/>
                    <a:pt x="3025" y="4365"/>
                  </a:cubicBezTo>
                  <a:cubicBezTo>
                    <a:pt x="2298" y="3178"/>
                    <a:pt x="1704" y="1876"/>
                    <a:pt x="881" y="728"/>
                  </a:cubicBezTo>
                  <a:cubicBezTo>
                    <a:pt x="556" y="250"/>
                    <a:pt x="556" y="230"/>
                    <a:pt x="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33"/>
            <p:cNvSpPr/>
            <p:nvPr/>
          </p:nvSpPr>
          <p:spPr>
            <a:xfrm>
              <a:off x="922875" y="1062575"/>
              <a:ext cx="169900" cy="118200"/>
            </a:xfrm>
            <a:custGeom>
              <a:avLst/>
              <a:gdLst/>
              <a:ahLst/>
              <a:cxnLst/>
              <a:rect l="l" t="t" r="r" b="b"/>
              <a:pathLst>
                <a:path w="6796" h="4728" extrusionOk="0">
                  <a:moveTo>
                    <a:pt x="96" y="0"/>
                  </a:moveTo>
                  <a:cubicBezTo>
                    <a:pt x="0" y="383"/>
                    <a:pt x="268" y="440"/>
                    <a:pt x="440" y="555"/>
                  </a:cubicBezTo>
                  <a:cubicBezTo>
                    <a:pt x="2182" y="1818"/>
                    <a:pt x="3981" y="2967"/>
                    <a:pt x="5685" y="4288"/>
                  </a:cubicBezTo>
                  <a:cubicBezTo>
                    <a:pt x="5972" y="4498"/>
                    <a:pt x="6259" y="4690"/>
                    <a:pt x="6795" y="4728"/>
                  </a:cubicBezTo>
                  <a:cubicBezTo>
                    <a:pt x="5608" y="3790"/>
                    <a:pt x="4594" y="2871"/>
                    <a:pt x="3484" y="2125"/>
                  </a:cubicBezTo>
                  <a:cubicBezTo>
                    <a:pt x="2354" y="1436"/>
                    <a:pt x="1378" y="517"/>
                    <a:pt x="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33"/>
            <p:cNvSpPr/>
            <p:nvPr/>
          </p:nvSpPr>
          <p:spPr>
            <a:xfrm>
              <a:off x="1139150" y="1003700"/>
              <a:ext cx="68450" cy="175675"/>
            </a:xfrm>
            <a:custGeom>
              <a:avLst/>
              <a:gdLst/>
              <a:ahLst/>
              <a:cxnLst/>
              <a:rect l="l" t="t" r="r" b="b"/>
              <a:pathLst>
                <a:path w="2738" h="7027" extrusionOk="0">
                  <a:moveTo>
                    <a:pt x="192" y="1"/>
                  </a:moveTo>
                  <a:cubicBezTo>
                    <a:pt x="39" y="97"/>
                    <a:pt x="20" y="116"/>
                    <a:pt x="20" y="135"/>
                  </a:cubicBezTo>
                  <a:cubicBezTo>
                    <a:pt x="20" y="250"/>
                    <a:pt x="1" y="403"/>
                    <a:pt x="39" y="499"/>
                  </a:cubicBezTo>
                  <a:cubicBezTo>
                    <a:pt x="632" y="1743"/>
                    <a:pt x="1015" y="3063"/>
                    <a:pt x="1455" y="4365"/>
                  </a:cubicBezTo>
                  <a:cubicBezTo>
                    <a:pt x="1723" y="5111"/>
                    <a:pt x="1972" y="5877"/>
                    <a:pt x="2259" y="6623"/>
                  </a:cubicBezTo>
                  <a:cubicBezTo>
                    <a:pt x="2333" y="6789"/>
                    <a:pt x="2389" y="7026"/>
                    <a:pt x="2701" y="7026"/>
                  </a:cubicBezTo>
                  <a:cubicBezTo>
                    <a:pt x="2713" y="7026"/>
                    <a:pt x="2725" y="7026"/>
                    <a:pt x="2738" y="7025"/>
                  </a:cubicBezTo>
                  <a:cubicBezTo>
                    <a:pt x="2604" y="6088"/>
                    <a:pt x="2240" y="5265"/>
                    <a:pt x="1934" y="4403"/>
                  </a:cubicBezTo>
                  <a:cubicBezTo>
                    <a:pt x="1398" y="2929"/>
                    <a:pt x="977" y="1436"/>
                    <a:pt x="1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33"/>
            <p:cNvSpPr/>
            <p:nvPr/>
          </p:nvSpPr>
          <p:spPr>
            <a:xfrm>
              <a:off x="997025" y="1025725"/>
              <a:ext cx="133550" cy="151225"/>
            </a:xfrm>
            <a:custGeom>
              <a:avLst/>
              <a:gdLst/>
              <a:ahLst/>
              <a:cxnLst/>
              <a:rect l="l" t="t" r="r" b="b"/>
              <a:pathLst>
                <a:path w="5342" h="6049" extrusionOk="0">
                  <a:moveTo>
                    <a:pt x="1" y="0"/>
                  </a:moveTo>
                  <a:lnTo>
                    <a:pt x="1" y="0"/>
                  </a:lnTo>
                  <a:cubicBezTo>
                    <a:pt x="288" y="651"/>
                    <a:pt x="901" y="996"/>
                    <a:pt x="1303" y="1512"/>
                  </a:cubicBezTo>
                  <a:cubicBezTo>
                    <a:pt x="1705" y="2010"/>
                    <a:pt x="2183" y="2469"/>
                    <a:pt x="2585" y="2948"/>
                  </a:cubicBezTo>
                  <a:cubicBezTo>
                    <a:pt x="3044" y="3465"/>
                    <a:pt x="3446" y="4020"/>
                    <a:pt x="3887" y="4517"/>
                  </a:cubicBezTo>
                  <a:cubicBezTo>
                    <a:pt x="4308" y="5015"/>
                    <a:pt x="4652" y="5628"/>
                    <a:pt x="5169" y="6049"/>
                  </a:cubicBezTo>
                  <a:cubicBezTo>
                    <a:pt x="5226" y="5991"/>
                    <a:pt x="5303" y="5972"/>
                    <a:pt x="5341" y="5934"/>
                  </a:cubicBezTo>
                  <a:cubicBezTo>
                    <a:pt x="4461" y="4728"/>
                    <a:pt x="3619" y="3541"/>
                    <a:pt x="2700" y="2393"/>
                  </a:cubicBezTo>
                  <a:cubicBezTo>
                    <a:pt x="2087" y="1608"/>
                    <a:pt x="1379" y="900"/>
                    <a:pt x="556" y="307"/>
                  </a:cubicBezTo>
                  <a:cubicBezTo>
                    <a:pt x="384" y="192"/>
                    <a:pt x="192" y="96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33"/>
            <p:cNvSpPr/>
            <p:nvPr/>
          </p:nvSpPr>
          <p:spPr>
            <a:xfrm>
              <a:off x="1222900" y="1014725"/>
              <a:ext cx="32550" cy="180425"/>
            </a:xfrm>
            <a:custGeom>
              <a:avLst/>
              <a:gdLst/>
              <a:ahLst/>
              <a:cxnLst/>
              <a:rect l="l" t="t" r="r" b="b"/>
              <a:pathLst>
                <a:path w="1302" h="7217" extrusionOk="0">
                  <a:moveTo>
                    <a:pt x="134" y="0"/>
                  </a:moveTo>
                  <a:cubicBezTo>
                    <a:pt x="96" y="0"/>
                    <a:pt x="39" y="0"/>
                    <a:pt x="19" y="58"/>
                  </a:cubicBezTo>
                  <a:cubicBezTo>
                    <a:pt x="19" y="230"/>
                    <a:pt x="0" y="364"/>
                    <a:pt x="19" y="536"/>
                  </a:cubicBezTo>
                  <a:cubicBezTo>
                    <a:pt x="39" y="747"/>
                    <a:pt x="58" y="995"/>
                    <a:pt x="115" y="1206"/>
                  </a:cubicBezTo>
                  <a:cubicBezTo>
                    <a:pt x="249" y="1914"/>
                    <a:pt x="441" y="2641"/>
                    <a:pt x="575" y="3350"/>
                  </a:cubicBezTo>
                  <a:cubicBezTo>
                    <a:pt x="670" y="3962"/>
                    <a:pt x="709" y="4575"/>
                    <a:pt x="804" y="5168"/>
                  </a:cubicBezTo>
                  <a:cubicBezTo>
                    <a:pt x="900" y="5781"/>
                    <a:pt x="1015" y="6374"/>
                    <a:pt x="1149" y="6967"/>
                  </a:cubicBezTo>
                  <a:cubicBezTo>
                    <a:pt x="1149" y="7044"/>
                    <a:pt x="1244" y="7140"/>
                    <a:pt x="1283" y="7216"/>
                  </a:cubicBezTo>
                  <a:cubicBezTo>
                    <a:pt x="1302" y="6202"/>
                    <a:pt x="1264" y="5245"/>
                    <a:pt x="1091" y="4307"/>
                  </a:cubicBezTo>
                  <a:cubicBezTo>
                    <a:pt x="862" y="2948"/>
                    <a:pt x="555" y="1589"/>
                    <a:pt x="287" y="249"/>
                  </a:cubicBezTo>
                  <a:cubicBezTo>
                    <a:pt x="249" y="153"/>
                    <a:pt x="173" y="77"/>
                    <a:pt x="1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33"/>
            <p:cNvSpPr/>
            <p:nvPr/>
          </p:nvSpPr>
          <p:spPr>
            <a:xfrm>
              <a:off x="1301850" y="1024275"/>
              <a:ext cx="15825" cy="135600"/>
            </a:xfrm>
            <a:custGeom>
              <a:avLst/>
              <a:gdLst/>
              <a:ahLst/>
              <a:cxnLst/>
              <a:rect l="l" t="t" r="r" b="b"/>
              <a:pathLst>
                <a:path w="633" h="5424" extrusionOk="0">
                  <a:moveTo>
                    <a:pt x="211" y="1"/>
                  </a:moveTo>
                  <a:cubicBezTo>
                    <a:pt x="211" y="154"/>
                    <a:pt x="192" y="326"/>
                    <a:pt x="154" y="460"/>
                  </a:cubicBezTo>
                  <a:cubicBezTo>
                    <a:pt x="96" y="1341"/>
                    <a:pt x="230" y="2240"/>
                    <a:pt x="115" y="3121"/>
                  </a:cubicBezTo>
                  <a:cubicBezTo>
                    <a:pt x="20" y="3791"/>
                    <a:pt x="20" y="4461"/>
                    <a:pt x="1" y="5131"/>
                  </a:cubicBezTo>
                  <a:cubicBezTo>
                    <a:pt x="1" y="5285"/>
                    <a:pt x="16" y="5424"/>
                    <a:pt x="184" y="5424"/>
                  </a:cubicBezTo>
                  <a:cubicBezTo>
                    <a:pt x="203" y="5424"/>
                    <a:pt x="225" y="5422"/>
                    <a:pt x="249" y="5418"/>
                  </a:cubicBezTo>
                  <a:cubicBezTo>
                    <a:pt x="594" y="3925"/>
                    <a:pt x="632" y="1322"/>
                    <a:pt x="2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33"/>
            <p:cNvSpPr/>
            <p:nvPr/>
          </p:nvSpPr>
          <p:spPr>
            <a:xfrm>
              <a:off x="1379850" y="1139125"/>
              <a:ext cx="15825" cy="45000"/>
            </a:xfrm>
            <a:custGeom>
              <a:avLst/>
              <a:gdLst/>
              <a:ahLst/>
              <a:cxnLst/>
              <a:rect l="l" t="t" r="r" b="b"/>
              <a:pathLst>
                <a:path w="633" h="1800" extrusionOk="0">
                  <a:moveTo>
                    <a:pt x="613" y="1"/>
                  </a:moveTo>
                  <a:lnTo>
                    <a:pt x="613" y="1"/>
                  </a:lnTo>
                  <a:cubicBezTo>
                    <a:pt x="230" y="556"/>
                    <a:pt x="0" y="1034"/>
                    <a:pt x="134" y="1800"/>
                  </a:cubicBezTo>
                  <a:cubicBezTo>
                    <a:pt x="460" y="1302"/>
                    <a:pt x="632" y="651"/>
                    <a:pt x="6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33"/>
            <p:cNvSpPr/>
            <p:nvPr/>
          </p:nvSpPr>
          <p:spPr>
            <a:xfrm>
              <a:off x="1353525" y="1088875"/>
              <a:ext cx="10550" cy="19175"/>
            </a:xfrm>
            <a:custGeom>
              <a:avLst/>
              <a:gdLst/>
              <a:ahLst/>
              <a:cxnLst/>
              <a:rect l="l" t="t" r="r" b="b"/>
              <a:pathLst>
                <a:path w="422" h="767" extrusionOk="0">
                  <a:moveTo>
                    <a:pt x="1" y="1"/>
                  </a:moveTo>
                  <a:lnTo>
                    <a:pt x="1" y="766"/>
                  </a:lnTo>
                  <a:cubicBezTo>
                    <a:pt x="422" y="326"/>
                    <a:pt x="422" y="231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30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2075" y="-1481549"/>
            <a:ext cx="7882960" cy="2877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9513" y="226075"/>
            <a:ext cx="1888976" cy="4443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215000" y="3804525"/>
            <a:ext cx="9143998" cy="3337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9" name="Google Shape;669;p34"/>
          <p:cNvGrpSpPr/>
          <p:nvPr/>
        </p:nvGrpSpPr>
        <p:grpSpPr>
          <a:xfrm rot="-340687">
            <a:off x="8079370" y="2036129"/>
            <a:ext cx="1095748" cy="517798"/>
            <a:chOff x="922875" y="1003700"/>
            <a:chExt cx="472800" cy="191450"/>
          </a:xfrm>
        </p:grpSpPr>
        <p:sp>
          <p:nvSpPr>
            <p:cNvPr id="670" name="Google Shape;670;p34"/>
            <p:cNvSpPr/>
            <p:nvPr/>
          </p:nvSpPr>
          <p:spPr>
            <a:xfrm>
              <a:off x="1068325" y="1006575"/>
              <a:ext cx="105800" cy="174700"/>
            </a:xfrm>
            <a:custGeom>
              <a:avLst/>
              <a:gdLst/>
              <a:ahLst/>
              <a:cxnLst/>
              <a:rect l="l" t="t" r="r" b="b"/>
              <a:pathLst>
                <a:path w="4232" h="6988" extrusionOk="0">
                  <a:moveTo>
                    <a:pt x="20" y="1"/>
                  </a:moveTo>
                  <a:cubicBezTo>
                    <a:pt x="20" y="20"/>
                    <a:pt x="1" y="39"/>
                    <a:pt x="1" y="58"/>
                  </a:cubicBezTo>
                  <a:cubicBezTo>
                    <a:pt x="1245" y="2202"/>
                    <a:pt x="2489" y="4326"/>
                    <a:pt x="3752" y="6432"/>
                  </a:cubicBezTo>
                  <a:cubicBezTo>
                    <a:pt x="3848" y="6604"/>
                    <a:pt x="4001" y="6738"/>
                    <a:pt x="4193" y="6987"/>
                  </a:cubicBezTo>
                  <a:cubicBezTo>
                    <a:pt x="4231" y="6432"/>
                    <a:pt x="4020" y="6202"/>
                    <a:pt x="3848" y="5877"/>
                  </a:cubicBezTo>
                  <a:cubicBezTo>
                    <a:pt x="3599" y="5379"/>
                    <a:pt x="3312" y="4882"/>
                    <a:pt x="3025" y="4365"/>
                  </a:cubicBezTo>
                  <a:cubicBezTo>
                    <a:pt x="2298" y="3178"/>
                    <a:pt x="1704" y="1876"/>
                    <a:pt x="881" y="728"/>
                  </a:cubicBezTo>
                  <a:cubicBezTo>
                    <a:pt x="556" y="250"/>
                    <a:pt x="556" y="230"/>
                    <a:pt x="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34"/>
            <p:cNvSpPr/>
            <p:nvPr/>
          </p:nvSpPr>
          <p:spPr>
            <a:xfrm>
              <a:off x="922875" y="1062575"/>
              <a:ext cx="169900" cy="118200"/>
            </a:xfrm>
            <a:custGeom>
              <a:avLst/>
              <a:gdLst/>
              <a:ahLst/>
              <a:cxnLst/>
              <a:rect l="l" t="t" r="r" b="b"/>
              <a:pathLst>
                <a:path w="6796" h="4728" extrusionOk="0">
                  <a:moveTo>
                    <a:pt x="96" y="0"/>
                  </a:moveTo>
                  <a:cubicBezTo>
                    <a:pt x="0" y="383"/>
                    <a:pt x="268" y="440"/>
                    <a:pt x="440" y="555"/>
                  </a:cubicBezTo>
                  <a:cubicBezTo>
                    <a:pt x="2182" y="1818"/>
                    <a:pt x="3981" y="2967"/>
                    <a:pt x="5685" y="4288"/>
                  </a:cubicBezTo>
                  <a:cubicBezTo>
                    <a:pt x="5972" y="4498"/>
                    <a:pt x="6259" y="4690"/>
                    <a:pt x="6795" y="4728"/>
                  </a:cubicBezTo>
                  <a:cubicBezTo>
                    <a:pt x="5608" y="3790"/>
                    <a:pt x="4594" y="2871"/>
                    <a:pt x="3484" y="2125"/>
                  </a:cubicBezTo>
                  <a:cubicBezTo>
                    <a:pt x="2354" y="1436"/>
                    <a:pt x="1378" y="517"/>
                    <a:pt x="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34"/>
            <p:cNvSpPr/>
            <p:nvPr/>
          </p:nvSpPr>
          <p:spPr>
            <a:xfrm>
              <a:off x="1139150" y="1003700"/>
              <a:ext cx="68450" cy="175675"/>
            </a:xfrm>
            <a:custGeom>
              <a:avLst/>
              <a:gdLst/>
              <a:ahLst/>
              <a:cxnLst/>
              <a:rect l="l" t="t" r="r" b="b"/>
              <a:pathLst>
                <a:path w="2738" h="7027" extrusionOk="0">
                  <a:moveTo>
                    <a:pt x="192" y="1"/>
                  </a:moveTo>
                  <a:cubicBezTo>
                    <a:pt x="39" y="97"/>
                    <a:pt x="20" y="116"/>
                    <a:pt x="20" y="135"/>
                  </a:cubicBezTo>
                  <a:cubicBezTo>
                    <a:pt x="20" y="250"/>
                    <a:pt x="1" y="403"/>
                    <a:pt x="39" y="499"/>
                  </a:cubicBezTo>
                  <a:cubicBezTo>
                    <a:pt x="632" y="1743"/>
                    <a:pt x="1015" y="3063"/>
                    <a:pt x="1455" y="4365"/>
                  </a:cubicBezTo>
                  <a:cubicBezTo>
                    <a:pt x="1723" y="5111"/>
                    <a:pt x="1972" y="5877"/>
                    <a:pt x="2259" y="6623"/>
                  </a:cubicBezTo>
                  <a:cubicBezTo>
                    <a:pt x="2333" y="6789"/>
                    <a:pt x="2389" y="7026"/>
                    <a:pt x="2701" y="7026"/>
                  </a:cubicBezTo>
                  <a:cubicBezTo>
                    <a:pt x="2713" y="7026"/>
                    <a:pt x="2725" y="7026"/>
                    <a:pt x="2738" y="7025"/>
                  </a:cubicBezTo>
                  <a:cubicBezTo>
                    <a:pt x="2604" y="6088"/>
                    <a:pt x="2240" y="5265"/>
                    <a:pt x="1934" y="4403"/>
                  </a:cubicBezTo>
                  <a:cubicBezTo>
                    <a:pt x="1398" y="2929"/>
                    <a:pt x="977" y="1436"/>
                    <a:pt x="1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34"/>
            <p:cNvSpPr/>
            <p:nvPr/>
          </p:nvSpPr>
          <p:spPr>
            <a:xfrm>
              <a:off x="997025" y="1025725"/>
              <a:ext cx="133550" cy="151225"/>
            </a:xfrm>
            <a:custGeom>
              <a:avLst/>
              <a:gdLst/>
              <a:ahLst/>
              <a:cxnLst/>
              <a:rect l="l" t="t" r="r" b="b"/>
              <a:pathLst>
                <a:path w="5342" h="6049" extrusionOk="0">
                  <a:moveTo>
                    <a:pt x="1" y="0"/>
                  </a:moveTo>
                  <a:lnTo>
                    <a:pt x="1" y="0"/>
                  </a:lnTo>
                  <a:cubicBezTo>
                    <a:pt x="288" y="651"/>
                    <a:pt x="901" y="996"/>
                    <a:pt x="1303" y="1512"/>
                  </a:cubicBezTo>
                  <a:cubicBezTo>
                    <a:pt x="1705" y="2010"/>
                    <a:pt x="2183" y="2469"/>
                    <a:pt x="2585" y="2948"/>
                  </a:cubicBezTo>
                  <a:cubicBezTo>
                    <a:pt x="3044" y="3465"/>
                    <a:pt x="3446" y="4020"/>
                    <a:pt x="3887" y="4517"/>
                  </a:cubicBezTo>
                  <a:cubicBezTo>
                    <a:pt x="4308" y="5015"/>
                    <a:pt x="4652" y="5628"/>
                    <a:pt x="5169" y="6049"/>
                  </a:cubicBezTo>
                  <a:cubicBezTo>
                    <a:pt x="5226" y="5991"/>
                    <a:pt x="5303" y="5972"/>
                    <a:pt x="5341" y="5934"/>
                  </a:cubicBezTo>
                  <a:cubicBezTo>
                    <a:pt x="4461" y="4728"/>
                    <a:pt x="3619" y="3541"/>
                    <a:pt x="2700" y="2393"/>
                  </a:cubicBezTo>
                  <a:cubicBezTo>
                    <a:pt x="2087" y="1608"/>
                    <a:pt x="1379" y="900"/>
                    <a:pt x="556" y="307"/>
                  </a:cubicBezTo>
                  <a:cubicBezTo>
                    <a:pt x="384" y="192"/>
                    <a:pt x="192" y="96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34"/>
            <p:cNvSpPr/>
            <p:nvPr/>
          </p:nvSpPr>
          <p:spPr>
            <a:xfrm>
              <a:off x="1222900" y="1014725"/>
              <a:ext cx="32550" cy="180425"/>
            </a:xfrm>
            <a:custGeom>
              <a:avLst/>
              <a:gdLst/>
              <a:ahLst/>
              <a:cxnLst/>
              <a:rect l="l" t="t" r="r" b="b"/>
              <a:pathLst>
                <a:path w="1302" h="7217" extrusionOk="0">
                  <a:moveTo>
                    <a:pt x="134" y="0"/>
                  </a:moveTo>
                  <a:cubicBezTo>
                    <a:pt x="96" y="0"/>
                    <a:pt x="39" y="0"/>
                    <a:pt x="19" y="58"/>
                  </a:cubicBezTo>
                  <a:cubicBezTo>
                    <a:pt x="19" y="230"/>
                    <a:pt x="0" y="364"/>
                    <a:pt x="19" y="536"/>
                  </a:cubicBezTo>
                  <a:cubicBezTo>
                    <a:pt x="39" y="747"/>
                    <a:pt x="58" y="995"/>
                    <a:pt x="115" y="1206"/>
                  </a:cubicBezTo>
                  <a:cubicBezTo>
                    <a:pt x="249" y="1914"/>
                    <a:pt x="441" y="2641"/>
                    <a:pt x="575" y="3350"/>
                  </a:cubicBezTo>
                  <a:cubicBezTo>
                    <a:pt x="670" y="3962"/>
                    <a:pt x="709" y="4575"/>
                    <a:pt x="804" y="5168"/>
                  </a:cubicBezTo>
                  <a:cubicBezTo>
                    <a:pt x="900" y="5781"/>
                    <a:pt x="1015" y="6374"/>
                    <a:pt x="1149" y="6967"/>
                  </a:cubicBezTo>
                  <a:cubicBezTo>
                    <a:pt x="1149" y="7044"/>
                    <a:pt x="1244" y="7140"/>
                    <a:pt x="1283" y="7216"/>
                  </a:cubicBezTo>
                  <a:cubicBezTo>
                    <a:pt x="1302" y="6202"/>
                    <a:pt x="1264" y="5245"/>
                    <a:pt x="1091" y="4307"/>
                  </a:cubicBezTo>
                  <a:cubicBezTo>
                    <a:pt x="862" y="2948"/>
                    <a:pt x="555" y="1589"/>
                    <a:pt x="287" y="249"/>
                  </a:cubicBezTo>
                  <a:cubicBezTo>
                    <a:pt x="249" y="153"/>
                    <a:pt x="173" y="77"/>
                    <a:pt x="1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34"/>
            <p:cNvSpPr/>
            <p:nvPr/>
          </p:nvSpPr>
          <p:spPr>
            <a:xfrm>
              <a:off x="1301850" y="1024275"/>
              <a:ext cx="15825" cy="135600"/>
            </a:xfrm>
            <a:custGeom>
              <a:avLst/>
              <a:gdLst/>
              <a:ahLst/>
              <a:cxnLst/>
              <a:rect l="l" t="t" r="r" b="b"/>
              <a:pathLst>
                <a:path w="633" h="5424" extrusionOk="0">
                  <a:moveTo>
                    <a:pt x="211" y="1"/>
                  </a:moveTo>
                  <a:cubicBezTo>
                    <a:pt x="211" y="154"/>
                    <a:pt x="192" y="326"/>
                    <a:pt x="154" y="460"/>
                  </a:cubicBezTo>
                  <a:cubicBezTo>
                    <a:pt x="96" y="1341"/>
                    <a:pt x="230" y="2240"/>
                    <a:pt x="115" y="3121"/>
                  </a:cubicBezTo>
                  <a:cubicBezTo>
                    <a:pt x="20" y="3791"/>
                    <a:pt x="20" y="4461"/>
                    <a:pt x="1" y="5131"/>
                  </a:cubicBezTo>
                  <a:cubicBezTo>
                    <a:pt x="1" y="5285"/>
                    <a:pt x="16" y="5424"/>
                    <a:pt x="184" y="5424"/>
                  </a:cubicBezTo>
                  <a:cubicBezTo>
                    <a:pt x="203" y="5424"/>
                    <a:pt x="225" y="5422"/>
                    <a:pt x="249" y="5418"/>
                  </a:cubicBezTo>
                  <a:cubicBezTo>
                    <a:pt x="594" y="3925"/>
                    <a:pt x="632" y="1322"/>
                    <a:pt x="2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4"/>
            <p:cNvSpPr/>
            <p:nvPr/>
          </p:nvSpPr>
          <p:spPr>
            <a:xfrm>
              <a:off x="1379850" y="1139125"/>
              <a:ext cx="15825" cy="45000"/>
            </a:xfrm>
            <a:custGeom>
              <a:avLst/>
              <a:gdLst/>
              <a:ahLst/>
              <a:cxnLst/>
              <a:rect l="l" t="t" r="r" b="b"/>
              <a:pathLst>
                <a:path w="633" h="1800" extrusionOk="0">
                  <a:moveTo>
                    <a:pt x="613" y="1"/>
                  </a:moveTo>
                  <a:lnTo>
                    <a:pt x="613" y="1"/>
                  </a:lnTo>
                  <a:cubicBezTo>
                    <a:pt x="230" y="556"/>
                    <a:pt x="0" y="1034"/>
                    <a:pt x="134" y="1800"/>
                  </a:cubicBezTo>
                  <a:cubicBezTo>
                    <a:pt x="460" y="1302"/>
                    <a:pt x="632" y="651"/>
                    <a:pt x="6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4"/>
            <p:cNvSpPr/>
            <p:nvPr/>
          </p:nvSpPr>
          <p:spPr>
            <a:xfrm>
              <a:off x="1353525" y="1088875"/>
              <a:ext cx="10550" cy="19175"/>
            </a:xfrm>
            <a:custGeom>
              <a:avLst/>
              <a:gdLst/>
              <a:ahLst/>
              <a:cxnLst/>
              <a:rect l="l" t="t" r="r" b="b"/>
              <a:pathLst>
                <a:path w="422" h="767" extrusionOk="0">
                  <a:moveTo>
                    <a:pt x="1" y="1"/>
                  </a:moveTo>
                  <a:lnTo>
                    <a:pt x="1" y="766"/>
                  </a:lnTo>
                  <a:cubicBezTo>
                    <a:pt x="422" y="326"/>
                    <a:pt x="422" y="231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950" y="445025"/>
            <a:ext cx="8118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Josefin Sans SemiBold"/>
              <a:buNone/>
              <a:defRPr sz="28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8" r:id="rId3"/>
    <p:sldLayoutId id="2147483659" r:id="rId4"/>
    <p:sldLayoutId id="2147483660" r:id="rId5"/>
    <p:sldLayoutId id="2147483661" r:id="rId6"/>
    <p:sldLayoutId id="2147483673" r:id="rId7"/>
    <p:sldLayoutId id="2147483677" r:id="rId8"/>
    <p:sldLayoutId id="2147483679" r:id="rId9"/>
    <p:sldLayoutId id="214748368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39"/>
          <p:cNvSpPr txBox="1">
            <a:spLocks noGrp="1"/>
          </p:cNvSpPr>
          <p:nvPr>
            <p:ph type="ctrTitle"/>
          </p:nvPr>
        </p:nvSpPr>
        <p:spPr>
          <a:xfrm>
            <a:off x="848397" y="1739716"/>
            <a:ext cx="7759200" cy="119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 smtClean="0">
                <a:solidFill>
                  <a:schemeClr val="bg2">
                    <a:lumMod val="25000"/>
                  </a:schemeClr>
                </a:solidFill>
              </a:rPr>
              <a:t>ضرب</a:t>
            </a:r>
            <a:br>
              <a:rPr lang="ar-OM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ar-OM" b="1" dirty="0" smtClean="0">
                <a:solidFill>
                  <a:schemeClr val="bg2">
                    <a:lumMod val="25000"/>
                  </a:schemeClr>
                </a:solidFill>
              </a:rPr>
              <a:t>عدد صحيح في كسر</a:t>
            </a:r>
            <a:endParaRPr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91" name="Google Shape;691;p39"/>
          <p:cNvSpPr txBox="1">
            <a:spLocks noGrp="1"/>
          </p:cNvSpPr>
          <p:nvPr>
            <p:ph type="subTitle" idx="1"/>
          </p:nvPr>
        </p:nvSpPr>
        <p:spPr>
          <a:xfrm>
            <a:off x="729127" y="913848"/>
            <a:ext cx="7759200" cy="36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b="1" dirty="0" smtClean="0">
                <a:solidFill>
                  <a:schemeClr val="accent4">
                    <a:lumMod val="50000"/>
                  </a:schemeClr>
                </a:solidFill>
              </a:rPr>
              <a:t>(11 – 3)</a:t>
            </a:r>
            <a:endParaRPr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91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2" name="Google Shape;702;p41"/>
          <p:cNvGrpSpPr/>
          <p:nvPr/>
        </p:nvGrpSpPr>
        <p:grpSpPr>
          <a:xfrm rot="7864104">
            <a:off x="10052260" y="67056"/>
            <a:ext cx="389362" cy="795337"/>
            <a:chOff x="-69900" y="1063800"/>
            <a:chExt cx="602154" cy="1230001"/>
          </a:xfrm>
        </p:grpSpPr>
        <p:sp>
          <p:nvSpPr>
            <p:cNvPr id="703" name="Google Shape;703;p41"/>
            <p:cNvSpPr/>
            <p:nvPr/>
          </p:nvSpPr>
          <p:spPr>
            <a:xfrm>
              <a:off x="-11061" y="1555233"/>
              <a:ext cx="543315" cy="738567"/>
            </a:xfrm>
            <a:custGeom>
              <a:avLst/>
              <a:gdLst/>
              <a:ahLst/>
              <a:cxnLst/>
              <a:rect l="l" t="t" r="r" b="b"/>
              <a:pathLst>
                <a:path w="10933" h="14862" extrusionOk="0">
                  <a:moveTo>
                    <a:pt x="1187" y="5154"/>
                  </a:moveTo>
                  <a:cubicBezTo>
                    <a:pt x="1202" y="5154"/>
                    <a:pt x="1216" y="5155"/>
                    <a:pt x="1228" y="5158"/>
                  </a:cubicBezTo>
                  <a:cubicBezTo>
                    <a:pt x="1687" y="5292"/>
                    <a:pt x="2166" y="5426"/>
                    <a:pt x="2568" y="5636"/>
                  </a:cubicBezTo>
                  <a:cubicBezTo>
                    <a:pt x="3946" y="6383"/>
                    <a:pt x="5133" y="7359"/>
                    <a:pt x="6205" y="8488"/>
                  </a:cubicBezTo>
                  <a:cubicBezTo>
                    <a:pt x="6549" y="8871"/>
                    <a:pt x="6875" y="9254"/>
                    <a:pt x="7353" y="9828"/>
                  </a:cubicBezTo>
                  <a:cubicBezTo>
                    <a:pt x="7028" y="9771"/>
                    <a:pt x="6855" y="9771"/>
                    <a:pt x="6721" y="9694"/>
                  </a:cubicBezTo>
                  <a:cubicBezTo>
                    <a:pt x="5267" y="8871"/>
                    <a:pt x="3716" y="8105"/>
                    <a:pt x="2396" y="7014"/>
                  </a:cubicBezTo>
                  <a:cubicBezTo>
                    <a:pt x="1898" y="6593"/>
                    <a:pt x="1420" y="6115"/>
                    <a:pt x="941" y="5636"/>
                  </a:cubicBezTo>
                  <a:cubicBezTo>
                    <a:pt x="864" y="5560"/>
                    <a:pt x="864" y="5368"/>
                    <a:pt x="922" y="5273"/>
                  </a:cubicBezTo>
                  <a:cubicBezTo>
                    <a:pt x="955" y="5206"/>
                    <a:pt x="1089" y="5154"/>
                    <a:pt x="1187" y="5154"/>
                  </a:cubicBezTo>
                  <a:close/>
                  <a:moveTo>
                    <a:pt x="748" y="1"/>
                  </a:moveTo>
                  <a:cubicBezTo>
                    <a:pt x="332" y="1"/>
                    <a:pt x="0" y="448"/>
                    <a:pt x="214" y="928"/>
                  </a:cubicBezTo>
                  <a:cubicBezTo>
                    <a:pt x="482" y="1521"/>
                    <a:pt x="884" y="2019"/>
                    <a:pt x="1400" y="2421"/>
                  </a:cubicBezTo>
                  <a:cubicBezTo>
                    <a:pt x="3027" y="3665"/>
                    <a:pt x="4769" y="4679"/>
                    <a:pt x="6875" y="4871"/>
                  </a:cubicBezTo>
                  <a:cubicBezTo>
                    <a:pt x="7277" y="4890"/>
                    <a:pt x="7583" y="5081"/>
                    <a:pt x="7851" y="5387"/>
                  </a:cubicBezTo>
                  <a:cubicBezTo>
                    <a:pt x="8329" y="5962"/>
                    <a:pt x="8808" y="6536"/>
                    <a:pt x="9267" y="7110"/>
                  </a:cubicBezTo>
                  <a:cubicBezTo>
                    <a:pt x="9688" y="7665"/>
                    <a:pt x="10014" y="8316"/>
                    <a:pt x="10243" y="8986"/>
                  </a:cubicBezTo>
                  <a:cubicBezTo>
                    <a:pt x="10489" y="9629"/>
                    <a:pt x="10155" y="10441"/>
                    <a:pt x="9297" y="10441"/>
                  </a:cubicBezTo>
                  <a:cubicBezTo>
                    <a:pt x="9287" y="10441"/>
                    <a:pt x="9277" y="10441"/>
                    <a:pt x="9267" y="10441"/>
                  </a:cubicBezTo>
                  <a:cubicBezTo>
                    <a:pt x="8674" y="10421"/>
                    <a:pt x="8138" y="10211"/>
                    <a:pt x="7774" y="9694"/>
                  </a:cubicBezTo>
                  <a:cubicBezTo>
                    <a:pt x="6568" y="7991"/>
                    <a:pt x="4961" y="6708"/>
                    <a:pt x="3180" y="5636"/>
                  </a:cubicBezTo>
                  <a:cubicBezTo>
                    <a:pt x="2778" y="5368"/>
                    <a:pt x="2357" y="5158"/>
                    <a:pt x="1917" y="4909"/>
                  </a:cubicBezTo>
                  <a:cubicBezTo>
                    <a:pt x="1680" y="4760"/>
                    <a:pt x="1408" y="4704"/>
                    <a:pt x="1128" y="4704"/>
                  </a:cubicBezTo>
                  <a:cubicBezTo>
                    <a:pt x="1047" y="4704"/>
                    <a:pt x="965" y="4709"/>
                    <a:pt x="884" y="4717"/>
                  </a:cubicBezTo>
                  <a:cubicBezTo>
                    <a:pt x="462" y="4775"/>
                    <a:pt x="214" y="5196"/>
                    <a:pt x="462" y="5579"/>
                  </a:cubicBezTo>
                  <a:cubicBezTo>
                    <a:pt x="673" y="5923"/>
                    <a:pt x="884" y="6230"/>
                    <a:pt x="1171" y="6498"/>
                  </a:cubicBezTo>
                  <a:cubicBezTo>
                    <a:pt x="2951" y="8105"/>
                    <a:pt x="4903" y="9426"/>
                    <a:pt x="7162" y="10307"/>
                  </a:cubicBezTo>
                  <a:cubicBezTo>
                    <a:pt x="7832" y="10555"/>
                    <a:pt x="8310" y="10938"/>
                    <a:pt x="8616" y="11589"/>
                  </a:cubicBezTo>
                  <a:cubicBezTo>
                    <a:pt x="8712" y="11780"/>
                    <a:pt x="8769" y="11972"/>
                    <a:pt x="8884" y="12106"/>
                  </a:cubicBezTo>
                  <a:cubicBezTo>
                    <a:pt x="9191" y="12527"/>
                    <a:pt x="9210" y="13005"/>
                    <a:pt x="9248" y="13484"/>
                  </a:cubicBezTo>
                  <a:cubicBezTo>
                    <a:pt x="9267" y="13962"/>
                    <a:pt x="8980" y="14307"/>
                    <a:pt x="8425" y="14383"/>
                  </a:cubicBezTo>
                  <a:cubicBezTo>
                    <a:pt x="8336" y="14397"/>
                    <a:pt x="8249" y="14404"/>
                    <a:pt x="8162" y="14404"/>
                  </a:cubicBezTo>
                  <a:cubicBezTo>
                    <a:pt x="7893" y="14404"/>
                    <a:pt x="7633" y="14346"/>
                    <a:pt x="7372" y="14288"/>
                  </a:cubicBezTo>
                  <a:cubicBezTo>
                    <a:pt x="5477" y="13848"/>
                    <a:pt x="3850" y="12890"/>
                    <a:pt x="2262" y="11857"/>
                  </a:cubicBezTo>
                  <a:cubicBezTo>
                    <a:pt x="1975" y="11665"/>
                    <a:pt x="1649" y="11474"/>
                    <a:pt x="1381" y="11283"/>
                  </a:cubicBezTo>
                  <a:lnTo>
                    <a:pt x="1381" y="11283"/>
                  </a:lnTo>
                  <a:cubicBezTo>
                    <a:pt x="1228" y="11589"/>
                    <a:pt x="1496" y="11742"/>
                    <a:pt x="1630" y="11914"/>
                  </a:cubicBezTo>
                  <a:cubicBezTo>
                    <a:pt x="2932" y="12833"/>
                    <a:pt x="4271" y="13675"/>
                    <a:pt x="5726" y="14269"/>
                  </a:cubicBezTo>
                  <a:cubicBezTo>
                    <a:pt x="6205" y="14479"/>
                    <a:pt x="6683" y="14651"/>
                    <a:pt x="7181" y="14766"/>
                  </a:cubicBezTo>
                  <a:cubicBezTo>
                    <a:pt x="7456" y="14832"/>
                    <a:pt x="7748" y="14861"/>
                    <a:pt x="8034" y="14861"/>
                  </a:cubicBezTo>
                  <a:cubicBezTo>
                    <a:pt x="8167" y="14861"/>
                    <a:pt x="8298" y="14855"/>
                    <a:pt x="8425" y="14843"/>
                  </a:cubicBezTo>
                  <a:cubicBezTo>
                    <a:pt x="9210" y="14747"/>
                    <a:pt x="9765" y="13905"/>
                    <a:pt x="9554" y="13139"/>
                  </a:cubicBezTo>
                  <a:cubicBezTo>
                    <a:pt x="9363" y="12450"/>
                    <a:pt x="9076" y="11761"/>
                    <a:pt x="8827" y="11015"/>
                  </a:cubicBezTo>
                  <a:cubicBezTo>
                    <a:pt x="8980" y="10996"/>
                    <a:pt x="9152" y="10996"/>
                    <a:pt x="9286" y="10976"/>
                  </a:cubicBezTo>
                  <a:cubicBezTo>
                    <a:pt x="10435" y="10785"/>
                    <a:pt x="10932" y="10077"/>
                    <a:pt x="10607" y="8986"/>
                  </a:cubicBezTo>
                  <a:cubicBezTo>
                    <a:pt x="10435" y="8431"/>
                    <a:pt x="10224" y="7876"/>
                    <a:pt x="9918" y="7397"/>
                  </a:cubicBezTo>
                  <a:cubicBezTo>
                    <a:pt x="9478" y="6727"/>
                    <a:pt x="8961" y="6115"/>
                    <a:pt x="8482" y="5464"/>
                  </a:cubicBezTo>
                  <a:cubicBezTo>
                    <a:pt x="8310" y="5215"/>
                    <a:pt x="8138" y="5005"/>
                    <a:pt x="7946" y="4794"/>
                  </a:cubicBezTo>
                  <a:cubicBezTo>
                    <a:pt x="8138" y="4507"/>
                    <a:pt x="8329" y="4296"/>
                    <a:pt x="8444" y="4028"/>
                  </a:cubicBezTo>
                  <a:cubicBezTo>
                    <a:pt x="8521" y="3914"/>
                    <a:pt x="8521" y="3722"/>
                    <a:pt x="8521" y="3569"/>
                  </a:cubicBezTo>
                  <a:cubicBezTo>
                    <a:pt x="8521" y="3492"/>
                    <a:pt x="8425" y="3397"/>
                    <a:pt x="8348" y="3378"/>
                  </a:cubicBezTo>
                  <a:cubicBezTo>
                    <a:pt x="8310" y="3378"/>
                    <a:pt x="8157" y="3435"/>
                    <a:pt x="8138" y="3492"/>
                  </a:cubicBezTo>
                  <a:cubicBezTo>
                    <a:pt x="8100" y="3646"/>
                    <a:pt x="8061" y="3818"/>
                    <a:pt x="8023" y="3952"/>
                  </a:cubicBezTo>
                  <a:cubicBezTo>
                    <a:pt x="7933" y="4185"/>
                    <a:pt x="7793" y="4317"/>
                    <a:pt x="7508" y="4317"/>
                  </a:cubicBezTo>
                  <a:cubicBezTo>
                    <a:pt x="7489" y="4317"/>
                    <a:pt x="7469" y="4317"/>
                    <a:pt x="7449" y="4316"/>
                  </a:cubicBezTo>
                  <a:cubicBezTo>
                    <a:pt x="6970" y="3875"/>
                    <a:pt x="6434" y="3378"/>
                    <a:pt x="5898" y="2957"/>
                  </a:cubicBezTo>
                  <a:cubicBezTo>
                    <a:pt x="5324" y="2497"/>
                    <a:pt x="4693" y="2057"/>
                    <a:pt x="4099" y="1636"/>
                  </a:cubicBezTo>
                  <a:cubicBezTo>
                    <a:pt x="3066" y="889"/>
                    <a:pt x="2951" y="813"/>
                    <a:pt x="2223" y="717"/>
                  </a:cubicBezTo>
                  <a:lnTo>
                    <a:pt x="2223" y="717"/>
                  </a:lnTo>
                  <a:cubicBezTo>
                    <a:pt x="2262" y="813"/>
                    <a:pt x="2223" y="947"/>
                    <a:pt x="2281" y="985"/>
                  </a:cubicBezTo>
                  <a:cubicBezTo>
                    <a:pt x="2415" y="1138"/>
                    <a:pt x="2587" y="1234"/>
                    <a:pt x="2759" y="1330"/>
                  </a:cubicBezTo>
                  <a:cubicBezTo>
                    <a:pt x="3984" y="2019"/>
                    <a:pt x="5133" y="2823"/>
                    <a:pt x="6147" y="3818"/>
                  </a:cubicBezTo>
                  <a:cubicBezTo>
                    <a:pt x="6319" y="3952"/>
                    <a:pt x="6473" y="4124"/>
                    <a:pt x="6626" y="4316"/>
                  </a:cubicBezTo>
                  <a:cubicBezTo>
                    <a:pt x="6511" y="4354"/>
                    <a:pt x="6473" y="4392"/>
                    <a:pt x="6415" y="4392"/>
                  </a:cubicBezTo>
                  <a:cubicBezTo>
                    <a:pt x="6243" y="4354"/>
                    <a:pt x="6090" y="4335"/>
                    <a:pt x="5937" y="4296"/>
                  </a:cubicBezTo>
                  <a:cubicBezTo>
                    <a:pt x="4233" y="3818"/>
                    <a:pt x="2702" y="3052"/>
                    <a:pt x="1420" y="1827"/>
                  </a:cubicBezTo>
                  <a:cubicBezTo>
                    <a:pt x="1113" y="1521"/>
                    <a:pt x="750" y="1176"/>
                    <a:pt x="692" y="621"/>
                  </a:cubicBezTo>
                  <a:cubicBezTo>
                    <a:pt x="789" y="595"/>
                    <a:pt x="881" y="585"/>
                    <a:pt x="970" y="585"/>
                  </a:cubicBezTo>
                  <a:cubicBezTo>
                    <a:pt x="1264" y="585"/>
                    <a:pt x="1518" y="698"/>
                    <a:pt x="1783" y="698"/>
                  </a:cubicBezTo>
                  <a:cubicBezTo>
                    <a:pt x="1841" y="698"/>
                    <a:pt x="1917" y="602"/>
                    <a:pt x="1975" y="526"/>
                  </a:cubicBezTo>
                  <a:cubicBezTo>
                    <a:pt x="1994" y="487"/>
                    <a:pt x="1975" y="392"/>
                    <a:pt x="1917" y="373"/>
                  </a:cubicBezTo>
                  <a:cubicBezTo>
                    <a:pt x="1553" y="219"/>
                    <a:pt x="1209" y="47"/>
                    <a:pt x="845" y="9"/>
                  </a:cubicBezTo>
                  <a:cubicBezTo>
                    <a:pt x="813" y="3"/>
                    <a:pt x="780" y="1"/>
                    <a:pt x="7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41"/>
            <p:cNvSpPr/>
            <p:nvPr/>
          </p:nvSpPr>
          <p:spPr>
            <a:xfrm>
              <a:off x="-69900" y="1302634"/>
              <a:ext cx="476575" cy="383894"/>
            </a:xfrm>
            <a:custGeom>
              <a:avLst/>
              <a:gdLst/>
              <a:ahLst/>
              <a:cxnLst/>
              <a:rect l="l" t="t" r="r" b="b"/>
              <a:pathLst>
                <a:path w="9590" h="7725" extrusionOk="0">
                  <a:moveTo>
                    <a:pt x="957" y="958"/>
                  </a:moveTo>
                  <a:cubicBezTo>
                    <a:pt x="1225" y="958"/>
                    <a:pt x="1474" y="977"/>
                    <a:pt x="1723" y="1053"/>
                  </a:cubicBezTo>
                  <a:cubicBezTo>
                    <a:pt x="2604" y="1321"/>
                    <a:pt x="3465" y="1627"/>
                    <a:pt x="4250" y="2144"/>
                  </a:cubicBezTo>
                  <a:cubicBezTo>
                    <a:pt x="4384" y="2221"/>
                    <a:pt x="4518" y="2316"/>
                    <a:pt x="4671" y="2374"/>
                  </a:cubicBezTo>
                  <a:cubicBezTo>
                    <a:pt x="4707" y="2374"/>
                    <a:pt x="4797" y="2286"/>
                    <a:pt x="4872" y="2228"/>
                  </a:cubicBezTo>
                  <a:lnTo>
                    <a:pt x="4872" y="2228"/>
                  </a:lnTo>
                  <a:cubicBezTo>
                    <a:pt x="5005" y="2580"/>
                    <a:pt x="5196" y="2877"/>
                    <a:pt x="5551" y="3101"/>
                  </a:cubicBezTo>
                  <a:cubicBezTo>
                    <a:pt x="5762" y="3197"/>
                    <a:pt x="5934" y="3427"/>
                    <a:pt x="6202" y="3656"/>
                  </a:cubicBezTo>
                  <a:cubicBezTo>
                    <a:pt x="6045" y="3726"/>
                    <a:pt x="5935" y="3812"/>
                    <a:pt x="5845" y="3812"/>
                  </a:cubicBezTo>
                  <a:cubicBezTo>
                    <a:pt x="5836" y="3812"/>
                    <a:pt x="5828" y="3811"/>
                    <a:pt x="5819" y="3809"/>
                  </a:cubicBezTo>
                  <a:cubicBezTo>
                    <a:pt x="4307" y="3618"/>
                    <a:pt x="2871" y="3235"/>
                    <a:pt x="1551" y="2431"/>
                  </a:cubicBezTo>
                  <a:cubicBezTo>
                    <a:pt x="1225" y="2221"/>
                    <a:pt x="938" y="1991"/>
                    <a:pt x="651" y="1723"/>
                  </a:cubicBezTo>
                  <a:cubicBezTo>
                    <a:pt x="498" y="1570"/>
                    <a:pt x="460" y="1359"/>
                    <a:pt x="575" y="1187"/>
                  </a:cubicBezTo>
                  <a:cubicBezTo>
                    <a:pt x="670" y="1072"/>
                    <a:pt x="804" y="958"/>
                    <a:pt x="957" y="958"/>
                  </a:cubicBezTo>
                  <a:close/>
                  <a:moveTo>
                    <a:pt x="7465" y="0"/>
                  </a:moveTo>
                  <a:cubicBezTo>
                    <a:pt x="7427" y="173"/>
                    <a:pt x="7408" y="288"/>
                    <a:pt x="7427" y="383"/>
                  </a:cubicBezTo>
                  <a:cubicBezTo>
                    <a:pt x="7580" y="766"/>
                    <a:pt x="7752" y="1149"/>
                    <a:pt x="7905" y="1532"/>
                  </a:cubicBezTo>
                  <a:cubicBezTo>
                    <a:pt x="8097" y="1991"/>
                    <a:pt x="8078" y="2393"/>
                    <a:pt x="7905" y="2852"/>
                  </a:cubicBezTo>
                  <a:cubicBezTo>
                    <a:pt x="7752" y="3274"/>
                    <a:pt x="7427" y="3484"/>
                    <a:pt x="6987" y="3637"/>
                  </a:cubicBezTo>
                  <a:cubicBezTo>
                    <a:pt x="6298" y="3159"/>
                    <a:pt x="5666" y="2527"/>
                    <a:pt x="4862" y="2202"/>
                  </a:cubicBezTo>
                  <a:lnTo>
                    <a:pt x="4862" y="2202"/>
                  </a:lnTo>
                  <a:cubicBezTo>
                    <a:pt x="4863" y="2203"/>
                    <a:pt x="4863" y="2204"/>
                    <a:pt x="4864" y="2206"/>
                  </a:cubicBezTo>
                  <a:lnTo>
                    <a:pt x="4864" y="2206"/>
                  </a:lnTo>
                  <a:cubicBezTo>
                    <a:pt x="3854" y="1354"/>
                    <a:pt x="2711" y="841"/>
                    <a:pt x="1455" y="556"/>
                  </a:cubicBezTo>
                  <a:cubicBezTo>
                    <a:pt x="1340" y="517"/>
                    <a:pt x="1187" y="517"/>
                    <a:pt x="1072" y="517"/>
                  </a:cubicBezTo>
                  <a:cubicBezTo>
                    <a:pt x="689" y="517"/>
                    <a:pt x="364" y="651"/>
                    <a:pt x="192" y="996"/>
                  </a:cubicBezTo>
                  <a:cubicBezTo>
                    <a:pt x="0" y="1379"/>
                    <a:pt x="96" y="1761"/>
                    <a:pt x="383" y="2087"/>
                  </a:cubicBezTo>
                  <a:cubicBezTo>
                    <a:pt x="594" y="2316"/>
                    <a:pt x="862" y="2508"/>
                    <a:pt x="1130" y="2680"/>
                  </a:cubicBezTo>
                  <a:cubicBezTo>
                    <a:pt x="2029" y="3197"/>
                    <a:pt x="2967" y="3637"/>
                    <a:pt x="3962" y="3848"/>
                  </a:cubicBezTo>
                  <a:cubicBezTo>
                    <a:pt x="4920" y="4039"/>
                    <a:pt x="5915" y="4154"/>
                    <a:pt x="7006" y="4345"/>
                  </a:cubicBezTo>
                  <a:cubicBezTo>
                    <a:pt x="7484" y="4786"/>
                    <a:pt x="8020" y="5360"/>
                    <a:pt x="8403" y="6030"/>
                  </a:cubicBezTo>
                  <a:lnTo>
                    <a:pt x="9188" y="7465"/>
                  </a:lnTo>
                  <a:cubicBezTo>
                    <a:pt x="9263" y="7601"/>
                    <a:pt x="9327" y="7725"/>
                    <a:pt x="9425" y="7725"/>
                  </a:cubicBezTo>
                  <a:cubicBezTo>
                    <a:pt x="9451" y="7725"/>
                    <a:pt x="9481" y="7715"/>
                    <a:pt x="9513" y="7695"/>
                  </a:cubicBezTo>
                  <a:cubicBezTo>
                    <a:pt x="9590" y="7657"/>
                    <a:pt x="9590" y="7389"/>
                    <a:pt x="9552" y="7274"/>
                  </a:cubicBezTo>
                  <a:cubicBezTo>
                    <a:pt x="9379" y="6872"/>
                    <a:pt x="9188" y="6432"/>
                    <a:pt x="8920" y="6068"/>
                  </a:cubicBezTo>
                  <a:cubicBezTo>
                    <a:pt x="8441" y="5398"/>
                    <a:pt x="7925" y="4766"/>
                    <a:pt x="7389" y="4058"/>
                  </a:cubicBezTo>
                  <a:cubicBezTo>
                    <a:pt x="7542" y="3943"/>
                    <a:pt x="7695" y="3809"/>
                    <a:pt x="7867" y="3675"/>
                  </a:cubicBezTo>
                  <a:cubicBezTo>
                    <a:pt x="8212" y="3427"/>
                    <a:pt x="8365" y="3082"/>
                    <a:pt x="8441" y="2699"/>
                  </a:cubicBezTo>
                  <a:cubicBezTo>
                    <a:pt x="8461" y="2527"/>
                    <a:pt x="8327" y="2316"/>
                    <a:pt x="8365" y="2144"/>
                  </a:cubicBezTo>
                  <a:cubicBezTo>
                    <a:pt x="8614" y="1340"/>
                    <a:pt x="8154" y="747"/>
                    <a:pt x="7771" y="115"/>
                  </a:cubicBezTo>
                  <a:cubicBezTo>
                    <a:pt x="7733" y="58"/>
                    <a:pt x="7599" y="39"/>
                    <a:pt x="74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41"/>
            <p:cNvSpPr/>
            <p:nvPr/>
          </p:nvSpPr>
          <p:spPr>
            <a:xfrm>
              <a:off x="-27113" y="1063800"/>
              <a:ext cx="160813" cy="79065"/>
            </a:xfrm>
            <a:custGeom>
              <a:avLst/>
              <a:gdLst/>
              <a:ahLst/>
              <a:cxnLst/>
              <a:rect l="l" t="t" r="r" b="b"/>
              <a:pathLst>
                <a:path w="3236" h="1591" extrusionOk="0">
                  <a:moveTo>
                    <a:pt x="249" y="1"/>
                  </a:moveTo>
                  <a:cubicBezTo>
                    <a:pt x="127" y="1"/>
                    <a:pt x="30" y="79"/>
                    <a:pt x="1" y="270"/>
                  </a:cubicBezTo>
                  <a:cubicBezTo>
                    <a:pt x="843" y="749"/>
                    <a:pt x="1762" y="1112"/>
                    <a:pt x="2661" y="1514"/>
                  </a:cubicBezTo>
                  <a:cubicBezTo>
                    <a:pt x="2776" y="1572"/>
                    <a:pt x="2948" y="1553"/>
                    <a:pt x="3235" y="1591"/>
                  </a:cubicBezTo>
                  <a:cubicBezTo>
                    <a:pt x="3082" y="1380"/>
                    <a:pt x="3044" y="1265"/>
                    <a:pt x="2968" y="1208"/>
                  </a:cubicBezTo>
                  <a:cubicBezTo>
                    <a:pt x="2700" y="1036"/>
                    <a:pt x="2412" y="883"/>
                    <a:pt x="2125" y="749"/>
                  </a:cubicBezTo>
                  <a:cubicBezTo>
                    <a:pt x="1532" y="500"/>
                    <a:pt x="958" y="251"/>
                    <a:pt x="364" y="21"/>
                  </a:cubicBezTo>
                  <a:cubicBezTo>
                    <a:pt x="324" y="8"/>
                    <a:pt x="285" y="1"/>
                    <a:pt x="24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6" name="Google Shape;706;p4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64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OM" sz="4000" b="1" dirty="0" smtClean="0">
                <a:solidFill>
                  <a:schemeClr val="bg2">
                    <a:lumMod val="50000"/>
                  </a:schemeClr>
                </a:solidFill>
              </a:rPr>
              <a:t>أهداف الدرس:</a:t>
            </a:r>
            <a:endParaRPr sz="4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09" name="Google Shape;709;p41"/>
          <p:cNvSpPr txBox="1">
            <a:spLocks noGrp="1"/>
          </p:cNvSpPr>
          <p:nvPr>
            <p:ph type="title" idx="3"/>
          </p:nvPr>
        </p:nvSpPr>
        <p:spPr>
          <a:xfrm>
            <a:off x="6056314" y="1291504"/>
            <a:ext cx="1828800" cy="34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accent6">
                    <a:lumMod val="50000"/>
                  </a:schemeClr>
                </a:solidFill>
              </a:rPr>
              <a:t>01</a:t>
            </a:r>
            <a:endParaRPr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12" name="Google Shape;712;p41"/>
          <p:cNvSpPr txBox="1">
            <a:spLocks noGrp="1"/>
          </p:cNvSpPr>
          <p:nvPr>
            <p:ph type="title" idx="6"/>
          </p:nvPr>
        </p:nvSpPr>
        <p:spPr>
          <a:xfrm>
            <a:off x="6056314" y="2946048"/>
            <a:ext cx="1828800" cy="34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chemeClr val="accent6">
                    <a:lumMod val="50000"/>
                  </a:schemeClr>
                </a:solidFill>
              </a:rPr>
              <a:t>02</a:t>
            </a:r>
            <a:endParaRPr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19" name="Google Shape;719;p41"/>
          <p:cNvSpPr/>
          <p:nvPr/>
        </p:nvSpPr>
        <p:spPr>
          <a:xfrm rot="-5197407">
            <a:off x="6917797" y="1249356"/>
            <a:ext cx="134005" cy="798479"/>
          </a:xfrm>
          <a:custGeom>
            <a:avLst/>
            <a:gdLst/>
            <a:ahLst/>
            <a:cxnLst/>
            <a:rect l="l" t="t" r="r" b="b"/>
            <a:pathLst>
              <a:path w="5360" h="31938" extrusionOk="0">
                <a:moveTo>
                  <a:pt x="1723" y="1"/>
                </a:moveTo>
                <a:cubicBezTo>
                  <a:pt x="1206" y="269"/>
                  <a:pt x="785" y="480"/>
                  <a:pt x="325" y="690"/>
                </a:cubicBezTo>
                <a:cubicBezTo>
                  <a:pt x="57" y="862"/>
                  <a:pt x="0" y="1111"/>
                  <a:pt x="57" y="1437"/>
                </a:cubicBezTo>
                <a:cubicBezTo>
                  <a:pt x="115" y="1647"/>
                  <a:pt x="191" y="1877"/>
                  <a:pt x="191" y="2087"/>
                </a:cubicBezTo>
                <a:cubicBezTo>
                  <a:pt x="115" y="3733"/>
                  <a:pt x="402" y="5360"/>
                  <a:pt x="689" y="6968"/>
                </a:cubicBezTo>
                <a:cubicBezTo>
                  <a:pt x="766" y="7370"/>
                  <a:pt x="766" y="7810"/>
                  <a:pt x="861" y="8212"/>
                </a:cubicBezTo>
                <a:cubicBezTo>
                  <a:pt x="976" y="8653"/>
                  <a:pt x="1015" y="9035"/>
                  <a:pt x="957" y="9456"/>
                </a:cubicBezTo>
                <a:cubicBezTo>
                  <a:pt x="919" y="9648"/>
                  <a:pt x="957" y="9839"/>
                  <a:pt x="976" y="10031"/>
                </a:cubicBezTo>
                <a:cubicBezTo>
                  <a:pt x="1110" y="11447"/>
                  <a:pt x="1378" y="12825"/>
                  <a:pt x="1436" y="14242"/>
                </a:cubicBezTo>
                <a:cubicBezTo>
                  <a:pt x="1455" y="15084"/>
                  <a:pt x="1589" y="15888"/>
                  <a:pt x="1684" y="16730"/>
                </a:cubicBezTo>
                <a:cubicBezTo>
                  <a:pt x="1761" y="17304"/>
                  <a:pt x="1857" y="17878"/>
                  <a:pt x="1914" y="18453"/>
                </a:cubicBezTo>
                <a:cubicBezTo>
                  <a:pt x="2010" y="19582"/>
                  <a:pt x="1914" y="20749"/>
                  <a:pt x="2240" y="21879"/>
                </a:cubicBezTo>
                <a:cubicBezTo>
                  <a:pt x="2259" y="21974"/>
                  <a:pt x="2240" y="22070"/>
                  <a:pt x="2259" y="22166"/>
                </a:cubicBezTo>
                <a:cubicBezTo>
                  <a:pt x="2507" y="23812"/>
                  <a:pt x="2699" y="25458"/>
                  <a:pt x="2986" y="27123"/>
                </a:cubicBezTo>
                <a:cubicBezTo>
                  <a:pt x="3158" y="28099"/>
                  <a:pt x="3292" y="29076"/>
                  <a:pt x="3388" y="30052"/>
                </a:cubicBezTo>
                <a:cubicBezTo>
                  <a:pt x="3445" y="30415"/>
                  <a:pt x="3484" y="30779"/>
                  <a:pt x="3579" y="31104"/>
                </a:cubicBezTo>
                <a:cubicBezTo>
                  <a:pt x="3656" y="31334"/>
                  <a:pt x="3790" y="31564"/>
                  <a:pt x="3962" y="31755"/>
                </a:cubicBezTo>
                <a:cubicBezTo>
                  <a:pt x="4078" y="31879"/>
                  <a:pt x="4229" y="31937"/>
                  <a:pt x="4378" y="31937"/>
                </a:cubicBezTo>
                <a:cubicBezTo>
                  <a:pt x="4599" y="31937"/>
                  <a:pt x="4817" y="31811"/>
                  <a:pt x="4919" y="31583"/>
                </a:cubicBezTo>
                <a:cubicBezTo>
                  <a:pt x="5168" y="31047"/>
                  <a:pt x="5359" y="30473"/>
                  <a:pt x="5264" y="29822"/>
                </a:cubicBezTo>
                <a:cubicBezTo>
                  <a:pt x="5168" y="29076"/>
                  <a:pt x="5091" y="28367"/>
                  <a:pt x="4977" y="27621"/>
                </a:cubicBezTo>
                <a:cubicBezTo>
                  <a:pt x="4536" y="24903"/>
                  <a:pt x="4345" y="22185"/>
                  <a:pt x="4134" y="19467"/>
                </a:cubicBezTo>
                <a:cubicBezTo>
                  <a:pt x="3981" y="17763"/>
                  <a:pt x="3866" y="16060"/>
                  <a:pt x="3732" y="14356"/>
                </a:cubicBezTo>
                <a:cubicBezTo>
                  <a:pt x="3560" y="12462"/>
                  <a:pt x="3369" y="10586"/>
                  <a:pt x="3197" y="8691"/>
                </a:cubicBezTo>
                <a:cubicBezTo>
                  <a:pt x="3063" y="7140"/>
                  <a:pt x="2909" y="5609"/>
                  <a:pt x="2775" y="4078"/>
                </a:cubicBezTo>
                <a:cubicBezTo>
                  <a:pt x="2699" y="3217"/>
                  <a:pt x="2641" y="2355"/>
                  <a:pt x="2546" y="1494"/>
                </a:cubicBezTo>
                <a:cubicBezTo>
                  <a:pt x="2488" y="920"/>
                  <a:pt x="2335" y="346"/>
                  <a:pt x="172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720" name="Google Shape;720;p41"/>
          <p:cNvSpPr/>
          <p:nvPr/>
        </p:nvSpPr>
        <p:spPr>
          <a:xfrm rot="-5197407">
            <a:off x="6937972" y="2903900"/>
            <a:ext cx="134005" cy="798479"/>
          </a:xfrm>
          <a:custGeom>
            <a:avLst/>
            <a:gdLst/>
            <a:ahLst/>
            <a:cxnLst/>
            <a:rect l="l" t="t" r="r" b="b"/>
            <a:pathLst>
              <a:path w="5360" h="31938" extrusionOk="0">
                <a:moveTo>
                  <a:pt x="1723" y="1"/>
                </a:moveTo>
                <a:cubicBezTo>
                  <a:pt x="1206" y="269"/>
                  <a:pt x="785" y="480"/>
                  <a:pt x="325" y="690"/>
                </a:cubicBezTo>
                <a:cubicBezTo>
                  <a:pt x="57" y="862"/>
                  <a:pt x="0" y="1111"/>
                  <a:pt x="57" y="1437"/>
                </a:cubicBezTo>
                <a:cubicBezTo>
                  <a:pt x="115" y="1647"/>
                  <a:pt x="191" y="1877"/>
                  <a:pt x="191" y="2087"/>
                </a:cubicBezTo>
                <a:cubicBezTo>
                  <a:pt x="115" y="3733"/>
                  <a:pt x="402" y="5360"/>
                  <a:pt x="689" y="6968"/>
                </a:cubicBezTo>
                <a:cubicBezTo>
                  <a:pt x="766" y="7370"/>
                  <a:pt x="766" y="7810"/>
                  <a:pt x="861" y="8212"/>
                </a:cubicBezTo>
                <a:cubicBezTo>
                  <a:pt x="976" y="8653"/>
                  <a:pt x="1015" y="9035"/>
                  <a:pt x="957" y="9456"/>
                </a:cubicBezTo>
                <a:cubicBezTo>
                  <a:pt x="919" y="9648"/>
                  <a:pt x="957" y="9839"/>
                  <a:pt x="976" y="10031"/>
                </a:cubicBezTo>
                <a:cubicBezTo>
                  <a:pt x="1110" y="11447"/>
                  <a:pt x="1378" y="12825"/>
                  <a:pt x="1436" y="14242"/>
                </a:cubicBezTo>
                <a:cubicBezTo>
                  <a:pt x="1455" y="15084"/>
                  <a:pt x="1589" y="15888"/>
                  <a:pt x="1684" y="16730"/>
                </a:cubicBezTo>
                <a:cubicBezTo>
                  <a:pt x="1761" y="17304"/>
                  <a:pt x="1857" y="17878"/>
                  <a:pt x="1914" y="18453"/>
                </a:cubicBezTo>
                <a:cubicBezTo>
                  <a:pt x="2010" y="19582"/>
                  <a:pt x="1914" y="20749"/>
                  <a:pt x="2240" y="21879"/>
                </a:cubicBezTo>
                <a:cubicBezTo>
                  <a:pt x="2259" y="21974"/>
                  <a:pt x="2240" y="22070"/>
                  <a:pt x="2259" y="22166"/>
                </a:cubicBezTo>
                <a:cubicBezTo>
                  <a:pt x="2507" y="23812"/>
                  <a:pt x="2699" y="25458"/>
                  <a:pt x="2986" y="27123"/>
                </a:cubicBezTo>
                <a:cubicBezTo>
                  <a:pt x="3158" y="28099"/>
                  <a:pt x="3292" y="29076"/>
                  <a:pt x="3388" y="30052"/>
                </a:cubicBezTo>
                <a:cubicBezTo>
                  <a:pt x="3445" y="30415"/>
                  <a:pt x="3484" y="30779"/>
                  <a:pt x="3579" y="31104"/>
                </a:cubicBezTo>
                <a:cubicBezTo>
                  <a:pt x="3656" y="31334"/>
                  <a:pt x="3790" y="31564"/>
                  <a:pt x="3962" y="31755"/>
                </a:cubicBezTo>
                <a:cubicBezTo>
                  <a:pt x="4078" y="31879"/>
                  <a:pt x="4229" y="31937"/>
                  <a:pt x="4378" y="31937"/>
                </a:cubicBezTo>
                <a:cubicBezTo>
                  <a:pt x="4599" y="31937"/>
                  <a:pt x="4817" y="31811"/>
                  <a:pt x="4919" y="31583"/>
                </a:cubicBezTo>
                <a:cubicBezTo>
                  <a:pt x="5168" y="31047"/>
                  <a:pt x="5359" y="30473"/>
                  <a:pt x="5264" y="29822"/>
                </a:cubicBezTo>
                <a:cubicBezTo>
                  <a:pt x="5168" y="29076"/>
                  <a:pt x="5091" y="28367"/>
                  <a:pt x="4977" y="27621"/>
                </a:cubicBezTo>
                <a:cubicBezTo>
                  <a:pt x="4536" y="24903"/>
                  <a:pt x="4345" y="22185"/>
                  <a:pt x="4134" y="19467"/>
                </a:cubicBezTo>
                <a:cubicBezTo>
                  <a:pt x="3981" y="17763"/>
                  <a:pt x="3866" y="16060"/>
                  <a:pt x="3732" y="14356"/>
                </a:cubicBezTo>
                <a:cubicBezTo>
                  <a:pt x="3560" y="12462"/>
                  <a:pt x="3369" y="10586"/>
                  <a:pt x="3197" y="8691"/>
                </a:cubicBezTo>
                <a:cubicBezTo>
                  <a:pt x="3063" y="7140"/>
                  <a:pt x="2909" y="5609"/>
                  <a:pt x="2775" y="4078"/>
                </a:cubicBezTo>
                <a:cubicBezTo>
                  <a:pt x="2699" y="3217"/>
                  <a:pt x="2641" y="2355"/>
                  <a:pt x="2546" y="1494"/>
                </a:cubicBezTo>
                <a:cubicBezTo>
                  <a:pt x="2488" y="920"/>
                  <a:pt x="2335" y="346"/>
                  <a:pt x="172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  <p:pic>
        <p:nvPicPr>
          <p:cNvPr id="13" name="صورة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633" y="1797454"/>
            <a:ext cx="3905660" cy="676833"/>
          </a:xfrm>
          <a:prstGeom prst="rect">
            <a:avLst/>
          </a:prstGeom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9934" y="3394972"/>
            <a:ext cx="5077534" cy="99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80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29;p42"/>
          <p:cNvSpPr txBox="1">
            <a:spLocks noGrp="1"/>
          </p:cNvSpPr>
          <p:nvPr>
            <p:ph type="title" idx="4294967295"/>
          </p:nvPr>
        </p:nvSpPr>
        <p:spPr>
          <a:xfrm>
            <a:off x="2765683" y="176827"/>
            <a:ext cx="3432748" cy="34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600" b="1" dirty="0" smtClean="0">
                <a:solidFill>
                  <a:schemeClr val="accent6">
                    <a:lumMod val="50000"/>
                  </a:schemeClr>
                </a:solidFill>
              </a:rPr>
              <a:t>مثال: أوجدي ما يلي:</a:t>
            </a:r>
            <a:endParaRPr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Google Shape;730;p42"/>
          <p:cNvSpPr/>
          <p:nvPr/>
        </p:nvSpPr>
        <p:spPr>
          <a:xfrm rot="5197408" flipH="1">
            <a:off x="4461013" y="-492193"/>
            <a:ext cx="168319" cy="2669272"/>
          </a:xfrm>
          <a:custGeom>
            <a:avLst/>
            <a:gdLst/>
            <a:ahLst/>
            <a:cxnLst/>
            <a:rect l="l" t="t" r="r" b="b"/>
            <a:pathLst>
              <a:path w="5360" h="31938" extrusionOk="0">
                <a:moveTo>
                  <a:pt x="1723" y="1"/>
                </a:moveTo>
                <a:cubicBezTo>
                  <a:pt x="1206" y="269"/>
                  <a:pt x="785" y="480"/>
                  <a:pt x="325" y="690"/>
                </a:cubicBezTo>
                <a:cubicBezTo>
                  <a:pt x="57" y="862"/>
                  <a:pt x="0" y="1111"/>
                  <a:pt x="57" y="1437"/>
                </a:cubicBezTo>
                <a:cubicBezTo>
                  <a:pt x="115" y="1647"/>
                  <a:pt x="191" y="1877"/>
                  <a:pt x="191" y="2087"/>
                </a:cubicBezTo>
                <a:cubicBezTo>
                  <a:pt x="115" y="3733"/>
                  <a:pt x="402" y="5360"/>
                  <a:pt x="689" y="6968"/>
                </a:cubicBezTo>
                <a:cubicBezTo>
                  <a:pt x="766" y="7370"/>
                  <a:pt x="766" y="7810"/>
                  <a:pt x="861" y="8212"/>
                </a:cubicBezTo>
                <a:cubicBezTo>
                  <a:pt x="976" y="8653"/>
                  <a:pt x="1015" y="9035"/>
                  <a:pt x="957" y="9456"/>
                </a:cubicBezTo>
                <a:cubicBezTo>
                  <a:pt x="919" y="9648"/>
                  <a:pt x="957" y="9839"/>
                  <a:pt x="976" y="10031"/>
                </a:cubicBezTo>
                <a:cubicBezTo>
                  <a:pt x="1110" y="11447"/>
                  <a:pt x="1378" y="12825"/>
                  <a:pt x="1436" y="14242"/>
                </a:cubicBezTo>
                <a:cubicBezTo>
                  <a:pt x="1455" y="15084"/>
                  <a:pt x="1589" y="15888"/>
                  <a:pt x="1684" y="16730"/>
                </a:cubicBezTo>
                <a:cubicBezTo>
                  <a:pt x="1761" y="17304"/>
                  <a:pt x="1857" y="17878"/>
                  <a:pt x="1914" y="18453"/>
                </a:cubicBezTo>
                <a:cubicBezTo>
                  <a:pt x="2010" y="19582"/>
                  <a:pt x="1914" y="20749"/>
                  <a:pt x="2240" y="21879"/>
                </a:cubicBezTo>
                <a:cubicBezTo>
                  <a:pt x="2259" y="21974"/>
                  <a:pt x="2240" y="22070"/>
                  <a:pt x="2259" y="22166"/>
                </a:cubicBezTo>
                <a:cubicBezTo>
                  <a:pt x="2507" y="23812"/>
                  <a:pt x="2699" y="25458"/>
                  <a:pt x="2986" y="27123"/>
                </a:cubicBezTo>
                <a:cubicBezTo>
                  <a:pt x="3158" y="28099"/>
                  <a:pt x="3292" y="29076"/>
                  <a:pt x="3388" y="30052"/>
                </a:cubicBezTo>
                <a:cubicBezTo>
                  <a:pt x="3445" y="30415"/>
                  <a:pt x="3484" y="30779"/>
                  <a:pt x="3579" y="31104"/>
                </a:cubicBezTo>
                <a:cubicBezTo>
                  <a:pt x="3656" y="31334"/>
                  <a:pt x="3790" y="31564"/>
                  <a:pt x="3962" y="31755"/>
                </a:cubicBezTo>
                <a:cubicBezTo>
                  <a:pt x="4078" y="31879"/>
                  <a:pt x="4229" y="31937"/>
                  <a:pt x="4378" y="31937"/>
                </a:cubicBezTo>
                <a:cubicBezTo>
                  <a:pt x="4599" y="31937"/>
                  <a:pt x="4817" y="31811"/>
                  <a:pt x="4919" y="31583"/>
                </a:cubicBezTo>
                <a:cubicBezTo>
                  <a:pt x="5168" y="31047"/>
                  <a:pt x="5359" y="30473"/>
                  <a:pt x="5264" y="29822"/>
                </a:cubicBezTo>
                <a:cubicBezTo>
                  <a:pt x="5168" y="29076"/>
                  <a:pt x="5091" y="28367"/>
                  <a:pt x="4977" y="27621"/>
                </a:cubicBezTo>
                <a:cubicBezTo>
                  <a:pt x="4536" y="24903"/>
                  <a:pt x="4345" y="22185"/>
                  <a:pt x="4134" y="19467"/>
                </a:cubicBezTo>
                <a:cubicBezTo>
                  <a:pt x="3981" y="17763"/>
                  <a:pt x="3866" y="16060"/>
                  <a:pt x="3732" y="14356"/>
                </a:cubicBezTo>
                <a:cubicBezTo>
                  <a:pt x="3560" y="12462"/>
                  <a:pt x="3369" y="10586"/>
                  <a:pt x="3197" y="8691"/>
                </a:cubicBezTo>
                <a:cubicBezTo>
                  <a:pt x="3063" y="7140"/>
                  <a:pt x="2909" y="5609"/>
                  <a:pt x="2775" y="4078"/>
                </a:cubicBezTo>
                <a:cubicBezTo>
                  <a:pt x="2699" y="3217"/>
                  <a:pt x="2641" y="2355"/>
                  <a:pt x="2546" y="1494"/>
                </a:cubicBezTo>
                <a:cubicBezTo>
                  <a:pt x="2488" y="920"/>
                  <a:pt x="2335" y="346"/>
                  <a:pt x="172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" name="مجموعة 19"/>
          <p:cNvGrpSpPr/>
          <p:nvPr/>
        </p:nvGrpSpPr>
        <p:grpSpPr>
          <a:xfrm>
            <a:off x="939383" y="1580737"/>
            <a:ext cx="7075354" cy="1071798"/>
            <a:chOff x="944380" y="3725056"/>
            <a:chExt cx="7075354" cy="1071798"/>
          </a:xfrm>
        </p:grpSpPr>
        <p:sp>
          <p:nvSpPr>
            <p:cNvPr id="8" name="مستطيل مستدير الزوايا 7"/>
            <p:cNvSpPr/>
            <p:nvPr/>
          </p:nvSpPr>
          <p:spPr>
            <a:xfrm>
              <a:off x="944380" y="3725056"/>
              <a:ext cx="7075354" cy="107179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مستطيل مستدير الزوايا 13"/>
            <p:cNvSpPr/>
            <p:nvPr/>
          </p:nvSpPr>
          <p:spPr>
            <a:xfrm>
              <a:off x="1124262" y="3878704"/>
              <a:ext cx="6705596" cy="76949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مجموعة 18"/>
          <p:cNvGrpSpPr/>
          <p:nvPr/>
        </p:nvGrpSpPr>
        <p:grpSpPr>
          <a:xfrm>
            <a:off x="944380" y="3174946"/>
            <a:ext cx="7075354" cy="1071798"/>
            <a:chOff x="944380" y="2495862"/>
            <a:chExt cx="7075354" cy="1071798"/>
          </a:xfrm>
        </p:grpSpPr>
        <p:sp>
          <p:nvSpPr>
            <p:cNvPr id="9" name="مستطيل مستدير الزوايا 8"/>
            <p:cNvSpPr/>
            <p:nvPr/>
          </p:nvSpPr>
          <p:spPr>
            <a:xfrm>
              <a:off x="944380" y="2495862"/>
              <a:ext cx="7075354" cy="1071798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مستطيل مستدير الزوايا 10"/>
            <p:cNvSpPr/>
            <p:nvPr/>
          </p:nvSpPr>
          <p:spPr>
            <a:xfrm>
              <a:off x="1124262" y="2652535"/>
              <a:ext cx="6705596" cy="76949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صورة 20"/>
          <p:cNvPicPr>
            <a:picLocks noChangeAspect="1"/>
          </p:cNvPicPr>
          <p:nvPr/>
        </p:nvPicPr>
        <p:blipFill rotWithShape="1">
          <a:blip r:embed="rId3"/>
          <a:srcRect l="72333" t="13358" r="9826" b="7198"/>
          <a:stretch/>
        </p:blipFill>
        <p:spPr>
          <a:xfrm>
            <a:off x="6312681" y="1734385"/>
            <a:ext cx="1304669" cy="720762"/>
          </a:xfrm>
          <a:prstGeom prst="rect">
            <a:avLst/>
          </a:prstGeom>
        </p:spPr>
      </p:pic>
      <p:pic>
        <p:nvPicPr>
          <p:cNvPr id="22" name="صورة 21"/>
          <p:cNvPicPr>
            <a:picLocks noChangeAspect="1"/>
          </p:cNvPicPr>
          <p:nvPr/>
        </p:nvPicPr>
        <p:blipFill rotWithShape="1">
          <a:blip r:embed="rId3"/>
          <a:srcRect t="14196" r="82085" b="9377"/>
          <a:stretch/>
        </p:blipFill>
        <p:spPr>
          <a:xfrm>
            <a:off x="6312681" y="3365579"/>
            <a:ext cx="1304669" cy="69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47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ستدير الزوايا 4"/>
          <p:cNvSpPr/>
          <p:nvPr/>
        </p:nvSpPr>
        <p:spPr>
          <a:xfrm>
            <a:off x="6696037" y="2215528"/>
            <a:ext cx="2158584" cy="1659412"/>
          </a:xfrm>
          <a:prstGeom prst="roundRect">
            <a:avLst/>
          </a:prstGeom>
          <a:solidFill>
            <a:srgbClr val="FF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183277" y="2215528"/>
            <a:ext cx="2158584" cy="1659412"/>
          </a:xfrm>
          <a:prstGeom prst="roundRect">
            <a:avLst/>
          </a:prstGeom>
          <a:solidFill>
            <a:srgbClr val="E3F0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3439657" y="2215528"/>
            <a:ext cx="2158584" cy="165941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Google Shape;729;p42"/>
          <p:cNvSpPr txBox="1">
            <a:spLocks noGrp="1"/>
          </p:cNvSpPr>
          <p:nvPr>
            <p:ph type="title" idx="4294967295"/>
          </p:nvPr>
        </p:nvSpPr>
        <p:spPr>
          <a:xfrm>
            <a:off x="183277" y="478975"/>
            <a:ext cx="2058991" cy="34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 smtClean="0">
                <a:solidFill>
                  <a:schemeClr val="accent2">
                    <a:lumMod val="50000"/>
                  </a:schemeClr>
                </a:solidFill>
              </a:rPr>
              <a:t>تمرين1 ص57</a:t>
            </a:r>
            <a:endParaRPr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صورة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070" y="903963"/>
            <a:ext cx="8847930" cy="115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16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729;p42"/>
          <p:cNvSpPr txBox="1">
            <a:spLocks noGrp="1"/>
          </p:cNvSpPr>
          <p:nvPr>
            <p:ph type="title" idx="4294967295"/>
          </p:nvPr>
        </p:nvSpPr>
        <p:spPr>
          <a:xfrm>
            <a:off x="183277" y="184776"/>
            <a:ext cx="2058991" cy="34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 smtClean="0">
                <a:solidFill>
                  <a:schemeClr val="accent2">
                    <a:lumMod val="50000"/>
                  </a:schemeClr>
                </a:solidFill>
              </a:rPr>
              <a:t>تمرين2 ص58</a:t>
            </a:r>
            <a:endParaRPr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5980214" y="3999507"/>
            <a:ext cx="2158584" cy="901383"/>
          </a:xfrm>
          <a:prstGeom prst="roundRect">
            <a:avLst/>
          </a:prstGeom>
          <a:solidFill>
            <a:srgbClr val="FF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1083250" y="3999507"/>
            <a:ext cx="2158584" cy="901383"/>
          </a:xfrm>
          <a:prstGeom prst="roundRect">
            <a:avLst/>
          </a:prstGeom>
          <a:solidFill>
            <a:srgbClr val="E3F0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5980214" y="2107095"/>
            <a:ext cx="2158584" cy="90138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3"/>
          <a:srcRect b="37512"/>
          <a:stretch/>
        </p:blipFill>
        <p:spPr>
          <a:xfrm>
            <a:off x="299365" y="731988"/>
            <a:ext cx="8449854" cy="1375108"/>
          </a:xfrm>
          <a:prstGeom prst="rect">
            <a:avLst/>
          </a:prstGeom>
        </p:spPr>
      </p:pic>
      <p:pic>
        <p:nvPicPr>
          <p:cNvPr id="8" name="صورة 7"/>
          <p:cNvPicPr>
            <a:picLocks noChangeAspect="1"/>
          </p:cNvPicPr>
          <p:nvPr/>
        </p:nvPicPr>
        <p:blipFill rotWithShape="1">
          <a:blip r:embed="rId3"/>
          <a:srcRect t="66764"/>
          <a:stretch/>
        </p:blipFill>
        <p:spPr>
          <a:xfrm>
            <a:off x="423291" y="3180521"/>
            <a:ext cx="8449854" cy="731384"/>
          </a:xfrm>
          <a:prstGeom prst="rect">
            <a:avLst/>
          </a:prstGeom>
        </p:spPr>
      </p:pic>
      <p:sp>
        <p:nvSpPr>
          <p:cNvPr id="13" name="مستطيل مستدير الزوايا 12"/>
          <p:cNvSpPr/>
          <p:nvPr/>
        </p:nvSpPr>
        <p:spPr>
          <a:xfrm>
            <a:off x="1083250" y="2107094"/>
            <a:ext cx="2158584" cy="90138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0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6322" y="797059"/>
            <a:ext cx="5639941" cy="1676316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641" y="2038202"/>
            <a:ext cx="4411363" cy="2679079"/>
          </a:xfrm>
          <a:prstGeom prst="rect">
            <a:avLst/>
          </a:prstGeom>
        </p:spPr>
      </p:pic>
      <p:sp>
        <p:nvSpPr>
          <p:cNvPr id="27" name="Google Shape;729;p42"/>
          <p:cNvSpPr txBox="1">
            <a:spLocks noGrp="1"/>
          </p:cNvSpPr>
          <p:nvPr>
            <p:ph type="title" idx="4294967295"/>
          </p:nvPr>
        </p:nvSpPr>
        <p:spPr>
          <a:xfrm>
            <a:off x="469524" y="200679"/>
            <a:ext cx="2058991" cy="34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 smtClean="0">
                <a:solidFill>
                  <a:schemeClr val="accent2">
                    <a:lumMod val="50000"/>
                  </a:schemeClr>
                </a:solidFill>
              </a:rPr>
              <a:t>تمرين3 ص58</a:t>
            </a:r>
            <a:endParaRPr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 Agency by Slidesgo">
  <a:themeElements>
    <a:clrScheme name="Simple Light">
      <a:dk1>
        <a:srgbClr val="000000"/>
      </a:dk1>
      <a:lt1>
        <a:srgbClr val="FFFFFF"/>
      </a:lt1>
      <a:dk2>
        <a:srgbClr val="FFC6FF"/>
      </a:dk2>
      <a:lt2>
        <a:srgbClr val="D6EDD9"/>
      </a:lt2>
      <a:accent1>
        <a:srgbClr val="000000"/>
      </a:accent1>
      <a:accent2>
        <a:srgbClr val="ADE8F4"/>
      </a:accent2>
      <a:accent3>
        <a:srgbClr val="FFAB40"/>
      </a:accent3>
      <a:accent4>
        <a:srgbClr val="F5ED9F"/>
      </a:accent4>
      <a:accent5>
        <a:srgbClr val="FDDAB0"/>
      </a:accent5>
      <a:accent6>
        <a:srgbClr val="D6EDD9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2195</TotalTime>
  <Words>23</Words>
  <Application>Microsoft Office PowerPoint</Application>
  <PresentationFormat>عرض على الشاشة (9:16)‏</PresentationFormat>
  <Paragraphs>9</Paragraphs>
  <Slides>6</Slides>
  <Notes>6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1" baseType="lpstr">
      <vt:lpstr>Arial</vt:lpstr>
      <vt:lpstr>Josefin Sans SemiBold</vt:lpstr>
      <vt:lpstr>Krona One</vt:lpstr>
      <vt:lpstr>Open Sans SemiBold</vt:lpstr>
      <vt:lpstr>PR Agency by Slidesgo</vt:lpstr>
      <vt:lpstr>ضرب عدد صحيح في كسر</vt:lpstr>
      <vt:lpstr>أهداف الدرس:</vt:lpstr>
      <vt:lpstr>مثال: أوجدي ما يلي:</vt:lpstr>
      <vt:lpstr>تمرين1 ص57</vt:lpstr>
      <vt:lpstr>تمرين2 ص58</vt:lpstr>
      <vt:lpstr>تمرين3 ص58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 AGENCY</dc:title>
  <dc:creator>Cloud</dc:creator>
  <cp:lastModifiedBy>Cloud</cp:lastModifiedBy>
  <cp:revision>47</cp:revision>
  <dcterms:modified xsi:type="dcterms:W3CDTF">2022-03-15T02:49:39Z</dcterms:modified>
</cp:coreProperties>
</file>