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6" r:id="rId4"/>
    <p:sldId id="277" r:id="rId5"/>
    <p:sldId id="278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E295"/>
    <a:srgbClr val="F7EF6C"/>
    <a:srgbClr val="BC7A2A"/>
    <a:srgbClr val="B56C13"/>
    <a:srgbClr val="FF0000"/>
    <a:srgbClr val="FFDF6B"/>
    <a:srgbClr val="8CC63F"/>
    <a:srgbClr val="00AEEF"/>
    <a:srgbClr val="BC9404"/>
    <a:srgbClr val="DA9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>
        <p:scale>
          <a:sx n="98" d="100"/>
          <a:sy n="98" d="100"/>
        </p:scale>
        <p:origin x="30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05/11/1441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1351508"/>
            <a:ext cx="408903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تبسيط الكسور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(6-1)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252734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تبسيط الكسور باختزال العوامل المشتركة، وتحديد الكسور المتكافئة وتغيير الكسور غير الاعتيادية إلى عدد كسري والعكس وتحويل الكسر العشري المنتهي إلى كسور.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4455268" y="186612"/>
            <a:ext cx="2052412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الكسور المتكافئة</a:t>
            </a:r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5E309D77-7DAF-4A45-B4FF-EA19C72DFB1D}"/>
              </a:ext>
            </a:extLst>
          </p:cNvPr>
          <p:cNvGrpSpPr/>
          <p:nvPr/>
        </p:nvGrpSpPr>
        <p:grpSpPr>
          <a:xfrm>
            <a:off x="2170631" y="1053705"/>
            <a:ext cx="1452785" cy="803669"/>
            <a:chOff x="3725966" y="1478422"/>
            <a:chExt cx="2008262" cy="1110954"/>
          </a:xfrm>
        </p:grpSpPr>
        <p:sp>
          <p:nvSpPr>
            <p:cNvPr id="6" name="مستطيل 5">
              <a:extLst>
                <a:ext uri="{FF2B5EF4-FFF2-40B4-BE49-F238E27FC236}">
                  <a16:creationId xmlns:a16="http://schemas.microsoft.com/office/drawing/2014/main" id="{28EABCEC-1B44-4E51-9054-534B4984E011}"/>
                </a:ext>
              </a:extLst>
            </p:cNvPr>
            <p:cNvSpPr/>
            <p:nvPr/>
          </p:nvSpPr>
          <p:spPr>
            <a:xfrm>
              <a:off x="3725966" y="1478422"/>
              <a:ext cx="2008262" cy="1110954"/>
            </a:xfrm>
            <a:prstGeom prst="rect">
              <a:avLst/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100C42AA-40EF-4AE2-8F96-E4EF25B76789}"/>
                </a:ext>
              </a:extLst>
            </p:cNvPr>
            <p:cNvCxnSpPr>
              <a:cxnSpLocks/>
            </p:cNvCxnSpPr>
            <p:nvPr/>
          </p:nvCxnSpPr>
          <p:spPr>
            <a:xfrm>
              <a:off x="4730098" y="1478422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مستطيل 11">
              <a:extLst>
                <a:ext uri="{FF2B5EF4-FFF2-40B4-BE49-F238E27FC236}">
                  <a16:creationId xmlns:a16="http://schemas.microsoft.com/office/drawing/2014/main" id="{1E979794-D68C-4541-87DF-678F561FF2D4}"/>
                </a:ext>
              </a:extLst>
            </p:cNvPr>
            <p:cNvSpPr/>
            <p:nvPr/>
          </p:nvSpPr>
          <p:spPr>
            <a:xfrm>
              <a:off x="4730098" y="2033899"/>
              <a:ext cx="1004130" cy="5554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67D64655-4CE4-4F88-ACF3-53743ABE2537}"/>
                </a:ext>
              </a:extLst>
            </p:cNvPr>
            <p:cNvCxnSpPr>
              <a:cxnSpLocks/>
            </p:cNvCxnSpPr>
            <p:nvPr/>
          </p:nvCxnSpPr>
          <p:spPr>
            <a:xfrm>
              <a:off x="5734228" y="1478422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رابط مستقيم 53">
              <a:extLst>
                <a:ext uri="{FF2B5EF4-FFF2-40B4-BE49-F238E27FC236}">
                  <a16:creationId xmlns:a16="http://schemas.microsoft.com/office/drawing/2014/main" id="{0FB8CF00-B013-433C-B100-58DDF2F4A159}"/>
                </a:ext>
              </a:extLst>
            </p:cNvPr>
            <p:cNvCxnSpPr>
              <a:cxnSpLocks/>
            </p:cNvCxnSpPr>
            <p:nvPr/>
          </p:nvCxnSpPr>
          <p:spPr>
            <a:xfrm>
              <a:off x="3725966" y="1478422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311506DF-2E8E-431B-ACB9-A6AF93EAE969}"/>
                </a:ext>
              </a:extLst>
            </p:cNvPr>
            <p:cNvCxnSpPr>
              <a:cxnSpLocks/>
            </p:cNvCxnSpPr>
            <p:nvPr/>
          </p:nvCxnSpPr>
          <p:spPr>
            <a:xfrm>
              <a:off x="3725966" y="2033899"/>
              <a:ext cx="2008262" cy="0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EB97C5CF-B2BC-4B84-AD0D-14F1482097FB}"/>
              </a:ext>
            </a:extLst>
          </p:cNvPr>
          <p:cNvGrpSpPr/>
          <p:nvPr/>
        </p:nvGrpSpPr>
        <p:grpSpPr>
          <a:xfrm>
            <a:off x="3774602" y="1112854"/>
            <a:ext cx="364202" cy="822322"/>
            <a:chOff x="3047391" y="3167390"/>
            <a:chExt cx="364202" cy="822322"/>
          </a:xfrm>
        </p:grpSpPr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E67FC292-E18D-4715-906B-9FA85D5742DF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59E9248E-97CF-4139-BF75-A91C39D40E31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44B584F1-C003-4A52-A2A5-1C2F1F1238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638D3087-9F58-4DCC-A0E3-A00584DA7E04}"/>
              </a:ext>
            </a:extLst>
          </p:cNvPr>
          <p:cNvGrpSpPr/>
          <p:nvPr/>
        </p:nvGrpSpPr>
        <p:grpSpPr>
          <a:xfrm>
            <a:off x="2170631" y="1977906"/>
            <a:ext cx="1452785" cy="803669"/>
            <a:chOff x="3725966" y="2812525"/>
            <a:chExt cx="2008262" cy="1110954"/>
          </a:xfrm>
        </p:grpSpPr>
        <p:sp>
          <p:nvSpPr>
            <p:cNvPr id="67" name="مستطيل 66">
              <a:extLst>
                <a:ext uri="{FF2B5EF4-FFF2-40B4-BE49-F238E27FC236}">
                  <a16:creationId xmlns:a16="http://schemas.microsoft.com/office/drawing/2014/main" id="{A057CC30-3E7D-457D-A041-843AB8C0453A}"/>
                </a:ext>
              </a:extLst>
            </p:cNvPr>
            <p:cNvSpPr/>
            <p:nvPr/>
          </p:nvSpPr>
          <p:spPr>
            <a:xfrm>
              <a:off x="3725966" y="2812525"/>
              <a:ext cx="2008262" cy="1110954"/>
            </a:xfrm>
            <a:prstGeom prst="rect">
              <a:avLst/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cxnSp>
          <p:nvCxnSpPr>
            <p:cNvPr id="68" name="رابط مستقيم 67">
              <a:extLst>
                <a:ext uri="{FF2B5EF4-FFF2-40B4-BE49-F238E27FC236}">
                  <a16:creationId xmlns:a16="http://schemas.microsoft.com/office/drawing/2014/main" id="{577F8BEE-81DF-458E-96CD-B97E780332B7}"/>
                </a:ext>
              </a:extLst>
            </p:cNvPr>
            <p:cNvCxnSpPr>
              <a:cxnSpLocks/>
            </p:cNvCxnSpPr>
            <p:nvPr/>
          </p:nvCxnSpPr>
          <p:spPr>
            <a:xfrm>
              <a:off x="4730098" y="2812525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مستطيل 68">
              <a:extLst>
                <a:ext uri="{FF2B5EF4-FFF2-40B4-BE49-F238E27FC236}">
                  <a16:creationId xmlns:a16="http://schemas.microsoft.com/office/drawing/2014/main" id="{0293FB03-5410-4DB3-BEEE-91B65A9C303F}"/>
                </a:ext>
              </a:extLst>
            </p:cNvPr>
            <p:cNvSpPr/>
            <p:nvPr/>
          </p:nvSpPr>
          <p:spPr>
            <a:xfrm>
              <a:off x="4730098" y="3368002"/>
              <a:ext cx="1004130" cy="5554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cxnSp>
          <p:nvCxnSpPr>
            <p:cNvPr id="70" name="رابط مستقيم 69">
              <a:extLst>
                <a:ext uri="{FF2B5EF4-FFF2-40B4-BE49-F238E27FC236}">
                  <a16:creationId xmlns:a16="http://schemas.microsoft.com/office/drawing/2014/main" id="{44014511-06BB-4EC8-B3A8-A7470F8FA6D5}"/>
                </a:ext>
              </a:extLst>
            </p:cNvPr>
            <p:cNvCxnSpPr>
              <a:cxnSpLocks/>
            </p:cNvCxnSpPr>
            <p:nvPr/>
          </p:nvCxnSpPr>
          <p:spPr>
            <a:xfrm>
              <a:off x="5232164" y="2812525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رابط مستقيم 70">
              <a:extLst>
                <a:ext uri="{FF2B5EF4-FFF2-40B4-BE49-F238E27FC236}">
                  <a16:creationId xmlns:a16="http://schemas.microsoft.com/office/drawing/2014/main" id="{DA3EA117-B2CE-40FC-B866-1D7BD915C275}"/>
                </a:ext>
              </a:extLst>
            </p:cNvPr>
            <p:cNvCxnSpPr>
              <a:cxnSpLocks/>
            </p:cNvCxnSpPr>
            <p:nvPr/>
          </p:nvCxnSpPr>
          <p:spPr>
            <a:xfrm>
              <a:off x="5734228" y="2812525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رابط مستقيم 71">
              <a:extLst>
                <a:ext uri="{FF2B5EF4-FFF2-40B4-BE49-F238E27FC236}">
                  <a16:creationId xmlns:a16="http://schemas.microsoft.com/office/drawing/2014/main" id="{116595A6-0943-4771-983A-31B7A3D0D1C0}"/>
                </a:ext>
              </a:extLst>
            </p:cNvPr>
            <p:cNvCxnSpPr>
              <a:cxnSpLocks/>
            </p:cNvCxnSpPr>
            <p:nvPr/>
          </p:nvCxnSpPr>
          <p:spPr>
            <a:xfrm>
              <a:off x="4228032" y="2812525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رابط مستقيم 72">
              <a:extLst>
                <a:ext uri="{FF2B5EF4-FFF2-40B4-BE49-F238E27FC236}">
                  <a16:creationId xmlns:a16="http://schemas.microsoft.com/office/drawing/2014/main" id="{4F790E68-9AF1-4705-B9A2-5E15C3433BD3}"/>
                </a:ext>
              </a:extLst>
            </p:cNvPr>
            <p:cNvCxnSpPr>
              <a:cxnSpLocks/>
            </p:cNvCxnSpPr>
            <p:nvPr/>
          </p:nvCxnSpPr>
          <p:spPr>
            <a:xfrm>
              <a:off x="3725966" y="2812525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رابط مستقيم 73">
              <a:extLst>
                <a:ext uri="{FF2B5EF4-FFF2-40B4-BE49-F238E27FC236}">
                  <a16:creationId xmlns:a16="http://schemas.microsoft.com/office/drawing/2014/main" id="{E7165F73-E40C-46CA-9194-B7DE07A3B290}"/>
                </a:ext>
              </a:extLst>
            </p:cNvPr>
            <p:cNvCxnSpPr>
              <a:cxnSpLocks/>
            </p:cNvCxnSpPr>
            <p:nvPr/>
          </p:nvCxnSpPr>
          <p:spPr>
            <a:xfrm>
              <a:off x="3725966" y="3368002"/>
              <a:ext cx="2008262" cy="0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8FBC1D95-7627-4ADA-A6EE-B998CD5C5163}"/>
              </a:ext>
            </a:extLst>
          </p:cNvPr>
          <p:cNvGrpSpPr/>
          <p:nvPr/>
        </p:nvGrpSpPr>
        <p:grpSpPr>
          <a:xfrm>
            <a:off x="2170631" y="2902107"/>
            <a:ext cx="1452785" cy="803669"/>
            <a:chOff x="3725966" y="4130494"/>
            <a:chExt cx="2008262" cy="1110954"/>
          </a:xfrm>
        </p:grpSpPr>
        <p:sp>
          <p:nvSpPr>
            <p:cNvPr id="82" name="مستطيل 81">
              <a:extLst>
                <a:ext uri="{FF2B5EF4-FFF2-40B4-BE49-F238E27FC236}">
                  <a16:creationId xmlns:a16="http://schemas.microsoft.com/office/drawing/2014/main" id="{640B3A43-FD9B-4127-8ED0-848F17943239}"/>
                </a:ext>
              </a:extLst>
            </p:cNvPr>
            <p:cNvSpPr/>
            <p:nvPr/>
          </p:nvSpPr>
          <p:spPr>
            <a:xfrm>
              <a:off x="3725966" y="4130494"/>
              <a:ext cx="2008262" cy="1110954"/>
            </a:xfrm>
            <a:prstGeom prst="rect">
              <a:avLst/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cxnSp>
          <p:nvCxnSpPr>
            <p:cNvPr id="83" name="رابط مستقيم 82">
              <a:extLst>
                <a:ext uri="{FF2B5EF4-FFF2-40B4-BE49-F238E27FC236}">
                  <a16:creationId xmlns:a16="http://schemas.microsoft.com/office/drawing/2014/main" id="{DA055C06-D4B2-42EE-8489-2813C2295F47}"/>
                </a:ext>
              </a:extLst>
            </p:cNvPr>
            <p:cNvCxnSpPr>
              <a:cxnSpLocks/>
            </p:cNvCxnSpPr>
            <p:nvPr/>
          </p:nvCxnSpPr>
          <p:spPr>
            <a:xfrm>
              <a:off x="4730098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مستطيل 84">
              <a:extLst>
                <a:ext uri="{FF2B5EF4-FFF2-40B4-BE49-F238E27FC236}">
                  <a16:creationId xmlns:a16="http://schemas.microsoft.com/office/drawing/2014/main" id="{4CB94F81-7897-4F8A-962F-38A31D9BEBBD}"/>
                </a:ext>
              </a:extLst>
            </p:cNvPr>
            <p:cNvSpPr/>
            <p:nvPr/>
          </p:nvSpPr>
          <p:spPr>
            <a:xfrm>
              <a:off x="4730098" y="4685971"/>
              <a:ext cx="1004130" cy="5554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cxnSp>
          <p:nvCxnSpPr>
            <p:cNvPr id="88" name="رابط مستقيم 87">
              <a:extLst>
                <a:ext uri="{FF2B5EF4-FFF2-40B4-BE49-F238E27FC236}">
                  <a16:creationId xmlns:a16="http://schemas.microsoft.com/office/drawing/2014/main" id="{F17E42A5-7ACF-4388-ABD1-55D60EF2CE80}"/>
                </a:ext>
              </a:extLst>
            </p:cNvPr>
            <p:cNvCxnSpPr>
              <a:cxnSpLocks/>
            </p:cNvCxnSpPr>
            <p:nvPr/>
          </p:nvCxnSpPr>
          <p:spPr>
            <a:xfrm>
              <a:off x="5232164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رابط مستقيم 90">
              <a:extLst>
                <a:ext uri="{FF2B5EF4-FFF2-40B4-BE49-F238E27FC236}">
                  <a16:creationId xmlns:a16="http://schemas.microsoft.com/office/drawing/2014/main" id="{0825D760-F83F-406B-A623-53CAA9CE8446}"/>
                </a:ext>
              </a:extLst>
            </p:cNvPr>
            <p:cNvCxnSpPr>
              <a:cxnSpLocks/>
            </p:cNvCxnSpPr>
            <p:nvPr/>
          </p:nvCxnSpPr>
          <p:spPr>
            <a:xfrm>
              <a:off x="5734228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رابط مستقيم 91">
              <a:extLst>
                <a:ext uri="{FF2B5EF4-FFF2-40B4-BE49-F238E27FC236}">
                  <a16:creationId xmlns:a16="http://schemas.microsoft.com/office/drawing/2014/main" id="{8998DD81-22E7-4548-8EFD-7035BF5B848F}"/>
                </a:ext>
              </a:extLst>
            </p:cNvPr>
            <p:cNvCxnSpPr>
              <a:cxnSpLocks/>
            </p:cNvCxnSpPr>
            <p:nvPr/>
          </p:nvCxnSpPr>
          <p:spPr>
            <a:xfrm>
              <a:off x="4228032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رابط مستقيم 102">
              <a:extLst>
                <a:ext uri="{FF2B5EF4-FFF2-40B4-BE49-F238E27FC236}">
                  <a16:creationId xmlns:a16="http://schemas.microsoft.com/office/drawing/2014/main" id="{4E164AAB-10CE-4188-9F68-12534BB96FF5}"/>
                </a:ext>
              </a:extLst>
            </p:cNvPr>
            <p:cNvCxnSpPr>
              <a:cxnSpLocks/>
            </p:cNvCxnSpPr>
            <p:nvPr/>
          </p:nvCxnSpPr>
          <p:spPr>
            <a:xfrm>
              <a:off x="3725966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رابط مستقيم 103">
              <a:extLst>
                <a:ext uri="{FF2B5EF4-FFF2-40B4-BE49-F238E27FC236}">
                  <a16:creationId xmlns:a16="http://schemas.microsoft.com/office/drawing/2014/main" id="{4C95D7E0-FB94-472F-ADCC-013D2FC6CB9A}"/>
                </a:ext>
              </a:extLst>
            </p:cNvPr>
            <p:cNvCxnSpPr>
              <a:cxnSpLocks/>
            </p:cNvCxnSpPr>
            <p:nvPr/>
          </p:nvCxnSpPr>
          <p:spPr>
            <a:xfrm>
              <a:off x="3725966" y="4685971"/>
              <a:ext cx="2008262" cy="0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رابط مستقيم 104">
              <a:extLst>
                <a:ext uri="{FF2B5EF4-FFF2-40B4-BE49-F238E27FC236}">
                  <a16:creationId xmlns:a16="http://schemas.microsoft.com/office/drawing/2014/main" id="{6BAA9990-63D1-4ED5-9A4D-F27FF7AF2F09}"/>
                </a:ext>
              </a:extLst>
            </p:cNvPr>
            <p:cNvCxnSpPr>
              <a:cxnSpLocks/>
            </p:cNvCxnSpPr>
            <p:nvPr/>
          </p:nvCxnSpPr>
          <p:spPr>
            <a:xfrm>
              <a:off x="5483197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رابط مستقيم 105">
              <a:extLst>
                <a:ext uri="{FF2B5EF4-FFF2-40B4-BE49-F238E27FC236}">
                  <a16:creationId xmlns:a16="http://schemas.microsoft.com/office/drawing/2014/main" id="{4CAFEAF7-CC69-46C3-9973-1876AA7CBA73}"/>
                </a:ext>
              </a:extLst>
            </p:cNvPr>
            <p:cNvCxnSpPr>
              <a:cxnSpLocks/>
            </p:cNvCxnSpPr>
            <p:nvPr/>
          </p:nvCxnSpPr>
          <p:spPr>
            <a:xfrm>
              <a:off x="4981131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رابط مستقيم 106">
              <a:extLst>
                <a:ext uri="{FF2B5EF4-FFF2-40B4-BE49-F238E27FC236}">
                  <a16:creationId xmlns:a16="http://schemas.microsoft.com/office/drawing/2014/main" id="{F0BC7663-8906-4A14-A4E0-10AEC8491CA0}"/>
                </a:ext>
              </a:extLst>
            </p:cNvPr>
            <p:cNvCxnSpPr>
              <a:cxnSpLocks/>
            </p:cNvCxnSpPr>
            <p:nvPr/>
          </p:nvCxnSpPr>
          <p:spPr>
            <a:xfrm>
              <a:off x="4479065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رابط مستقيم 107">
              <a:extLst>
                <a:ext uri="{FF2B5EF4-FFF2-40B4-BE49-F238E27FC236}">
                  <a16:creationId xmlns:a16="http://schemas.microsoft.com/office/drawing/2014/main" id="{90CE45B1-9E30-49A5-8B3B-FF1D59C58F50}"/>
                </a:ext>
              </a:extLst>
            </p:cNvPr>
            <p:cNvCxnSpPr>
              <a:cxnSpLocks/>
            </p:cNvCxnSpPr>
            <p:nvPr/>
          </p:nvCxnSpPr>
          <p:spPr>
            <a:xfrm>
              <a:off x="3976999" y="4130494"/>
              <a:ext cx="0" cy="1110954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مجموعة 108">
            <a:extLst>
              <a:ext uri="{FF2B5EF4-FFF2-40B4-BE49-F238E27FC236}">
                <a16:creationId xmlns:a16="http://schemas.microsoft.com/office/drawing/2014/main" id="{FA9DE2CD-0097-4B42-8FA5-FD0BB56D07A9}"/>
              </a:ext>
            </a:extLst>
          </p:cNvPr>
          <p:cNvGrpSpPr/>
          <p:nvPr/>
        </p:nvGrpSpPr>
        <p:grpSpPr>
          <a:xfrm>
            <a:off x="3774602" y="2028509"/>
            <a:ext cx="364202" cy="822322"/>
            <a:chOff x="3047391" y="3167390"/>
            <a:chExt cx="364202" cy="822322"/>
          </a:xfrm>
        </p:grpSpPr>
        <p:sp>
          <p:nvSpPr>
            <p:cNvPr id="110" name="مربع نص 109">
              <a:extLst>
                <a:ext uri="{FF2B5EF4-FFF2-40B4-BE49-F238E27FC236}">
                  <a16:creationId xmlns:a16="http://schemas.microsoft.com/office/drawing/2014/main" id="{A0172D00-7801-4C08-9CCE-35E3528F2890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13" name="مربع نص 112">
              <a:extLst>
                <a:ext uri="{FF2B5EF4-FFF2-40B4-BE49-F238E27FC236}">
                  <a16:creationId xmlns:a16="http://schemas.microsoft.com/office/drawing/2014/main" id="{A56942AB-2FD9-40D4-8903-713F007B0411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cxnSp>
          <p:nvCxnSpPr>
            <p:cNvPr id="114" name="رابط مستقيم 113">
              <a:extLst>
                <a:ext uri="{FF2B5EF4-FFF2-40B4-BE49-F238E27FC236}">
                  <a16:creationId xmlns:a16="http://schemas.microsoft.com/office/drawing/2014/main" id="{2882FA7E-26A2-48C4-9B90-146AD5A731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مجموعة 114">
            <a:extLst>
              <a:ext uri="{FF2B5EF4-FFF2-40B4-BE49-F238E27FC236}">
                <a16:creationId xmlns:a16="http://schemas.microsoft.com/office/drawing/2014/main" id="{52000CAF-E436-4476-B4D7-2BA4634157E6}"/>
              </a:ext>
            </a:extLst>
          </p:cNvPr>
          <p:cNvGrpSpPr/>
          <p:nvPr/>
        </p:nvGrpSpPr>
        <p:grpSpPr>
          <a:xfrm>
            <a:off x="3684833" y="2958017"/>
            <a:ext cx="543740" cy="822322"/>
            <a:chOff x="2957622" y="3167390"/>
            <a:chExt cx="543740" cy="822322"/>
          </a:xfrm>
        </p:grpSpPr>
        <p:sp>
          <p:nvSpPr>
            <p:cNvPr id="116" name="مربع نص 115">
              <a:extLst>
                <a:ext uri="{FF2B5EF4-FFF2-40B4-BE49-F238E27FC236}">
                  <a16:creationId xmlns:a16="http://schemas.microsoft.com/office/drawing/2014/main" id="{C80309EE-7A55-4D00-862D-30FEA2D8B8D9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17" name="مربع نص 116">
              <a:extLst>
                <a:ext uri="{FF2B5EF4-FFF2-40B4-BE49-F238E27FC236}">
                  <a16:creationId xmlns:a16="http://schemas.microsoft.com/office/drawing/2014/main" id="{EE675517-891A-40BD-BC04-9554C3DB2A69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</a:t>
              </a:r>
            </a:p>
          </p:txBody>
        </p:sp>
        <p:cxnSp>
          <p:nvCxnSpPr>
            <p:cNvPr id="118" name="رابط مستقيم 117">
              <a:extLst>
                <a:ext uri="{FF2B5EF4-FFF2-40B4-BE49-F238E27FC236}">
                  <a16:creationId xmlns:a16="http://schemas.microsoft.com/office/drawing/2014/main" id="{82A65466-0CF2-4EEE-B6A6-75026C3A50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8945481A-B6E4-47EB-92A1-A79DB7A68B94}"/>
              </a:ext>
            </a:extLst>
          </p:cNvPr>
          <p:cNvGrpSpPr/>
          <p:nvPr/>
        </p:nvGrpSpPr>
        <p:grpSpPr>
          <a:xfrm>
            <a:off x="2170631" y="3850690"/>
            <a:ext cx="1452785" cy="804750"/>
            <a:chOff x="2170631" y="3850690"/>
            <a:chExt cx="1452785" cy="804750"/>
          </a:xfrm>
        </p:grpSpPr>
        <p:sp>
          <p:nvSpPr>
            <p:cNvPr id="120" name="مستطيل 119">
              <a:extLst>
                <a:ext uri="{FF2B5EF4-FFF2-40B4-BE49-F238E27FC236}">
                  <a16:creationId xmlns:a16="http://schemas.microsoft.com/office/drawing/2014/main" id="{1D809D1F-8EB8-4CE8-A2DA-8D4F01FAAFB4}"/>
                </a:ext>
              </a:extLst>
            </p:cNvPr>
            <p:cNvSpPr/>
            <p:nvPr/>
          </p:nvSpPr>
          <p:spPr>
            <a:xfrm>
              <a:off x="2170631" y="3850690"/>
              <a:ext cx="1452785" cy="803669"/>
            </a:xfrm>
            <a:prstGeom prst="rect">
              <a:avLst/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cxnSp>
          <p:nvCxnSpPr>
            <p:cNvPr id="121" name="رابط مستقيم 120">
              <a:extLst>
                <a:ext uri="{FF2B5EF4-FFF2-40B4-BE49-F238E27FC236}">
                  <a16:creationId xmlns:a16="http://schemas.microsoft.com/office/drawing/2014/main" id="{7237B689-051E-4983-AB0E-8C7D7A0A371B}"/>
                </a:ext>
              </a:extLst>
            </p:cNvPr>
            <p:cNvCxnSpPr>
              <a:cxnSpLocks/>
            </p:cNvCxnSpPr>
            <p:nvPr/>
          </p:nvCxnSpPr>
          <p:spPr>
            <a:xfrm>
              <a:off x="2897024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مستطيل 121">
              <a:extLst>
                <a:ext uri="{FF2B5EF4-FFF2-40B4-BE49-F238E27FC236}">
                  <a16:creationId xmlns:a16="http://schemas.microsoft.com/office/drawing/2014/main" id="{71DFFE2F-366E-407F-BDF6-2C0050DD3C51}"/>
                </a:ext>
              </a:extLst>
            </p:cNvPr>
            <p:cNvSpPr/>
            <p:nvPr/>
          </p:nvSpPr>
          <p:spPr>
            <a:xfrm>
              <a:off x="2897024" y="4252525"/>
              <a:ext cx="726392" cy="4018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cxnSp>
          <p:nvCxnSpPr>
            <p:cNvPr id="123" name="رابط مستقيم 122">
              <a:extLst>
                <a:ext uri="{FF2B5EF4-FFF2-40B4-BE49-F238E27FC236}">
                  <a16:creationId xmlns:a16="http://schemas.microsoft.com/office/drawing/2014/main" id="{AC47EB39-D057-4512-8E9A-D102C135FD42}"/>
                </a:ext>
              </a:extLst>
            </p:cNvPr>
            <p:cNvCxnSpPr>
              <a:cxnSpLocks/>
            </p:cNvCxnSpPr>
            <p:nvPr/>
          </p:nvCxnSpPr>
          <p:spPr>
            <a:xfrm>
              <a:off x="3260221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رابط مستقيم 123">
              <a:extLst>
                <a:ext uri="{FF2B5EF4-FFF2-40B4-BE49-F238E27FC236}">
                  <a16:creationId xmlns:a16="http://schemas.microsoft.com/office/drawing/2014/main" id="{7D4925FB-BC57-4D8A-BE12-9CCC234DF602}"/>
                </a:ext>
              </a:extLst>
            </p:cNvPr>
            <p:cNvCxnSpPr>
              <a:cxnSpLocks/>
            </p:cNvCxnSpPr>
            <p:nvPr/>
          </p:nvCxnSpPr>
          <p:spPr>
            <a:xfrm>
              <a:off x="3623416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رابط مستقيم 124">
              <a:extLst>
                <a:ext uri="{FF2B5EF4-FFF2-40B4-BE49-F238E27FC236}">
                  <a16:creationId xmlns:a16="http://schemas.microsoft.com/office/drawing/2014/main" id="{7464F1BA-AEF4-4058-A007-FE74560BDDD4}"/>
                </a:ext>
              </a:extLst>
            </p:cNvPr>
            <p:cNvCxnSpPr>
              <a:cxnSpLocks/>
            </p:cNvCxnSpPr>
            <p:nvPr/>
          </p:nvCxnSpPr>
          <p:spPr>
            <a:xfrm>
              <a:off x="2533828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رابط مستقيم 125">
              <a:extLst>
                <a:ext uri="{FF2B5EF4-FFF2-40B4-BE49-F238E27FC236}">
                  <a16:creationId xmlns:a16="http://schemas.microsoft.com/office/drawing/2014/main" id="{CFD141CC-DBC5-4B90-AA76-15380EE70420}"/>
                </a:ext>
              </a:extLst>
            </p:cNvPr>
            <p:cNvCxnSpPr>
              <a:cxnSpLocks/>
            </p:cNvCxnSpPr>
            <p:nvPr/>
          </p:nvCxnSpPr>
          <p:spPr>
            <a:xfrm>
              <a:off x="2170631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رابط مستقيم 126">
              <a:extLst>
                <a:ext uri="{FF2B5EF4-FFF2-40B4-BE49-F238E27FC236}">
                  <a16:creationId xmlns:a16="http://schemas.microsoft.com/office/drawing/2014/main" id="{8C89ACBE-165F-4916-98AC-1E86F2A96AE1}"/>
                </a:ext>
              </a:extLst>
            </p:cNvPr>
            <p:cNvCxnSpPr>
              <a:cxnSpLocks/>
            </p:cNvCxnSpPr>
            <p:nvPr/>
          </p:nvCxnSpPr>
          <p:spPr>
            <a:xfrm>
              <a:off x="2170631" y="4255697"/>
              <a:ext cx="1452785" cy="0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رابط مستقيم 127">
              <a:extLst>
                <a:ext uri="{FF2B5EF4-FFF2-40B4-BE49-F238E27FC236}">
                  <a16:creationId xmlns:a16="http://schemas.microsoft.com/office/drawing/2014/main" id="{F6388A59-BAE7-4B81-B414-9C05BB6A9E86}"/>
                </a:ext>
              </a:extLst>
            </p:cNvPr>
            <p:cNvCxnSpPr>
              <a:cxnSpLocks/>
            </p:cNvCxnSpPr>
            <p:nvPr/>
          </p:nvCxnSpPr>
          <p:spPr>
            <a:xfrm>
              <a:off x="3441819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رابط مستقيم 128">
              <a:extLst>
                <a:ext uri="{FF2B5EF4-FFF2-40B4-BE49-F238E27FC236}">
                  <a16:creationId xmlns:a16="http://schemas.microsoft.com/office/drawing/2014/main" id="{3B79D600-A095-41EF-9742-C9B6A1BFECB1}"/>
                </a:ext>
              </a:extLst>
            </p:cNvPr>
            <p:cNvCxnSpPr>
              <a:cxnSpLocks/>
            </p:cNvCxnSpPr>
            <p:nvPr/>
          </p:nvCxnSpPr>
          <p:spPr>
            <a:xfrm>
              <a:off x="3078623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رابط مستقيم 129">
              <a:extLst>
                <a:ext uri="{FF2B5EF4-FFF2-40B4-BE49-F238E27FC236}">
                  <a16:creationId xmlns:a16="http://schemas.microsoft.com/office/drawing/2014/main" id="{030A918E-D3B3-42EB-B3F8-87AB251DDCEF}"/>
                </a:ext>
              </a:extLst>
            </p:cNvPr>
            <p:cNvCxnSpPr>
              <a:cxnSpLocks/>
            </p:cNvCxnSpPr>
            <p:nvPr/>
          </p:nvCxnSpPr>
          <p:spPr>
            <a:xfrm>
              <a:off x="2715426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رابط مستقيم 130">
              <a:extLst>
                <a:ext uri="{FF2B5EF4-FFF2-40B4-BE49-F238E27FC236}">
                  <a16:creationId xmlns:a16="http://schemas.microsoft.com/office/drawing/2014/main" id="{51EE31EC-1D1F-4C92-9D28-75710757186B}"/>
                </a:ext>
              </a:extLst>
            </p:cNvPr>
            <p:cNvCxnSpPr>
              <a:cxnSpLocks/>
            </p:cNvCxnSpPr>
            <p:nvPr/>
          </p:nvCxnSpPr>
          <p:spPr>
            <a:xfrm>
              <a:off x="2352229" y="3850690"/>
              <a:ext cx="0" cy="803669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رابط مستقيم 131">
              <a:extLst>
                <a:ext uri="{FF2B5EF4-FFF2-40B4-BE49-F238E27FC236}">
                  <a16:creationId xmlns:a16="http://schemas.microsoft.com/office/drawing/2014/main" id="{F3E9020F-6F35-469B-8BBA-5014DCD8D7E6}"/>
                </a:ext>
              </a:extLst>
            </p:cNvPr>
            <p:cNvCxnSpPr>
              <a:cxnSpLocks/>
            </p:cNvCxnSpPr>
            <p:nvPr/>
          </p:nvCxnSpPr>
          <p:spPr>
            <a:xfrm>
              <a:off x="2170631" y="4055826"/>
              <a:ext cx="1452785" cy="0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رابط مستقيم 132">
              <a:extLst>
                <a:ext uri="{FF2B5EF4-FFF2-40B4-BE49-F238E27FC236}">
                  <a16:creationId xmlns:a16="http://schemas.microsoft.com/office/drawing/2014/main" id="{FACDEF33-058C-4BEF-81A3-053A976AC0E4}"/>
                </a:ext>
              </a:extLst>
            </p:cNvPr>
            <p:cNvCxnSpPr>
              <a:cxnSpLocks/>
            </p:cNvCxnSpPr>
            <p:nvPr/>
          </p:nvCxnSpPr>
          <p:spPr>
            <a:xfrm>
              <a:off x="2170631" y="3855955"/>
              <a:ext cx="1452785" cy="0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رابط مستقيم 133">
              <a:extLst>
                <a:ext uri="{FF2B5EF4-FFF2-40B4-BE49-F238E27FC236}">
                  <a16:creationId xmlns:a16="http://schemas.microsoft.com/office/drawing/2014/main" id="{A8B29793-7464-477E-A0F3-FD107C23B58C}"/>
                </a:ext>
              </a:extLst>
            </p:cNvPr>
            <p:cNvCxnSpPr>
              <a:cxnSpLocks/>
            </p:cNvCxnSpPr>
            <p:nvPr/>
          </p:nvCxnSpPr>
          <p:spPr>
            <a:xfrm>
              <a:off x="2170631" y="4455568"/>
              <a:ext cx="1452785" cy="0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رابط مستقيم 134">
              <a:extLst>
                <a:ext uri="{FF2B5EF4-FFF2-40B4-BE49-F238E27FC236}">
                  <a16:creationId xmlns:a16="http://schemas.microsoft.com/office/drawing/2014/main" id="{D8E723FC-A75B-4265-BFD0-AB90E07B491A}"/>
                </a:ext>
              </a:extLst>
            </p:cNvPr>
            <p:cNvCxnSpPr>
              <a:cxnSpLocks/>
            </p:cNvCxnSpPr>
            <p:nvPr/>
          </p:nvCxnSpPr>
          <p:spPr>
            <a:xfrm>
              <a:off x="2170631" y="4655440"/>
              <a:ext cx="1452785" cy="0"/>
            </a:xfrm>
            <a:prstGeom prst="line">
              <a:avLst/>
            </a:prstGeom>
            <a:ln w="190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مجموعة 135">
            <a:extLst>
              <a:ext uri="{FF2B5EF4-FFF2-40B4-BE49-F238E27FC236}">
                <a16:creationId xmlns:a16="http://schemas.microsoft.com/office/drawing/2014/main" id="{B41891B5-7A44-4FE2-90FD-8E5BE6173460}"/>
              </a:ext>
            </a:extLst>
          </p:cNvPr>
          <p:cNvGrpSpPr/>
          <p:nvPr/>
        </p:nvGrpSpPr>
        <p:grpSpPr>
          <a:xfrm>
            <a:off x="3684833" y="3912203"/>
            <a:ext cx="543740" cy="822322"/>
            <a:chOff x="2957622" y="3167390"/>
            <a:chExt cx="543740" cy="822322"/>
          </a:xfrm>
        </p:grpSpPr>
        <p:sp>
          <p:nvSpPr>
            <p:cNvPr id="137" name="مربع نص 136">
              <a:extLst>
                <a:ext uri="{FF2B5EF4-FFF2-40B4-BE49-F238E27FC236}">
                  <a16:creationId xmlns:a16="http://schemas.microsoft.com/office/drawing/2014/main" id="{E8A00DB9-4B3C-4E8B-9A37-9A08F3F016CA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138" name="مربع نص 137">
              <a:extLst>
                <a:ext uri="{FF2B5EF4-FFF2-40B4-BE49-F238E27FC236}">
                  <a16:creationId xmlns:a16="http://schemas.microsoft.com/office/drawing/2014/main" id="{66726DE5-D5EC-4AB4-BDD0-15C7CE3E41EB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32</a:t>
              </a:r>
            </a:p>
          </p:txBody>
        </p:sp>
        <p:cxnSp>
          <p:nvCxnSpPr>
            <p:cNvPr id="139" name="رابط مستقيم 138">
              <a:extLst>
                <a:ext uri="{FF2B5EF4-FFF2-40B4-BE49-F238E27FC236}">
                  <a16:creationId xmlns:a16="http://schemas.microsoft.com/office/drawing/2014/main" id="{5588BE58-F5AE-491B-97E8-FED3E97053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5492" y="3517768"/>
              <a:ext cx="288000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مجموعة 139">
            <a:extLst>
              <a:ext uri="{FF2B5EF4-FFF2-40B4-BE49-F238E27FC236}">
                <a16:creationId xmlns:a16="http://schemas.microsoft.com/office/drawing/2014/main" id="{4B95709D-6491-4D42-8448-0AF3146C478D}"/>
              </a:ext>
            </a:extLst>
          </p:cNvPr>
          <p:cNvGrpSpPr/>
          <p:nvPr/>
        </p:nvGrpSpPr>
        <p:grpSpPr>
          <a:xfrm>
            <a:off x="8383516" y="1857373"/>
            <a:ext cx="364202" cy="822322"/>
            <a:chOff x="3047391" y="3167390"/>
            <a:chExt cx="364202" cy="822322"/>
          </a:xfrm>
        </p:grpSpPr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0030FDA6-E742-468D-BC79-0F11B93441ED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2" name="مربع نص 141">
              <a:extLst>
                <a:ext uri="{FF2B5EF4-FFF2-40B4-BE49-F238E27FC236}">
                  <a16:creationId xmlns:a16="http://schemas.microsoft.com/office/drawing/2014/main" id="{FA5089B6-2E69-40C6-9EE1-73A28B9DE734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143" name="رابط مستقيم 142">
              <a:extLst>
                <a:ext uri="{FF2B5EF4-FFF2-40B4-BE49-F238E27FC236}">
                  <a16:creationId xmlns:a16="http://schemas.microsoft.com/office/drawing/2014/main" id="{2BFDC410-D410-4E30-89CF-6C6B9017DC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مجموعة 143">
            <a:extLst>
              <a:ext uri="{FF2B5EF4-FFF2-40B4-BE49-F238E27FC236}">
                <a16:creationId xmlns:a16="http://schemas.microsoft.com/office/drawing/2014/main" id="{63DDA97F-9209-4E91-9406-88C87E82DFD0}"/>
              </a:ext>
            </a:extLst>
          </p:cNvPr>
          <p:cNvGrpSpPr/>
          <p:nvPr/>
        </p:nvGrpSpPr>
        <p:grpSpPr>
          <a:xfrm>
            <a:off x="7731219" y="1857373"/>
            <a:ext cx="364202" cy="822322"/>
            <a:chOff x="3047391" y="3167390"/>
            <a:chExt cx="364202" cy="822322"/>
          </a:xfrm>
        </p:grpSpPr>
        <p:sp>
          <p:nvSpPr>
            <p:cNvPr id="145" name="مربع نص 144">
              <a:extLst>
                <a:ext uri="{FF2B5EF4-FFF2-40B4-BE49-F238E27FC236}">
                  <a16:creationId xmlns:a16="http://schemas.microsoft.com/office/drawing/2014/main" id="{E728871A-B681-4A0E-95BC-AEAF001164EF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46" name="مربع نص 145">
              <a:extLst>
                <a:ext uri="{FF2B5EF4-FFF2-40B4-BE49-F238E27FC236}">
                  <a16:creationId xmlns:a16="http://schemas.microsoft.com/office/drawing/2014/main" id="{B1FBA692-2B92-4013-A82B-69841A08BBDB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cxnSp>
          <p:nvCxnSpPr>
            <p:cNvPr id="147" name="رابط مستقيم 146">
              <a:extLst>
                <a:ext uri="{FF2B5EF4-FFF2-40B4-BE49-F238E27FC236}">
                  <a16:creationId xmlns:a16="http://schemas.microsoft.com/office/drawing/2014/main" id="{586BC1DD-7684-4B3E-8340-A57E759CF7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مجموعة 147">
            <a:extLst>
              <a:ext uri="{FF2B5EF4-FFF2-40B4-BE49-F238E27FC236}">
                <a16:creationId xmlns:a16="http://schemas.microsoft.com/office/drawing/2014/main" id="{F0480376-1FA4-4071-8C24-5214C44C92AD}"/>
              </a:ext>
            </a:extLst>
          </p:cNvPr>
          <p:cNvGrpSpPr/>
          <p:nvPr/>
        </p:nvGrpSpPr>
        <p:grpSpPr>
          <a:xfrm>
            <a:off x="6989153" y="1857373"/>
            <a:ext cx="543740" cy="822322"/>
            <a:chOff x="2957622" y="3167390"/>
            <a:chExt cx="543740" cy="822322"/>
          </a:xfrm>
        </p:grpSpPr>
        <p:sp>
          <p:nvSpPr>
            <p:cNvPr id="149" name="مربع نص 148">
              <a:extLst>
                <a:ext uri="{FF2B5EF4-FFF2-40B4-BE49-F238E27FC236}">
                  <a16:creationId xmlns:a16="http://schemas.microsoft.com/office/drawing/2014/main" id="{72F5F6EC-7C98-4029-97C2-69A930B037A0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50" name="مربع نص 149">
              <a:extLst>
                <a:ext uri="{FF2B5EF4-FFF2-40B4-BE49-F238E27FC236}">
                  <a16:creationId xmlns:a16="http://schemas.microsoft.com/office/drawing/2014/main" id="{B5470A43-6F65-4DA2-9BE5-B46AAE06C7FD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</a:t>
              </a:r>
            </a:p>
          </p:txBody>
        </p:sp>
        <p:cxnSp>
          <p:nvCxnSpPr>
            <p:cNvPr id="151" name="رابط مستقيم 150">
              <a:extLst>
                <a:ext uri="{FF2B5EF4-FFF2-40B4-BE49-F238E27FC236}">
                  <a16:creationId xmlns:a16="http://schemas.microsoft.com/office/drawing/2014/main" id="{D8B5F880-E5A8-4F8F-9545-5384231BB2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مجموعة 151">
            <a:extLst>
              <a:ext uri="{FF2B5EF4-FFF2-40B4-BE49-F238E27FC236}">
                <a16:creationId xmlns:a16="http://schemas.microsoft.com/office/drawing/2014/main" id="{505EB18E-8267-4F44-9903-735C4ECDF243}"/>
              </a:ext>
            </a:extLst>
          </p:cNvPr>
          <p:cNvGrpSpPr/>
          <p:nvPr/>
        </p:nvGrpSpPr>
        <p:grpSpPr>
          <a:xfrm>
            <a:off x="6336856" y="1857373"/>
            <a:ext cx="543740" cy="822322"/>
            <a:chOff x="2957622" y="3167390"/>
            <a:chExt cx="543740" cy="822322"/>
          </a:xfrm>
        </p:grpSpPr>
        <p:sp>
          <p:nvSpPr>
            <p:cNvPr id="153" name="مربع نص 152">
              <a:extLst>
                <a:ext uri="{FF2B5EF4-FFF2-40B4-BE49-F238E27FC236}">
                  <a16:creationId xmlns:a16="http://schemas.microsoft.com/office/drawing/2014/main" id="{49A26892-324A-4A0A-B64F-6C5261C92E0C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154" name="مربع نص 153">
              <a:extLst>
                <a:ext uri="{FF2B5EF4-FFF2-40B4-BE49-F238E27FC236}">
                  <a16:creationId xmlns:a16="http://schemas.microsoft.com/office/drawing/2014/main" id="{23696708-57DA-450A-962B-7104AE70A374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32</a:t>
              </a:r>
            </a:p>
          </p:txBody>
        </p:sp>
        <p:cxnSp>
          <p:nvCxnSpPr>
            <p:cNvPr id="155" name="رابط مستقيم 154">
              <a:extLst>
                <a:ext uri="{FF2B5EF4-FFF2-40B4-BE49-F238E27FC236}">
                  <a16:creationId xmlns:a16="http://schemas.microsoft.com/office/drawing/2014/main" id="{0D46F5F2-E34E-4990-A375-56443353F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5492" y="3517768"/>
              <a:ext cx="288000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مربع نص 155">
            <a:extLst>
              <a:ext uri="{FF2B5EF4-FFF2-40B4-BE49-F238E27FC236}">
                <a16:creationId xmlns:a16="http://schemas.microsoft.com/office/drawing/2014/main" id="{7EC705B8-961D-44C9-A097-AD8457306101}"/>
              </a:ext>
            </a:extLst>
          </p:cNvPr>
          <p:cNvSpPr txBox="1"/>
          <p:nvPr/>
        </p:nvSpPr>
        <p:spPr>
          <a:xfrm>
            <a:off x="8061323" y="19983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57" name="مربع نص 156">
            <a:extLst>
              <a:ext uri="{FF2B5EF4-FFF2-40B4-BE49-F238E27FC236}">
                <a16:creationId xmlns:a16="http://schemas.microsoft.com/office/drawing/2014/main" id="{2DC11284-AACB-47AB-BECF-6993FADA5048}"/>
              </a:ext>
            </a:extLst>
          </p:cNvPr>
          <p:cNvSpPr txBox="1"/>
          <p:nvPr/>
        </p:nvSpPr>
        <p:spPr>
          <a:xfrm>
            <a:off x="7426443" y="19983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58" name="مربع نص 157">
            <a:extLst>
              <a:ext uri="{FF2B5EF4-FFF2-40B4-BE49-F238E27FC236}">
                <a16:creationId xmlns:a16="http://schemas.microsoft.com/office/drawing/2014/main" id="{2C0ADB2C-EF79-4E7B-97E3-08C3FA165BE0}"/>
              </a:ext>
            </a:extLst>
          </p:cNvPr>
          <p:cNvSpPr txBox="1"/>
          <p:nvPr/>
        </p:nvSpPr>
        <p:spPr>
          <a:xfrm>
            <a:off x="6761094" y="199837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1DB9C02-62A9-4D9C-821D-D6F8DC797B91}"/>
              </a:ext>
            </a:extLst>
          </p:cNvPr>
          <p:cNvGrpSpPr/>
          <p:nvPr/>
        </p:nvGrpSpPr>
        <p:grpSpPr>
          <a:xfrm>
            <a:off x="7913320" y="1581948"/>
            <a:ext cx="683664" cy="400110"/>
            <a:chOff x="7913320" y="1136531"/>
            <a:chExt cx="683664" cy="400110"/>
          </a:xfrm>
        </p:grpSpPr>
        <p:sp>
          <p:nvSpPr>
            <p:cNvPr id="20" name="سهم: منحني لأسفل 19">
              <a:extLst>
                <a:ext uri="{FF2B5EF4-FFF2-40B4-BE49-F238E27FC236}">
                  <a16:creationId xmlns:a16="http://schemas.microsoft.com/office/drawing/2014/main" id="{F49047A3-D0F0-4AA5-B122-D93791C61037}"/>
                </a:ext>
              </a:extLst>
            </p:cNvPr>
            <p:cNvSpPr/>
            <p:nvPr/>
          </p:nvSpPr>
          <p:spPr>
            <a:xfrm flipH="1">
              <a:off x="7913320" y="1157881"/>
              <a:ext cx="683664" cy="295285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AAF6100B-A34C-4F8F-B832-B438DB004DF8}"/>
                </a:ext>
              </a:extLst>
            </p:cNvPr>
            <p:cNvSpPr txBox="1"/>
            <p:nvPr/>
          </p:nvSpPr>
          <p:spPr>
            <a:xfrm>
              <a:off x="8047344" y="1136531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</a:t>
              </a:r>
            </a:p>
          </p:txBody>
        </p:sp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C4C938FD-3E21-4E31-B278-DDEBB19C5224}"/>
              </a:ext>
            </a:extLst>
          </p:cNvPr>
          <p:cNvGrpSpPr/>
          <p:nvPr/>
        </p:nvGrpSpPr>
        <p:grpSpPr>
          <a:xfrm>
            <a:off x="7913320" y="2492461"/>
            <a:ext cx="683664" cy="424173"/>
            <a:chOff x="7913320" y="2047044"/>
            <a:chExt cx="683664" cy="424173"/>
          </a:xfrm>
        </p:grpSpPr>
        <p:sp>
          <p:nvSpPr>
            <p:cNvPr id="159" name="سهم: منحني لأسفل 158">
              <a:extLst>
                <a:ext uri="{FF2B5EF4-FFF2-40B4-BE49-F238E27FC236}">
                  <a16:creationId xmlns:a16="http://schemas.microsoft.com/office/drawing/2014/main" id="{524E5874-3553-47CA-9087-D52C9A2BBBD2}"/>
                </a:ext>
              </a:extLst>
            </p:cNvPr>
            <p:cNvSpPr/>
            <p:nvPr/>
          </p:nvSpPr>
          <p:spPr>
            <a:xfrm flipH="1" flipV="1">
              <a:off x="7913320" y="2047044"/>
              <a:ext cx="683664" cy="295285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61" name="مربع نص 160">
              <a:extLst>
                <a:ext uri="{FF2B5EF4-FFF2-40B4-BE49-F238E27FC236}">
                  <a16:creationId xmlns:a16="http://schemas.microsoft.com/office/drawing/2014/main" id="{F61705E1-725E-498C-B4E9-CC66A29CEFA7}"/>
                </a:ext>
              </a:extLst>
            </p:cNvPr>
            <p:cNvSpPr txBox="1"/>
            <p:nvPr/>
          </p:nvSpPr>
          <p:spPr>
            <a:xfrm>
              <a:off x="8047344" y="2071107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</a:t>
              </a:r>
            </a:p>
          </p:txBody>
        </p:sp>
      </p:grpSp>
      <p:grpSp>
        <p:nvGrpSpPr>
          <p:cNvPr id="162" name="مجموعة 161">
            <a:extLst>
              <a:ext uri="{FF2B5EF4-FFF2-40B4-BE49-F238E27FC236}">
                <a16:creationId xmlns:a16="http://schemas.microsoft.com/office/drawing/2014/main" id="{F827CB08-DB9B-4FC9-BD5F-961E1A488379}"/>
              </a:ext>
            </a:extLst>
          </p:cNvPr>
          <p:cNvGrpSpPr/>
          <p:nvPr/>
        </p:nvGrpSpPr>
        <p:grpSpPr>
          <a:xfrm>
            <a:off x="6503351" y="955120"/>
            <a:ext cx="2093635" cy="933011"/>
            <a:chOff x="7018277" y="1136211"/>
            <a:chExt cx="1578707" cy="703538"/>
          </a:xfrm>
        </p:grpSpPr>
        <p:sp>
          <p:nvSpPr>
            <p:cNvPr id="163" name="سهم: منحني لأسفل 162">
              <a:extLst>
                <a:ext uri="{FF2B5EF4-FFF2-40B4-BE49-F238E27FC236}">
                  <a16:creationId xmlns:a16="http://schemas.microsoft.com/office/drawing/2014/main" id="{D36384DA-EA4B-46F7-9C8C-A2B025B7058E}"/>
                </a:ext>
              </a:extLst>
            </p:cNvPr>
            <p:cNvSpPr/>
            <p:nvPr/>
          </p:nvSpPr>
          <p:spPr>
            <a:xfrm flipH="1">
              <a:off x="7018277" y="1157881"/>
              <a:ext cx="1578707" cy="681868"/>
            </a:xfrm>
            <a:prstGeom prst="curvedDownArrow">
              <a:avLst>
                <a:gd name="adj1" fmla="val 0"/>
                <a:gd name="adj2" fmla="val 25907"/>
                <a:gd name="adj3" fmla="val 33245"/>
              </a:avLst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64" name="مربع نص 163">
              <a:extLst>
                <a:ext uri="{FF2B5EF4-FFF2-40B4-BE49-F238E27FC236}">
                  <a16:creationId xmlns:a16="http://schemas.microsoft.com/office/drawing/2014/main" id="{9778E89E-FA8C-4832-8FC2-CF1EFBD854BC}"/>
                </a:ext>
              </a:extLst>
            </p:cNvPr>
            <p:cNvSpPr txBox="1"/>
            <p:nvPr/>
          </p:nvSpPr>
          <p:spPr>
            <a:xfrm>
              <a:off x="7669643" y="1136211"/>
              <a:ext cx="332647" cy="30170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×8</a:t>
              </a:r>
            </a:p>
          </p:txBody>
        </p:sp>
      </p:grpSp>
      <p:grpSp>
        <p:nvGrpSpPr>
          <p:cNvPr id="165" name="مجموعة 164">
            <a:extLst>
              <a:ext uri="{FF2B5EF4-FFF2-40B4-BE49-F238E27FC236}">
                <a16:creationId xmlns:a16="http://schemas.microsoft.com/office/drawing/2014/main" id="{79586A90-07F0-48DC-9798-CCDE011B15B8}"/>
              </a:ext>
            </a:extLst>
          </p:cNvPr>
          <p:cNvGrpSpPr/>
          <p:nvPr/>
        </p:nvGrpSpPr>
        <p:grpSpPr>
          <a:xfrm>
            <a:off x="7204104" y="1271840"/>
            <a:ext cx="1391818" cy="622499"/>
            <a:chOff x="7205165" y="1136531"/>
            <a:chExt cx="1391818" cy="622499"/>
          </a:xfrm>
        </p:grpSpPr>
        <p:sp>
          <p:nvSpPr>
            <p:cNvPr id="166" name="سهم: منحني لأسفل 165">
              <a:extLst>
                <a:ext uri="{FF2B5EF4-FFF2-40B4-BE49-F238E27FC236}">
                  <a16:creationId xmlns:a16="http://schemas.microsoft.com/office/drawing/2014/main" id="{27ED9012-280C-4EE7-9E62-BD9F1FF98A7D}"/>
                </a:ext>
              </a:extLst>
            </p:cNvPr>
            <p:cNvSpPr/>
            <p:nvPr/>
          </p:nvSpPr>
          <p:spPr>
            <a:xfrm flipH="1">
              <a:off x="7205165" y="1157882"/>
              <a:ext cx="1391818" cy="601148"/>
            </a:xfrm>
            <a:prstGeom prst="curvedDownArrow">
              <a:avLst>
                <a:gd name="adj1" fmla="val 0"/>
                <a:gd name="adj2" fmla="val 25907"/>
                <a:gd name="adj3" fmla="val 36029"/>
              </a:avLst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67" name="مربع نص 166">
              <a:extLst>
                <a:ext uri="{FF2B5EF4-FFF2-40B4-BE49-F238E27FC236}">
                  <a16:creationId xmlns:a16="http://schemas.microsoft.com/office/drawing/2014/main" id="{04454C96-B526-404D-A465-532CB419A1E3}"/>
                </a:ext>
              </a:extLst>
            </p:cNvPr>
            <p:cNvSpPr txBox="1"/>
            <p:nvPr/>
          </p:nvSpPr>
          <p:spPr>
            <a:xfrm>
              <a:off x="7702354" y="1136531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×4</a:t>
              </a:r>
            </a:p>
          </p:txBody>
        </p:sp>
      </p:grp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B7400DB4-E9CC-415B-9FAE-7451E7D58D9E}"/>
              </a:ext>
            </a:extLst>
          </p:cNvPr>
          <p:cNvGrpSpPr/>
          <p:nvPr/>
        </p:nvGrpSpPr>
        <p:grpSpPr>
          <a:xfrm>
            <a:off x="6503351" y="2516524"/>
            <a:ext cx="2093635" cy="1011224"/>
            <a:chOff x="6503351" y="4336403"/>
            <a:chExt cx="2093635" cy="1011224"/>
          </a:xfrm>
        </p:grpSpPr>
        <p:sp>
          <p:nvSpPr>
            <p:cNvPr id="169" name="سهم: منحني لأسفل 168">
              <a:extLst>
                <a:ext uri="{FF2B5EF4-FFF2-40B4-BE49-F238E27FC236}">
                  <a16:creationId xmlns:a16="http://schemas.microsoft.com/office/drawing/2014/main" id="{713CDF78-D5D1-4417-A58D-CE94E1387571}"/>
                </a:ext>
              </a:extLst>
            </p:cNvPr>
            <p:cNvSpPr/>
            <p:nvPr/>
          </p:nvSpPr>
          <p:spPr>
            <a:xfrm flipH="1" flipV="1">
              <a:off x="6503351" y="4336403"/>
              <a:ext cx="2093635" cy="904273"/>
            </a:xfrm>
            <a:prstGeom prst="curvedDownArrow">
              <a:avLst>
                <a:gd name="adj1" fmla="val 0"/>
                <a:gd name="adj2" fmla="val 25907"/>
                <a:gd name="adj3" fmla="val 33245"/>
              </a:avLst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70" name="مربع نص 169">
              <a:extLst>
                <a:ext uri="{FF2B5EF4-FFF2-40B4-BE49-F238E27FC236}">
                  <a16:creationId xmlns:a16="http://schemas.microsoft.com/office/drawing/2014/main" id="{93E76082-3A56-4AF3-A103-8B766267E37D}"/>
                </a:ext>
              </a:extLst>
            </p:cNvPr>
            <p:cNvSpPr txBox="1"/>
            <p:nvPr/>
          </p:nvSpPr>
          <p:spPr>
            <a:xfrm>
              <a:off x="7367174" y="4947518"/>
              <a:ext cx="441147" cy="400109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×8</a:t>
              </a:r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41E54F14-123F-4A58-B4DA-26E425774800}"/>
              </a:ext>
            </a:extLst>
          </p:cNvPr>
          <p:cNvGrpSpPr/>
          <p:nvPr/>
        </p:nvGrpSpPr>
        <p:grpSpPr>
          <a:xfrm>
            <a:off x="7204104" y="2507254"/>
            <a:ext cx="1391818" cy="727335"/>
            <a:chOff x="7204104" y="4327133"/>
            <a:chExt cx="1391818" cy="727335"/>
          </a:xfrm>
        </p:grpSpPr>
        <p:sp>
          <p:nvSpPr>
            <p:cNvPr id="172" name="سهم: منحني لأسفل 171">
              <a:extLst>
                <a:ext uri="{FF2B5EF4-FFF2-40B4-BE49-F238E27FC236}">
                  <a16:creationId xmlns:a16="http://schemas.microsoft.com/office/drawing/2014/main" id="{9CEDDF35-DC4F-4B6D-92BC-BADA385E56B1}"/>
                </a:ext>
              </a:extLst>
            </p:cNvPr>
            <p:cNvSpPr/>
            <p:nvPr/>
          </p:nvSpPr>
          <p:spPr>
            <a:xfrm flipH="1" flipV="1">
              <a:off x="7204104" y="4327133"/>
              <a:ext cx="1391818" cy="601148"/>
            </a:xfrm>
            <a:prstGeom prst="curvedDownArrow">
              <a:avLst>
                <a:gd name="adj1" fmla="val 0"/>
                <a:gd name="adj2" fmla="val 25907"/>
                <a:gd name="adj3" fmla="val 36029"/>
              </a:avLst>
            </a:prstGeom>
            <a:noFill/>
            <a:ln>
              <a:solidFill>
                <a:srgbClr val="BC7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73" name="مربع نص 172">
              <a:extLst>
                <a:ext uri="{FF2B5EF4-FFF2-40B4-BE49-F238E27FC236}">
                  <a16:creationId xmlns:a16="http://schemas.microsoft.com/office/drawing/2014/main" id="{5FEF9FFA-6CCD-4A83-A507-CAFB5967141A}"/>
                </a:ext>
              </a:extLst>
            </p:cNvPr>
            <p:cNvSpPr txBox="1"/>
            <p:nvPr/>
          </p:nvSpPr>
          <p:spPr>
            <a:xfrm>
              <a:off x="7701293" y="4654358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×4</a:t>
              </a:r>
            </a:p>
          </p:txBody>
        </p:sp>
      </p:grpSp>
      <p:sp>
        <p:nvSpPr>
          <p:cNvPr id="174" name="مربع نص 173">
            <a:extLst>
              <a:ext uri="{FF2B5EF4-FFF2-40B4-BE49-F238E27FC236}">
                <a16:creationId xmlns:a16="http://schemas.microsoft.com/office/drawing/2014/main" id="{51030BD8-3A9D-4AA6-9A38-EE32399297FC}"/>
              </a:ext>
            </a:extLst>
          </p:cNvPr>
          <p:cNvSpPr txBox="1"/>
          <p:nvPr/>
        </p:nvSpPr>
        <p:spPr>
          <a:xfrm>
            <a:off x="6167316" y="3834062"/>
            <a:ext cx="328968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اكتب كسراً يكافئ كلا مما يلي :</a:t>
            </a:r>
          </a:p>
        </p:txBody>
      </p:sp>
      <p:grpSp>
        <p:nvGrpSpPr>
          <p:cNvPr id="175" name="مجموعة 174">
            <a:extLst>
              <a:ext uri="{FF2B5EF4-FFF2-40B4-BE49-F238E27FC236}">
                <a16:creationId xmlns:a16="http://schemas.microsoft.com/office/drawing/2014/main" id="{1EAF6E9D-7FD2-4FBB-9052-4E71D97D0A33}"/>
              </a:ext>
            </a:extLst>
          </p:cNvPr>
          <p:cNvGrpSpPr/>
          <p:nvPr/>
        </p:nvGrpSpPr>
        <p:grpSpPr>
          <a:xfrm>
            <a:off x="8124288" y="4589768"/>
            <a:ext cx="364202" cy="822322"/>
            <a:chOff x="3047391" y="3167390"/>
            <a:chExt cx="364202" cy="822322"/>
          </a:xfrm>
        </p:grpSpPr>
        <p:sp>
          <p:nvSpPr>
            <p:cNvPr id="176" name="مربع نص 175">
              <a:extLst>
                <a:ext uri="{FF2B5EF4-FFF2-40B4-BE49-F238E27FC236}">
                  <a16:creationId xmlns:a16="http://schemas.microsoft.com/office/drawing/2014/main" id="{D14BA0A7-D6EB-4F1E-BC57-4DE1601A0EA1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77" name="مربع نص 176">
              <a:extLst>
                <a:ext uri="{FF2B5EF4-FFF2-40B4-BE49-F238E27FC236}">
                  <a16:creationId xmlns:a16="http://schemas.microsoft.com/office/drawing/2014/main" id="{EBD0E715-3243-4FD0-8A50-3231D1A9B68F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178" name="رابط مستقيم 177">
              <a:extLst>
                <a:ext uri="{FF2B5EF4-FFF2-40B4-BE49-F238E27FC236}">
                  <a16:creationId xmlns:a16="http://schemas.microsoft.com/office/drawing/2014/main" id="{C37AE9A6-4B02-43EF-A93C-E087064C33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مجموعة 178">
            <a:extLst>
              <a:ext uri="{FF2B5EF4-FFF2-40B4-BE49-F238E27FC236}">
                <a16:creationId xmlns:a16="http://schemas.microsoft.com/office/drawing/2014/main" id="{EE7D78FC-914A-4003-BD5E-FA0F1AAFAEAC}"/>
              </a:ext>
            </a:extLst>
          </p:cNvPr>
          <p:cNvGrpSpPr/>
          <p:nvPr/>
        </p:nvGrpSpPr>
        <p:grpSpPr>
          <a:xfrm>
            <a:off x="8137647" y="5844499"/>
            <a:ext cx="364202" cy="822322"/>
            <a:chOff x="3047391" y="3167390"/>
            <a:chExt cx="364202" cy="822322"/>
          </a:xfrm>
        </p:grpSpPr>
        <p:sp>
          <p:nvSpPr>
            <p:cNvPr id="180" name="مربع نص 179">
              <a:extLst>
                <a:ext uri="{FF2B5EF4-FFF2-40B4-BE49-F238E27FC236}">
                  <a16:creationId xmlns:a16="http://schemas.microsoft.com/office/drawing/2014/main" id="{6E4C6C48-C626-40CD-B538-5770A1923EA1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81" name="مربع نص 180">
              <a:extLst>
                <a:ext uri="{FF2B5EF4-FFF2-40B4-BE49-F238E27FC236}">
                  <a16:creationId xmlns:a16="http://schemas.microsoft.com/office/drawing/2014/main" id="{F9C3FF5E-E215-4FBA-BB43-2D0D80020C32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182" name="رابط مستقيم 181">
              <a:extLst>
                <a:ext uri="{FF2B5EF4-FFF2-40B4-BE49-F238E27FC236}">
                  <a16:creationId xmlns:a16="http://schemas.microsoft.com/office/drawing/2014/main" id="{3CA6DAFC-D3AA-427F-B374-7A326AD4AE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مربع نص 182">
            <a:extLst>
              <a:ext uri="{FF2B5EF4-FFF2-40B4-BE49-F238E27FC236}">
                <a16:creationId xmlns:a16="http://schemas.microsoft.com/office/drawing/2014/main" id="{65B3CDDF-0168-4EE8-8700-E3D1DABFD215}"/>
              </a:ext>
            </a:extLst>
          </p:cNvPr>
          <p:cNvSpPr txBox="1"/>
          <p:nvPr/>
        </p:nvSpPr>
        <p:spPr>
          <a:xfrm>
            <a:off x="7856697" y="47211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184" name="مربع نص 183">
            <a:extLst>
              <a:ext uri="{FF2B5EF4-FFF2-40B4-BE49-F238E27FC236}">
                <a16:creationId xmlns:a16="http://schemas.microsoft.com/office/drawing/2014/main" id="{FAA2BD6E-5080-4CBC-B61B-4FD0A1426804}"/>
              </a:ext>
            </a:extLst>
          </p:cNvPr>
          <p:cNvSpPr txBox="1"/>
          <p:nvPr/>
        </p:nvSpPr>
        <p:spPr>
          <a:xfrm>
            <a:off x="7870056" y="598084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185" name="مجموعة 184">
            <a:extLst>
              <a:ext uri="{FF2B5EF4-FFF2-40B4-BE49-F238E27FC236}">
                <a16:creationId xmlns:a16="http://schemas.microsoft.com/office/drawing/2014/main" id="{67B40FF3-1FA6-4712-96C7-87C435C83E38}"/>
              </a:ext>
            </a:extLst>
          </p:cNvPr>
          <p:cNvGrpSpPr/>
          <p:nvPr/>
        </p:nvGrpSpPr>
        <p:grpSpPr>
          <a:xfrm>
            <a:off x="7550168" y="4589768"/>
            <a:ext cx="364202" cy="822322"/>
            <a:chOff x="3047391" y="3167390"/>
            <a:chExt cx="364202" cy="822322"/>
          </a:xfrm>
        </p:grpSpPr>
        <p:sp>
          <p:nvSpPr>
            <p:cNvPr id="186" name="مربع نص 185">
              <a:extLst>
                <a:ext uri="{FF2B5EF4-FFF2-40B4-BE49-F238E27FC236}">
                  <a16:creationId xmlns:a16="http://schemas.microsoft.com/office/drawing/2014/main" id="{D5004B80-DCF4-4FCB-A354-F09E231C6267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87" name="مربع نص 186">
              <a:extLst>
                <a:ext uri="{FF2B5EF4-FFF2-40B4-BE49-F238E27FC236}">
                  <a16:creationId xmlns:a16="http://schemas.microsoft.com/office/drawing/2014/main" id="{EBAAF1D9-1A48-4237-8972-0E015BD7B8AC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188" name="رابط مستقيم 187">
              <a:extLst>
                <a:ext uri="{FF2B5EF4-FFF2-40B4-BE49-F238E27FC236}">
                  <a16:creationId xmlns:a16="http://schemas.microsoft.com/office/drawing/2014/main" id="{A9FC2BEF-F7B2-4267-95C2-DC62739576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مجموعة 188">
            <a:extLst>
              <a:ext uri="{FF2B5EF4-FFF2-40B4-BE49-F238E27FC236}">
                <a16:creationId xmlns:a16="http://schemas.microsoft.com/office/drawing/2014/main" id="{1C5B2B94-F360-464A-8033-03FF8698B768}"/>
              </a:ext>
            </a:extLst>
          </p:cNvPr>
          <p:cNvGrpSpPr/>
          <p:nvPr/>
        </p:nvGrpSpPr>
        <p:grpSpPr>
          <a:xfrm>
            <a:off x="7485576" y="5844499"/>
            <a:ext cx="543740" cy="822322"/>
            <a:chOff x="2957622" y="3167390"/>
            <a:chExt cx="543740" cy="822322"/>
          </a:xfrm>
        </p:grpSpPr>
        <p:sp>
          <p:nvSpPr>
            <p:cNvPr id="190" name="مربع نص 189">
              <a:extLst>
                <a:ext uri="{FF2B5EF4-FFF2-40B4-BE49-F238E27FC236}">
                  <a16:creationId xmlns:a16="http://schemas.microsoft.com/office/drawing/2014/main" id="{D38A350C-F61D-473C-8182-93B74E20E90F}"/>
                </a:ext>
              </a:extLst>
            </p:cNvPr>
            <p:cNvSpPr txBox="1"/>
            <p:nvPr/>
          </p:nvSpPr>
          <p:spPr>
            <a:xfrm>
              <a:off x="2957622" y="316739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sp>
          <p:nvSpPr>
            <p:cNvPr id="191" name="مربع نص 190">
              <a:extLst>
                <a:ext uri="{FF2B5EF4-FFF2-40B4-BE49-F238E27FC236}">
                  <a16:creationId xmlns:a16="http://schemas.microsoft.com/office/drawing/2014/main" id="{C6093EB5-1F83-465F-A48F-C270637739A3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192" name="رابط مستقيم 191">
              <a:extLst>
                <a:ext uri="{FF2B5EF4-FFF2-40B4-BE49-F238E27FC236}">
                  <a16:creationId xmlns:a16="http://schemas.microsoft.com/office/drawing/2014/main" id="{FD1BC845-D2AA-471F-BC47-339A38164A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5492" y="3517768"/>
              <a:ext cx="288000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مجموعة 192">
            <a:extLst>
              <a:ext uri="{FF2B5EF4-FFF2-40B4-BE49-F238E27FC236}">
                <a16:creationId xmlns:a16="http://schemas.microsoft.com/office/drawing/2014/main" id="{919F5237-8DFB-4FCB-A283-3E0E4CD97B77}"/>
              </a:ext>
            </a:extLst>
          </p:cNvPr>
          <p:cNvGrpSpPr/>
          <p:nvPr/>
        </p:nvGrpSpPr>
        <p:grpSpPr>
          <a:xfrm>
            <a:off x="7669874" y="5220054"/>
            <a:ext cx="616968" cy="400110"/>
            <a:chOff x="7980016" y="2046377"/>
            <a:chExt cx="616968" cy="400110"/>
          </a:xfrm>
        </p:grpSpPr>
        <p:sp>
          <p:nvSpPr>
            <p:cNvPr id="194" name="سهم: منحني لأسفل 193">
              <a:extLst>
                <a:ext uri="{FF2B5EF4-FFF2-40B4-BE49-F238E27FC236}">
                  <a16:creationId xmlns:a16="http://schemas.microsoft.com/office/drawing/2014/main" id="{5DCFDD6E-5E78-4C3D-B73E-F2DEAD25C163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95" name="مربع نص 194">
              <a:extLst>
                <a:ext uri="{FF2B5EF4-FFF2-40B4-BE49-F238E27FC236}">
                  <a16:creationId xmlns:a16="http://schemas.microsoft.com/office/drawing/2014/main" id="{E90B7EA8-ECBF-42F2-8B1C-7666C937EE1F}"/>
                </a:ext>
              </a:extLst>
            </p:cNvPr>
            <p:cNvSpPr txBox="1"/>
            <p:nvPr/>
          </p:nvSpPr>
          <p:spPr>
            <a:xfrm>
              <a:off x="8081476" y="2046377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</a:t>
              </a:r>
            </a:p>
          </p:txBody>
        </p:sp>
      </p:grpSp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CC9CBEAE-BA71-4FAA-AF9D-E992B25171DF}"/>
              </a:ext>
            </a:extLst>
          </p:cNvPr>
          <p:cNvGrpSpPr/>
          <p:nvPr/>
        </p:nvGrpSpPr>
        <p:grpSpPr>
          <a:xfrm>
            <a:off x="7669874" y="4347509"/>
            <a:ext cx="616968" cy="400110"/>
            <a:chOff x="7669874" y="4470303"/>
            <a:chExt cx="616968" cy="400110"/>
          </a:xfrm>
        </p:grpSpPr>
        <p:sp>
          <p:nvSpPr>
            <p:cNvPr id="197" name="سهم: منحني لأسفل 196">
              <a:extLst>
                <a:ext uri="{FF2B5EF4-FFF2-40B4-BE49-F238E27FC236}">
                  <a16:creationId xmlns:a16="http://schemas.microsoft.com/office/drawing/2014/main" id="{904CCD17-4F41-4452-88A9-8A18D4B46DC3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98" name="مربع نص 197">
              <a:extLst>
                <a:ext uri="{FF2B5EF4-FFF2-40B4-BE49-F238E27FC236}">
                  <a16:creationId xmlns:a16="http://schemas.microsoft.com/office/drawing/2014/main" id="{BA2D2CFD-39C9-4B94-8D1B-ADF4464D7236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×2</a:t>
              </a:r>
            </a:p>
          </p:txBody>
        </p:sp>
      </p:grpSp>
      <p:grpSp>
        <p:nvGrpSpPr>
          <p:cNvPr id="199" name="مجموعة 198">
            <a:extLst>
              <a:ext uri="{FF2B5EF4-FFF2-40B4-BE49-F238E27FC236}">
                <a16:creationId xmlns:a16="http://schemas.microsoft.com/office/drawing/2014/main" id="{22E1E4BE-674E-439A-8F73-7F9356992DD6}"/>
              </a:ext>
            </a:extLst>
          </p:cNvPr>
          <p:cNvGrpSpPr/>
          <p:nvPr/>
        </p:nvGrpSpPr>
        <p:grpSpPr>
          <a:xfrm>
            <a:off x="7701293" y="6458340"/>
            <a:ext cx="616968" cy="400110"/>
            <a:chOff x="7980016" y="2046377"/>
            <a:chExt cx="616968" cy="400110"/>
          </a:xfrm>
        </p:grpSpPr>
        <p:sp>
          <p:nvSpPr>
            <p:cNvPr id="200" name="سهم: منحني لأسفل 199">
              <a:extLst>
                <a:ext uri="{FF2B5EF4-FFF2-40B4-BE49-F238E27FC236}">
                  <a16:creationId xmlns:a16="http://schemas.microsoft.com/office/drawing/2014/main" id="{9281B57C-F90E-483B-9DC2-CDDDC6A028EF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01" name="مربع نص 200">
              <a:extLst>
                <a:ext uri="{FF2B5EF4-FFF2-40B4-BE49-F238E27FC236}">
                  <a16:creationId xmlns:a16="http://schemas.microsoft.com/office/drawing/2014/main" id="{41E5496D-5477-4B31-9878-F34A5E349B58}"/>
                </a:ext>
              </a:extLst>
            </p:cNvPr>
            <p:cNvSpPr txBox="1"/>
            <p:nvPr/>
          </p:nvSpPr>
          <p:spPr>
            <a:xfrm>
              <a:off x="8081476" y="2046377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×4</a:t>
              </a:r>
            </a:p>
          </p:txBody>
        </p:sp>
      </p:grpSp>
      <p:grpSp>
        <p:nvGrpSpPr>
          <p:cNvPr id="202" name="مجموعة 201">
            <a:extLst>
              <a:ext uri="{FF2B5EF4-FFF2-40B4-BE49-F238E27FC236}">
                <a16:creationId xmlns:a16="http://schemas.microsoft.com/office/drawing/2014/main" id="{CFD53DBE-9A11-4D40-A3AE-EEE00F8A4AA0}"/>
              </a:ext>
            </a:extLst>
          </p:cNvPr>
          <p:cNvGrpSpPr/>
          <p:nvPr/>
        </p:nvGrpSpPr>
        <p:grpSpPr>
          <a:xfrm>
            <a:off x="7701293" y="5585795"/>
            <a:ext cx="616968" cy="400110"/>
            <a:chOff x="7669874" y="4470303"/>
            <a:chExt cx="616968" cy="400110"/>
          </a:xfrm>
        </p:grpSpPr>
        <p:sp>
          <p:nvSpPr>
            <p:cNvPr id="203" name="سهم: منحني لأسفل 202">
              <a:extLst>
                <a:ext uri="{FF2B5EF4-FFF2-40B4-BE49-F238E27FC236}">
                  <a16:creationId xmlns:a16="http://schemas.microsoft.com/office/drawing/2014/main" id="{931A30DE-1C91-440C-9987-C628B32C8CAE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04" name="مربع نص 203">
              <a:extLst>
                <a:ext uri="{FF2B5EF4-FFF2-40B4-BE49-F238E27FC236}">
                  <a16:creationId xmlns:a16="http://schemas.microsoft.com/office/drawing/2014/main" id="{B23D604D-849F-4BCB-A8FB-5DBD673F83D9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×4</a:t>
              </a:r>
            </a:p>
          </p:txBody>
        </p:sp>
      </p:grpSp>
      <p:grpSp>
        <p:nvGrpSpPr>
          <p:cNvPr id="205" name="مجموعة 204">
            <a:extLst>
              <a:ext uri="{FF2B5EF4-FFF2-40B4-BE49-F238E27FC236}">
                <a16:creationId xmlns:a16="http://schemas.microsoft.com/office/drawing/2014/main" id="{C0B9A2B4-0EC9-4137-BB80-5A4B1039D0BC}"/>
              </a:ext>
            </a:extLst>
          </p:cNvPr>
          <p:cNvGrpSpPr/>
          <p:nvPr/>
        </p:nvGrpSpPr>
        <p:grpSpPr>
          <a:xfrm>
            <a:off x="5731798" y="4589768"/>
            <a:ext cx="364202" cy="822322"/>
            <a:chOff x="3047391" y="3167390"/>
            <a:chExt cx="364202" cy="822322"/>
          </a:xfrm>
        </p:grpSpPr>
        <p:sp>
          <p:nvSpPr>
            <p:cNvPr id="206" name="مربع نص 205">
              <a:extLst>
                <a:ext uri="{FF2B5EF4-FFF2-40B4-BE49-F238E27FC236}">
                  <a16:creationId xmlns:a16="http://schemas.microsoft.com/office/drawing/2014/main" id="{6143A866-1976-42FA-AB6A-A6374C23705C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207" name="مربع نص 206">
              <a:extLst>
                <a:ext uri="{FF2B5EF4-FFF2-40B4-BE49-F238E27FC236}">
                  <a16:creationId xmlns:a16="http://schemas.microsoft.com/office/drawing/2014/main" id="{CD9E45A1-9D7C-42D6-BB5F-4D223ADAB2FA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208" name="رابط مستقيم 207">
              <a:extLst>
                <a:ext uri="{FF2B5EF4-FFF2-40B4-BE49-F238E27FC236}">
                  <a16:creationId xmlns:a16="http://schemas.microsoft.com/office/drawing/2014/main" id="{79D41510-43B8-450A-9782-7BEFDE5441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9" name="مربع نص 208">
            <a:extLst>
              <a:ext uri="{FF2B5EF4-FFF2-40B4-BE49-F238E27FC236}">
                <a16:creationId xmlns:a16="http://schemas.microsoft.com/office/drawing/2014/main" id="{3281B23D-D9DA-4690-9D41-8D2980170442}"/>
              </a:ext>
            </a:extLst>
          </p:cNvPr>
          <p:cNvSpPr txBox="1"/>
          <p:nvPr/>
        </p:nvSpPr>
        <p:spPr>
          <a:xfrm>
            <a:off x="5464207" y="472119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10" name="مجموعة 209">
            <a:extLst>
              <a:ext uri="{FF2B5EF4-FFF2-40B4-BE49-F238E27FC236}">
                <a16:creationId xmlns:a16="http://schemas.microsoft.com/office/drawing/2014/main" id="{9E2ADBE9-E214-4A54-B015-3E9D80B67731}"/>
              </a:ext>
            </a:extLst>
          </p:cNvPr>
          <p:cNvGrpSpPr/>
          <p:nvPr/>
        </p:nvGrpSpPr>
        <p:grpSpPr>
          <a:xfrm>
            <a:off x="5067909" y="4589768"/>
            <a:ext cx="543740" cy="523220"/>
            <a:chOff x="2957622" y="3167390"/>
            <a:chExt cx="543740" cy="523220"/>
          </a:xfrm>
        </p:grpSpPr>
        <p:sp>
          <p:nvSpPr>
            <p:cNvPr id="211" name="مربع نص 210">
              <a:extLst>
                <a:ext uri="{FF2B5EF4-FFF2-40B4-BE49-F238E27FC236}">
                  <a16:creationId xmlns:a16="http://schemas.microsoft.com/office/drawing/2014/main" id="{4400E82B-D55F-4533-8BF0-F92B3F5CED05}"/>
                </a:ext>
              </a:extLst>
            </p:cNvPr>
            <p:cNvSpPr txBox="1"/>
            <p:nvPr/>
          </p:nvSpPr>
          <p:spPr>
            <a:xfrm>
              <a:off x="2957622" y="316739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213" name="رابط مستقيم 212">
              <a:extLst>
                <a:ext uri="{FF2B5EF4-FFF2-40B4-BE49-F238E27FC236}">
                  <a16:creationId xmlns:a16="http://schemas.microsoft.com/office/drawing/2014/main" id="{970A6A70-613C-4DD3-AAAE-7EF8A280FC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مجموعة 213">
            <a:extLst>
              <a:ext uri="{FF2B5EF4-FFF2-40B4-BE49-F238E27FC236}">
                <a16:creationId xmlns:a16="http://schemas.microsoft.com/office/drawing/2014/main" id="{6FEE0EEE-E1DD-4E47-8A64-BC32548DECBB}"/>
              </a:ext>
            </a:extLst>
          </p:cNvPr>
          <p:cNvGrpSpPr/>
          <p:nvPr/>
        </p:nvGrpSpPr>
        <p:grpSpPr>
          <a:xfrm>
            <a:off x="5731798" y="5844499"/>
            <a:ext cx="364202" cy="822322"/>
            <a:chOff x="3047391" y="3167390"/>
            <a:chExt cx="364202" cy="822322"/>
          </a:xfrm>
        </p:grpSpPr>
        <p:sp>
          <p:nvSpPr>
            <p:cNvPr id="215" name="مربع نص 214">
              <a:extLst>
                <a:ext uri="{FF2B5EF4-FFF2-40B4-BE49-F238E27FC236}">
                  <a16:creationId xmlns:a16="http://schemas.microsoft.com/office/drawing/2014/main" id="{A1541A5C-FF30-4620-8530-DE8763B95533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216" name="مربع نص 215">
              <a:extLst>
                <a:ext uri="{FF2B5EF4-FFF2-40B4-BE49-F238E27FC236}">
                  <a16:creationId xmlns:a16="http://schemas.microsoft.com/office/drawing/2014/main" id="{A7DC02E9-E369-4C62-A87C-5F3475EAC313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cxnSp>
          <p:nvCxnSpPr>
            <p:cNvPr id="217" name="رابط مستقيم 216">
              <a:extLst>
                <a:ext uri="{FF2B5EF4-FFF2-40B4-BE49-F238E27FC236}">
                  <a16:creationId xmlns:a16="http://schemas.microsoft.com/office/drawing/2014/main" id="{0DB15DEC-CE03-4AD7-9A18-F723759B80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8" name="مربع نص 217">
            <a:extLst>
              <a:ext uri="{FF2B5EF4-FFF2-40B4-BE49-F238E27FC236}">
                <a16:creationId xmlns:a16="http://schemas.microsoft.com/office/drawing/2014/main" id="{58432E75-4DBA-4813-90D1-83D6E8246564}"/>
              </a:ext>
            </a:extLst>
          </p:cNvPr>
          <p:cNvSpPr txBox="1"/>
          <p:nvPr/>
        </p:nvSpPr>
        <p:spPr>
          <a:xfrm>
            <a:off x="5464207" y="597592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19" name="مجموعة 218">
            <a:extLst>
              <a:ext uri="{FF2B5EF4-FFF2-40B4-BE49-F238E27FC236}">
                <a16:creationId xmlns:a16="http://schemas.microsoft.com/office/drawing/2014/main" id="{31DBBA81-D444-4F5D-9E30-BCF3184035DD}"/>
              </a:ext>
            </a:extLst>
          </p:cNvPr>
          <p:cNvGrpSpPr/>
          <p:nvPr/>
        </p:nvGrpSpPr>
        <p:grpSpPr>
          <a:xfrm>
            <a:off x="5067909" y="6143601"/>
            <a:ext cx="543740" cy="523220"/>
            <a:chOff x="2957622" y="3466492"/>
            <a:chExt cx="543740" cy="523220"/>
          </a:xfrm>
        </p:grpSpPr>
        <p:sp>
          <p:nvSpPr>
            <p:cNvPr id="221" name="مربع نص 220">
              <a:extLst>
                <a:ext uri="{FF2B5EF4-FFF2-40B4-BE49-F238E27FC236}">
                  <a16:creationId xmlns:a16="http://schemas.microsoft.com/office/drawing/2014/main" id="{5E0F9BC7-99D4-4FE1-AAF1-55B4E3577706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42</a:t>
              </a:r>
            </a:p>
          </p:txBody>
        </p:sp>
        <p:cxnSp>
          <p:nvCxnSpPr>
            <p:cNvPr id="222" name="رابط مستقيم 221">
              <a:extLst>
                <a:ext uri="{FF2B5EF4-FFF2-40B4-BE49-F238E27FC236}">
                  <a16:creationId xmlns:a16="http://schemas.microsoft.com/office/drawing/2014/main" id="{73F092F3-3FE6-4590-9186-8A6564358D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3" name="مربع نص 222">
            <a:extLst>
              <a:ext uri="{FF2B5EF4-FFF2-40B4-BE49-F238E27FC236}">
                <a16:creationId xmlns:a16="http://schemas.microsoft.com/office/drawing/2014/main" id="{9FE6097D-B52F-44B2-9CF9-F20201E370C4}"/>
              </a:ext>
            </a:extLst>
          </p:cNvPr>
          <p:cNvSpPr txBox="1"/>
          <p:nvPr/>
        </p:nvSpPr>
        <p:spPr>
          <a:xfrm>
            <a:off x="5067909" y="4888870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224" name="مربع نص 223">
            <a:extLst>
              <a:ext uri="{FF2B5EF4-FFF2-40B4-BE49-F238E27FC236}">
                <a16:creationId xmlns:a16="http://schemas.microsoft.com/office/drawing/2014/main" id="{DC59D9DB-53CA-4B51-A8F6-894C63E8615D}"/>
              </a:ext>
            </a:extLst>
          </p:cNvPr>
          <p:cNvSpPr txBox="1"/>
          <p:nvPr/>
        </p:nvSpPr>
        <p:spPr>
          <a:xfrm>
            <a:off x="5067909" y="584449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</a:t>
            </a:r>
          </a:p>
        </p:txBody>
      </p:sp>
      <p:sp>
        <p:nvSpPr>
          <p:cNvPr id="225" name="مستطيل 224">
            <a:extLst>
              <a:ext uri="{FF2B5EF4-FFF2-40B4-BE49-F238E27FC236}">
                <a16:creationId xmlns:a16="http://schemas.microsoft.com/office/drawing/2014/main" id="{26EB0EA9-5B13-4AC8-B4BF-444E8BD32845}"/>
              </a:ext>
            </a:extLst>
          </p:cNvPr>
          <p:cNvSpPr/>
          <p:nvPr/>
        </p:nvSpPr>
        <p:spPr>
          <a:xfrm>
            <a:off x="2898493" y="1454459"/>
            <a:ext cx="726392" cy="4018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230" name="مجموعة 229">
            <a:extLst>
              <a:ext uri="{FF2B5EF4-FFF2-40B4-BE49-F238E27FC236}">
                <a16:creationId xmlns:a16="http://schemas.microsoft.com/office/drawing/2014/main" id="{3D6BA4E1-2526-4C2D-A4C9-283C9620797A}"/>
              </a:ext>
            </a:extLst>
          </p:cNvPr>
          <p:cNvGrpSpPr/>
          <p:nvPr/>
        </p:nvGrpSpPr>
        <p:grpSpPr>
          <a:xfrm>
            <a:off x="2850570" y="5844499"/>
            <a:ext cx="364202" cy="523220"/>
            <a:chOff x="3047391" y="3167390"/>
            <a:chExt cx="364202" cy="523220"/>
          </a:xfrm>
        </p:grpSpPr>
        <p:sp>
          <p:nvSpPr>
            <p:cNvPr id="231" name="مربع نص 230">
              <a:extLst>
                <a:ext uri="{FF2B5EF4-FFF2-40B4-BE49-F238E27FC236}">
                  <a16:creationId xmlns:a16="http://schemas.microsoft.com/office/drawing/2014/main" id="{E92B4CE4-7A22-4C3E-AFA6-C132353DC675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233" name="رابط مستقيم 232">
              <a:extLst>
                <a:ext uri="{FF2B5EF4-FFF2-40B4-BE49-F238E27FC236}">
                  <a16:creationId xmlns:a16="http://schemas.microsoft.com/office/drawing/2014/main" id="{F8F4DD50-78BC-490F-8D9D-8628C7069D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4" name="مربع نص 233">
            <a:extLst>
              <a:ext uri="{FF2B5EF4-FFF2-40B4-BE49-F238E27FC236}">
                <a16:creationId xmlns:a16="http://schemas.microsoft.com/office/drawing/2014/main" id="{84411FA5-C97E-4166-83E3-C5CFAAFAEDEA}"/>
              </a:ext>
            </a:extLst>
          </p:cNvPr>
          <p:cNvSpPr txBox="1"/>
          <p:nvPr/>
        </p:nvSpPr>
        <p:spPr>
          <a:xfrm>
            <a:off x="3152820" y="5980844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grpSp>
        <p:nvGrpSpPr>
          <p:cNvPr id="235" name="مجموعة 234">
            <a:extLst>
              <a:ext uri="{FF2B5EF4-FFF2-40B4-BE49-F238E27FC236}">
                <a16:creationId xmlns:a16="http://schemas.microsoft.com/office/drawing/2014/main" id="{5FC88D4C-9974-4007-9F15-3CDB9032C546}"/>
              </a:ext>
            </a:extLst>
          </p:cNvPr>
          <p:cNvGrpSpPr/>
          <p:nvPr/>
        </p:nvGrpSpPr>
        <p:grpSpPr>
          <a:xfrm>
            <a:off x="3377638" y="5844499"/>
            <a:ext cx="543740" cy="822322"/>
            <a:chOff x="2957622" y="3167390"/>
            <a:chExt cx="543740" cy="822322"/>
          </a:xfrm>
        </p:grpSpPr>
        <p:sp>
          <p:nvSpPr>
            <p:cNvPr id="236" name="مربع نص 235">
              <a:extLst>
                <a:ext uri="{FF2B5EF4-FFF2-40B4-BE49-F238E27FC236}">
                  <a16:creationId xmlns:a16="http://schemas.microsoft.com/office/drawing/2014/main" id="{361A234C-3731-40BE-A911-E47ADB5CAB2A}"/>
                </a:ext>
              </a:extLst>
            </p:cNvPr>
            <p:cNvSpPr txBox="1"/>
            <p:nvPr/>
          </p:nvSpPr>
          <p:spPr>
            <a:xfrm>
              <a:off x="2957622" y="316739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</a:t>
              </a:r>
            </a:p>
          </p:txBody>
        </p:sp>
        <p:sp>
          <p:nvSpPr>
            <p:cNvPr id="237" name="مربع نص 236">
              <a:extLst>
                <a:ext uri="{FF2B5EF4-FFF2-40B4-BE49-F238E27FC236}">
                  <a16:creationId xmlns:a16="http://schemas.microsoft.com/office/drawing/2014/main" id="{16B262B6-EEFF-48D9-8819-919079485BF3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238" name="رابط مستقيم 237">
              <a:extLst>
                <a:ext uri="{FF2B5EF4-FFF2-40B4-BE49-F238E27FC236}">
                  <a16:creationId xmlns:a16="http://schemas.microsoft.com/office/drawing/2014/main" id="{98D4BBF1-066E-4CC9-87A9-3E81B7FFD5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5492" y="3517768"/>
              <a:ext cx="288000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9" name="مربع نص 238">
            <a:extLst>
              <a:ext uri="{FF2B5EF4-FFF2-40B4-BE49-F238E27FC236}">
                <a16:creationId xmlns:a16="http://schemas.microsoft.com/office/drawing/2014/main" id="{2E2F3097-A8A4-40F5-9E90-6876EA2CE182}"/>
              </a:ext>
            </a:extLst>
          </p:cNvPr>
          <p:cNvSpPr txBox="1"/>
          <p:nvPr/>
        </p:nvSpPr>
        <p:spPr>
          <a:xfrm>
            <a:off x="2850570" y="614360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grpSp>
        <p:nvGrpSpPr>
          <p:cNvPr id="240" name="مجموعة 239">
            <a:extLst>
              <a:ext uri="{FF2B5EF4-FFF2-40B4-BE49-F238E27FC236}">
                <a16:creationId xmlns:a16="http://schemas.microsoft.com/office/drawing/2014/main" id="{B85AF1EB-0C34-414A-AA86-7A382582C95D}"/>
              </a:ext>
            </a:extLst>
          </p:cNvPr>
          <p:cNvGrpSpPr/>
          <p:nvPr/>
        </p:nvGrpSpPr>
        <p:grpSpPr>
          <a:xfrm>
            <a:off x="3016335" y="6450248"/>
            <a:ext cx="616968" cy="400110"/>
            <a:chOff x="7980016" y="2038285"/>
            <a:chExt cx="616968" cy="400110"/>
          </a:xfrm>
        </p:grpSpPr>
        <p:sp>
          <p:nvSpPr>
            <p:cNvPr id="241" name="سهم: منحني لأسفل 240">
              <a:extLst>
                <a:ext uri="{FF2B5EF4-FFF2-40B4-BE49-F238E27FC236}">
                  <a16:creationId xmlns:a16="http://schemas.microsoft.com/office/drawing/2014/main" id="{518D5741-14E6-4540-8CC3-D67B1BC936F2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42" name="مربع نص 241">
              <a:extLst>
                <a:ext uri="{FF2B5EF4-FFF2-40B4-BE49-F238E27FC236}">
                  <a16:creationId xmlns:a16="http://schemas.microsoft.com/office/drawing/2014/main" id="{AD0E09FE-6398-4000-B290-AAD289068B0D}"/>
                </a:ext>
              </a:extLst>
            </p:cNvPr>
            <p:cNvSpPr txBox="1"/>
            <p:nvPr/>
          </p:nvSpPr>
          <p:spPr>
            <a:xfrm>
              <a:off x="8081476" y="2038285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÷4</a:t>
              </a:r>
            </a:p>
          </p:txBody>
        </p:sp>
      </p:grpSp>
      <p:grpSp>
        <p:nvGrpSpPr>
          <p:cNvPr id="243" name="مجموعة 242">
            <a:extLst>
              <a:ext uri="{FF2B5EF4-FFF2-40B4-BE49-F238E27FC236}">
                <a16:creationId xmlns:a16="http://schemas.microsoft.com/office/drawing/2014/main" id="{6363896B-DBC4-4A05-B591-5A5868C3EFA5}"/>
              </a:ext>
            </a:extLst>
          </p:cNvPr>
          <p:cNvGrpSpPr/>
          <p:nvPr/>
        </p:nvGrpSpPr>
        <p:grpSpPr>
          <a:xfrm>
            <a:off x="3016335" y="5585795"/>
            <a:ext cx="616968" cy="400110"/>
            <a:chOff x="7669874" y="4470303"/>
            <a:chExt cx="616968" cy="400110"/>
          </a:xfrm>
        </p:grpSpPr>
        <p:sp>
          <p:nvSpPr>
            <p:cNvPr id="244" name="سهم: منحني لأسفل 243">
              <a:extLst>
                <a:ext uri="{FF2B5EF4-FFF2-40B4-BE49-F238E27FC236}">
                  <a16:creationId xmlns:a16="http://schemas.microsoft.com/office/drawing/2014/main" id="{4CCF5397-2ED2-4B4B-A45B-EF1BBC5EDE16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45" name="مربع نص 244">
              <a:extLst>
                <a:ext uri="{FF2B5EF4-FFF2-40B4-BE49-F238E27FC236}">
                  <a16:creationId xmlns:a16="http://schemas.microsoft.com/office/drawing/2014/main" id="{63EB8956-9062-46AB-A62C-BD82E232A621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÷4</a:t>
              </a:r>
            </a:p>
          </p:txBody>
        </p:sp>
      </p:grpSp>
      <p:grpSp>
        <p:nvGrpSpPr>
          <p:cNvPr id="246" name="مجموعة 245">
            <a:extLst>
              <a:ext uri="{FF2B5EF4-FFF2-40B4-BE49-F238E27FC236}">
                <a16:creationId xmlns:a16="http://schemas.microsoft.com/office/drawing/2014/main" id="{60D36AF8-36FA-466C-8F38-B9C08CE60B2A}"/>
              </a:ext>
            </a:extLst>
          </p:cNvPr>
          <p:cNvGrpSpPr/>
          <p:nvPr/>
        </p:nvGrpSpPr>
        <p:grpSpPr>
          <a:xfrm>
            <a:off x="5298921" y="5220054"/>
            <a:ext cx="616968" cy="400110"/>
            <a:chOff x="7980016" y="2046377"/>
            <a:chExt cx="616968" cy="400110"/>
          </a:xfrm>
        </p:grpSpPr>
        <p:sp>
          <p:nvSpPr>
            <p:cNvPr id="247" name="سهم: منحني لأسفل 246">
              <a:extLst>
                <a:ext uri="{FF2B5EF4-FFF2-40B4-BE49-F238E27FC236}">
                  <a16:creationId xmlns:a16="http://schemas.microsoft.com/office/drawing/2014/main" id="{7F29D21D-30CA-4303-93D9-71BAB31B9A90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48" name="مربع نص 247">
              <a:extLst>
                <a:ext uri="{FF2B5EF4-FFF2-40B4-BE49-F238E27FC236}">
                  <a16:creationId xmlns:a16="http://schemas.microsoft.com/office/drawing/2014/main" id="{414E1640-1B84-4EB4-A661-D2BE4CB7C7F1}"/>
                </a:ext>
              </a:extLst>
            </p:cNvPr>
            <p:cNvSpPr txBox="1"/>
            <p:nvPr/>
          </p:nvSpPr>
          <p:spPr>
            <a:xfrm>
              <a:off x="8081476" y="2046377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×5</a:t>
              </a:r>
            </a:p>
          </p:txBody>
        </p:sp>
      </p:grpSp>
      <p:grpSp>
        <p:nvGrpSpPr>
          <p:cNvPr id="249" name="مجموعة 248">
            <a:extLst>
              <a:ext uri="{FF2B5EF4-FFF2-40B4-BE49-F238E27FC236}">
                <a16:creationId xmlns:a16="http://schemas.microsoft.com/office/drawing/2014/main" id="{C1256D77-8F4C-4B51-B1FC-978854BF3694}"/>
              </a:ext>
            </a:extLst>
          </p:cNvPr>
          <p:cNvGrpSpPr/>
          <p:nvPr/>
        </p:nvGrpSpPr>
        <p:grpSpPr>
          <a:xfrm>
            <a:off x="5298921" y="4347509"/>
            <a:ext cx="616968" cy="400110"/>
            <a:chOff x="7669874" y="4470303"/>
            <a:chExt cx="616968" cy="400110"/>
          </a:xfrm>
        </p:grpSpPr>
        <p:sp>
          <p:nvSpPr>
            <p:cNvPr id="250" name="سهم: منحني لأسفل 249">
              <a:extLst>
                <a:ext uri="{FF2B5EF4-FFF2-40B4-BE49-F238E27FC236}">
                  <a16:creationId xmlns:a16="http://schemas.microsoft.com/office/drawing/2014/main" id="{1FC6A1C0-9CB8-48F1-8F24-FC59B511A7EC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51" name="مربع نص 250">
              <a:extLst>
                <a:ext uri="{FF2B5EF4-FFF2-40B4-BE49-F238E27FC236}">
                  <a16:creationId xmlns:a16="http://schemas.microsoft.com/office/drawing/2014/main" id="{18BA2C2B-B0BD-4711-82CE-5637020F5449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×5</a:t>
              </a:r>
            </a:p>
          </p:txBody>
        </p:sp>
      </p:grpSp>
      <p:grpSp>
        <p:nvGrpSpPr>
          <p:cNvPr id="252" name="مجموعة 251">
            <a:extLst>
              <a:ext uri="{FF2B5EF4-FFF2-40B4-BE49-F238E27FC236}">
                <a16:creationId xmlns:a16="http://schemas.microsoft.com/office/drawing/2014/main" id="{070D15A3-3805-401B-B10C-BB2A64529712}"/>
              </a:ext>
            </a:extLst>
          </p:cNvPr>
          <p:cNvGrpSpPr/>
          <p:nvPr/>
        </p:nvGrpSpPr>
        <p:grpSpPr>
          <a:xfrm>
            <a:off x="5330340" y="6458340"/>
            <a:ext cx="616968" cy="400110"/>
            <a:chOff x="7980016" y="2046377"/>
            <a:chExt cx="616968" cy="400110"/>
          </a:xfrm>
        </p:grpSpPr>
        <p:sp>
          <p:nvSpPr>
            <p:cNvPr id="253" name="سهم: منحني لأسفل 252">
              <a:extLst>
                <a:ext uri="{FF2B5EF4-FFF2-40B4-BE49-F238E27FC236}">
                  <a16:creationId xmlns:a16="http://schemas.microsoft.com/office/drawing/2014/main" id="{6F4BA1EF-16E4-4BC7-B04C-B5316263BFC8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54" name="مربع نص 253">
              <a:extLst>
                <a:ext uri="{FF2B5EF4-FFF2-40B4-BE49-F238E27FC236}">
                  <a16:creationId xmlns:a16="http://schemas.microsoft.com/office/drawing/2014/main" id="{C7A9CD10-471B-4BF8-A0CC-323081B123D3}"/>
                </a:ext>
              </a:extLst>
            </p:cNvPr>
            <p:cNvSpPr txBox="1"/>
            <p:nvPr/>
          </p:nvSpPr>
          <p:spPr>
            <a:xfrm>
              <a:off x="8081476" y="2046377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×6</a:t>
              </a:r>
            </a:p>
          </p:txBody>
        </p:sp>
      </p:grpSp>
      <p:grpSp>
        <p:nvGrpSpPr>
          <p:cNvPr id="255" name="مجموعة 254">
            <a:extLst>
              <a:ext uri="{FF2B5EF4-FFF2-40B4-BE49-F238E27FC236}">
                <a16:creationId xmlns:a16="http://schemas.microsoft.com/office/drawing/2014/main" id="{DD85D53F-7241-4FCF-96C9-81513E02BDBE}"/>
              </a:ext>
            </a:extLst>
          </p:cNvPr>
          <p:cNvGrpSpPr/>
          <p:nvPr/>
        </p:nvGrpSpPr>
        <p:grpSpPr>
          <a:xfrm>
            <a:off x="5330340" y="5585795"/>
            <a:ext cx="616968" cy="400110"/>
            <a:chOff x="7669874" y="4470303"/>
            <a:chExt cx="616968" cy="400110"/>
          </a:xfrm>
        </p:grpSpPr>
        <p:sp>
          <p:nvSpPr>
            <p:cNvPr id="256" name="سهم: منحني لأسفل 255">
              <a:extLst>
                <a:ext uri="{FF2B5EF4-FFF2-40B4-BE49-F238E27FC236}">
                  <a16:creationId xmlns:a16="http://schemas.microsoft.com/office/drawing/2014/main" id="{C90F46E1-0378-4D1C-9EAD-24291439CD7E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257" name="مربع نص 256">
              <a:extLst>
                <a:ext uri="{FF2B5EF4-FFF2-40B4-BE49-F238E27FC236}">
                  <a16:creationId xmlns:a16="http://schemas.microsoft.com/office/drawing/2014/main" id="{82301C9E-1CD6-4E6D-9895-3F1EA32DE308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×6</a:t>
              </a:r>
            </a:p>
          </p:txBody>
        </p:sp>
      </p:grpSp>
      <p:sp>
        <p:nvSpPr>
          <p:cNvPr id="258" name="مربع نص 257">
            <a:extLst>
              <a:ext uri="{FF2B5EF4-FFF2-40B4-BE49-F238E27FC236}">
                <a16:creationId xmlns:a16="http://schemas.microsoft.com/office/drawing/2014/main" id="{EC3609B7-B72B-40A6-84C8-B8E7B758A217}"/>
              </a:ext>
            </a:extLst>
          </p:cNvPr>
          <p:cNvSpPr txBox="1"/>
          <p:nvPr/>
        </p:nvSpPr>
        <p:spPr>
          <a:xfrm>
            <a:off x="741592" y="6006942"/>
            <a:ext cx="16802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12= 2×2×3</a:t>
            </a:r>
          </a:p>
        </p:txBody>
      </p:sp>
      <p:sp>
        <p:nvSpPr>
          <p:cNvPr id="259" name="مربع نص 258">
            <a:extLst>
              <a:ext uri="{FF2B5EF4-FFF2-40B4-BE49-F238E27FC236}">
                <a16:creationId xmlns:a16="http://schemas.microsoft.com/office/drawing/2014/main" id="{00277800-80A6-4D87-BE10-D8445F05E06E}"/>
              </a:ext>
            </a:extLst>
          </p:cNvPr>
          <p:cNvSpPr txBox="1"/>
          <p:nvPr/>
        </p:nvSpPr>
        <p:spPr>
          <a:xfrm>
            <a:off x="741592" y="6369321"/>
            <a:ext cx="168026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20= 2×2×5</a:t>
            </a: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25105DCB-E99A-4271-8799-C77DC61BD582}"/>
              </a:ext>
            </a:extLst>
          </p:cNvPr>
          <p:cNvSpPr/>
          <p:nvPr/>
        </p:nvSpPr>
        <p:spPr>
          <a:xfrm>
            <a:off x="1210490" y="6008911"/>
            <a:ext cx="515990" cy="7717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0" name="مربع نص 259">
            <a:extLst>
              <a:ext uri="{FF2B5EF4-FFF2-40B4-BE49-F238E27FC236}">
                <a16:creationId xmlns:a16="http://schemas.microsoft.com/office/drawing/2014/main" id="{BC2AC804-6EF1-4D1D-9E40-A3BAD56E434D}"/>
              </a:ext>
            </a:extLst>
          </p:cNvPr>
          <p:cNvSpPr txBox="1"/>
          <p:nvPr/>
        </p:nvSpPr>
        <p:spPr>
          <a:xfrm>
            <a:off x="254446" y="4851056"/>
            <a:ext cx="278153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12: 1 ،2 ،3 ،4 ،6 ،12</a:t>
            </a:r>
          </a:p>
        </p:txBody>
      </p:sp>
      <p:sp>
        <p:nvSpPr>
          <p:cNvPr id="261" name="مربع نص 260">
            <a:extLst>
              <a:ext uri="{FF2B5EF4-FFF2-40B4-BE49-F238E27FC236}">
                <a16:creationId xmlns:a16="http://schemas.microsoft.com/office/drawing/2014/main" id="{11E2B2A5-8C7E-4B0C-A3ED-D118FE3A1C3C}"/>
              </a:ext>
            </a:extLst>
          </p:cNvPr>
          <p:cNvSpPr txBox="1"/>
          <p:nvPr/>
        </p:nvSpPr>
        <p:spPr>
          <a:xfrm>
            <a:off x="15599" y="5213435"/>
            <a:ext cx="302037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20: 1 ،2 ،4 ،5 ،10 ،20 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8B7C6191-5A5A-4AC0-9FCE-2F74F5AE780D}"/>
              </a:ext>
            </a:extLst>
          </p:cNvPr>
          <p:cNvSpPr/>
          <p:nvPr/>
        </p:nvSpPr>
        <p:spPr>
          <a:xfrm>
            <a:off x="2255520" y="4851056"/>
            <a:ext cx="16634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2" name="مستطيل 261">
            <a:extLst>
              <a:ext uri="{FF2B5EF4-FFF2-40B4-BE49-F238E27FC236}">
                <a16:creationId xmlns:a16="http://schemas.microsoft.com/office/drawing/2014/main" id="{CCCE570B-2271-4707-9A9C-A6879E994010}"/>
              </a:ext>
            </a:extLst>
          </p:cNvPr>
          <p:cNvSpPr/>
          <p:nvPr/>
        </p:nvSpPr>
        <p:spPr>
          <a:xfrm>
            <a:off x="325713" y="4851056"/>
            <a:ext cx="523613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3" name="مستطيل 262">
            <a:extLst>
              <a:ext uri="{FF2B5EF4-FFF2-40B4-BE49-F238E27FC236}">
                <a16:creationId xmlns:a16="http://schemas.microsoft.com/office/drawing/2014/main" id="{97200A3B-E277-4EED-B38D-A08DF5F14433}"/>
              </a:ext>
            </a:extLst>
          </p:cNvPr>
          <p:cNvSpPr/>
          <p:nvPr/>
        </p:nvSpPr>
        <p:spPr>
          <a:xfrm>
            <a:off x="1924597" y="4851056"/>
            <a:ext cx="29901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64" name="مستطيل 263">
            <a:extLst>
              <a:ext uri="{FF2B5EF4-FFF2-40B4-BE49-F238E27FC236}">
                <a16:creationId xmlns:a16="http://schemas.microsoft.com/office/drawing/2014/main" id="{FD4C5673-D3B9-4988-83A4-051667C34086}"/>
              </a:ext>
            </a:extLst>
          </p:cNvPr>
          <p:cNvSpPr/>
          <p:nvPr/>
        </p:nvSpPr>
        <p:spPr>
          <a:xfrm>
            <a:off x="873343" y="4851056"/>
            <a:ext cx="29901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65" name="مستطيل 264">
            <a:extLst>
              <a:ext uri="{FF2B5EF4-FFF2-40B4-BE49-F238E27FC236}">
                <a16:creationId xmlns:a16="http://schemas.microsoft.com/office/drawing/2014/main" id="{C8B4518B-E8C3-498D-A0BD-AA10EDCD3258}"/>
              </a:ext>
            </a:extLst>
          </p:cNvPr>
          <p:cNvSpPr/>
          <p:nvPr/>
        </p:nvSpPr>
        <p:spPr>
          <a:xfrm>
            <a:off x="1551225" y="4851056"/>
            <a:ext cx="29901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66" name="مستطيل 265">
            <a:extLst>
              <a:ext uri="{FF2B5EF4-FFF2-40B4-BE49-F238E27FC236}">
                <a16:creationId xmlns:a16="http://schemas.microsoft.com/office/drawing/2014/main" id="{5D5228EC-0F4D-4E78-9497-373EB529D4DD}"/>
              </a:ext>
            </a:extLst>
          </p:cNvPr>
          <p:cNvSpPr/>
          <p:nvPr/>
        </p:nvSpPr>
        <p:spPr>
          <a:xfrm>
            <a:off x="1236656" y="4851056"/>
            <a:ext cx="29901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67" name="مستطيل 266">
            <a:extLst>
              <a:ext uri="{FF2B5EF4-FFF2-40B4-BE49-F238E27FC236}">
                <a16:creationId xmlns:a16="http://schemas.microsoft.com/office/drawing/2014/main" id="{88AB3757-4933-4DF2-85CE-98EC5E6D7EA5}"/>
              </a:ext>
            </a:extLst>
          </p:cNvPr>
          <p:cNvSpPr/>
          <p:nvPr/>
        </p:nvSpPr>
        <p:spPr>
          <a:xfrm>
            <a:off x="2255520" y="5243348"/>
            <a:ext cx="16634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8" name="مستطيل 267">
            <a:extLst>
              <a:ext uri="{FF2B5EF4-FFF2-40B4-BE49-F238E27FC236}">
                <a16:creationId xmlns:a16="http://schemas.microsoft.com/office/drawing/2014/main" id="{D87D3E03-B144-4FB5-8F90-5440A357C19F}"/>
              </a:ext>
            </a:extLst>
          </p:cNvPr>
          <p:cNvSpPr/>
          <p:nvPr/>
        </p:nvSpPr>
        <p:spPr>
          <a:xfrm>
            <a:off x="1924597" y="5251209"/>
            <a:ext cx="29901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69" name="مستطيل 268">
            <a:extLst>
              <a:ext uri="{FF2B5EF4-FFF2-40B4-BE49-F238E27FC236}">
                <a16:creationId xmlns:a16="http://schemas.microsoft.com/office/drawing/2014/main" id="{1AFF925E-FF61-4FFB-B6CC-0ED42CA4BD35}"/>
              </a:ext>
            </a:extLst>
          </p:cNvPr>
          <p:cNvSpPr/>
          <p:nvPr/>
        </p:nvSpPr>
        <p:spPr>
          <a:xfrm>
            <a:off x="1551225" y="5251209"/>
            <a:ext cx="29901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70" name="مستطيل 269">
            <a:extLst>
              <a:ext uri="{FF2B5EF4-FFF2-40B4-BE49-F238E27FC236}">
                <a16:creationId xmlns:a16="http://schemas.microsoft.com/office/drawing/2014/main" id="{43A28B7B-4012-428C-B0BC-3D8BCBE869AC}"/>
              </a:ext>
            </a:extLst>
          </p:cNvPr>
          <p:cNvSpPr/>
          <p:nvPr/>
        </p:nvSpPr>
        <p:spPr>
          <a:xfrm>
            <a:off x="1236656" y="5251209"/>
            <a:ext cx="299010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71" name="مستطيل 270">
            <a:extLst>
              <a:ext uri="{FF2B5EF4-FFF2-40B4-BE49-F238E27FC236}">
                <a16:creationId xmlns:a16="http://schemas.microsoft.com/office/drawing/2014/main" id="{42D91E34-16F3-4E62-AA34-9F4590A5B2B8}"/>
              </a:ext>
            </a:extLst>
          </p:cNvPr>
          <p:cNvSpPr/>
          <p:nvPr/>
        </p:nvSpPr>
        <p:spPr>
          <a:xfrm>
            <a:off x="717252" y="5251368"/>
            <a:ext cx="455101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5" name="شكل حر: شكل 4">
            <a:extLst>
              <a:ext uri="{FF2B5EF4-FFF2-40B4-BE49-F238E27FC236}">
                <a16:creationId xmlns:a16="http://schemas.microsoft.com/office/drawing/2014/main" id="{F91B64C3-B6FD-4124-9974-B479368261C1}"/>
              </a:ext>
            </a:extLst>
          </p:cNvPr>
          <p:cNvSpPr/>
          <p:nvPr/>
        </p:nvSpPr>
        <p:spPr>
          <a:xfrm>
            <a:off x="200297" y="5277394"/>
            <a:ext cx="470263" cy="348343"/>
          </a:xfrm>
          <a:custGeom>
            <a:avLst/>
            <a:gdLst>
              <a:gd name="connsiteX0" fmla="*/ 461554 w 470263"/>
              <a:gd name="connsiteY0" fmla="*/ 348343 h 348343"/>
              <a:gd name="connsiteX1" fmla="*/ 470263 w 470263"/>
              <a:gd name="connsiteY1" fmla="*/ 0 h 348343"/>
              <a:gd name="connsiteX2" fmla="*/ 0 w 470263"/>
              <a:gd name="connsiteY2" fmla="*/ 0 h 348343"/>
              <a:gd name="connsiteX3" fmla="*/ 69669 w 470263"/>
              <a:gd name="connsiteY3" fmla="*/ 330926 h 348343"/>
              <a:gd name="connsiteX4" fmla="*/ 461554 w 470263"/>
              <a:gd name="connsiteY4" fmla="*/ 348343 h 34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263" h="348343">
                <a:moveTo>
                  <a:pt x="461554" y="348343"/>
                </a:moveTo>
                <a:lnTo>
                  <a:pt x="470263" y="0"/>
                </a:lnTo>
                <a:lnTo>
                  <a:pt x="0" y="0"/>
                </a:lnTo>
                <a:lnTo>
                  <a:pt x="69669" y="330926"/>
                </a:lnTo>
                <a:lnTo>
                  <a:pt x="461554" y="348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04434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2.08333E-6 0.1354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13542 L 2.08333E-6 0.2694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26945 L 2.08333E-6 0.4078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1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1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6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2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57" grpId="0"/>
      <p:bldP spid="158" grpId="0"/>
      <p:bldP spid="174" grpId="0"/>
      <p:bldP spid="183" grpId="0"/>
      <p:bldP spid="184" grpId="0"/>
      <p:bldP spid="209" grpId="0"/>
      <p:bldP spid="218" grpId="0"/>
      <p:bldP spid="223" grpId="0"/>
      <p:bldP spid="224" grpId="0"/>
      <p:bldP spid="225" grpId="0" animBg="1"/>
      <p:bldP spid="225" grpId="1" animBg="1"/>
      <p:bldP spid="225" grpId="2" animBg="1"/>
      <p:bldP spid="225" grpId="3" animBg="1"/>
      <p:bldP spid="234" grpId="0"/>
      <p:bldP spid="239" grpId="0"/>
      <p:bldP spid="258" grpId="0"/>
      <p:bldP spid="259" grpId="0"/>
      <p:bldP spid="3" grpId="0" animBg="1"/>
      <p:bldP spid="260" grpId="0"/>
      <p:bldP spid="261" grpId="0"/>
      <p:bldP spid="4" grpId="0" animBg="1"/>
      <p:bldP spid="4" grpId="1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5" grpId="0" animBg="1"/>
      <p:bldP spid="265" grpId="1" animBg="1"/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5">
            <a:extLst>
              <a:ext uri="{FF2B5EF4-FFF2-40B4-BE49-F238E27FC236}">
                <a16:creationId xmlns:a16="http://schemas.microsoft.com/office/drawing/2014/main" id="{BA78549C-9E55-4980-B782-7D2C08513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1" y="0"/>
            <a:ext cx="11236018" cy="685800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EA283B38-0C34-4E3D-A3D5-6D44C0EEEE7C}"/>
              </a:ext>
            </a:extLst>
          </p:cNvPr>
          <p:cNvSpPr/>
          <p:nvPr/>
        </p:nvSpPr>
        <p:spPr>
          <a:xfrm>
            <a:off x="9272187" y="1509712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6082F7C1-4F6E-4E86-B577-409B26DDB5BE}"/>
              </a:ext>
            </a:extLst>
          </p:cNvPr>
          <p:cNvSpPr/>
          <p:nvPr/>
        </p:nvSpPr>
        <p:spPr>
          <a:xfrm>
            <a:off x="5904496" y="1509712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FB67FD2D-A201-44EA-96F0-4FB950BCC60D}"/>
              </a:ext>
            </a:extLst>
          </p:cNvPr>
          <p:cNvSpPr/>
          <p:nvPr/>
        </p:nvSpPr>
        <p:spPr>
          <a:xfrm>
            <a:off x="5904496" y="1777058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7B0DB3CD-CD8A-4CE7-A075-D220B892EF8F}"/>
              </a:ext>
            </a:extLst>
          </p:cNvPr>
          <p:cNvSpPr/>
          <p:nvPr/>
        </p:nvSpPr>
        <p:spPr>
          <a:xfrm>
            <a:off x="2012373" y="1509712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6379C68A-DCB6-4863-A48C-99DFB2EDBB4E}"/>
              </a:ext>
            </a:extLst>
          </p:cNvPr>
          <p:cNvSpPr/>
          <p:nvPr/>
        </p:nvSpPr>
        <p:spPr>
          <a:xfrm>
            <a:off x="2536805" y="1777058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8A3A23A9-1C79-4A7D-9A60-2BD0E526937A}"/>
              </a:ext>
            </a:extLst>
          </p:cNvPr>
          <p:cNvSpPr/>
          <p:nvPr/>
        </p:nvSpPr>
        <p:spPr>
          <a:xfrm>
            <a:off x="9342520" y="3271332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AA048CBD-85B8-415A-9EC0-FA9826CFF5A0}"/>
              </a:ext>
            </a:extLst>
          </p:cNvPr>
          <p:cNvSpPr/>
          <p:nvPr/>
        </p:nvSpPr>
        <p:spPr>
          <a:xfrm>
            <a:off x="9342520" y="3538678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6A9E3985-74C5-47D7-9B15-1719FE2F7A2F}"/>
              </a:ext>
            </a:extLst>
          </p:cNvPr>
          <p:cNvSpPr/>
          <p:nvPr/>
        </p:nvSpPr>
        <p:spPr>
          <a:xfrm>
            <a:off x="6437395" y="3550583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A87165FD-4317-4215-9D9D-39CCECEAB1C3}"/>
              </a:ext>
            </a:extLst>
          </p:cNvPr>
          <p:cNvSpPr/>
          <p:nvPr/>
        </p:nvSpPr>
        <p:spPr>
          <a:xfrm>
            <a:off x="5882564" y="3278475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735A25C0-2CF0-40FC-BD4B-8FDC4BDF3EF0}"/>
              </a:ext>
            </a:extLst>
          </p:cNvPr>
          <p:cNvSpPr/>
          <p:nvPr/>
        </p:nvSpPr>
        <p:spPr>
          <a:xfrm>
            <a:off x="1971895" y="3543440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319BBB82-D726-4E59-97AA-CF4ABA06F7F7}"/>
              </a:ext>
            </a:extLst>
          </p:cNvPr>
          <p:cNvSpPr/>
          <p:nvPr/>
        </p:nvSpPr>
        <p:spPr>
          <a:xfrm>
            <a:off x="2217011" y="2792494"/>
            <a:ext cx="273465" cy="225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47651C60-E517-4629-B3CC-82B03392085A}"/>
              </a:ext>
            </a:extLst>
          </p:cNvPr>
          <p:cNvSpPr txBox="1"/>
          <p:nvPr/>
        </p:nvSpPr>
        <p:spPr>
          <a:xfrm>
            <a:off x="9239642" y="144460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FCDC240-5CF4-48B2-8AA3-7B7D513931D5}"/>
              </a:ext>
            </a:extLst>
          </p:cNvPr>
          <p:cNvSpPr txBox="1"/>
          <p:nvPr/>
        </p:nvSpPr>
        <p:spPr>
          <a:xfrm>
            <a:off x="5880497" y="144460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1D4AE487-D65B-4D02-8DCF-8DAAEBF99232}"/>
              </a:ext>
            </a:extLst>
          </p:cNvPr>
          <p:cNvSpPr txBox="1"/>
          <p:nvPr/>
        </p:nvSpPr>
        <p:spPr>
          <a:xfrm>
            <a:off x="5880497" y="170961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12930E99-728C-43C5-A6C0-A9620D47168F}"/>
              </a:ext>
            </a:extLst>
          </p:cNvPr>
          <p:cNvSpPr txBox="1"/>
          <p:nvPr/>
        </p:nvSpPr>
        <p:spPr>
          <a:xfrm>
            <a:off x="1959256" y="144460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D03E0656-E8E4-4521-B293-416B0A2B5E92}"/>
              </a:ext>
            </a:extLst>
          </p:cNvPr>
          <p:cNvSpPr txBox="1"/>
          <p:nvPr/>
        </p:nvSpPr>
        <p:spPr>
          <a:xfrm>
            <a:off x="2400126" y="170961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E7C075CC-0F21-4265-B038-06D5CCC04351}"/>
              </a:ext>
            </a:extLst>
          </p:cNvPr>
          <p:cNvSpPr txBox="1"/>
          <p:nvPr/>
        </p:nvSpPr>
        <p:spPr>
          <a:xfrm>
            <a:off x="9306805" y="320347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A0C5A57D-FFB7-4ED1-90EF-2DE05D81ABE8}"/>
              </a:ext>
            </a:extLst>
          </p:cNvPr>
          <p:cNvSpPr txBox="1"/>
          <p:nvPr/>
        </p:nvSpPr>
        <p:spPr>
          <a:xfrm>
            <a:off x="9306805" y="346849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53132DE7-F2EA-4027-B891-12B443D71CCB}"/>
              </a:ext>
            </a:extLst>
          </p:cNvPr>
          <p:cNvSpPr txBox="1"/>
          <p:nvPr/>
        </p:nvSpPr>
        <p:spPr>
          <a:xfrm>
            <a:off x="5765086" y="320347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1EB0C827-A3B8-4EDA-85FE-D9D69DA8D5A7}"/>
              </a:ext>
            </a:extLst>
          </p:cNvPr>
          <p:cNvSpPr txBox="1"/>
          <p:nvPr/>
        </p:nvSpPr>
        <p:spPr>
          <a:xfrm>
            <a:off x="6404850" y="346849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0BEFFEB0-21BC-4825-BA61-83564B84DC6A}"/>
              </a:ext>
            </a:extLst>
          </p:cNvPr>
          <p:cNvSpPr txBox="1"/>
          <p:nvPr/>
        </p:nvSpPr>
        <p:spPr>
          <a:xfrm>
            <a:off x="1861300" y="346849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643F14F2-094D-4025-91B3-E3A8457994E5}"/>
              </a:ext>
            </a:extLst>
          </p:cNvPr>
          <p:cNvSpPr txBox="1"/>
          <p:nvPr/>
        </p:nvSpPr>
        <p:spPr>
          <a:xfrm>
            <a:off x="2250807" y="2711306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C4EB8C8A-C62B-49A9-9315-38B889F6317E}"/>
              </a:ext>
            </a:extLst>
          </p:cNvPr>
          <p:cNvGrpSpPr/>
          <p:nvPr/>
        </p:nvGrpSpPr>
        <p:grpSpPr>
          <a:xfrm>
            <a:off x="9376704" y="4826438"/>
            <a:ext cx="635432" cy="822322"/>
            <a:chOff x="8316802" y="3296741"/>
            <a:chExt cx="635432" cy="822322"/>
          </a:xfrm>
        </p:grpSpPr>
        <p:grpSp>
          <p:nvGrpSpPr>
            <p:cNvPr id="46" name="مجموعة 45">
              <a:extLst>
                <a:ext uri="{FF2B5EF4-FFF2-40B4-BE49-F238E27FC236}">
                  <a16:creationId xmlns:a16="http://schemas.microsoft.com/office/drawing/2014/main" id="{27671A78-3520-473B-AD17-53C2510D87BB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48" name="مربع نص 47">
                <a:extLst>
                  <a:ext uri="{FF2B5EF4-FFF2-40B4-BE49-F238E27FC236}">
                    <a16:creationId xmlns:a16="http://schemas.microsoft.com/office/drawing/2014/main" id="{F19D2529-6EFA-4F05-A7B1-7EC6715CE208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</a:t>
                </a:r>
              </a:p>
            </p:txBody>
          </p:sp>
          <p:sp>
            <p:nvSpPr>
              <p:cNvPr id="49" name="مربع نص 48">
                <a:extLst>
                  <a:ext uri="{FF2B5EF4-FFF2-40B4-BE49-F238E27FC236}">
                    <a16:creationId xmlns:a16="http://schemas.microsoft.com/office/drawing/2014/main" id="{ECD7122E-A87B-4F75-9920-29EDDAD8B8F8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</a:t>
                </a:r>
              </a:p>
            </p:txBody>
          </p:sp>
          <p:cxnSp>
            <p:nvCxnSpPr>
              <p:cNvPr id="50" name="رابط مستقيم 49">
                <a:extLst>
                  <a:ext uri="{FF2B5EF4-FFF2-40B4-BE49-F238E27FC236}">
                    <a16:creationId xmlns:a16="http://schemas.microsoft.com/office/drawing/2014/main" id="{F445C561-0255-401E-A7E1-0D8A2B8580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DDB89A42-38CD-4E11-ABF9-321EB0AD9DE5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2B95C2D3-7121-4FDF-A742-C05A33A619C4}"/>
              </a:ext>
            </a:extLst>
          </p:cNvPr>
          <p:cNvGrpSpPr/>
          <p:nvPr/>
        </p:nvGrpSpPr>
        <p:grpSpPr>
          <a:xfrm>
            <a:off x="7564996" y="4826438"/>
            <a:ext cx="635432" cy="822322"/>
            <a:chOff x="8316802" y="3296741"/>
            <a:chExt cx="635432" cy="822322"/>
          </a:xfrm>
        </p:grpSpPr>
        <p:grpSp>
          <p:nvGrpSpPr>
            <p:cNvPr id="52" name="مجموعة 51">
              <a:extLst>
                <a:ext uri="{FF2B5EF4-FFF2-40B4-BE49-F238E27FC236}">
                  <a16:creationId xmlns:a16="http://schemas.microsoft.com/office/drawing/2014/main" id="{0AE5DEBD-F6EF-4DC3-BEAB-4B9D0D1B5834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54" name="مربع نص 53">
                <a:extLst>
                  <a:ext uri="{FF2B5EF4-FFF2-40B4-BE49-F238E27FC236}">
                    <a16:creationId xmlns:a16="http://schemas.microsoft.com/office/drawing/2014/main" id="{EB01D742-E8AA-4513-8351-BB00024DC6BB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sp>
            <p:nvSpPr>
              <p:cNvPr id="55" name="مربع نص 54">
                <a:extLst>
                  <a:ext uri="{FF2B5EF4-FFF2-40B4-BE49-F238E27FC236}">
                    <a16:creationId xmlns:a16="http://schemas.microsoft.com/office/drawing/2014/main" id="{FDE88D47-9366-47F2-8D7F-D2CAAA2E0602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</a:t>
                </a:r>
              </a:p>
            </p:txBody>
          </p:sp>
          <p:cxnSp>
            <p:nvCxnSpPr>
              <p:cNvPr id="56" name="رابط مستقيم 55">
                <a:extLst>
                  <a:ext uri="{FF2B5EF4-FFF2-40B4-BE49-F238E27FC236}">
                    <a16:creationId xmlns:a16="http://schemas.microsoft.com/office/drawing/2014/main" id="{71EF7A77-628C-4965-8EA1-BAF55982F0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1ECFD222-1B24-466D-83F6-14EAB6422C03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CE8B1EE5-D2F9-4E99-BE26-73BD465AA3D4}"/>
              </a:ext>
            </a:extLst>
          </p:cNvPr>
          <p:cNvGrpSpPr/>
          <p:nvPr/>
        </p:nvGrpSpPr>
        <p:grpSpPr>
          <a:xfrm>
            <a:off x="5901335" y="4826438"/>
            <a:ext cx="635432" cy="822322"/>
            <a:chOff x="8316802" y="3296741"/>
            <a:chExt cx="635432" cy="822322"/>
          </a:xfrm>
        </p:grpSpPr>
        <p:grpSp>
          <p:nvGrpSpPr>
            <p:cNvPr id="58" name="مجموعة 57">
              <a:extLst>
                <a:ext uri="{FF2B5EF4-FFF2-40B4-BE49-F238E27FC236}">
                  <a16:creationId xmlns:a16="http://schemas.microsoft.com/office/drawing/2014/main" id="{C4BAFCCB-EB3F-4EBD-A44D-C5BB6A751A67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60" name="مربع نص 59">
                <a:extLst>
                  <a:ext uri="{FF2B5EF4-FFF2-40B4-BE49-F238E27FC236}">
                    <a16:creationId xmlns:a16="http://schemas.microsoft.com/office/drawing/2014/main" id="{A0F47466-34BB-4F20-90B7-6CB39C8D118F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</a:p>
            </p:txBody>
          </p:sp>
          <p:sp>
            <p:nvSpPr>
              <p:cNvPr id="61" name="مربع نص 60">
                <a:extLst>
                  <a:ext uri="{FF2B5EF4-FFF2-40B4-BE49-F238E27FC236}">
                    <a16:creationId xmlns:a16="http://schemas.microsoft.com/office/drawing/2014/main" id="{C0C33B39-E499-4290-B866-66F0056FAE11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cxnSp>
            <p:nvCxnSpPr>
              <p:cNvPr id="62" name="رابط مستقيم 61">
                <a:extLst>
                  <a:ext uri="{FF2B5EF4-FFF2-40B4-BE49-F238E27FC236}">
                    <a16:creationId xmlns:a16="http://schemas.microsoft.com/office/drawing/2014/main" id="{5E3CC9B0-927B-46F4-ACB8-3D876D15FE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90964026-F7B2-4D40-AE91-8715B472FD46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C7E4E5CA-78BD-4696-9BA5-E5BDA752AE5B}"/>
              </a:ext>
            </a:extLst>
          </p:cNvPr>
          <p:cNvGrpSpPr/>
          <p:nvPr/>
        </p:nvGrpSpPr>
        <p:grpSpPr>
          <a:xfrm>
            <a:off x="4115264" y="4826438"/>
            <a:ext cx="635432" cy="822322"/>
            <a:chOff x="8316802" y="3296741"/>
            <a:chExt cx="635432" cy="822322"/>
          </a:xfrm>
        </p:grpSpPr>
        <p:grpSp>
          <p:nvGrpSpPr>
            <p:cNvPr id="64" name="مجموعة 63">
              <a:extLst>
                <a:ext uri="{FF2B5EF4-FFF2-40B4-BE49-F238E27FC236}">
                  <a16:creationId xmlns:a16="http://schemas.microsoft.com/office/drawing/2014/main" id="{15F04124-2373-43D5-8EE8-7AE70928125E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66" name="مربع نص 65">
                <a:extLst>
                  <a:ext uri="{FF2B5EF4-FFF2-40B4-BE49-F238E27FC236}">
                    <a16:creationId xmlns:a16="http://schemas.microsoft.com/office/drawing/2014/main" id="{FC554678-255A-48C4-A9C1-21A6BFDD8968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</a:p>
            </p:txBody>
          </p:sp>
          <p:sp>
            <p:nvSpPr>
              <p:cNvPr id="67" name="مربع نص 66">
                <a:extLst>
                  <a:ext uri="{FF2B5EF4-FFF2-40B4-BE49-F238E27FC236}">
                    <a16:creationId xmlns:a16="http://schemas.microsoft.com/office/drawing/2014/main" id="{6C39C2D0-1DC7-48C3-BC12-6D1E24D976E2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cxnSp>
            <p:nvCxnSpPr>
              <p:cNvPr id="68" name="رابط مستقيم 67">
                <a:extLst>
                  <a:ext uri="{FF2B5EF4-FFF2-40B4-BE49-F238E27FC236}">
                    <a16:creationId xmlns:a16="http://schemas.microsoft.com/office/drawing/2014/main" id="{4899AC96-598A-43E2-9DF1-5175F49AEB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72421AA5-3CBA-464A-AA80-6E937FD0F8B0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0760B893-9005-4E8C-B6B7-148A324E9FEB}"/>
              </a:ext>
            </a:extLst>
          </p:cNvPr>
          <p:cNvGrpSpPr/>
          <p:nvPr/>
        </p:nvGrpSpPr>
        <p:grpSpPr>
          <a:xfrm>
            <a:off x="2328631" y="4826438"/>
            <a:ext cx="635432" cy="822322"/>
            <a:chOff x="8316802" y="3296741"/>
            <a:chExt cx="635432" cy="822322"/>
          </a:xfrm>
        </p:grpSpPr>
        <p:grpSp>
          <p:nvGrpSpPr>
            <p:cNvPr id="70" name="مجموعة 69">
              <a:extLst>
                <a:ext uri="{FF2B5EF4-FFF2-40B4-BE49-F238E27FC236}">
                  <a16:creationId xmlns:a16="http://schemas.microsoft.com/office/drawing/2014/main" id="{7B439E2F-50DA-46F0-B20F-8EDADFA7A494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72" name="مربع نص 71">
                <a:extLst>
                  <a:ext uri="{FF2B5EF4-FFF2-40B4-BE49-F238E27FC236}">
                    <a16:creationId xmlns:a16="http://schemas.microsoft.com/office/drawing/2014/main" id="{8F1B2D60-EE97-41A7-BBA3-2C5CE0ED85A8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</a:p>
            </p:txBody>
          </p:sp>
          <p:sp>
            <p:nvSpPr>
              <p:cNvPr id="73" name="مربع نص 72">
                <a:extLst>
                  <a:ext uri="{FF2B5EF4-FFF2-40B4-BE49-F238E27FC236}">
                    <a16:creationId xmlns:a16="http://schemas.microsoft.com/office/drawing/2014/main" id="{BE3A43C4-4492-459A-8C97-ED07BBB0F236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7</a:t>
                </a:r>
              </a:p>
            </p:txBody>
          </p:sp>
          <p:cxnSp>
            <p:nvCxnSpPr>
              <p:cNvPr id="74" name="رابط مستقيم 73">
                <a:extLst>
                  <a:ext uri="{FF2B5EF4-FFF2-40B4-BE49-F238E27FC236}">
                    <a16:creationId xmlns:a16="http://schemas.microsoft.com/office/drawing/2014/main" id="{C6AAF135-F641-4E6A-8D45-191DB85FBC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830FAF5D-0A9F-49F6-A6B8-3480021325E9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75" name="مجموعة 74">
            <a:extLst>
              <a:ext uri="{FF2B5EF4-FFF2-40B4-BE49-F238E27FC236}">
                <a16:creationId xmlns:a16="http://schemas.microsoft.com/office/drawing/2014/main" id="{7ABB9F66-54C7-49E8-AD73-08081D464667}"/>
              </a:ext>
            </a:extLst>
          </p:cNvPr>
          <p:cNvGrpSpPr/>
          <p:nvPr/>
        </p:nvGrpSpPr>
        <p:grpSpPr>
          <a:xfrm>
            <a:off x="585289" y="4826438"/>
            <a:ext cx="635432" cy="822322"/>
            <a:chOff x="8316802" y="3296741"/>
            <a:chExt cx="635432" cy="822322"/>
          </a:xfrm>
        </p:grpSpPr>
        <p:grpSp>
          <p:nvGrpSpPr>
            <p:cNvPr id="76" name="مجموعة 75">
              <a:extLst>
                <a:ext uri="{FF2B5EF4-FFF2-40B4-BE49-F238E27FC236}">
                  <a16:creationId xmlns:a16="http://schemas.microsoft.com/office/drawing/2014/main" id="{5E526D79-36CD-4DAF-B852-682D3E57DE00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78" name="مربع نص 77">
                <a:extLst>
                  <a:ext uri="{FF2B5EF4-FFF2-40B4-BE49-F238E27FC236}">
                    <a16:creationId xmlns:a16="http://schemas.microsoft.com/office/drawing/2014/main" id="{F85FB5EB-2935-4C3E-ABB6-EF05341D79CF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</a:t>
                </a:r>
              </a:p>
            </p:txBody>
          </p:sp>
          <p:sp>
            <p:nvSpPr>
              <p:cNvPr id="79" name="مربع نص 78">
                <a:extLst>
                  <a:ext uri="{FF2B5EF4-FFF2-40B4-BE49-F238E27FC236}">
                    <a16:creationId xmlns:a16="http://schemas.microsoft.com/office/drawing/2014/main" id="{F1050D3E-77FF-420F-A904-21BC17C1F0AF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cxnSp>
            <p:nvCxnSpPr>
              <p:cNvPr id="80" name="رابط مستقيم 79">
                <a:extLst>
                  <a:ext uri="{FF2B5EF4-FFF2-40B4-BE49-F238E27FC236}">
                    <a16:creationId xmlns:a16="http://schemas.microsoft.com/office/drawing/2014/main" id="{DA9B3576-5D4F-44DA-8764-16D6DFA5F5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C240A13F-FE7D-4782-9FE8-04BF77875355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9A2ED675-53FE-4B17-80C4-919BA719DBDF}"/>
              </a:ext>
            </a:extLst>
          </p:cNvPr>
          <p:cNvGrpSpPr/>
          <p:nvPr/>
        </p:nvGrpSpPr>
        <p:grpSpPr>
          <a:xfrm>
            <a:off x="9470708" y="6232837"/>
            <a:ext cx="635432" cy="822322"/>
            <a:chOff x="8316802" y="3296741"/>
            <a:chExt cx="635432" cy="822322"/>
          </a:xfrm>
        </p:grpSpPr>
        <p:grpSp>
          <p:nvGrpSpPr>
            <p:cNvPr id="82" name="مجموعة 81">
              <a:extLst>
                <a:ext uri="{FF2B5EF4-FFF2-40B4-BE49-F238E27FC236}">
                  <a16:creationId xmlns:a16="http://schemas.microsoft.com/office/drawing/2014/main" id="{E046D64E-D74F-458F-B78F-31E2E9B16EBE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84" name="مربع نص 83">
                <a:extLst>
                  <a:ext uri="{FF2B5EF4-FFF2-40B4-BE49-F238E27FC236}">
                    <a16:creationId xmlns:a16="http://schemas.microsoft.com/office/drawing/2014/main" id="{09D1B889-BB87-427C-827C-3FB70C9798E1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</a:p>
            </p:txBody>
          </p:sp>
          <p:sp>
            <p:nvSpPr>
              <p:cNvPr id="85" name="مربع نص 84">
                <a:extLst>
                  <a:ext uri="{FF2B5EF4-FFF2-40B4-BE49-F238E27FC236}">
                    <a16:creationId xmlns:a16="http://schemas.microsoft.com/office/drawing/2014/main" id="{B9BDC065-509E-4E58-94FD-29B21A9E9105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cxnSp>
            <p:nvCxnSpPr>
              <p:cNvPr id="86" name="رابط مستقيم 85">
                <a:extLst>
                  <a:ext uri="{FF2B5EF4-FFF2-40B4-BE49-F238E27FC236}">
                    <a16:creationId xmlns:a16="http://schemas.microsoft.com/office/drawing/2014/main" id="{1D769254-DD0E-4E4C-853A-E2B2A6D56A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4AC5099E-F976-4F1D-9FCE-ADBDB28ECC11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87" name="مجموعة 86">
            <a:extLst>
              <a:ext uri="{FF2B5EF4-FFF2-40B4-BE49-F238E27FC236}">
                <a16:creationId xmlns:a16="http://schemas.microsoft.com/office/drawing/2014/main" id="{B4AE0E21-55B5-4380-83A2-16278D18471A}"/>
              </a:ext>
            </a:extLst>
          </p:cNvPr>
          <p:cNvGrpSpPr/>
          <p:nvPr/>
        </p:nvGrpSpPr>
        <p:grpSpPr>
          <a:xfrm>
            <a:off x="7556448" y="6232837"/>
            <a:ext cx="635432" cy="822322"/>
            <a:chOff x="8316802" y="3296741"/>
            <a:chExt cx="635432" cy="822322"/>
          </a:xfrm>
        </p:grpSpPr>
        <p:grpSp>
          <p:nvGrpSpPr>
            <p:cNvPr id="88" name="مجموعة 87">
              <a:extLst>
                <a:ext uri="{FF2B5EF4-FFF2-40B4-BE49-F238E27FC236}">
                  <a16:creationId xmlns:a16="http://schemas.microsoft.com/office/drawing/2014/main" id="{371D04F0-0595-4424-8E45-C3EA599CCCD5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90" name="مربع نص 89">
                <a:extLst>
                  <a:ext uri="{FF2B5EF4-FFF2-40B4-BE49-F238E27FC236}">
                    <a16:creationId xmlns:a16="http://schemas.microsoft.com/office/drawing/2014/main" id="{C60A8A2C-25F6-4DE3-9384-2470C0D20EC0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</a:p>
            </p:txBody>
          </p:sp>
          <p:sp>
            <p:nvSpPr>
              <p:cNvPr id="91" name="مربع نص 90">
                <a:extLst>
                  <a:ext uri="{FF2B5EF4-FFF2-40B4-BE49-F238E27FC236}">
                    <a16:creationId xmlns:a16="http://schemas.microsoft.com/office/drawing/2014/main" id="{97094173-501A-41B2-B23F-17CD05024BF1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</a:t>
                </a:r>
              </a:p>
            </p:txBody>
          </p:sp>
          <p:cxnSp>
            <p:nvCxnSpPr>
              <p:cNvPr id="92" name="رابط مستقيم 91">
                <a:extLst>
                  <a:ext uri="{FF2B5EF4-FFF2-40B4-BE49-F238E27FC236}">
                    <a16:creationId xmlns:a16="http://schemas.microsoft.com/office/drawing/2014/main" id="{FA1080AF-7AE4-4F9E-9A6D-9409308AF7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00F38ACE-A478-4728-A1D0-570CCBA801B2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93" name="مجموعة 92">
            <a:extLst>
              <a:ext uri="{FF2B5EF4-FFF2-40B4-BE49-F238E27FC236}">
                <a16:creationId xmlns:a16="http://schemas.microsoft.com/office/drawing/2014/main" id="{06C00AA5-982D-42E3-84DB-2D7166422632}"/>
              </a:ext>
            </a:extLst>
          </p:cNvPr>
          <p:cNvGrpSpPr/>
          <p:nvPr/>
        </p:nvGrpSpPr>
        <p:grpSpPr>
          <a:xfrm>
            <a:off x="5798783" y="6232837"/>
            <a:ext cx="635432" cy="822322"/>
            <a:chOff x="8316802" y="3296741"/>
            <a:chExt cx="635432" cy="822322"/>
          </a:xfrm>
        </p:grpSpPr>
        <p:grpSp>
          <p:nvGrpSpPr>
            <p:cNvPr id="94" name="مجموعة 93">
              <a:extLst>
                <a:ext uri="{FF2B5EF4-FFF2-40B4-BE49-F238E27FC236}">
                  <a16:creationId xmlns:a16="http://schemas.microsoft.com/office/drawing/2014/main" id="{216AFC22-268F-47D9-8EA7-083F8F30FD9A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96" name="مربع نص 95">
                <a:extLst>
                  <a:ext uri="{FF2B5EF4-FFF2-40B4-BE49-F238E27FC236}">
                    <a16:creationId xmlns:a16="http://schemas.microsoft.com/office/drawing/2014/main" id="{8135EAF6-6815-480E-81BC-E5D1E75997D5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</a:t>
                </a:r>
              </a:p>
            </p:txBody>
          </p:sp>
          <p:sp>
            <p:nvSpPr>
              <p:cNvPr id="97" name="مربع نص 96">
                <a:extLst>
                  <a:ext uri="{FF2B5EF4-FFF2-40B4-BE49-F238E27FC236}">
                    <a16:creationId xmlns:a16="http://schemas.microsoft.com/office/drawing/2014/main" id="{DFCE93F7-1BD0-42CB-B0BD-8DAD07650936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cxnSp>
            <p:nvCxnSpPr>
              <p:cNvPr id="98" name="رابط مستقيم 97">
                <a:extLst>
                  <a:ext uri="{FF2B5EF4-FFF2-40B4-BE49-F238E27FC236}">
                    <a16:creationId xmlns:a16="http://schemas.microsoft.com/office/drawing/2014/main" id="{F0F5D05E-2592-4DC8-A794-160FC16DAE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06885506-C48A-4F31-9D49-4B86F2AFFF3A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99" name="مجموعة 98">
            <a:extLst>
              <a:ext uri="{FF2B5EF4-FFF2-40B4-BE49-F238E27FC236}">
                <a16:creationId xmlns:a16="http://schemas.microsoft.com/office/drawing/2014/main" id="{2DFD5AAF-7B11-4929-AB25-CBB888F2B450}"/>
              </a:ext>
            </a:extLst>
          </p:cNvPr>
          <p:cNvGrpSpPr/>
          <p:nvPr/>
        </p:nvGrpSpPr>
        <p:grpSpPr>
          <a:xfrm>
            <a:off x="4123810" y="6232837"/>
            <a:ext cx="635432" cy="822322"/>
            <a:chOff x="8316802" y="3296741"/>
            <a:chExt cx="635432" cy="822322"/>
          </a:xfrm>
        </p:grpSpPr>
        <p:grpSp>
          <p:nvGrpSpPr>
            <p:cNvPr id="100" name="مجموعة 99">
              <a:extLst>
                <a:ext uri="{FF2B5EF4-FFF2-40B4-BE49-F238E27FC236}">
                  <a16:creationId xmlns:a16="http://schemas.microsoft.com/office/drawing/2014/main" id="{2A3B2101-F6A3-4340-84BC-D8414A5E4C0A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102" name="مربع نص 101">
                <a:extLst>
                  <a:ext uri="{FF2B5EF4-FFF2-40B4-BE49-F238E27FC236}">
                    <a16:creationId xmlns:a16="http://schemas.microsoft.com/office/drawing/2014/main" id="{62780CD3-DB28-446B-AC84-58B79DAE28B7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sp>
            <p:nvSpPr>
              <p:cNvPr id="103" name="مربع نص 102">
                <a:extLst>
                  <a:ext uri="{FF2B5EF4-FFF2-40B4-BE49-F238E27FC236}">
                    <a16:creationId xmlns:a16="http://schemas.microsoft.com/office/drawing/2014/main" id="{1467FFA2-FCBA-4BD2-B149-74F3A9743E0B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</a:t>
                </a:r>
              </a:p>
            </p:txBody>
          </p:sp>
          <p:cxnSp>
            <p:nvCxnSpPr>
              <p:cNvPr id="104" name="رابط مستقيم 103">
                <a:extLst>
                  <a:ext uri="{FF2B5EF4-FFF2-40B4-BE49-F238E27FC236}">
                    <a16:creationId xmlns:a16="http://schemas.microsoft.com/office/drawing/2014/main" id="{E0ECA560-8187-460F-B290-20EEE8D52C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7A2494C4-990B-4F8C-B611-768B51941334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05" name="مجموعة 104">
            <a:extLst>
              <a:ext uri="{FF2B5EF4-FFF2-40B4-BE49-F238E27FC236}">
                <a16:creationId xmlns:a16="http://schemas.microsoft.com/office/drawing/2014/main" id="{02503492-41BE-4443-902B-7C475BB69C5A}"/>
              </a:ext>
            </a:extLst>
          </p:cNvPr>
          <p:cNvGrpSpPr/>
          <p:nvPr/>
        </p:nvGrpSpPr>
        <p:grpSpPr>
          <a:xfrm>
            <a:off x="2362815" y="6232837"/>
            <a:ext cx="635432" cy="822322"/>
            <a:chOff x="8316802" y="3296741"/>
            <a:chExt cx="635432" cy="822322"/>
          </a:xfrm>
        </p:grpSpPr>
        <p:grpSp>
          <p:nvGrpSpPr>
            <p:cNvPr id="106" name="مجموعة 105">
              <a:extLst>
                <a:ext uri="{FF2B5EF4-FFF2-40B4-BE49-F238E27FC236}">
                  <a16:creationId xmlns:a16="http://schemas.microsoft.com/office/drawing/2014/main" id="{7939A10F-A6B6-4ABE-AE69-6D2868B9EDC0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108" name="مربع نص 107">
                <a:extLst>
                  <a:ext uri="{FF2B5EF4-FFF2-40B4-BE49-F238E27FC236}">
                    <a16:creationId xmlns:a16="http://schemas.microsoft.com/office/drawing/2014/main" id="{FED5D120-40A5-44EF-97FA-31D7B01F23C0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</a:t>
                </a:r>
              </a:p>
            </p:txBody>
          </p:sp>
          <p:sp>
            <p:nvSpPr>
              <p:cNvPr id="109" name="مربع نص 108">
                <a:extLst>
                  <a:ext uri="{FF2B5EF4-FFF2-40B4-BE49-F238E27FC236}">
                    <a16:creationId xmlns:a16="http://schemas.microsoft.com/office/drawing/2014/main" id="{E9B8E729-B2A9-46BE-9268-4E40C34AF6E1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cxnSp>
            <p:nvCxnSpPr>
              <p:cNvPr id="110" name="رابط مستقيم 109">
                <a:extLst>
                  <a:ext uri="{FF2B5EF4-FFF2-40B4-BE49-F238E27FC236}">
                    <a16:creationId xmlns:a16="http://schemas.microsoft.com/office/drawing/2014/main" id="{7227E650-2D71-4BC0-B2AC-454ADAEBE2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267C9071-F45D-4348-9C9D-DFA5C3BAF24D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11" name="مجموعة 110">
            <a:extLst>
              <a:ext uri="{FF2B5EF4-FFF2-40B4-BE49-F238E27FC236}">
                <a16:creationId xmlns:a16="http://schemas.microsoft.com/office/drawing/2014/main" id="{E929AC15-EE4E-441F-90F0-D23F5609C972}"/>
              </a:ext>
            </a:extLst>
          </p:cNvPr>
          <p:cNvGrpSpPr/>
          <p:nvPr/>
        </p:nvGrpSpPr>
        <p:grpSpPr>
          <a:xfrm>
            <a:off x="585289" y="6232837"/>
            <a:ext cx="635432" cy="822322"/>
            <a:chOff x="8316802" y="3296741"/>
            <a:chExt cx="635432" cy="822322"/>
          </a:xfrm>
        </p:grpSpPr>
        <p:grpSp>
          <p:nvGrpSpPr>
            <p:cNvPr id="112" name="مجموعة 111">
              <a:extLst>
                <a:ext uri="{FF2B5EF4-FFF2-40B4-BE49-F238E27FC236}">
                  <a16:creationId xmlns:a16="http://schemas.microsoft.com/office/drawing/2014/main" id="{5F4E6680-6F7E-4161-8E36-8522B8767385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114" name="مربع نص 113">
                <a:extLst>
                  <a:ext uri="{FF2B5EF4-FFF2-40B4-BE49-F238E27FC236}">
                    <a16:creationId xmlns:a16="http://schemas.microsoft.com/office/drawing/2014/main" id="{313F348E-7948-4C64-B71F-D3B84E087835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</a:t>
                </a:r>
              </a:p>
            </p:txBody>
          </p:sp>
          <p:sp>
            <p:nvSpPr>
              <p:cNvPr id="115" name="مربع نص 114">
                <a:extLst>
                  <a:ext uri="{FF2B5EF4-FFF2-40B4-BE49-F238E27FC236}">
                    <a16:creationId xmlns:a16="http://schemas.microsoft.com/office/drawing/2014/main" id="{BDB88212-4C71-4EB6-B031-91D0C0F1BAA8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6</a:t>
                </a:r>
              </a:p>
            </p:txBody>
          </p:sp>
          <p:cxnSp>
            <p:nvCxnSpPr>
              <p:cNvPr id="116" name="رابط مستقيم 115">
                <a:extLst>
                  <a:ext uri="{FF2B5EF4-FFF2-40B4-BE49-F238E27FC236}">
                    <a16:creationId xmlns:a16="http://schemas.microsoft.com/office/drawing/2014/main" id="{B4C9C72C-B936-4751-8934-C18394D669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مربع نص 112">
              <a:extLst>
                <a:ext uri="{FF2B5EF4-FFF2-40B4-BE49-F238E27FC236}">
                  <a16:creationId xmlns:a16="http://schemas.microsoft.com/office/drawing/2014/main" id="{149E72B0-A972-4F4D-AEC2-86C26BE2F65D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3305D8EB-C5D1-4A6C-98FA-5B044DB200E7}"/>
              </a:ext>
            </a:extLst>
          </p:cNvPr>
          <p:cNvGrpSpPr/>
          <p:nvPr/>
        </p:nvGrpSpPr>
        <p:grpSpPr>
          <a:xfrm>
            <a:off x="9486428" y="5464992"/>
            <a:ext cx="616968" cy="415627"/>
            <a:chOff x="7980016" y="2047044"/>
            <a:chExt cx="616968" cy="415627"/>
          </a:xfrm>
        </p:grpSpPr>
        <p:sp>
          <p:nvSpPr>
            <p:cNvPr id="118" name="سهم: منحني لأسفل 117">
              <a:extLst>
                <a:ext uri="{FF2B5EF4-FFF2-40B4-BE49-F238E27FC236}">
                  <a16:creationId xmlns:a16="http://schemas.microsoft.com/office/drawing/2014/main" id="{D114D483-6487-4B6A-B7BA-B53C0BF7F58D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756A55C5-D825-42B1-8794-D86FB7EC7DF5}"/>
                </a:ext>
              </a:extLst>
            </p:cNvPr>
            <p:cNvSpPr txBox="1"/>
            <p:nvPr/>
          </p:nvSpPr>
          <p:spPr>
            <a:xfrm>
              <a:off x="8081476" y="2062561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÷2</a:t>
              </a:r>
            </a:p>
          </p:txBody>
        </p:sp>
      </p:grpSp>
      <p:grpSp>
        <p:nvGrpSpPr>
          <p:cNvPr id="120" name="مجموعة 119">
            <a:extLst>
              <a:ext uri="{FF2B5EF4-FFF2-40B4-BE49-F238E27FC236}">
                <a16:creationId xmlns:a16="http://schemas.microsoft.com/office/drawing/2014/main" id="{C4DFCEFD-0841-4D13-92C0-B145290E4A89}"/>
              </a:ext>
            </a:extLst>
          </p:cNvPr>
          <p:cNvGrpSpPr/>
          <p:nvPr/>
        </p:nvGrpSpPr>
        <p:grpSpPr>
          <a:xfrm>
            <a:off x="9486428" y="4591780"/>
            <a:ext cx="616968" cy="400110"/>
            <a:chOff x="7669874" y="4470303"/>
            <a:chExt cx="616968" cy="400110"/>
          </a:xfrm>
        </p:grpSpPr>
        <p:sp>
          <p:nvSpPr>
            <p:cNvPr id="121" name="سهم: منحني لأسفل 120">
              <a:extLst>
                <a:ext uri="{FF2B5EF4-FFF2-40B4-BE49-F238E27FC236}">
                  <a16:creationId xmlns:a16="http://schemas.microsoft.com/office/drawing/2014/main" id="{11204C02-0572-4E2F-A4C4-DFE7D59612FD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B1988F02-FA25-4182-B4E4-1F64627EDE39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÷2</a:t>
              </a:r>
            </a:p>
          </p:txBody>
        </p:sp>
      </p:grpSp>
      <p:grpSp>
        <p:nvGrpSpPr>
          <p:cNvPr id="123" name="مجموعة 122">
            <a:extLst>
              <a:ext uri="{FF2B5EF4-FFF2-40B4-BE49-F238E27FC236}">
                <a16:creationId xmlns:a16="http://schemas.microsoft.com/office/drawing/2014/main" id="{F0CAD441-AE0A-4DE7-AEC6-BF19E529F652}"/>
              </a:ext>
            </a:extLst>
          </p:cNvPr>
          <p:cNvGrpSpPr/>
          <p:nvPr/>
        </p:nvGrpSpPr>
        <p:grpSpPr>
          <a:xfrm>
            <a:off x="7699834" y="5464992"/>
            <a:ext cx="616968" cy="415627"/>
            <a:chOff x="7980016" y="2047044"/>
            <a:chExt cx="616968" cy="415627"/>
          </a:xfrm>
        </p:grpSpPr>
        <p:sp>
          <p:nvSpPr>
            <p:cNvPr id="124" name="سهم: منحني لأسفل 123">
              <a:extLst>
                <a:ext uri="{FF2B5EF4-FFF2-40B4-BE49-F238E27FC236}">
                  <a16:creationId xmlns:a16="http://schemas.microsoft.com/office/drawing/2014/main" id="{12272F49-7CE2-417A-A110-18CED78EEA8E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A811DE8A-F737-429C-86B6-6213E67C5BB2}"/>
                </a:ext>
              </a:extLst>
            </p:cNvPr>
            <p:cNvSpPr txBox="1"/>
            <p:nvPr/>
          </p:nvSpPr>
          <p:spPr>
            <a:xfrm>
              <a:off x="8081476" y="2062561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÷5</a:t>
              </a:r>
            </a:p>
          </p:txBody>
        </p:sp>
      </p:grp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CB50BB6D-5C65-4048-9FDB-9CE7988D1A13}"/>
              </a:ext>
            </a:extLst>
          </p:cNvPr>
          <p:cNvGrpSpPr/>
          <p:nvPr/>
        </p:nvGrpSpPr>
        <p:grpSpPr>
          <a:xfrm>
            <a:off x="7699834" y="4591780"/>
            <a:ext cx="616968" cy="400110"/>
            <a:chOff x="7669874" y="4470303"/>
            <a:chExt cx="616968" cy="400110"/>
          </a:xfrm>
        </p:grpSpPr>
        <p:sp>
          <p:nvSpPr>
            <p:cNvPr id="127" name="سهم: منحني لأسفل 126">
              <a:extLst>
                <a:ext uri="{FF2B5EF4-FFF2-40B4-BE49-F238E27FC236}">
                  <a16:creationId xmlns:a16="http://schemas.microsoft.com/office/drawing/2014/main" id="{7A55155B-6C60-47D5-8150-56D0372AA99B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561C62FD-BA79-450C-A9D9-5B31A6FDAAE1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÷5</a:t>
              </a:r>
            </a:p>
          </p:txBody>
        </p:sp>
      </p:grpSp>
      <p:grpSp>
        <p:nvGrpSpPr>
          <p:cNvPr id="129" name="مجموعة 128">
            <a:extLst>
              <a:ext uri="{FF2B5EF4-FFF2-40B4-BE49-F238E27FC236}">
                <a16:creationId xmlns:a16="http://schemas.microsoft.com/office/drawing/2014/main" id="{9A05A394-A589-491F-83CE-4107B8EA2999}"/>
              </a:ext>
            </a:extLst>
          </p:cNvPr>
          <p:cNvGrpSpPr/>
          <p:nvPr/>
        </p:nvGrpSpPr>
        <p:grpSpPr>
          <a:xfrm>
            <a:off x="5989961" y="5464992"/>
            <a:ext cx="616968" cy="415627"/>
            <a:chOff x="7980016" y="2047044"/>
            <a:chExt cx="616968" cy="415627"/>
          </a:xfrm>
        </p:grpSpPr>
        <p:sp>
          <p:nvSpPr>
            <p:cNvPr id="130" name="سهم: منحني لأسفل 129">
              <a:extLst>
                <a:ext uri="{FF2B5EF4-FFF2-40B4-BE49-F238E27FC236}">
                  <a16:creationId xmlns:a16="http://schemas.microsoft.com/office/drawing/2014/main" id="{DED3D155-37CC-45DF-BAB1-B09F832BE8BD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0B6B292E-1504-41B4-A37B-CD25166D5BF0}"/>
                </a:ext>
              </a:extLst>
            </p:cNvPr>
            <p:cNvSpPr txBox="1"/>
            <p:nvPr/>
          </p:nvSpPr>
          <p:spPr>
            <a:xfrm>
              <a:off x="8081476" y="2062561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÷3</a:t>
              </a:r>
            </a:p>
          </p:txBody>
        </p:sp>
      </p:grpSp>
      <p:grpSp>
        <p:nvGrpSpPr>
          <p:cNvPr id="132" name="مجموعة 131">
            <a:extLst>
              <a:ext uri="{FF2B5EF4-FFF2-40B4-BE49-F238E27FC236}">
                <a16:creationId xmlns:a16="http://schemas.microsoft.com/office/drawing/2014/main" id="{98F5AF5D-BFA1-4F6D-ACAE-510CBE680095}"/>
              </a:ext>
            </a:extLst>
          </p:cNvPr>
          <p:cNvGrpSpPr/>
          <p:nvPr/>
        </p:nvGrpSpPr>
        <p:grpSpPr>
          <a:xfrm>
            <a:off x="5989961" y="4591780"/>
            <a:ext cx="616968" cy="400110"/>
            <a:chOff x="7669874" y="4470303"/>
            <a:chExt cx="616968" cy="400110"/>
          </a:xfrm>
        </p:grpSpPr>
        <p:sp>
          <p:nvSpPr>
            <p:cNvPr id="133" name="سهم: منحني لأسفل 132">
              <a:extLst>
                <a:ext uri="{FF2B5EF4-FFF2-40B4-BE49-F238E27FC236}">
                  <a16:creationId xmlns:a16="http://schemas.microsoft.com/office/drawing/2014/main" id="{99119A52-A867-482C-ABEB-23C21BD7669C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34" name="مربع نص 133">
              <a:extLst>
                <a:ext uri="{FF2B5EF4-FFF2-40B4-BE49-F238E27FC236}">
                  <a16:creationId xmlns:a16="http://schemas.microsoft.com/office/drawing/2014/main" id="{B2C26F48-33AD-4F81-A8FD-87E53AF05093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÷3</a:t>
              </a:r>
            </a:p>
          </p:txBody>
        </p:sp>
      </p:grpSp>
      <p:grpSp>
        <p:nvGrpSpPr>
          <p:cNvPr id="135" name="مجموعة 134">
            <a:extLst>
              <a:ext uri="{FF2B5EF4-FFF2-40B4-BE49-F238E27FC236}">
                <a16:creationId xmlns:a16="http://schemas.microsoft.com/office/drawing/2014/main" id="{734CED4F-0FF1-4AFF-9AEC-7E8D372CD281}"/>
              </a:ext>
            </a:extLst>
          </p:cNvPr>
          <p:cNvGrpSpPr/>
          <p:nvPr/>
        </p:nvGrpSpPr>
        <p:grpSpPr>
          <a:xfrm>
            <a:off x="4222482" y="5464992"/>
            <a:ext cx="616968" cy="415627"/>
            <a:chOff x="7980016" y="2047044"/>
            <a:chExt cx="616968" cy="415627"/>
          </a:xfrm>
        </p:grpSpPr>
        <p:sp>
          <p:nvSpPr>
            <p:cNvPr id="136" name="سهم: منحني لأسفل 135">
              <a:extLst>
                <a:ext uri="{FF2B5EF4-FFF2-40B4-BE49-F238E27FC236}">
                  <a16:creationId xmlns:a16="http://schemas.microsoft.com/office/drawing/2014/main" id="{1A5F1EAC-6E7A-47E3-AF2F-B965411C1833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37" name="مربع نص 136">
              <a:extLst>
                <a:ext uri="{FF2B5EF4-FFF2-40B4-BE49-F238E27FC236}">
                  <a16:creationId xmlns:a16="http://schemas.microsoft.com/office/drawing/2014/main" id="{04C6C171-D9DA-4BD5-885D-5084DF025F90}"/>
                </a:ext>
              </a:extLst>
            </p:cNvPr>
            <p:cNvSpPr txBox="1"/>
            <p:nvPr/>
          </p:nvSpPr>
          <p:spPr>
            <a:xfrm>
              <a:off x="8081476" y="2062561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÷7</a:t>
              </a:r>
            </a:p>
          </p:txBody>
        </p:sp>
      </p:grpSp>
      <p:grpSp>
        <p:nvGrpSpPr>
          <p:cNvPr id="138" name="مجموعة 137">
            <a:extLst>
              <a:ext uri="{FF2B5EF4-FFF2-40B4-BE49-F238E27FC236}">
                <a16:creationId xmlns:a16="http://schemas.microsoft.com/office/drawing/2014/main" id="{DFD271C3-7D38-4373-9E4F-0E7FFD57F65B}"/>
              </a:ext>
            </a:extLst>
          </p:cNvPr>
          <p:cNvGrpSpPr/>
          <p:nvPr/>
        </p:nvGrpSpPr>
        <p:grpSpPr>
          <a:xfrm>
            <a:off x="4222482" y="4591780"/>
            <a:ext cx="616968" cy="400110"/>
            <a:chOff x="7669874" y="4470303"/>
            <a:chExt cx="616968" cy="400110"/>
          </a:xfrm>
        </p:grpSpPr>
        <p:sp>
          <p:nvSpPr>
            <p:cNvPr id="139" name="سهم: منحني لأسفل 138">
              <a:extLst>
                <a:ext uri="{FF2B5EF4-FFF2-40B4-BE49-F238E27FC236}">
                  <a16:creationId xmlns:a16="http://schemas.microsoft.com/office/drawing/2014/main" id="{F3ADC6FB-80E2-4A4F-88EC-672636AD5E5A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32794835-96B2-494E-9C13-1AC15938A6C1}"/>
                </a:ext>
              </a:extLst>
            </p:cNvPr>
            <p:cNvSpPr txBox="1"/>
            <p:nvPr/>
          </p:nvSpPr>
          <p:spPr>
            <a:xfrm>
              <a:off x="7779880" y="4470303"/>
              <a:ext cx="44114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÷7</a:t>
              </a:r>
            </a:p>
          </p:txBody>
        </p:sp>
      </p:grpSp>
      <p:grpSp>
        <p:nvGrpSpPr>
          <p:cNvPr id="141" name="مجموعة 140">
            <a:extLst>
              <a:ext uri="{FF2B5EF4-FFF2-40B4-BE49-F238E27FC236}">
                <a16:creationId xmlns:a16="http://schemas.microsoft.com/office/drawing/2014/main" id="{4C97F871-9729-45E0-AB47-FBA24669CD6C}"/>
              </a:ext>
            </a:extLst>
          </p:cNvPr>
          <p:cNvGrpSpPr/>
          <p:nvPr/>
        </p:nvGrpSpPr>
        <p:grpSpPr>
          <a:xfrm>
            <a:off x="2470668" y="5464992"/>
            <a:ext cx="616968" cy="415627"/>
            <a:chOff x="7980016" y="2047044"/>
            <a:chExt cx="616968" cy="415627"/>
          </a:xfrm>
        </p:grpSpPr>
        <p:sp>
          <p:nvSpPr>
            <p:cNvPr id="142" name="سهم: منحني لأسفل 141">
              <a:extLst>
                <a:ext uri="{FF2B5EF4-FFF2-40B4-BE49-F238E27FC236}">
                  <a16:creationId xmlns:a16="http://schemas.microsoft.com/office/drawing/2014/main" id="{A9022260-D660-4F62-BA58-80CBC7FE1B30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31D75072-C5FB-456F-B395-6ACA12898883}"/>
                </a:ext>
              </a:extLst>
            </p:cNvPr>
            <p:cNvSpPr txBox="1"/>
            <p:nvPr/>
          </p:nvSpPr>
          <p:spPr>
            <a:xfrm>
              <a:off x="8013057" y="2062561"/>
              <a:ext cx="56938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÷11</a:t>
              </a:r>
            </a:p>
          </p:txBody>
        </p:sp>
      </p:grpSp>
      <p:grpSp>
        <p:nvGrpSpPr>
          <p:cNvPr id="144" name="مجموعة 143">
            <a:extLst>
              <a:ext uri="{FF2B5EF4-FFF2-40B4-BE49-F238E27FC236}">
                <a16:creationId xmlns:a16="http://schemas.microsoft.com/office/drawing/2014/main" id="{B1AD97C0-670E-43A2-9270-1DE781AFF8B3}"/>
              </a:ext>
            </a:extLst>
          </p:cNvPr>
          <p:cNvGrpSpPr/>
          <p:nvPr/>
        </p:nvGrpSpPr>
        <p:grpSpPr>
          <a:xfrm>
            <a:off x="2470668" y="4591780"/>
            <a:ext cx="619520" cy="400110"/>
            <a:chOff x="7669874" y="4470303"/>
            <a:chExt cx="619520" cy="400110"/>
          </a:xfrm>
        </p:grpSpPr>
        <p:sp>
          <p:nvSpPr>
            <p:cNvPr id="145" name="سهم: منحني لأسفل 144">
              <a:extLst>
                <a:ext uri="{FF2B5EF4-FFF2-40B4-BE49-F238E27FC236}">
                  <a16:creationId xmlns:a16="http://schemas.microsoft.com/office/drawing/2014/main" id="{5E05CF3E-2359-4012-93DE-14FC374A2068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46" name="مربع نص 145">
              <a:extLst>
                <a:ext uri="{FF2B5EF4-FFF2-40B4-BE49-F238E27FC236}">
                  <a16:creationId xmlns:a16="http://schemas.microsoft.com/office/drawing/2014/main" id="{EA7C120E-6E76-4CAD-A99F-634667C36632}"/>
                </a:ext>
              </a:extLst>
            </p:cNvPr>
            <p:cNvSpPr txBox="1"/>
            <p:nvPr/>
          </p:nvSpPr>
          <p:spPr>
            <a:xfrm>
              <a:off x="7720007" y="4470303"/>
              <a:ext cx="56938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÷11</a:t>
              </a:r>
            </a:p>
          </p:txBody>
        </p:sp>
      </p:grpSp>
      <p:grpSp>
        <p:nvGrpSpPr>
          <p:cNvPr id="147" name="مجموعة 146">
            <a:extLst>
              <a:ext uri="{FF2B5EF4-FFF2-40B4-BE49-F238E27FC236}">
                <a16:creationId xmlns:a16="http://schemas.microsoft.com/office/drawing/2014/main" id="{FAEEF450-3529-459E-BC36-178CF8301274}"/>
              </a:ext>
            </a:extLst>
          </p:cNvPr>
          <p:cNvGrpSpPr/>
          <p:nvPr/>
        </p:nvGrpSpPr>
        <p:grpSpPr>
          <a:xfrm>
            <a:off x="717596" y="5464992"/>
            <a:ext cx="616968" cy="415627"/>
            <a:chOff x="7980016" y="2047044"/>
            <a:chExt cx="616968" cy="415627"/>
          </a:xfrm>
        </p:grpSpPr>
        <p:sp>
          <p:nvSpPr>
            <p:cNvPr id="148" name="سهم: منحني لأسفل 147">
              <a:extLst>
                <a:ext uri="{FF2B5EF4-FFF2-40B4-BE49-F238E27FC236}">
                  <a16:creationId xmlns:a16="http://schemas.microsoft.com/office/drawing/2014/main" id="{0832CCE3-208A-479A-BB57-FB137C5CA075}"/>
                </a:ext>
              </a:extLst>
            </p:cNvPr>
            <p:cNvSpPr/>
            <p:nvPr/>
          </p:nvSpPr>
          <p:spPr>
            <a:xfrm flipH="1" flipV="1">
              <a:off x="7980016" y="2047044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49" name="مربع نص 148">
              <a:extLst>
                <a:ext uri="{FF2B5EF4-FFF2-40B4-BE49-F238E27FC236}">
                  <a16:creationId xmlns:a16="http://schemas.microsoft.com/office/drawing/2014/main" id="{430FDF65-4ECA-4BB6-8F9D-494D22ADCD71}"/>
                </a:ext>
              </a:extLst>
            </p:cNvPr>
            <p:cNvSpPr txBox="1"/>
            <p:nvPr/>
          </p:nvSpPr>
          <p:spPr>
            <a:xfrm>
              <a:off x="8021603" y="2062561"/>
              <a:ext cx="56938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÷25</a:t>
              </a:r>
            </a:p>
          </p:txBody>
        </p:sp>
      </p:grpSp>
      <p:grpSp>
        <p:nvGrpSpPr>
          <p:cNvPr id="150" name="مجموعة 149">
            <a:extLst>
              <a:ext uri="{FF2B5EF4-FFF2-40B4-BE49-F238E27FC236}">
                <a16:creationId xmlns:a16="http://schemas.microsoft.com/office/drawing/2014/main" id="{789CD8EE-F220-4493-A8B8-D60F4E030605}"/>
              </a:ext>
            </a:extLst>
          </p:cNvPr>
          <p:cNvGrpSpPr/>
          <p:nvPr/>
        </p:nvGrpSpPr>
        <p:grpSpPr>
          <a:xfrm>
            <a:off x="717596" y="4591780"/>
            <a:ext cx="628066" cy="400110"/>
            <a:chOff x="7669874" y="4470303"/>
            <a:chExt cx="628066" cy="400110"/>
          </a:xfrm>
        </p:grpSpPr>
        <p:sp>
          <p:nvSpPr>
            <p:cNvPr id="151" name="سهم: منحني لأسفل 150">
              <a:extLst>
                <a:ext uri="{FF2B5EF4-FFF2-40B4-BE49-F238E27FC236}">
                  <a16:creationId xmlns:a16="http://schemas.microsoft.com/office/drawing/2014/main" id="{CCD430EC-15F3-4A95-805A-53351BB2750B}"/>
                </a:ext>
              </a:extLst>
            </p:cNvPr>
            <p:cNvSpPr/>
            <p:nvPr/>
          </p:nvSpPr>
          <p:spPr>
            <a:xfrm flipH="1">
              <a:off x="7669874" y="4514608"/>
              <a:ext cx="616968" cy="266478"/>
            </a:xfrm>
            <a:prstGeom prst="curvedDownArrow">
              <a:avLst>
                <a:gd name="adj1" fmla="val 0"/>
                <a:gd name="adj2" fmla="val 32165"/>
                <a:gd name="adj3" fmla="val 372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rgbClr val="FF0000"/>
                </a:solidFill>
              </a:endParaRPr>
            </a:p>
          </p:txBody>
        </p:sp>
        <p:sp>
          <p:nvSpPr>
            <p:cNvPr id="152" name="مربع نص 151">
              <a:extLst>
                <a:ext uri="{FF2B5EF4-FFF2-40B4-BE49-F238E27FC236}">
                  <a16:creationId xmlns:a16="http://schemas.microsoft.com/office/drawing/2014/main" id="{5219F518-1BB7-4C69-B46E-51D0D1E4B456}"/>
                </a:ext>
              </a:extLst>
            </p:cNvPr>
            <p:cNvSpPr txBox="1"/>
            <p:nvPr/>
          </p:nvSpPr>
          <p:spPr>
            <a:xfrm>
              <a:off x="7728553" y="4470303"/>
              <a:ext cx="56938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0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÷25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92271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2">
            <a:extLst>
              <a:ext uri="{FF2B5EF4-FFF2-40B4-BE49-F238E27FC236}">
                <a16:creationId xmlns:a16="http://schemas.microsoft.com/office/drawing/2014/main" id="{0AFE5B66-2512-4A3D-B2DF-46F611E39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07" y="0"/>
            <a:ext cx="10868986" cy="6858000"/>
          </a:xfrm>
          <a:prstGeom prst="rect">
            <a:avLst/>
          </a:prstGeom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3C2DEE7E-0CC2-456B-9071-D9DC0D3DFB6F}"/>
              </a:ext>
            </a:extLst>
          </p:cNvPr>
          <p:cNvGrpSpPr/>
          <p:nvPr/>
        </p:nvGrpSpPr>
        <p:grpSpPr>
          <a:xfrm>
            <a:off x="8281939" y="6101817"/>
            <a:ext cx="632844" cy="822322"/>
            <a:chOff x="8048160" y="3296741"/>
            <a:chExt cx="632844" cy="822322"/>
          </a:xfrm>
        </p:grpSpPr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F249B859-0801-48C1-BDB8-1CC0B087474F}"/>
                </a:ext>
              </a:extLst>
            </p:cNvPr>
            <p:cNvGrpSpPr/>
            <p:nvPr/>
          </p:nvGrpSpPr>
          <p:grpSpPr>
            <a:xfrm>
              <a:off x="8316802" y="3296741"/>
              <a:ext cx="364202" cy="822322"/>
              <a:chOff x="3047391" y="3167390"/>
              <a:chExt cx="364202" cy="822322"/>
            </a:xfrm>
          </p:grpSpPr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60077220-88E0-44CF-B93A-7A3F6A0AA734}"/>
                  </a:ext>
                </a:extLst>
              </p:cNvPr>
              <p:cNvSpPr txBox="1"/>
              <p:nvPr/>
            </p:nvSpPr>
            <p:spPr>
              <a:xfrm>
                <a:off x="3047391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155A510B-6A03-44EF-8931-C7428E6DB4A2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7</a:t>
                </a:r>
              </a:p>
            </p:txBody>
          </p:sp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3A4687F3-C47A-41E2-AE73-F7F33148B4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C8E19DEE-B47F-4CB3-BFD6-6A40CD96C08A}"/>
                </a:ext>
              </a:extLst>
            </p:cNvPr>
            <p:cNvSpPr txBox="1"/>
            <p:nvPr/>
          </p:nvSpPr>
          <p:spPr>
            <a:xfrm>
              <a:off x="8048160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sp>
        <p:nvSpPr>
          <p:cNvPr id="2" name="مستطيل 1">
            <a:extLst>
              <a:ext uri="{FF2B5EF4-FFF2-40B4-BE49-F238E27FC236}">
                <a16:creationId xmlns:a16="http://schemas.microsoft.com/office/drawing/2014/main" id="{F9561B19-7408-4216-B477-9466928F948E}"/>
              </a:ext>
            </a:extLst>
          </p:cNvPr>
          <p:cNvSpPr/>
          <p:nvPr/>
        </p:nvSpPr>
        <p:spPr>
          <a:xfrm>
            <a:off x="8479631" y="754942"/>
            <a:ext cx="166510" cy="235946"/>
          </a:xfrm>
          <a:prstGeom prst="rect">
            <a:avLst/>
          </a:prstGeom>
          <a:solidFill>
            <a:srgbClr val="F7E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396A77C-C208-494C-8EAC-6D4EA97B1791}"/>
              </a:ext>
            </a:extLst>
          </p:cNvPr>
          <p:cNvSpPr/>
          <p:nvPr/>
        </p:nvSpPr>
        <p:spPr>
          <a:xfrm>
            <a:off x="7628122" y="511853"/>
            <a:ext cx="199540" cy="235946"/>
          </a:xfrm>
          <a:prstGeom prst="rect">
            <a:avLst/>
          </a:prstGeom>
          <a:solidFill>
            <a:srgbClr val="F7E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7D03EECA-B0D3-493E-A529-F7EBFE60B366}"/>
              </a:ext>
            </a:extLst>
          </p:cNvPr>
          <p:cNvSpPr/>
          <p:nvPr/>
        </p:nvSpPr>
        <p:spPr>
          <a:xfrm>
            <a:off x="7220929" y="1179237"/>
            <a:ext cx="192696" cy="235946"/>
          </a:xfrm>
          <a:prstGeom prst="rect">
            <a:avLst/>
          </a:prstGeom>
          <a:solidFill>
            <a:srgbClr val="F7E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0A10D597-AC4D-4757-BD72-94C334E33A31}"/>
              </a:ext>
            </a:extLst>
          </p:cNvPr>
          <p:cNvSpPr/>
          <p:nvPr/>
        </p:nvSpPr>
        <p:spPr>
          <a:xfrm>
            <a:off x="8890185" y="1421755"/>
            <a:ext cx="187940" cy="235946"/>
          </a:xfrm>
          <a:prstGeom prst="rect">
            <a:avLst/>
          </a:prstGeom>
          <a:solidFill>
            <a:srgbClr val="F7E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2697B23A-9C4C-4E71-B6D4-6959DB6CF33F}"/>
              </a:ext>
            </a:extLst>
          </p:cNvPr>
          <p:cNvSpPr/>
          <p:nvPr/>
        </p:nvSpPr>
        <p:spPr>
          <a:xfrm>
            <a:off x="8479631" y="1871083"/>
            <a:ext cx="166510" cy="235946"/>
          </a:xfrm>
          <a:prstGeom prst="rect">
            <a:avLst/>
          </a:prstGeom>
          <a:solidFill>
            <a:srgbClr val="F7E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5917DEF-60BE-4C1B-B7E4-EA6C94986343}"/>
              </a:ext>
            </a:extLst>
          </p:cNvPr>
          <p:cNvSpPr/>
          <p:nvPr/>
        </p:nvSpPr>
        <p:spPr>
          <a:xfrm>
            <a:off x="7661152" y="2102267"/>
            <a:ext cx="166510" cy="235946"/>
          </a:xfrm>
          <a:prstGeom prst="rect">
            <a:avLst/>
          </a:prstGeom>
          <a:solidFill>
            <a:srgbClr val="F7E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BF87DE43-D8E3-49FE-A324-FC181178BBF7}"/>
              </a:ext>
            </a:extLst>
          </p:cNvPr>
          <p:cNvSpPr/>
          <p:nvPr/>
        </p:nvSpPr>
        <p:spPr>
          <a:xfrm>
            <a:off x="5079206" y="1231624"/>
            <a:ext cx="166510" cy="235946"/>
          </a:xfrm>
          <a:prstGeom prst="rect">
            <a:avLst/>
          </a:prstGeom>
          <a:solidFill>
            <a:srgbClr val="CFE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8EF77BCC-35F8-401F-A90D-B925504228E8}"/>
              </a:ext>
            </a:extLst>
          </p:cNvPr>
          <p:cNvSpPr/>
          <p:nvPr/>
        </p:nvSpPr>
        <p:spPr>
          <a:xfrm>
            <a:off x="4679156" y="803000"/>
            <a:ext cx="166510" cy="235946"/>
          </a:xfrm>
          <a:prstGeom prst="rect">
            <a:avLst/>
          </a:prstGeom>
          <a:solidFill>
            <a:srgbClr val="CFE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0CB7B3A7-D974-4A57-8F8F-2264F22353F3}"/>
              </a:ext>
            </a:extLst>
          </p:cNvPr>
          <p:cNvSpPr/>
          <p:nvPr/>
        </p:nvSpPr>
        <p:spPr>
          <a:xfrm>
            <a:off x="3821906" y="564673"/>
            <a:ext cx="166510" cy="235946"/>
          </a:xfrm>
          <a:prstGeom prst="rect">
            <a:avLst/>
          </a:prstGeom>
          <a:solidFill>
            <a:srgbClr val="CFE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DD845860-F23A-4EA6-B4C8-37F2509F5F12}"/>
              </a:ext>
            </a:extLst>
          </p:cNvPr>
          <p:cNvSpPr/>
          <p:nvPr/>
        </p:nvSpPr>
        <p:spPr>
          <a:xfrm>
            <a:off x="3393280" y="1467570"/>
            <a:ext cx="187940" cy="235946"/>
          </a:xfrm>
          <a:prstGeom prst="rect">
            <a:avLst/>
          </a:prstGeom>
          <a:solidFill>
            <a:srgbClr val="CFE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6A449CBD-36A3-4659-941C-24EDC3604544}"/>
              </a:ext>
            </a:extLst>
          </p:cNvPr>
          <p:cNvSpPr/>
          <p:nvPr/>
        </p:nvSpPr>
        <p:spPr>
          <a:xfrm>
            <a:off x="3824286" y="1915632"/>
            <a:ext cx="178595" cy="235946"/>
          </a:xfrm>
          <a:prstGeom prst="rect">
            <a:avLst/>
          </a:prstGeom>
          <a:solidFill>
            <a:srgbClr val="CFE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7582C8AB-9064-403C-A5E6-6E51076BF4FB}"/>
              </a:ext>
            </a:extLst>
          </p:cNvPr>
          <p:cNvSpPr/>
          <p:nvPr/>
        </p:nvSpPr>
        <p:spPr>
          <a:xfrm>
            <a:off x="4676775" y="2131748"/>
            <a:ext cx="178595" cy="235946"/>
          </a:xfrm>
          <a:prstGeom prst="rect">
            <a:avLst/>
          </a:prstGeom>
          <a:solidFill>
            <a:srgbClr val="CFE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1B667A8F-8005-4B19-AA07-46E462DAD106}"/>
              </a:ext>
            </a:extLst>
          </p:cNvPr>
          <p:cNvSpPr txBox="1"/>
          <p:nvPr/>
        </p:nvSpPr>
        <p:spPr>
          <a:xfrm>
            <a:off x="8342302" y="68880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7F53672-FAB4-40C2-965E-385DA0EE6CD6}"/>
              </a:ext>
            </a:extLst>
          </p:cNvPr>
          <p:cNvSpPr txBox="1"/>
          <p:nvPr/>
        </p:nvSpPr>
        <p:spPr>
          <a:xfrm>
            <a:off x="7498185" y="45181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126B90E5-AFD4-4260-BA4F-B1A3BA87FE12}"/>
              </a:ext>
            </a:extLst>
          </p:cNvPr>
          <p:cNvSpPr txBox="1"/>
          <p:nvPr/>
        </p:nvSpPr>
        <p:spPr>
          <a:xfrm>
            <a:off x="7060764" y="112387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360BFBC0-22C0-4B7E-8E4F-8CC521602390}"/>
              </a:ext>
            </a:extLst>
          </p:cNvPr>
          <p:cNvSpPr txBox="1"/>
          <p:nvPr/>
        </p:nvSpPr>
        <p:spPr>
          <a:xfrm>
            <a:off x="8737933" y="1308895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BEBF6F80-1914-486D-8D34-3F9AAB833EE4}"/>
              </a:ext>
            </a:extLst>
          </p:cNvPr>
          <p:cNvSpPr txBox="1"/>
          <p:nvPr/>
        </p:nvSpPr>
        <p:spPr>
          <a:xfrm>
            <a:off x="8381304" y="182328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1AB254B-9C4A-4B90-B8E9-9638D4188962}"/>
              </a:ext>
            </a:extLst>
          </p:cNvPr>
          <p:cNvSpPr txBox="1"/>
          <p:nvPr/>
        </p:nvSpPr>
        <p:spPr>
          <a:xfrm>
            <a:off x="7507367" y="201888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62E850D1-0834-4E3D-B27C-0A8DA4C9CECA}"/>
              </a:ext>
            </a:extLst>
          </p:cNvPr>
          <p:cNvSpPr txBox="1"/>
          <p:nvPr/>
        </p:nvSpPr>
        <p:spPr>
          <a:xfrm>
            <a:off x="4903825" y="119632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CCBF26FE-D777-4F0C-89BB-CC00655C9292}"/>
              </a:ext>
            </a:extLst>
          </p:cNvPr>
          <p:cNvSpPr txBox="1"/>
          <p:nvPr/>
        </p:nvSpPr>
        <p:spPr>
          <a:xfrm>
            <a:off x="4500538" y="71757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CD609F36-0A34-4C4C-AAD4-E19C460D2E70}"/>
              </a:ext>
            </a:extLst>
          </p:cNvPr>
          <p:cNvSpPr txBox="1"/>
          <p:nvPr/>
        </p:nvSpPr>
        <p:spPr>
          <a:xfrm>
            <a:off x="3630783" y="52922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87564B52-6A35-40C1-8983-ACF4BF490295}"/>
              </a:ext>
            </a:extLst>
          </p:cNvPr>
          <p:cNvSpPr txBox="1"/>
          <p:nvPr/>
        </p:nvSpPr>
        <p:spPr>
          <a:xfrm>
            <a:off x="3226656" y="137614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F989651B-FA33-403E-9144-80E31D5D1023}"/>
              </a:ext>
            </a:extLst>
          </p:cNvPr>
          <p:cNvSpPr txBox="1"/>
          <p:nvPr/>
        </p:nvSpPr>
        <p:spPr>
          <a:xfrm>
            <a:off x="3658815" y="187886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27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959C12BB-C882-419C-8447-71C45778027A}"/>
              </a:ext>
            </a:extLst>
          </p:cNvPr>
          <p:cNvSpPr txBox="1"/>
          <p:nvPr/>
        </p:nvSpPr>
        <p:spPr>
          <a:xfrm>
            <a:off x="4500538" y="2042151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</a:t>
            </a:r>
          </a:p>
        </p:txBody>
      </p:sp>
      <p:cxnSp>
        <p:nvCxnSpPr>
          <p:cNvPr id="38" name="رابط مستقيم 37">
            <a:extLst>
              <a:ext uri="{FF2B5EF4-FFF2-40B4-BE49-F238E27FC236}">
                <a16:creationId xmlns:a16="http://schemas.microsoft.com/office/drawing/2014/main" id="{DACBE961-2817-4F13-B8F5-A5A985DC0E72}"/>
              </a:ext>
            </a:extLst>
          </p:cNvPr>
          <p:cNvCxnSpPr/>
          <p:nvPr/>
        </p:nvCxnSpPr>
        <p:spPr>
          <a:xfrm flipH="1">
            <a:off x="6205512" y="3888336"/>
            <a:ext cx="2215918" cy="7349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مستقيم 39">
            <a:extLst>
              <a:ext uri="{FF2B5EF4-FFF2-40B4-BE49-F238E27FC236}">
                <a16:creationId xmlns:a16="http://schemas.microsoft.com/office/drawing/2014/main" id="{7E2A0138-DDDE-4CE2-8157-7242360CA143}"/>
              </a:ext>
            </a:extLst>
          </p:cNvPr>
          <p:cNvCxnSpPr/>
          <p:nvPr/>
        </p:nvCxnSpPr>
        <p:spPr>
          <a:xfrm flipH="1">
            <a:off x="2999574" y="3854302"/>
            <a:ext cx="3777241" cy="6835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رابط مستقيم 41">
            <a:extLst>
              <a:ext uri="{FF2B5EF4-FFF2-40B4-BE49-F238E27FC236}">
                <a16:creationId xmlns:a16="http://schemas.microsoft.com/office/drawing/2014/main" id="{A6AE81F1-A617-47CD-AE1B-DC88140A7CFB}"/>
              </a:ext>
            </a:extLst>
          </p:cNvPr>
          <p:cNvCxnSpPr>
            <a:cxnSpLocks/>
          </p:cNvCxnSpPr>
          <p:nvPr/>
        </p:nvCxnSpPr>
        <p:spPr>
          <a:xfrm flipH="1">
            <a:off x="1931350" y="3888336"/>
            <a:ext cx="3314366" cy="666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رابط مستقيم 43">
            <a:extLst>
              <a:ext uri="{FF2B5EF4-FFF2-40B4-BE49-F238E27FC236}">
                <a16:creationId xmlns:a16="http://schemas.microsoft.com/office/drawing/2014/main" id="{388B022F-B268-4065-8B2A-255EAAB6D092}"/>
              </a:ext>
            </a:extLst>
          </p:cNvPr>
          <p:cNvCxnSpPr/>
          <p:nvPr/>
        </p:nvCxnSpPr>
        <p:spPr>
          <a:xfrm flipH="1">
            <a:off x="3965249" y="4033615"/>
            <a:ext cx="23167" cy="4443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رابط مستقيم 46">
            <a:extLst>
              <a:ext uri="{FF2B5EF4-FFF2-40B4-BE49-F238E27FC236}">
                <a16:creationId xmlns:a16="http://schemas.microsoft.com/office/drawing/2014/main" id="{7056D863-4F23-4B4F-A72C-A6B0C3F4381C}"/>
              </a:ext>
            </a:extLst>
          </p:cNvPr>
          <p:cNvCxnSpPr>
            <a:cxnSpLocks/>
          </p:cNvCxnSpPr>
          <p:nvPr/>
        </p:nvCxnSpPr>
        <p:spPr>
          <a:xfrm>
            <a:off x="2717563" y="3888336"/>
            <a:ext cx="6360562" cy="589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رابط مستقيم 49">
            <a:extLst>
              <a:ext uri="{FF2B5EF4-FFF2-40B4-BE49-F238E27FC236}">
                <a16:creationId xmlns:a16="http://schemas.microsoft.com/office/drawing/2014/main" id="{37BEF91C-8D87-4A4A-B6CA-C5342BFC8843}"/>
              </a:ext>
            </a:extLst>
          </p:cNvPr>
          <p:cNvCxnSpPr/>
          <p:nvPr/>
        </p:nvCxnSpPr>
        <p:spPr>
          <a:xfrm flipH="1">
            <a:off x="7832670" y="5195843"/>
            <a:ext cx="574272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رابط مستقيم 50">
            <a:extLst>
              <a:ext uri="{FF2B5EF4-FFF2-40B4-BE49-F238E27FC236}">
                <a16:creationId xmlns:a16="http://schemas.microsoft.com/office/drawing/2014/main" id="{40F359DB-B6F5-41D1-B744-7C2D5F9411A9}"/>
              </a:ext>
            </a:extLst>
          </p:cNvPr>
          <p:cNvCxnSpPr/>
          <p:nvPr/>
        </p:nvCxnSpPr>
        <p:spPr>
          <a:xfrm flipH="1">
            <a:off x="6739199" y="5195843"/>
            <a:ext cx="574272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رابط مستقيم 51">
            <a:extLst>
              <a:ext uri="{FF2B5EF4-FFF2-40B4-BE49-F238E27FC236}">
                <a16:creationId xmlns:a16="http://schemas.microsoft.com/office/drawing/2014/main" id="{90B9D647-4658-4C93-AE52-739365520482}"/>
              </a:ext>
            </a:extLst>
          </p:cNvPr>
          <p:cNvCxnSpPr/>
          <p:nvPr/>
        </p:nvCxnSpPr>
        <p:spPr>
          <a:xfrm flipH="1">
            <a:off x="4616689" y="5195843"/>
            <a:ext cx="574272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رابط مستقيم 52">
            <a:extLst>
              <a:ext uri="{FF2B5EF4-FFF2-40B4-BE49-F238E27FC236}">
                <a16:creationId xmlns:a16="http://schemas.microsoft.com/office/drawing/2014/main" id="{E0FC340A-B9B4-4C97-85D2-09353BCF35E4}"/>
              </a:ext>
            </a:extLst>
          </p:cNvPr>
          <p:cNvCxnSpPr/>
          <p:nvPr/>
        </p:nvCxnSpPr>
        <p:spPr>
          <a:xfrm flipH="1">
            <a:off x="7841216" y="5264210"/>
            <a:ext cx="574272" cy="0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>
            <a:extLst>
              <a:ext uri="{FF2B5EF4-FFF2-40B4-BE49-F238E27FC236}">
                <a16:creationId xmlns:a16="http://schemas.microsoft.com/office/drawing/2014/main" id="{FB8DA071-87F2-406A-AC1E-DDCBC254CF5A}"/>
              </a:ext>
            </a:extLst>
          </p:cNvPr>
          <p:cNvCxnSpPr/>
          <p:nvPr/>
        </p:nvCxnSpPr>
        <p:spPr>
          <a:xfrm flipH="1">
            <a:off x="6747745" y="5264210"/>
            <a:ext cx="574272" cy="0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رابط مستقيم 54">
            <a:extLst>
              <a:ext uri="{FF2B5EF4-FFF2-40B4-BE49-F238E27FC236}">
                <a16:creationId xmlns:a16="http://schemas.microsoft.com/office/drawing/2014/main" id="{21D2FE7C-80F7-4698-B665-1ADEE85E24C6}"/>
              </a:ext>
            </a:extLst>
          </p:cNvPr>
          <p:cNvCxnSpPr/>
          <p:nvPr/>
        </p:nvCxnSpPr>
        <p:spPr>
          <a:xfrm flipH="1">
            <a:off x="4625235" y="5264210"/>
            <a:ext cx="574272" cy="0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E9C41343-DDEC-4B89-AAEF-002CE5BDBC82}"/>
              </a:ext>
            </a:extLst>
          </p:cNvPr>
          <p:cNvGrpSpPr/>
          <p:nvPr/>
        </p:nvGrpSpPr>
        <p:grpSpPr>
          <a:xfrm>
            <a:off x="7281796" y="4417625"/>
            <a:ext cx="750839" cy="822322"/>
            <a:chOff x="8201395" y="3296741"/>
            <a:chExt cx="750839" cy="822322"/>
          </a:xfrm>
        </p:grpSpPr>
        <p:grpSp>
          <p:nvGrpSpPr>
            <p:cNvPr id="57" name="مجموعة 56">
              <a:extLst>
                <a:ext uri="{FF2B5EF4-FFF2-40B4-BE49-F238E27FC236}">
                  <a16:creationId xmlns:a16="http://schemas.microsoft.com/office/drawing/2014/main" id="{F1515335-A43E-437D-8301-F31116115FCB}"/>
                </a:ext>
              </a:extLst>
            </p:cNvPr>
            <p:cNvGrpSpPr/>
            <p:nvPr/>
          </p:nvGrpSpPr>
          <p:grpSpPr>
            <a:xfrm>
              <a:off x="8201395" y="3296741"/>
              <a:ext cx="569378" cy="822322"/>
              <a:chOff x="2931984" y="3167390"/>
              <a:chExt cx="569378" cy="822322"/>
            </a:xfrm>
          </p:grpSpPr>
          <p:sp>
            <p:nvSpPr>
              <p:cNvPr id="59" name="مربع نص 58">
                <a:extLst>
                  <a:ext uri="{FF2B5EF4-FFF2-40B4-BE49-F238E27FC236}">
                    <a16:creationId xmlns:a16="http://schemas.microsoft.com/office/drawing/2014/main" id="{3051B295-9815-4868-858C-26A50B313BF9}"/>
                  </a:ext>
                </a:extLst>
              </p:cNvPr>
              <p:cNvSpPr txBox="1"/>
              <p:nvPr/>
            </p:nvSpPr>
            <p:spPr>
              <a:xfrm>
                <a:off x="2931984" y="3167390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16</a:t>
                </a:r>
              </a:p>
            </p:txBody>
          </p:sp>
          <p:sp>
            <p:nvSpPr>
              <p:cNvPr id="60" name="مربع نص 59">
                <a:extLst>
                  <a:ext uri="{FF2B5EF4-FFF2-40B4-BE49-F238E27FC236}">
                    <a16:creationId xmlns:a16="http://schemas.microsoft.com/office/drawing/2014/main" id="{BCC1F36A-377A-4B12-8D61-CDE3B562D05D}"/>
                  </a:ext>
                </a:extLst>
              </p:cNvPr>
              <p:cNvSpPr txBox="1"/>
              <p:nvPr/>
            </p:nvSpPr>
            <p:spPr>
              <a:xfrm>
                <a:off x="2957622" y="3466492"/>
                <a:ext cx="543740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25</a:t>
                </a:r>
              </a:p>
            </p:txBody>
          </p:sp>
          <p:cxnSp>
            <p:nvCxnSpPr>
              <p:cNvPr id="61" name="رابط مستقيم 60">
                <a:extLst>
                  <a:ext uri="{FF2B5EF4-FFF2-40B4-BE49-F238E27FC236}">
                    <a16:creationId xmlns:a16="http://schemas.microsoft.com/office/drawing/2014/main" id="{15E564C1-4CEC-4C33-B42A-20655237F0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94D039A4-1EB7-4415-8A38-0DB673609829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18C8CA58-2DEF-47E9-9EF5-A9C7ADF1607A}"/>
              </a:ext>
            </a:extLst>
          </p:cNvPr>
          <p:cNvGrpSpPr/>
          <p:nvPr/>
        </p:nvGrpSpPr>
        <p:grpSpPr>
          <a:xfrm>
            <a:off x="6363880" y="4443263"/>
            <a:ext cx="635432" cy="796684"/>
            <a:chOff x="8316802" y="3322379"/>
            <a:chExt cx="635432" cy="796684"/>
          </a:xfrm>
        </p:grpSpPr>
        <p:grpSp>
          <p:nvGrpSpPr>
            <p:cNvPr id="63" name="مجموعة 62">
              <a:extLst>
                <a:ext uri="{FF2B5EF4-FFF2-40B4-BE49-F238E27FC236}">
                  <a16:creationId xmlns:a16="http://schemas.microsoft.com/office/drawing/2014/main" id="{34C13ED3-EFEB-4BA3-A141-62DFED3DA7BE}"/>
                </a:ext>
              </a:extLst>
            </p:cNvPr>
            <p:cNvGrpSpPr/>
            <p:nvPr/>
          </p:nvGrpSpPr>
          <p:grpSpPr>
            <a:xfrm>
              <a:off x="8316802" y="3322379"/>
              <a:ext cx="389840" cy="796684"/>
              <a:chOff x="3047391" y="3193028"/>
              <a:chExt cx="389840" cy="796684"/>
            </a:xfrm>
          </p:grpSpPr>
          <p:sp>
            <p:nvSpPr>
              <p:cNvPr id="65" name="مربع نص 64">
                <a:extLst>
                  <a:ext uri="{FF2B5EF4-FFF2-40B4-BE49-F238E27FC236}">
                    <a16:creationId xmlns:a16="http://schemas.microsoft.com/office/drawing/2014/main" id="{9E236769-B303-4465-B1A5-221DAA1FBC4A}"/>
                  </a:ext>
                </a:extLst>
              </p:cNvPr>
              <p:cNvSpPr txBox="1"/>
              <p:nvPr/>
            </p:nvSpPr>
            <p:spPr>
              <a:xfrm>
                <a:off x="3073029" y="3193028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sp>
            <p:nvSpPr>
              <p:cNvPr id="66" name="مربع نص 65">
                <a:extLst>
                  <a:ext uri="{FF2B5EF4-FFF2-40B4-BE49-F238E27FC236}">
                    <a16:creationId xmlns:a16="http://schemas.microsoft.com/office/drawing/2014/main" id="{A3E4F291-704B-4C2B-8EBC-0BB3A65CB87C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</a:t>
                </a:r>
              </a:p>
            </p:txBody>
          </p:sp>
          <p:cxnSp>
            <p:nvCxnSpPr>
              <p:cNvPr id="67" name="رابط مستقيم 66">
                <a:extLst>
                  <a:ext uri="{FF2B5EF4-FFF2-40B4-BE49-F238E27FC236}">
                    <a16:creationId xmlns:a16="http://schemas.microsoft.com/office/drawing/2014/main" id="{18311B57-AF04-4925-AE1E-8AAB4731DE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D5B659DE-3070-40BA-AA31-9E5B576FEEE5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6CF078D5-96C3-4758-9821-18E1AE874A95}"/>
              </a:ext>
            </a:extLst>
          </p:cNvPr>
          <p:cNvGrpSpPr/>
          <p:nvPr/>
        </p:nvGrpSpPr>
        <p:grpSpPr>
          <a:xfrm>
            <a:off x="4237813" y="4417625"/>
            <a:ext cx="635432" cy="822322"/>
            <a:chOff x="8316802" y="3296741"/>
            <a:chExt cx="635432" cy="822322"/>
          </a:xfrm>
        </p:grpSpPr>
        <p:grpSp>
          <p:nvGrpSpPr>
            <p:cNvPr id="69" name="مجموعة 68">
              <a:extLst>
                <a:ext uri="{FF2B5EF4-FFF2-40B4-BE49-F238E27FC236}">
                  <a16:creationId xmlns:a16="http://schemas.microsoft.com/office/drawing/2014/main" id="{1969FFE4-BBD0-4437-B085-B47E3EB1B660}"/>
                </a:ext>
              </a:extLst>
            </p:cNvPr>
            <p:cNvGrpSpPr/>
            <p:nvPr/>
          </p:nvGrpSpPr>
          <p:grpSpPr>
            <a:xfrm>
              <a:off x="8316802" y="3296741"/>
              <a:ext cx="398386" cy="822322"/>
              <a:chOff x="3047391" y="3167390"/>
              <a:chExt cx="398386" cy="822322"/>
            </a:xfrm>
          </p:grpSpPr>
          <p:sp>
            <p:nvSpPr>
              <p:cNvPr id="71" name="مربع نص 70">
                <a:extLst>
                  <a:ext uri="{FF2B5EF4-FFF2-40B4-BE49-F238E27FC236}">
                    <a16:creationId xmlns:a16="http://schemas.microsoft.com/office/drawing/2014/main" id="{3E3F0153-408B-4410-B3E1-F74E3C57DD71}"/>
                  </a:ext>
                </a:extLst>
              </p:cNvPr>
              <p:cNvSpPr txBox="1"/>
              <p:nvPr/>
            </p:nvSpPr>
            <p:spPr>
              <a:xfrm>
                <a:off x="3081575" y="316739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3</a:t>
                </a:r>
              </a:p>
            </p:txBody>
          </p:sp>
          <p:sp>
            <p:nvSpPr>
              <p:cNvPr id="72" name="مربع نص 71">
                <a:extLst>
                  <a:ext uri="{FF2B5EF4-FFF2-40B4-BE49-F238E27FC236}">
                    <a16:creationId xmlns:a16="http://schemas.microsoft.com/office/drawing/2014/main" id="{598B69CA-E840-4416-B411-8A9EE7AEEDA2}"/>
                  </a:ext>
                </a:extLst>
              </p:cNvPr>
              <p:cNvSpPr txBox="1"/>
              <p:nvPr/>
            </p:nvSpPr>
            <p:spPr>
              <a:xfrm>
                <a:off x="3047391" y="346649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8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5</a:t>
                </a:r>
              </a:p>
            </p:txBody>
          </p:sp>
          <p:cxnSp>
            <p:nvCxnSpPr>
              <p:cNvPr id="73" name="رابط مستقيم 72">
                <a:extLst>
                  <a:ext uri="{FF2B5EF4-FFF2-40B4-BE49-F238E27FC236}">
                    <a16:creationId xmlns:a16="http://schemas.microsoft.com/office/drawing/2014/main" id="{FAF2100F-EFF4-4E78-832A-1C2D746507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04668" y="3517768"/>
                <a:ext cx="24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EF088506-DBD1-40BF-B9E5-40D6A4E55772}"/>
                </a:ext>
              </a:extLst>
            </p:cNvPr>
            <p:cNvSpPr txBox="1"/>
            <p:nvPr/>
          </p:nvSpPr>
          <p:spPr>
            <a:xfrm>
              <a:off x="8588032" y="3437713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=</a:t>
              </a:r>
            </a:p>
          </p:txBody>
        </p:sp>
      </p:grpSp>
      <p:cxnSp>
        <p:nvCxnSpPr>
          <p:cNvPr id="79" name="رابط مستقيم 78">
            <a:extLst>
              <a:ext uri="{FF2B5EF4-FFF2-40B4-BE49-F238E27FC236}">
                <a16:creationId xmlns:a16="http://schemas.microsoft.com/office/drawing/2014/main" id="{A2F7116C-35A3-48E2-9590-E3B3A91BB9BC}"/>
              </a:ext>
            </a:extLst>
          </p:cNvPr>
          <p:cNvCxnSpPr>
            <a:cxnSpLocks/>
          </p:cNvCxnSpPr>
          <p:nvPr/>
        </p:nvCxnSpPr>
        <p:spPr>
          <a:xfrm flipH="1">
            <a:off x="8015860" y="6452195"/>
            <a:ext cx="2496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305ED571-1252-4348-9F97-08D80525F307}"/>
              </a:ext>
            </a:extLst>
          </p:cNvPr>
          <p:cNvSpPr txBox="1"/>
          <p:nvPr/>
        </p:nvSpPr>
        <p:spPr>
          <a:xfrm>
            <a:off x="7868814" y="6400919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49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6F44691C-839D-49B5-AD46-82C7C93489F6}"/>
              </a:ext>
            </a:extLst>
          </p:cNvPr>
          <p:cNvSpPr txBox="1"/>
          <p:nvPr/>
        </p:nvSpPr>
        <p:spPr>
          <a:xfrm>
            <a:off x="7868814" y="6101817"/>
            <a:ext cx="5437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013414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80" grpId="0"/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9694</TotalTime>
  <Words>253</Words>
  <Application>Microsoft Office PowerPoint</Application>
  <PresentationFormat>شاشة عريضة</PresentationFormat>
  <Paragraphs>157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3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566</cp:revision>
  <dcterms:created xsi:type="dcterms:W3CDTF">2020-06-10T13:04:58Z</dcterms:created>
  <dcterms:modified xsi:type="dcterms:W3CDTF">2020-06-25T21:29:00Z</dcterms:modified>
</cp:coreProperties>
</file>