
<file path=[Content_Types].xml><?xml version="1.0" encoding="utf-8"?>
<Types xmlns="http://schemas.openxmlformats.org/package/2006/content-types">
  <Default ContentType="image/png" Extension="jpg"/>
  <Default ContentType="video/mp4" Extension="mp4"/>
  <Default ContentType="application/xml" Extension="xml"/>
  <Default ContentType="image/png" Extension="png"/>
  <Default ContentType="image/jpeg" Extension="jpe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Master+xml" PartName="/ppt/slideMasters/slideMaster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image/jpeg" PartName="/ppt/media/image15.jpg"/>
  <Override ContentType="image/jpeg" PartName="/ppt/media/image10.jpg"/>
  <Override ContentType="image/jpeg" PartName="/ppt/media/image23.jpg"/>
  <Override ContentType="image/jpeg" PartName="/ppt/media/image8.jpg"/>
  <Override ContentType="image/jpeg" PartName="/ppt/media/image7.jpg"/>
  <Override ContentType="image/jpeg" PartName="/ppt/media/image17.jpg"/>
  <Override ContentType="image/jpeg" PartName="/ppt/media/image4.jpg"/>
  <Override ContentType="image/jpeg" PartName="/ppt/media/image11.jpg"/>
  <Override ContentType="image/jpeg" PartName="/ppt/media/image20.jpg"/>
  <Override ContentType="image/jpeg" PartName="/ppt/media/image24.jpg"/>
  <Override ContentType="image/jpeg" PartName="/ppt/media/image22.jpg"/>
  <Override ContentType="image/jpeg" PartName="/ppt/media/image18.jpg"/>
  <Override ContentType="image/jpeg" PartName="/ppt/media/image12.jpg"/>
  <Override ContentType="image/jpeg" PartName="/ppt/media/image14.jpg"/>
  <Override ContentType="image/jpeg" PartName="/ppt/media/image16.jpg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1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9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1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" Type="http://schemas.openxmlformats.org/officeDocument/2006/relationships/theme" Target="theme/theme1.xml"/><Relationship Id="rId2" Type="http://schemas.openxmlformats.org/officeDocument/2006/relationships/presProps" Target="presProps1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5" Type="http://schemas.openxmlformats.org/officeDocument/2006/relationships/slide" Target="slides/slide1.xml"/><Relationship Id="rId19" Type="http://schemas.openxmlformats.org/officeDocument/2006/relationships/slide" Target="slides/slide15.xml"/><Relationship Id="rId6" Type="http://schemas.openxmlformats.org/officeDocument/2006/relationships/slide" Target="slides/slide2.xml"/><Relationship Id="rId18" Type="http://schemas.openxmlformats.org/officeDocument/2006/relationships/slide" Target="slides/slide14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0" name="Google Shape;840;ge3b1be95f4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1" name="Google Shape;841;ge3b1be95f4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" name="Google Shape;880;ge3c1f8bf3a_0_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1" name="Google Shape;881;ge3c1f8bf3a_0_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1" name="Google Shape;871;ge3c1f8bf3a_0_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2" name="Google Shape;872;ge3c1f8bf3a_0_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7" name="Google Shape;1237;ge2b3ea1541_0_2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8" name="Google Shape;1238;ge2b3ea1541_0_29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9" name="Google Shape;1149;ge2b3ea1541_0_1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0" name="Google Shape;1150;ge2b3ea1541_0_19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" name="Google Shape;1434;gb81aa5035b_0_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5" name="Google Shape;1435;gb81aa5035b_0_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" name="Google Shape;1003;ge3c1f8bf3a_0_1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4" name="Google Shape;1004;ge3c1f8bf3a_0_18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4" name="Google Shape;1524;ge4bf680e4c_0_3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5" name="Google Shape;1525;ge4bf680e4c_0_37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4" name="Google Shape;1524;ge4bf680e4c_0_3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5" name="Google Shape;1525;ge4bf680e4c_0_37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7609577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3" name="Google Shape;1073;ge43da4a7d3_0_3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4" name="Google Shape;1074;ge43da4a7d3_0_38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4" name="Google Shape;1344;ge2b3ea1541_0_4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5" name="Google Shape;1345;ge2b3ea1541_0_4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9" name="Google Shape;1589;ge405d58ca9_0_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0" name="Google Shape;1590;ge405d58ca9_0_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9" name="Google Shape;2039;ge405d58ca9_0_1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40" name="Google Shape;2040;ge405d58ca9_0_1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4" name="Google Shape;2194;ge4bf680e4c_0_8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95" name="Google Shape;2195;ge4bf680e4c_0_8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oogle Shape;9;p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8928"/>
            <a:ext cx="9144003" cy="5134572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2013900" y="1193456"/>
            <a:ext cx="5116200" cy="234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8500"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None/>
              <a:defRPr sz="5200">
                <a:solidFill>
                  <a:schemeClr val="dk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None/>
              <a:defRPr sz="5200">
                <a:solidFill>
                  <a:schemeClr val="dk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None/>
              <a:defRPr sz="5200">
                <a:solidFill>
                  <a:schemeClr val="dk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None/>
              <a:defRPr sz="5200">
                <a:solidFill>
                  <a:schemeClr val="dk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None/>
              <a:defRPr sz="5200">
                <a:solidFill>
                  <a:schemeClr val="dk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None/>
              <a:defRPr sz="5200">
                <a:solidFill>
                  <a:schemeClr val="dk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None/>
              <a:defRPr sz="5200">
                <a:solidFill>
                  <a:schemeClr val="dk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None/>
              <a:defRPr sz="52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2392450" y="3540544"/>
            <a:ext cx="4359000" cy="409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12" name="Google Shape;12;p2"/>
          <p:cNvSpPr/>
          <p:nvPr/>
        </p:nvSpPr>
        <p:spPr>
          <a:xfrm rot="-5400000">
            <a:off x="194150" y="3846508"/>
            <a:ext cx="989910" cy="761987"/>
          </a:xfrm>
          <a:custGeom>
            <a:avLst/>
            <a:gdLst/>
            <a:ahLst/>
            <a:cxnLst/>
            <a:rect l="l" t="t" r="r" b="b"/>
            <a:pathLst>
              <a:path w="11757" h="9050" extrusionOk="0">
                <a:moveTo>
                  <a:pt x="2980" y="1"/>
                </a:moveTo>
                <a:cubicBezTo>
                  <a:pt x="2871" y="1"/>
                  <a:pt x="2760" y="65"/>
                  <a:pt x="2752" y="193"/>
                </a:cubicBezTo>
                <a:cubicBezTo>
                  <a:pt x="2718" y="1082"/>
                  <a:pt x="2701" y="1970"/>
                  <a:pt x="2718" y="2876"/>
                </a:cubicBezTo>
                <a:cubicBezTo>
                  <a:pt x="1880" y="2893"/>
                  <a:pt x="1060" y="2910"/>
                  <a:pt x="240" y="2927"/>
                </a:cubicBezTo>
                <a:cubicBezTo>
                  <a:pt x="1" y="2927"/>
                  <a:pt x="52" y="3286"/>
                  <a:pt x="291" y="3286"/>
                </a:cubicBezTo>
                <a:lnTo>
                  <a:pt x="2718" y="3286"/>
                </a:lnTo>
                <a:cubicBezTo>
                  <a:pt x="2752" y="4311"/>
                  <a:pt x="2803" y="5319"/>
                  <a:pt x="2871" y="6327"/>
                </a:cubicBezTo>
                <a:lnTo>
                  <a:pt x="2888" y="6429"/>
                </a:lnTo>
                <a:cubicBezTo>
                  <a:pt x="2888" y="6429"/>
                  <a:pt x="2906" y="6515"/>
                  <a:pt x="2906" y="6532"/>
                </a:cubicBezTo>
                <a:lnTo>
                  <a:pt x="2923" y="6737"/>
                </a:lnTo>
                <a:lnTo>
                  <a:pt x="2923" y="6891"/>
                </a:lnTo>
                <a:cubicBezTo>
                  <a:pt x="2991" y="7660"/>
                  <a:pt x="3042" y="8172"/>
                  <a:pt x="3111" y="8924"/>
                </a:cubicBezTo>
                <a:cubicBezTo>
                  <a:pt x="3118" y="9010"/>
                  <a:pt x="3179" y="9049"/>
                  <a:pt x="3242" y="9049"/>
                </a:cubicBezTo>
                <a:cubicBezTo>
                  <a:pt x="3316" y="9049"/>
                  <a:pt x="3393" y="8992"/>
                  <a:pt x="3384" y="8890"/>
                </a:cubicBezTo>
                <a:cubicBezTo>
                  <a:pt x="3350" y="8138"/>
                  <a:pt x="3333" y="7369"/>
                  <a:pt x="3316" y="6617"/>
                </a:cubicBezTo>
                <a:lnTo>
                  <a:pt x="3316" y="6464"/>
                </a:lnTo>
                <a:lnTo>
                  <a:pt x="3316" y="6293"/>
                </a:lnTo>
                <a:cubicBezTo>
                  <a:pt x="3299" y="5302"/>
                  <a:pt x="3264" y="4311"/>
                  <a:pt x="3264" y="3303"/>
                </a:cubicBezTo>
                <a:cubicBezTo>
                  <a:pt x="4341" y="3303"/>
                  <a:pt x="5434" y="3320"/>
                  <a:pt x="6511" y="3337"/>
                </a:cubicBezTo>
                <a:lnTo>
                  <a:pt x="6989" y="3337"/>
                </a:lnTo>
                <a:cubicBezTo>
                  <a:pt x="8305" y="3354"/>
                  <a:pt x="9603" y="3388"/>
                  <a:pt x="10902" y="3439"/>
                </a:cubicBezTo>
                <a:cubicBezTo>
                  <a:pt x="10953" y="3474"/>
                  <a:pt x="11021" y="3491"/>
                  <a:pt x="11073" y="3491"/>
                </a:cubicBezTo>
                <a:lnTo>
                  <a:pt x="11466" y="3456"/>
                </a:lnTo>
                <a:cubicBezTo>
                  <a:pt x="11756" y="3422"/>
                  <a:pt x="11756" y="2944"/>
                  <a:pt x="11466" y="2927"/>
                </a:cubicBezTo>
                <a:cubicBezTo>
                  <a:pt x="9979" y="2893"/>
                  <a:pt x="8493" y="2876"/>
                  <a:pt x="7006" y="2858"/>
                </a:cubicBezTo>
                <a:lnTo>
                  <a:pt x="3247" y="2858"/>
                </a:lnTo>
                <a:cubicBezTo>
                  <a:pt x="3230" y="1970"/>
                  <a:pt x="3213" y="1082"/>
                  <a:pt x="3196" y="193"/>
                </a:cubicBezTo>
                <a:cubicBezTo>
                  <a:pt x="3196" y="65"/>
                  <a:pt x="3089" y="1"/>
                  <a:pt x="2980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" name="Google Shape;13;p2"/>
          <p:cNvSpPr/>
          <p:nvPr/>
        </p:nvSpPr>
        <p:spPr>
          <a:xfrm rot="-1712867">
            <a:off x="7880465" y="1840922"/>
            <a:ext cx="1047616" cy="860802"/>
          </a:xfrm>
          <a:custGeom>
            <a:avLst/>
            <a:gdLst/>
            <a:ahLst/>
            <a:cxnLst/>
            <a:rect l="l" t="t" r="r" b="b"/>
            <a:pathLst>
              <a:path w="24087" h="18914" extrusionOk="0">
                <a:moveTo>
                  <a:pt x="4887" y="4610"/>
                </a:moveTo>
                <a:lnTo>
                  <a:pt x="7433" y="4866"/>
                </a:lnTo>
                <a:cubicBezTo>
                  <a:pt x="7313" y="5771"/>
                  <a:pt x="7177" y="6676"/>
                  <a:pt x="7040" y="7564"/>
                </a:cubicBezTo>
                <a:lnTo>
                  <a:pt x="7040" y="7564"/>
                </a:lnTo>
                <a:cubicBezTo>
                  <a:pt x="6174" y="7497"/>
                  <a:pt x="5308" y="7429"/>
                  <a:pt x="4443" y="7361"/>
                </a:cubicBezTo>
                <a:cubicBezTo>
                  <a:pt x="4579" y="6438"/>
                  <a:pt x="4733" y="5533"/>
                  <a:pt x="4887" y="4610"/>
                </a:cubicBezTo>
                <a:close/>
                <a:moveTo>
                  <a:pt x="7774" y="4917"/>
                </a:moveTo>
                <a:lnTo>
                  <a:pt x="9893" y="5140"/>
                </a:lnTo>
                <a:cubicBezTo>
                  <a:pt x="9791" y="6011"/>
                  <a:pt x="9671" y="6899"/>
                  <a:pt x="9534" y="7771"/>
                </a:cubicBezTo>
                <a:lnTo>
                  <a:pt x="9534" y="7788"/>
                </a:lnTo>
                <a:cubicBezTo>
                  <a:pt x="8868" y="7720"/>
                  <a:pt x="8202" y="7668"/>
                  <a:pt x="7518" y="7617"/>
                </a:cubicBezTo>
                <a:cubicBezTo>
                  <a:pt x="7621" y="6712"/>
                  <a:pt x="7706" y="5823"/>
                  <a:pt x="7774" y="4917"/>
                </a:cubicBezTo>
                <a:close/>
                <a:moveTo>
                  <a:pt x="10320" y="5191"/>
                </a:moveTo>
                <a:cubicBezTo>
                  <a:pt x="11175" y="5276"/>
                  <a:pt x="12029" y="5362"/>
                  <a:pt x="12883" y="5464"/>
                </a:cubicBezTo>
                <a:cubicBezTo>
                  <a:pt x="12747" y="6301"/>
                  <a:pt x="12627" y="7156"/>
                  <a:pt x="12507" y="7993"/>
                </a:cubicBezTo>
                <a:lnTo>
                  <a:pt x="12490" y="8010"/>
                </a:lnTo>
                <a:lnTo>
                  <a:pt x="12490" y="8044"/>
                </a:lnTo>
                <a:lnTo>
                  <a:pt x="11978" y="8010"/>
                </a:lnTo>
                <a:cubicBezTo>
                  <a:pt x="11311" y="7942"/>
                  <a:pt x="10662" y="7890"/>
                  <a:pt x="10013" y="7839"/>
                </a:cubicBezTo>
                <a:cubicBezTo>
                  <a:pt x="10132" y="6951"/>
                  <a:pt x="10235" y="6079"/>
                  <a:pt x="10320" y="5191"/>
                </a:cubicBezTo>
                <a:close/>
                <a:moveTo>
                  <a:pt x="13157" y="5498"/>
                </a:moveTo>
                <a:cubicBezTo>
                  <a:pt x="14011" y="5584"/>
                  <a:pt x="14865" y="5686"/>
                  <a:pt x="15720" y="5772"/>
                </a:cubicBezTo>
                <a:cubicBezTo>
                  <a:pt x="15617" y="6609"/>
                  <a:pt x="15515" y="7446"/>
                  <a:pt x="15395" y="8283"/>
                </a:cubicBezTo>
                <a:lnTo>
                  <a:pt x="15378" y="8283"/>
                </a:lnTo>
                <a:lnTo>
                  <a:pt x="12815" y="8078"/>
                </a:lnTo>
                <a:cubicBezTo>
                  <a:pt x="12935" y="7224"/>
                  <a:pt x="13054" y="6370"/>
                  <a:pt x="13157" y="5498"/>
                </a:cubicBezTo>
                <a:close/>
                <a:moveTo>
                  <a:pt x="16130" y="5806"/>
                </a:moveTo>
                <a:cubicBezTo>
                  <a:pt x="16779" y="5874"/>
                  <a:pt x="17411" y="5960"/>
                  <a:pt x="18060" y="6028"/>
                </a:cubicBezTo>
                <a:cubicBezTo>
                  <a:pt x="17838" y="6848"/>
                  <a:pt x="17633" y="7651"/>
                  <a:pt x="17411" y="8454"/>
                </a:cubicBezTo>
                <a:cubicBezTo>
                  <a:pt x="16864" y="8403"/>
                  <a:pt x="16301" y="8369"/>
                  <a:pt x="15737" y="8318"/>
                </a:cubicBezTo>
                <a:cubicBezTo>
                  <a:pt x="15873" y="7480"/>
                  <a:pt x="16010" y="6643"/>
                  <a:pt x="16130" y="5806"/>
                </a:cubicBezTo>
                <a:close/>
                <a:moveTo>
                  <a:pt x="18453" y="6079"/>
                </a:moveTo>
                <a:lnTo>
                  <a:pt x="19889" y="6250"/>
                </a:lnTo>
                <a:cubicBezTo>
                  <a:pt x="19752" y="7053"/>
                  <a:pt x="19581" y="7856"/>
                  <a:pt x="19427" y="8659"/>
                </a:cubicBezTo>
                <a:cubicBezTo>
                  <a:pt x="18898" y="8608"/>
                  <a:pt x="18385" y="8540"/>
                  <a:pt x="17855" y="8506"/>
                </a:cubicBezTo>
                <a:cubicBezTo>
                  <a:pt x="18060" y="7703"/>
                  <a:pt x="18248" y="6899"/>
                  <a:pt x="18453" y="6079"/>
                </a:cubicBezTo>
                <a:close/>
                <a:moveTo>
                  <a:pt x="20282" y="6301"/>
                </a:moveTo>
                <a:lnTo>
                  <a:pt x="21871" y="6489"/>
                </a:lnTo>
                <a:cubicBezTo>
                  <a:pt x="21785" y="7310"/>
                  <a:pt x="21683" y="8113"/>
                  <a:pt x="21580" y="8916"/>
                </a:cubicBezTo>
                <a:cubicBezTo>
                  <a:pt x="21016" y="8830"/>
                  <a:pt x="20435" y="8762"/>
                  <a:pt x="19872" y="8693"/>
                </a:cubicBezTo>
                <a:cubicBezTo>
                  <a:pt x="20025" y="7908"/>
                  <a:pt x="20162" y="7104"/>
                  <a:pt x="20282" y="6301"/>
                </a:cubicBezTo>
                <a:close/>
                <a:moveTo>
                  <a:pt x="4391" y="7634"/>
                </a:moveTo>
                <a:lnTo>
                  <a:pt x="7006" y="7873"/>
                </a:lnTo>
                <a:cubicBezTo>
                  <a:pt x="6818" y="9086"/>
                  <a:pt x="6613" y="10300"/>
                  <a:pt x="6408" y="11513"/>
                </a:cubicBezTo>
                <a:cubicBezTo>
                  <a:pt x="5587" y="11444"/>
                  <a:pt x="4784" y="11376"/>
                  <a:pt x="3964" y="11308"/>
                </a:cubicBezTo>
                <a:cubicBezTo>
                  <a:pt x="4050" y="10539"/>
                  <a:pt x="4118" y="9770"/>
                  <a:pt x="4221" y="9001"/>
                </a:cubicBezTo>
                <a:cubicBezTo>
                  <a:pt x="4272" y="8557"/>
                  <a:pt x="4323" y="8095"/>
                  <a:pt x="4391" y="7634"/>
                </a:cubicBezTo>
                <a:close/>
                <a:moveTo>
                  <a:pt x="7484" y="7942"/>
                </a:moveTo>
                <a:cubicBezTo>
                  <a:pt x="8150" y="7993"/>
                  <a:pt x="8817" y="8061"/>
                  <a:pt x="9483" y="8130"/>
                </a:cubicBezTo>
                <a:cubicBezTo>
                  <a:pt x="9278" y="9326"/>
                  <a:pt x="9056" y="10539"/>
                  <a:pt x="8817" y="11735"/>
                </a:cubicBezTo>
                <a:cubicBezTo>
                  <a:pt x="8202" y="11684"/>
                  <a:pt x="7569" y="11615"/>
                  <a:pt x="6937" y="11564"/>
                </a:cubicBezTo>
                <a:cubicBezTo>
                  <a:pt x="7159" y="10368"/>
                  <a:pt x="7347" y="9155"/>
                  <a:pt x="7484" y="7942"/>
                </a:cubicBezTo>
                <a:close/>
                <a:moveTo>
                  <a:pt x="9962" y="8164"/>
                </a:moveTo>
                <a:cubicBezTo>
                  <a:pt x="10628" y="8232"/>
                  <a:pt x="11294" y="8301"/>
                  <a:pt x="11944" y="8369"/>
                </a:cubicBezTo>
                <a:lnTo>
                  <a:pt x="12439" y="8420"/>
                </a:lnTo>
                <a:cubicBezTo>
                  <a:pt x="12251" y="9616"/>
                  <a:pt x="12046" y="10812"/>
                  <a:pt x="11858" y="12042"/>
                </a:cubicBezTo>
                <a:lnTo>
                  <a:pt x="9364" y="11803"/>
                </a:lnTo>
                <a:cubicBezTo>
                  <a:pt x="9586" y="10607"/>
                  <a:pt x="9791" y="9394"/>
                  <a:pt x="9962" y="8164"/>
                </a:cubicBezTo>
                <a:close/>
                <a:moveTo>
                  <a:pt x="12764" y="8454"/>
                </a:moveTo>
                <a:cubicBezTo>
                  <a:pt x="13618" y="8540"/>
                  <a:pt x="14472" y="8642"/>
                  <a:pt x="15310" y="8745"/>
                </a:cubicBezTo>
                <a:lnTo>
                  <a:pt x="15292" y="8933"/>
                </a:lnTo>
                <a:cubicBezTo>
                  <a:pt x="15122" y="10060"/>
                  <a:pt x="14917" y="11188"/>
                  <a:pt x="14729" y="12316"/>
                </a:cubicBezTo>
                <a:lnTo>
                  <a:pt x="12337" y="12077"/>
                </a:lnTo>
                <a:cubicBezTo>
                  <a:pt x="12490" y="10863"/>
                  <a:pt x="12610" y="9650"/>
                  <a:pt x="12764" y="8454"/>
                </a:cubicBezTo>
                <a:close/>
                <a:moveTo>
                  <a:pt x="15668" y="8813"/>
                </a:moveTo>
                <a:lnTo>
                  <a:pt x="17292" y="9001"/>
                </a:lnTo>
                <a:cubicBezTo>
                  <a:pt x="17001" y="10146"/>
                  <a:pt x="16745" y="11308"/>
                  <a:pt x="16540" y="12487"/>
                </a:cubicBezTo>
                <a:lnTo>
                  <a:pt x="15207" y="12367"/>
                </a:lnTo>
                <a:cubicBezTo>
                  <a:pt x="15327" y="11359"/>
                  <a:pt x="15446" y="10351"/>
                  <a:pt x="15600" y="9377"/>
                </a:cubicBezTo>
                <a:lnTo>
                  <a:pt x="15668" y="8813"/>
                </a:lnTo>
                <a:close/>
                <a:moveTo>
                  <a:pt x="17719" y="9052"/>
                </a:moveTo>
                <a:lnTo>
                  <a:pt x="19308" y="9240"/>
                </a:lnTo>
                <a:cubicBezTo>
                  <a:pt x="19086" y="10385"/>
                  <a:pt x="18881" y="11547"/>
                  <a:pt x="18710" y="12709"/>
                </a:cubicBezTo>
                <a:lnTo>
                  <a:pt x="16984" y="12538"/>
                </a:lnTo>
                <a:cubicBezTo>
                  <a:pt x="17189" y="11359"/>
                  <a:pt x="17445" y="10197"/>
                  <a:pt x="17719" y="9052"/>
                </a:cubicBezTo>
                <a:close/>
                <a:moveTo>
                  <a:pt x="19752" y="9292"/>
                </a:moveTo>
                <a:cubicBezTo>
                  <a:pt x="20333" y="9360"/>
                  <a:pt x="20914" y="9428"/>
                  <a:pt x="21495" y="9479"/>
                </a:cubicBezTo>
                <a:cubicBezTo>
                  <a:pt x="21341" y="10641"/>
                  <a:pt x="21170" y="11803"/>
                  <a:pt x="21033" y="12965"/>
                </a:cubicBezTo>
                <a:cubicBezTo>
                  <a:pt x="20418" y="12897"/>
                  <a:pt x="19803" y="12811"/>
                  <a:pt x="19188" y="12760"/>
                </a:cubicBezTo>
                <a:cubicBezTo>
                  <a:pt x="19342" y="11598"/>
                  <a:pt x="19547" y="10453"/>
                  <a:pt x="19752" y="9292"/>
                </a:cubicBezTo>
                <a:close/>
                <a:moveTo>
                  <a:pt x="10602" y="1"/>
                </a:moveTo>
                <a:cubicBezTo>
                  <a:pt x="10568" y="1"/>
                  <a:pt x="10534" y="22"/>
                  <a:pt x="10525" y="65"/>
                </a:cubicBezTo>
                <a:cubicBezTo>
                  <a:pt x="10337" y="1620"/>
                  <a:pt x="10167" y="3158"/>
                  <a:pt x="9962" y="4712"/>
                </a:cubicBezTo>
                <a:cubicBezTo>
                  <a:pt x="9244" y="4644"/>
                  <a:pt x="8526" y="4576"/>
                  <a:pt x="7826" y="4507"/>
                </a:cubicBezTo>
                <a:cubicBezTo>
                  <a:pt x="7911" y="3294"/>
                  <a:pt x="7980" y="2081"/>
                  <a:pt x="8048" y="885"/>
                </a:cubicBezTo>
                <a:cubicBezTo>
                  <a:pt x="8048" y="821"/>
                  <a:pt x="7994" y="786"/>
                  <a:pt x="7944" y="786"/>
                </a:cubicBezTo>
                <a:cubicBezTo>
                  <a:pt x="7900" y="786"/>
                  <a:pt x="7860" y="812"/>
                  <a:pt x="7860" y="868"/>
                </a:cubicBezTo>
                <a:cubicBezTo>
                  <a:pt x="7774" y="2081"/>
                  <a:pt x="7638" y="3294"/>
                  <a:pt x="7501" y="4490"/>
                </a:cubicBezTo>
                <a:cubicBezTo>
                  <a:pt x="6647" y="4422"/>
                  <a:pt x="5810" y="4354"/>
                  <a:pt x="4972" y="4285"/>
                </a:cubicBezTo>
                <a:cubicBezTo>
                  <a:pt x="5229" y="2901"/>
                  <a:pt x="5502" y="1534"/>
                  <a:pt x="5792" y="150"/>
                </a:cubicBezTo>
                <a:cubicBezTo>
                  <a:pt x="5803" y="96"/>
                  <a:pt x="5752" y="55"/>
                  <a:pt x="5708" y="55"/>
                </a:cubicBezTo>
                <a:cubicBezTo>
                  <a:pt x="5684" y="55"/>
                  <a:pt x="5662" y="68"/>
                  <a:pt x="5656" y="99"/>
                </a:cubicBezTo>
                <a:cubicBezTo>
                  <a:pt x="5229" y="1466"/>
                  <a:pt x="4887" y="2850"/>
                  <a:pt x="4614" y="4251"/>
                </a:cubicBezTo>
                <a:cubicBezTo>
                  <a:pt x="3435" y="4166"/>
                  <a:pt x="2239" y="4080"/>
                  <a:pt x="1043" y="4012"/>
                </a:cubicBezTo>
                <a:cubicBezTo>
                  <a:pt x="906" y="4029"/>
                  <a:pt x="906" y="4217"/>
                  <a:pt x="1025" y="4251"/>
                </a:cubicBezTo>
                <a:lnTo>
                  <a:pt x="4562" y="4610"/>
                </a:lnTo>
                <a:cubicBezTo>
                  <a:pt x="4391" y="5515"/>
                  <a:pt x="4238" y="6438"/>
                  <a:pt x="4101" y="7361"/>
                </a:cubicBezTo>
                <a:cubicBezTo>
                  <a:pt x="2768" y="7258"/>
                  <a:pt x="1435" y="7173"/>
                  <a:pt x="103" y="7104"/>
                </a:cubicBezTo>
                <a:cubicBezTo>
                  <a:pt x="0" y="7104"/>
                  <a:pt x="0" y="7258"/>
                  <a:pt x="103" y="7275"/>
                </a:cubicBezTo>
                <a:lnTo>
                  <a:pt x="4067" y="7634"/>
                </a:lnTo>
                <a:cubicBezTo>
                  <a:pt x="3896" y="8847"/>
                  <a:pt x="3725" y="10077"/>
                  <a:pt x="3554" y="11291"/>
                </a:cubicBezTo>
                <a:cubicBezTo>
                  <a:pt x="2649" y="11222"/>
                  <a:pt x="1726" y="11154"/>
                  <a:pt x="820" y="11103"/>
                </a:cubicBezTo>
                <a:cubicBezTo>
                  <a:pt x="632" y="11103"/>
                  <a:pt x="615" y="11376"/>
                  <a:pt x="803" y="11393"/>
                </a:cubicBezTo>
                <a:cubicBezTo>
                  <a:pt x="1709" y="11479"/>
                  <a:pt x="2597" y="11581"/>
                  <a:pt x="3503" y="11666"/>
                </a:cubicBezTo>
                <a:cubicBezTo>
                  <a:pt x="3247" y="13409"/>
                  <a:pt x="2922" y="15135"/>
                  <a:pt x="2495" y="16844"/>
                </a:cubicBezTo>
                <a:cubicBezTo>
                  <a:pt x="2484" y="16977"/>
                  <a:pt x="2595" y="17067"/>
                  <a:pt x="2712" y="17067"/>
                </a:cubicBezTo>
                <a:cubicBezTo>
                  <a:pt x="2775" y="17067"/>
                  <a:pt x="2840" y="17040"/>
                  <a:pt x="2888" y="16980"/>
                </a:cubicBezTo>
                <a:cubicBezTo>
                  <a:pt x="3469" y="15272"/>
                  <a:pt x="3742" y="13495"/>
                  <a:pt x="3930" y="11701"/>
                </a:cubicBezTo>
                <a:cubicBezTo>
                  <a:pt x="4733" y="11786"/>
                  <a:pt x="5553" y="11854"/>
                  <a:pt x="6356" y="11940"/>
                </a:cubicBezTo>
                <a:cubicBezTo>
                  <a:pt x="6237" y="12743"/>
                  <a:pt x="6100" y="13546"/>
                  <a:pt x="5963" y="14349"/>
                </a:cubicBezTo>
                <a:cubicBezTo>
                  <a:pt x="5963" y="14467"/>
                  <a:pt x="6054" y="14534"/>
                  <a:pt x="6143" y="14534"/>
                </a:cubicBezTo>
                <a:cubicBezTo>
                  <a:pt x="6210" y="14534"/>
                  <a:pt x="6276" y="14497"/>
                  <a:pt x="6305" y="14417"/>
                </a:cubicBezTo>
                <a:cubicBezTo>
                  <a:pt x="6527" y="13614"/>
                  <a:pt x="6715" y="12811"/>
                  <a:pt x="6869" y="11991"/>
                </a:cubicBezTo>
                <a:lnTo>
                  <a:pt x="8748" y="12162"/>
                </a:lnTo>
                <a:cubicBezTo>
                  <a:pt x="8543" y="13256"/>
                  <a:pt x="8321" y="14332"/>
                  <a:pt x="8133" y="15425"/>
                </a:cubicBezTo>
                <a:cubicBezTo>
                  <a:pt x="8113" y="15554"/>
                  <a:pt x="8238" y="15637"/>
                  <a:pt x="8359" y="15637"/>
                </a:cubicBezTo>
                <a:cubicBezTo>
                  <a:pt x="8446" y="15637"/>
                  <a:pt x="8532" y="15594"/>
                  <a:pt x="8560" y="15494"/>
                </a:cubicBezTo>
                <a:cubicBezTo>
                  <a:pt x="8834" y="14417"/>
                  <a:pt x="9073" y="13324"/>
                  <a:pt x="9295" y="12213"/>
                </a:cubicBezTo>
                <a:cubicBezTo>
                  <a:pt x="10132" y="12299"/>
                  <a:pt x="10970" y="12384"/>
                  <a:pt x="11807" y="12470"/>
                </a:cubicBezTo>
                <a:cubicBezTo>
                  <a:pt x="11653" y="13495"/>
                  <a:pt x="11516" y="14520"/>
                  <a:pt x="11465" y="15545"/>
                </a:cubicBezTo>
                <a:cubicBezTo>
                  <a:pt x="11455" y="15647"/>
                  <a:pt x="11554" y="15712"/>
                  <a:pt x="11643" y="15712"/>
                </a:cubicBezTo>
                <a:cubicBezTo>
                  <a:pt x="11703" y="15712"/>
                  <a:pt x="11759" y="15682"/>
                  <a:pt x="11773" y="15613"/>
                </a:cubicBezTo>
                <a:cubicBezTo>
                  <a:pt x="11995" y="14588"/>
                  <a:pt x="12166" y="13563"/>
                  <a:pt x="12302" y="12521"/>
                </a:cubicBezTo>
                <a:cubicBezTo>
                  <a:pt x="13088" y="12589"/>
                  <a:pt x="13874" y="12675"/>
                  <a:pt x="14677" y="12777"/>
                </a:cubicBezTo>
                <a:cubicBezTo>
                  <a:pt x="14421" y="14315"/>
                  <a:pt x="14182" y="15870"/>
                  <a:pt x="14062" y="17407"/>
                </a:cubicBezTo>
                <a:cubicBezTo>
                  <a:pt x="14052" y="17528"/>
                  <a:pt x="14166" y="17607"/>
                  <a:pt x="14272" y="17607"/>
                </a:cubicBezTo>
                <a:cubicBezTo>
                  <a:pt x="14346" y="17607"/>
                  <a:pt x="14417" y="17568"/>
                  <a:pt x="14438" y="17476"/>
                </a:cubicBezTo>
                <a:cubicBezTo>
                  <a:pt x="14763" y="15955"/>
                  <a:pt x="14985" y="14383"/>
                  <a:pt x="15173" y="12828"/>
                </a:cubicBezTo>
                <a:lnTo>
                  <a:pt x="16488" y="12982"/>
                </a:lnTo>
                <a:cubicBezTo>
                  <a:pt x="16266" y="14264"/>
                  <a:pt x="16164" y="15579"/>
                  <a:pt x="16181" y="16895"/>
                </a:cubicBezTo>
                <a:cubicBezTo>
                  <a:pt x="16181" y="17029"/>
                  <a:pt x="16298" y="17102"/>
                  <a:pt x="16410" y="17102"/>
                </a:cubicBezTo>
                <a:cubicBezTo>
                  <a:pt x="16511" y="17102"/>
                  <a:pt x="16608" y="17042"/>
                  <a:pt x="16608" y="16912"/>
                </a:cubicBezTo>
                <a:cubicBezTo>
                  <a:pt x="16591" y="15613"/>
                  <a:pt x="16693" y="14298"/>
                  <a:pt x="16916" y="13016"/>
                </a:cubicBezTo>
                <a:lnTo>
                  <a:pt x="18658" y="13221"/>
                </a:lnTo>
                <a:cubicBezTo>
                  <a:pt x="18453" y="14691"/>
                  <a:pt x="18385" y="16177"/>
                  <a:pt x="18436" y="17664"/>
                </a:cubicBezTo>
                <a:cubicBezTo>
                  <a:pt x="18445" y="17809"/>
                  <a:pt x="18565" y="17887"/>
                  <a:pt x="18676" y="17887"/>
                </a:cubicBezTo>
                <a:cubicBezTo>
                  <a:pt x="18773" y="17887"/>
                  <a:pt x="18863" y="17826"/>
                  <a:pt x="18863" y="17698"/>
                </a:cubicBezTo>
                <a:cubicBezTo>
                  <a:pt x="18829" y="16211"/>
                  <a:pt x="18915" y="14742"/>
                  <a:pt x="19120" y="13273"/>
                </a:cubicBezTo>
                <a:cubicBezTo>
                  <a:pt x="19752" y="13341"/>
                  <a:pt x="20367" y="13409"/>
                  <a:pt x="20982" y="13478"/>
                </a:cubicBezTo>
                <a:cubicBezTo>
                  <a:pt x="20777" y="15220"/>
                  <a:pt x="20760" y="16980"/>
                  <a:pt x="20914" y="18740"/>
                </a:cubicBezTo>
                <a:cubicBezTo>
                  <a:pt x="20921" y="18861"/>
                  <a:pt x="21001" y="18913"/>
                  <a:pt x="21092" y="18913"/>
                </a:cubicBezTo>
                <a:cubicBezTo>
                  <a:pt x="21220" y="18913"/>
                  <a:pt x="21368" y="18808"/>
                  <a:pt x="21358" y="18638"/>
                </a:cubicBezTo>
                <a:cubicBezTo>
                  <a:pt x="21221" y="16929"/>
                  <a:pt x="21256" y="15220"/>
                  <a:pt x="21478" y="13512"/>
                </a:cubicBezTo>
                <a:cubicBezTo>
                  <a:pt x="22195" y="13597"/>
                  <a:pt x="22930" y="13666"/>
                  <a:pt x="23648" y="13734"/>
                </a:cubicBezTo>
                <a:cubicBezTo>
                  <a:pt x="23653" y="13734"/>
                  <a:pt x="23659" y="13734"/>
                  <a:pt x="23664" y="13734"/>
                </a:cubicBezTo>
                <a:cubicBezTo>
                  <a:pt x="23922" y="13734"/>
                  <a:pt x="23932" y="13340"/>
                  <a:pt x="23665" y="13307"/>
                </a:cubicBezTo>
                <a:cubicBezTo>
                  <a:pt x="22964" y="13204"/>
                  <a:pt x="22247" y="13102"/>
                  <a:pt x="21529" y="13016"/>
                </a:cubicBezTo>
                <a:cubicBezTo>
                  <a:pt x="21649" y="11854"/>
                  <a:pt x="21819" y="10693"/>
                  <a:pt x="21973" y="9531"/>
                </a:cubicBezTo>
                <a:cubicBezTo>
                  <a:pt x="22588" y="9582"/>
                  <a:pt x="23186" y="9633"/>
                  <a:pt x="23801" y="9684"/>
                </a:cubicBezTo>
                <a:cubicBezTo>
                  <a:pt x="23807" y="9685"/>
                  <a:pt x="23812" y="9685"/>
                  <a:pt x="23818" y="9685"/>
                </a:cubicBezTo>
                <a:cubicBezTo>
                  <a:pt x="24075" y="9685"/>
                  <a:pt x="24086" y="9291"/>
                  <a:pt x="23818" y="9257"/>
                </a:cubicBezTo>
                <a:cubicBezTo>
                  <a:pt x="23238" y="9155"/>
                  <a:pt x="22640" y="9069"/>
                  <a:pt x="22041" y="8984"/>
                </a:cubicBezTo>
                <a:cubicBezTo>
                  <a:pt x="22144" y="8181"/>
                  <a:pt x="22229" y="7361"/>
                  <a:pt x="22281" y="6558"/>
                </a:cubicBezTo>
                <a:lnTo>
                  <a:pt x="23562" y="6712"/>
                </a:lnTo>
                <a:cubicBezTo>
                  <a:pt x="23577" y="6714"/>
                  <a:pt x="23591" y="6715"/>
                  <a:pt x="23604" y="6715"/>
                </a:cubicBezTo>
                <a:cubicBezTo>
                  <a:pt x="23855" y="6715"/>
                  <a:pt x="23872" y="6283"/>
                  <a:pt x="23596" y="6250"/>
                </a:cubicBezTo>
                <a:lnTo>
                  <a:pt x="22315" y="6096"/>
                </a:lnTo>
                <a:cubicBezTo>
                  <a:pt x="22366" y="4969"/>
                  <a:pt x="22349" y="3824"/>
                  <a:pt x="22247" y="2696"/>
                </a:cubicBezTo>
                <a:cubicBezTo>
                  <a:pt x="22239" y="2632"/>
                  <a:pt x="22182" y="2602"/>
                  <a:pt x="22124" y="2602"/>
                </a:cubicBezTo>
                <a:cubicBezTo>
                  <a:pt x="22058" y="2602"/>
                  <a:pt x="21990" y="2641"/>
                  <a:pt x="21990" y="2713"/>
                </a:cubicBezTo>
                <a:cubicBezTo>
                  <a:pt x="22041" y="3824"/>
                  <a:pt x="22007" y="4935"/>
                  <a:pt x="21905" y="6045"/>
                </a:cubicBezTo>
                <a:lnTo>
                  <a:pt x="20350" y="5857"/>
                </a:lnTo>
                <a:cubicBezTo>
                  <a:pt x="20538" y="4678"/>
                  <a:pt x="20675" y="3499"/>
                  <a:pt x="20743" y="2303"/>
                </a:cubicBezTo>
                <a:cubicBezTo>
                  <a:pt x="20743" y="2222"/>
                  <a:pt x="20676" y="2179"/>
                  <a:pt x="20613" y="2179"/>
                </a:cubicBezTo>
                <a:cubicBezTo>
                  <a:pt x="20557" y="2179"/>
                  <a:pt x="20504" y="2214"/>
                  <a:pt x="20504" y="2286"/>
                </a:cubicBezTo>
                <a:cubicBezTo>
                  <a:pt x="20384" y="3465"/>
                  <a:pt x="20196" y="4644"/>
                  <a:pt x="19974" y="5806"/>
                </a:cubicBezTo>
                <a:lnTo>
                  <a:pt x="18556" y="5635"/>
                </a:lnTo>
                <a:cubicBezTo>
                  <a:pt x="18812" y="4507"/>
                  <a:pt x="19051" y="3363"/>
                  <a:pt x="19222" y="2218"/>
                </a:cubicBezTo>
                <a:cubicBezTo>
                  <a:pt x="19233" y="2146"/>
                  <a:pt x="19162" y="2099"/>
                  <a:pt x="19101" y="2099"/>
                </a:cubicBezTo>
                <a:cubicBezTo>
                  <a:pt x="19060" y="2099"/>
                  <a:pt x="19024" y="2119"/>
                  <a:pt x="19017" y="2167"/>
                </a:cubicBezTo>
                <a:cubicBezTo>
                  <a:pt x="18778" y="3311"/>
                  <a:pt x="18488" y="4456"/>
                  <a:pt x="18180" y="5584"/>
                </a:cubicBezTo>
                <a:cubicBezTo>
                  <a:pt x="17531" y="5515"/>
                  <a:pt x="16864" y="5430"/>
                  <a:pt x="16215" y="5362"/>
                </a:cubicBezTo>
                <a:cubicBezTo>
                  <a:pt x="16420" y="3858"/>
                  <a:pt x="16625" y="2372"/>
                  <a:pt x="16711" y="868"/>
                </a:cubicBezTo>
                <a:cubicBezTo>
                  <a:pt x="16711" y="838"/>
                  <a:pt x="16682" y="820"/>
                  <a:pt x="16654" y="820"/>
                </a:cubicBezTo>
                <a:cubicBezTo>
                  <a:pt x="16634" y="820"/>
                  <a:pt x="16615" y="829"/>
                  <a:pt x="16608" y="851"/>
                </a:cubicBezTo>
                <a:cubicBezTo>
                  <a:pt x="16283" y="2320"/>
                  <a:pt x="16027" y="3807"/>
                  <a:pt x="15822" y="5310"/>
                </a:cubicBezTo>
                <a:cubicBezTo>
                  <a:pt x="14968" y="5208"/>
                  <a:pt x="14113" y="5122"/>
                  <a:pt x="13259" y="5037"/>
                </a:cubicBezTo>
                <a:cubicBezTo>
                  <a:pt x="13464" y="3516"/>
                  <a:pt x="13652" y="1996"/>
                  <a:pt x="13840" y="492"/>
                </a:cubicBezTo>
                <a:cubicBezTo>
                  <a:pt x="13849" y="420"/>
                  <a:pt x="13800" y="381"/>
                  <a:pt x="13748" y="381"/>
                </a:cubicBezTo>
                <a:cubicBezTo>
                  <a:pt x="13701" y="381"/>
                  <a:pt x="13651" y="411"/>
                  <a:pt x="13635" y="475"/>
                </a:cubicBezTo>
                <a:cubicBezTo>
                  <a:pt x="13396" y="1979"/>
                  <a:pt x="13174" y="3482"/>
                  <a:pt x="12952" y="5003"/>
                </a:cubicBezTo>
                <a:cubicBezTo>
                  <a:pt x="12097" y="4917"/>
                  <a:pt x="11226" y="4815"/>
                  <a:pt x="10372" y="4730"/>
                </a:cubicBezTo>
                <a:cubicBezTo>
                  <a:pt x="10525" y="3175"/>
                  <a:pt x="10628" y="1620"/>
                  <a:pt x="10679" y="65"/>
                </a:cubicBezTo>
                <a:cubicBezTo>
                  <a:pt x="10671" y="22"/>
                  <a:pt x="10636" y="1"/>
                  <a:pt x="10602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grpSp>
        <p:nvGrpSpPr>
          <p:cNvPr id="14" name="Google Shape;14;p2"/>
          <p:cNvGrpSpPr/>
          <p:nvPr/>
        </p:nvGrpSpPr>
        <p:grpSpPr>
          <a:xfrm rot="10800000">
            <a:off x="344944" y="209656"/>
            <a:ext cx="688306" cy="735693"/>
            <a:chOff x="429300" y="4124275"/>
            <a:chExt cx="381650" cy="407925"/>
          </a:xfrm>
        </p:grpSpPr>
        <p:sp>
          <p:nvSpPr>
            <p:cNvPr id="15" name="Google Shape;15;p2"/>
            <p:cNvSpPr/>
            <p:nvPr/>
          </p:nvSpPr>
          <p:spPr>
            <a:xfrm>
              <a:off x="532850" y="4381150"/>
              <a:ext cx="124750" cy="103225"/>
            </a:xfrm>
            <a:custGeom>
              <a:avLst/>
              <a:gdLst/>
              <a:ahLst/>
              <a:cxnLst/>
              <a:rect l="l" t="t" r="r" b="b"/>
              <a:pathLst>
                <a:path w="4990" h="4129" extrusionOk="0">
                  <a:moveTo>
                    <a:pt x="2508" y="1"/>
                  </a:moveTo>
                  <a:cubicBezTo>
                    <a:pt x="2308" y="1"/>
                    <a:pt x="2122" y="107"/>
                    <a:pt x="2085" y="351"/>
                  </a:cubicBezTo>
                  <a:cubicBezTo>
                    <a:pt x="2034" y="727"/>
                    <a:pt x="1965" y="1188"/>
                    <a:pt x="1931" y="1666"/>
                  </a:cubicBezTo>
                  <a:cubicBezTo>
                    <a:pt x="1419" y="1769"/>
                    <a:pt x="923" y="1888"/>
                    <a:pt x="462" y="1974"/>
                  </a:cubicBezTo>
                  <a:cubicBezTo>
                    <a:pt x="0" y="2059"/>
                    <a:pt x="171" y="2691"/>
                    <a:pt x="564" y="2726"/>
                  </a:cubicBezTo>
                  <a:cubicBezTo>
                    <a:pt x="991" y="2777"/>
                    <a:pt x="1470" y="2828"/>
                    <a:pt x="1948" y="2879"/>
                  </a:cubicBezTo>
                  <a:cubicBezTo>
                    <a:pt x="2000" y="3307"/>
                    <a:pt x="2170" y="3700"/>
                    <a:pt x="2444" y="4024"/>
                  </a:cubicBezTo>
                  <a:cubicBezTo>
                    <a:pt x="2515" y="4096"/>
                    <a:pt x="2608" y="4128"/>
                    <a:pt x="2700" y="4128"/>
                  </a:cubicBezTo>
                  <a:cubicBezTo>
                    <a:pt x="2828" y="4128"/>
                    <a:pt x="2955" y="4065"/>
                    <a:pt x="3025" y="3956"/>
                  </a:cubicBezTo>
                  <a:cubicBezTo>
                    <a:pt x="3179" y="3631"/>
                    <a:pt x="3230" y="3289"/>
                    <a:pt x="3213" y="2948"/>
                  </a:cubicBezTo>
                  <a:cubicBezTo>
                    <a:pt x="3572" y="2948"/>
                    <a:pt x="3947" y="2914"/>
                    <a:pt x="4306" y="2828"/>
                  </a:cubicBezTo>
                  <a:cubicBezTo>
                    <a:pt x="4921" y="2674"/>
                    <a:pt x="4990" y="1632"/>
                    <a:pt x="4306" y="1530"/>
                  </a:cubicBezTo>
                  <a:cubicBezTo>
                    <a:pt x="4052" y="1496"/>
                    <a:pt x="3792" y="1478"/>
                    <a:pt x="3533" y="1478"/>
                  </a:cubicBezTo>
                  <a:cubicBezTo>
                    <a:pt x="3391" y="1478"/>
                    <a:pt x="3249" y="1483"/>
                    <a:pt x="3110" y="1495"/>
                  </a:cubicBezTo>
                  <a:cubicBezTo>
                    <a:pt x="3093" y="1171"/>
                    <a:pt x="3076" y="829"/>
                    <a:pt x="3059" y="487"/>
                  </a:cubicBezTo>
                  <a:cubicBezTo>
                    <a:pt x="3059" y="186"/>
                    <a:pt x="2772" y="1"/>
                    <a:pt x="250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677650" y="4442725"/>
              <a:ext cx="128925" cy="89475"/>
            </a:xfrm>
            <a:custGeom>
              <a:avLst/>
              <a:gdLst/>
              <a:ahLst/>
              <a:cxnLst/>
              <a:rect l="l" t="t" r="r" b="b"/>
              <a:pathLst>
                <a:path w="5157" h="3579" extrusionOk="0">
                  <a:moveTo>
                    <a:pt x="2000" y="1"/>
                  </a:moveTo>
                  <a:cubicBezTo>
                    <a:pt x="1832" y="1"/>
                    <a:pt x="1675" y="95"/>
                    <a:pt x="1624" y="314"/>
                  </a:cubicBezTo>
                  <a:cubicBezTo>
                    <a:pt x="1538" y="656"/>
                    <a:pt x="1487" y="997"/>
                    <a:pt x="1453" y="1339"/>
                  </a:cubicBezTo>
                  <a:cubicBezTo>
                    <a:pt x="1180" y="1373"/>
                    <a:pt x="889" y="1390"/>
                    <a:pt x="616" y="1390"/>
                  </a:cubicBezTo>
                  <a:cubicBezTo>
                    <a:pt x="1" y="1407"/>
                    <a:pt x="18" y="2262"/>
                    <a:pt x="616" y="2330"/>
                  </a:cubicBezTo>
                  <a:cubicBezTo>
                    <a:pt x="889" y="2347"/>
                    <a:pt x="1180" y="2381"/>
                    <a:pt x="1470" y="2398"/>
                  </a:cubicBezTo>
                  <a:cubicBezTo>
                    <a:pt x="1487" y="2706"/>
                    <a:pt x="1573" y="2996"/>
                    <a:pt x="1675" y="3287"/>
                  </a:cubicBezTo>
                  <a:cubicBezTo>
                    <a:pt x="1763" y="3493"/>
                    <a:pt x="1921" y="3578"/>
                    <a:pt x="2089" y="3578"/>
                  </a:cubicBezTo>
                  <a:cubicBezTo>
                    <a:pt x="2381" y="3578"/>
                    <a:pt x="2702" y="3322"/>
                    <a:pt x="2735" y="2996"/>
                  </a:cubicBezTo>
                  <a:cubicBezTo>
                    <a:pt x="2735" y="2808"/>
                    <a:pt x="2735" y="2603"/>
                    <a:pt x="2700" y="2415"/>
                  </a:cubicBezTo>
                  <a:cubicBezTo>
                    <a:pt x="3247" y="2415"/>
                    <a:pt x="3811" y="2347"/>
                    <a:pt x="4358" y="2245"/>
                  </a:cubicBezTo>
                  <a:cubicBezTo>
                    <a:pt x="5156" y="2082"/>
                    <a:pt x="4851" y="955"/>
                    <a:pt x="4110" y="955"/>
                  </a:cubicBezTo>
                  <a:cubicBezTo>
                    <a:pt x="4074" y="955"/>
                    <a:pt x="4037" y="958"/>
                    <a:pt x="3999" y="963"/>
                  </a:cubicBezTo>
                  <a:cubicBezTo>
                    <a:pt x="3503" y="1032"/>
                    <a:pt x="3025" y="1117"/>
                    <a:pt x="2547" y="1202"/>
                  </a:cubicBezTo>
                  <a:cubicBezTo>
                    <a:pt x="2529" y="946"/>
                    <a:pt x="2512" y="690"/>
                    <a:pt x="2495" y="433"/>
                  </a:cubicBezTo>
                  <a:cubicBezTo>
                    <a:pt x="2466" y="169"/>
                    <a:pt x="2224" y="1"/>
                    <a:pt x="2000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696025" y="4266725"/>
              <a:ext cx="114925" cy="93200"/>
            </a:xfrm>
            <a:custGeom>
              <a:avLst/>
              <a:gdLst/>
              <a:ahLst/>
              <a:cxnLst/>
              <a:rect l="l" t="t" r="r" b="b"/>
              <a:pathLst>
                <a:path w="4597" h="3728" extrusionOk="0">
                  <a:moveTo>
                    <a:pt x="1824" y="0"/>
                  </a:moveTo>
                  <a:cubicBezTo>
                    <a:pt x="1686" y="0"/>
                    <a:pt x="1558" y="80"/>
                    <a:pt x="1521" y="263"/>
                  </a:cubicBezTo>
                  <a:cubicBezTo>
                    <a:pt x="1419" y="742"/>
                    <a:pt x="1367" y="1220"/>
                    <a:pt x="1367" y="1715"/>
                  </a:cubicBezTo>
                  <a:cubicBezTo>
                    <a:pt x="940" y="1767"/>
                    <a:pt x="530" y="1920"/>
                    <a:pt x="188" y="2177"/>
                  </a:cubicBezTo>
                  <a:cubicBezTo>
                    <a:pt x="0" y="2365"/>
                    <a:pt x="86" y="2689"/>
                    <a:pt x="342" y="2775"/>
                  </a:cubicBezTo>
                  <a:cubicBezTo>
                    <a:pt x="570" y="2816"/>
                    <a:pt x="797" y="2839"/>
                    <a:pt x="1029" y="2839"/>
                  </a:cubicBezTo>
                  <a:cubicBezTo>
                    <a:pt x="1180" y="2839"/>
                    <a:pt x="1332" y="2829"/>
                    <a:pt x="1487" y="2809"/>
                  </a:cubicBezTo>
                  <a:cubicBezTo>
                    <a:pt x="1521" y="3048"/>
                    <a:pt x="1607" y="3270"/>
                    <a:pt x="1692" y="3475"/>
                  </a:cubicBezTo>
                  <a:cubicBezTo>
                    <a:pt x="1777" y="3651"/>
                    <a:pt x="1943" y="3728"/>
                    <a:pt x="2115" y="3728"/>
                  </a:cubicBezTo>
                  <a:cubicBezTo>
                    <a:pt x="2394" y="3728"/>
                    <a:pt x="2687" y="3526"/>
                    <a:pt x="2666" y="3219"/>
                  </a:cubicBezTo>
                  <a:cubicBezTo>
                    <a:pt x="2666" y="3082"/>
                    <a:pt x="2649" y="2946"/>
                    <a:pt x="2615" y="2826"/>
                  </a:cubicBezTo>
                  <a:lnTo>
                    <a:pt x="2615" y="2826"/>
                  </a:lnTo>
                  <a:cubicBezTo>
                    <a:pt x="2847" y="2847"/>
                    <a:pt x="3073" y="2862"/>
                    <a:pt x="3296" y="2862"/>
                  </a:cubicBezTo>
                  <a:cubicBezTo>
                    <a:pt x="3434" y="2862"/>
                    <a:pt x="3571" y="2856"/>
                    <a:pt x="3708" y="2843"/>
                  </a:cubicBezTo>
                  <a:cubicBezTo>
                    <a:pt x="4375" y="2775"/>
                    <a:pt x="4597" y="1835"/>
                    <a:pt x="3879" y="1630"/>
                  </a:cubicBezTo>
                  <a:cubicBezTo>
                    <a:pt x="3590" y="1560"/>
                    <a:pt x="3295" y="1525"/>
                    <a:pt x="2998" y="1525"/>
                  </a:cubicBezTo>
                  <a:cubicBezTo>
                    <a:pt x="2785" y="1525"/>
                    <a:pt x="2572" y="1543"/>
                    <a:pt x="2358" y="1579"/>
                  </a:cubicBezTo>
                  <a:cubicBezTo>
                    <a:pt x="2307" y="1169"/>
                    <a:pt x="2290" y="776"/>
                    <a:pt x="2239" y="366"/>
                  </a:cubicBezTo>
                  <a:cubicBezTo>
                    <a:pt x="2209" y="141"/>
                    <a:pt x="2007" y="0"/>
                    <a:pt x="182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8;p2"/>
            <p:cNvSpPr/>
            <p:nvPr/>
          </p:nvSpPr>
          <p:spPr>
            <a:xfrm>
              <a:off x="561900" y="4230525"/>
              <a:ext cx="101675" cy="95125"/>
            </a:xfrm>
            <a:custGeom>
              <a:avLst/>
              <a:gdLst/>
              <a:ahLst/>
              <a:cxnLst/>
              <a:rect l="l" t="t" r="r" b="b"/>
              <a:pathLst>
                <a:path w="4067" h="3805" extrusionOk="0">
                  <a:moveTo>
                    <a:pt x="2093" y="0"/>
                  </a:moveTo>
                  <a:cubicBezTo>
                    <a:pt x="1834" y="0"/>
                    <a:pt x="1581" y="176"/>
                    <a:pt x="1572" y="532"/>
                  </a:cubicBezTo>
                  <a:cubicBezTo>
                    <a:pt x="1572" y="925"/>
                    <a:pt x="1589" y="1335"/>
                    <a:pt x="1624" y="1728"/>
                  </a:cubicBezTo>
                  <a:cubicBezTo>
                    <a:pt x="1231" y="1745"/>
                    <a:pt x="820" y="1797"/>
                    <a:pt x="428" y="1865"/>
                  </a:cubicBezTo>
                  <a:cubicBezTo>
                    <a:pt x="0" y="1933"/>
                    <a:pt x="52" y="2583"/>
                    <a:pt x="428" y="2685"/>
                  </a:cubicBezTo>
                  <a:cubicBezTo>
                    <a:pt x="872" y="2805"/>
                    <a:pt x="1333" y="2890"/>
                    <a:pt x="1794" y="2941"/>
                  </a:cubicBezTo>
                  <a:cubicBezTo>
                    <a:pt x="1846" y="3198"/>
                    <a:pt x="1965" y="3437"/>
                    <a:pt x="2136" y="3625"/>
                  </a:cubicBezTo>
                  <a:cubicBezTo>
                    <a:pt x="2246" y="3748"/>
                    <a:pt x="2390" y="3804"/>
                    <a:pt x="2533" y="3804"/>
                  </a:cubicBezTo>
                  <a:cubicBezTo>
                    <a:pt x="2769" y="3804"/>
                    <a:pt x="3002" y="3651"/>
                    <a:pt x="3076" y="3386"/>
                  </a:cubicBezTo>
                  <a:cubicBezTo>
                    <a:pt x="3093" y="3266"/>
                    <a:pt x="3093" y="3146"/>
                    <a:pt x="3093" y="3010"/>
                  </a:cubicBezTo>
                  <a:lnTo>
                    <a:pt x="3264" y="3010"/>
                  </a:lnTo>
                  <a:cubicBezTo>
                    <a:pt x="4067" y="3010"/>
                    <a:pt x="4033" y="1848"/>
                    <a:pt x="3247" y="1762"/>
                  </a:cubicBezTo>
                  <a:cubicBezTo>
                    <a:pt x="3110" y="1745"/>
                    <a:pt x="2956" y="1745"/>
                    <a:pt x="2802" y="1728"/>
                  </a:cubicBezTo>
                  <a:cubicBezTo>
                    <a:pt x="2734" y="1335"/>
                    <a:pt x="2683" y="925"/>
                    <a:pt x="2649" y="532"/>
                  </a:cubicBezTo>
                  <a:cubicBezTo>
                    <a:pt x="2623" y="180"/>
                    <a:pt x="2355" y="0"/>
                    <a:pt x="2093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9;p2"/>
            <p:cNvSpPr/>
            <p:nvPr/>
          </p:nvSpPr>
          <p:spPr>
            <a:xfrm>
              <a:off x="638775" y="4124275"/>
              <a:ext cx="96150" cy="95600"/>
            </a:xfrm>
            <a:custGeom>
              <a:avLst/>
              <a:gdLst/>
              <a:ahLst/>
              <a:cxnLst/>
              <a:rect l="l" t="t" r="r" b="b"/>
              <a:pathLst>
                <a:path w="3846" h="3824" extrusionOk="0">
                  <a:moveTo>
                    <a:pt x="2266" y="0"/>
                  </a:moveTo>
                  <a:cubicBezTo>
                    <a:pt x="2054" y="0"/>
                    <a:pt x="1856" y="115"/>
                    <a:pt x="1812" y="374"/>
                  </a:cubicBezTo>
                  <a:cubicBezTo>
                    <a:pt x="1778" y="647"/>
                    <a:pt x="1727" y="938"/>
                    <a:pt x="1692" y="1228"/>
                  </a:cubicBezTo>
                  <a:cubicBezTo>
                    <a:pt x="1282" y="1245"/>
                    <a:pt x="872" y="1314"/>
                    <a:pt x="479" y="1433"/>
                  </a:cubicBezTo>
                  <a:cubicBezTo>
                    <a:pt x="103" y="1587"/>
                    <a:pt x="1" y="2185"/>
                    <a:pt x="479" y="2288"/>
                  </a:cubicBezTo>
                  <a:cubicBezTo>
                    <a:pt x="766" y="2340"/>
                    <a:pt x="1064" y="2362"/>
                    <a:pt x="1363" y="2362"/>
                  </a:cubicBezTo>
                  <a:cubicBezTo>
                    <a:pt x="1456" y="2362"/>
                    <a:pt x="1548" y="2360"/>
                    <a:pt x="1641" y="2356"/>
                  </a:cubicBezTo>
                  <a:cubicBezTo>
                    <a:pt x="1641" y="2766"/>
                    <a:pt x="1727" y="3159"/>
                    <a:pt x="1897" y="3535"/>
                  </a:cubicBezTo>
                  <a:cubicBezTo>
                    <a:pt x="1995" y="3731"/>
                    <a:pt x="2207" y="3824"/>
                    <a:pt x="2418" y="3824"/>
                  </a:cubicBezTo>
                  <a:cubicBezTo>
                    <a:pt x="2685" y="3824"/>
                    <a:pt x="2953" y="3675"/>
                    <a:pt x="2991" y="3398"/>
                  </a:cubicBezTo>
                  <a:cubicBezTo>
                    <a:pt x="3025" y="3074"/>
                    <a:pt x="3025" y="2749"/>
                    <a:pt x="2974" y="2424"/>
                  </a:cubicBezTo>
                  <a:lnTo>
                    <a:pt x="3025" y="2424"/>
                  </a:lnTo>
                  <a:cubicBezTo>
                    <a:pt x="3845" y="2407"/>
                    <a:pt x="3794" y="1262"/>
                    <a:pt x="3025" y="1177"/>
                  </a:cubicBezTo>
                  <a:lnTo>
                    <a:pt x="2871" y="1177"/>
                  </a:lnTo>
                  <a:cubicBezTo>
                    <a:pt x="2871" y="972"/>
                    <a:pt x="2854" y="733"/>
                    <a:pt x="2854" y="528"/>
                  </a:cubicBezTo>
                  <a:cubicBezTo>
                    <a:pt x="2845" y="198"/>
                    <a:pt x="2543" y="0"/>
                    <a:pt x="226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0;p2"/>
            <p:cNvSpPr/>
            <p:nvPr/>
          </p:nvSpPr>
          <p:spPr>
            <a:xfrm>
              <a:off x="429300" y="4297650"/>
              <a:ext cx="113925" cy="83825"/>
            </a:xfrm>
            <a:custGeom>
              <a:avLst/>
              <a:gdLst/>
              <a:ahLst/>
              <a:cxnLst/>
              <a:rect l="l" t="t" r="r" b="b"/>
              <a:pathLst>
                <a:path w="4557" h="3353" extrusionOk="0">
                  <a:moveTo>
                    <a:pt x="2160" y="0"/>
                  </a:moveTo>
                  <a:cubicBezTo>
                    <a:pt x="1938" y="0"/>
                    <a:pt x="1714" y="145"/>
                    <a:pt x="1733" y="410"/>
                  </a:cubicBezTo>
                  <a:cubicBezTo>
                    <a:pt x="1768" y="615"/>
                    <a:pt x="1768" y="820"/>
                    <a:pt x="1785" y="1008"/>
                  </a:cubicBezTo>
                  <a:cubicBezTo>
                    <a:pt x="1375" y="1008"/>
                    <a:pt x="982" y="1008"/>
                    <a:pt x="571" y="991"/>
                  </a:cubicBezTo>
                  <a:cubicBezTo>
                    <a:pt x="561" y="990"/>
                    <a:pt x="551" y="990"/>
                    <a:pt x="541" y="990"/>
                  </a:cubicBezTo>
                  <a:cubicBezTo>
                    <a:pt x="89" y="990"/>
                    <a:pt x="1" y="1728"/>
                    <a:pt x="469" y="1828"/>
                  </a:cubicBezTo>
                  <a:cubicBezTo>
                    <a:pt x="896" y="1914"/>
                    <a:pt x="1323" y="1999"/>
                    <a:pt x="1768" y="2050"/>
                  </a:cubicBezTo>
                  <a:cubicBezTo>
                    <a:pt x="1716" y="2341"/>
                    <a:pt x="1716" y="2665"/>
                    <a:pt x="1768" y="2973"/>
                  </a:cubicBezTo>
                  <a:cubicBezTo>
                    <a:pt x="1816" y="3238"/>
                    <a:pt x="2012" y="3352"/>
                    <a:pt x="2223" y="3352"/>
                  </a:cubicBezTo>
                  <a:cubicBezTo>
                    <a:pt x="2461" y="3352"/>
                    <a:pt x="2719" y="3208"/>
                    <a:pt x="2810" y="2973"/>
                  </a:cubicBezTo>
                  <a:cubicBezTo>
                    <a:pt x="2895" y="2700"/>
                    <a:pt x="2929" y="2426"/>
                    <a:pt x="2912" y="2170"/>
                  </a:cubicBezTo>
                  <a:lnTo>
                    <a:pt x="2912" y="2170"/>
                  </a:lnTo>
                  <a:cubicBezTo>
                    <a:pt x="3169" y="2187"/>
                    <a:pt x="3442" y="2187"/>
                    <a:pt x="3715" y="2204"/>
                  </a:cubicBezTo>
                  <a:cubicBezTo>
                    <a:pt x="3720" y="2204"/>
                    <a:pt x="3726" y="2204"/>
                    <a:pt x="3731" y="2204"/>
                  </a:cubicBezTo>
                  <a:cubicBezTo>
                    <a:pt x="4556" y="2204"/>
                    <a:pt x="4533" y="883"/>
                    <a:pt x="3797" y="883"/>
                  </a:cubicBezTo>
                  <a:cubicBezTo>
                    <a:pt x="3771" y="883"/>
                    <a:pt x="3744" y="885"/>
                    <a:pt x="3715" y="889"/>
                  </a:cubicBezTo>
                  <a:cubicBezTo>
                    <a:pt x="3391" y="923"/>
                    <a:pt x="3066" y="957"/>
                    <a:pt x="2741" y="974"/>
                  </a:cubicBezTo>
                  <a:cubicBezTo>
                    <a:pt x="2673" y="735"/>
                    <a:pt x="2622" y="496"/>
                    <a:pt x="2571" y="290"/>
                  </a:cubicBezTo>
                  <a:cubicBezTo>
                    <a:pt x="2517" y="93"/>
                    <a:pt x="2339" y="0"/>
                    <a:pt x="216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1" name="Google Shape;21;p2"/>
          <p:cNvGrpSpPr/>
          <p:nvPr/>
        </p:nvGrpSpPr>
        <p:grpSpPr>
          <a:xfrm>
            <a:off x="8530802" y="896316"/>
            <a:ext cx="288075" cy="313736"/>
            <a:chOff x="1022652" y="639441"/>
            <a:chExt cx="288075" cy="313736"/>
          </a:xfrm>
        </p:grpSpPr>
        <p:sp>
          <p:nvSpPr>
            <p:cNvPr id="22" name="Google Shape;22;p2"/>
            <p:cNvSpPr/>
            <p:nvPr/>
          </p:nvSpPr>
          <p:spPr>
            <a:xfrm>
              <a:off x="1040821" y="639441"/>
              <a:ext cx="269907" cy="307305"/>
            </a:xfrm>
            <a:custGeom>
              <a:avLst/>
              <a:gdLst/>
              <a:ahLst/>
              <a:cxnLst/>
              <a:rect l="l" t="t" r="r" b="b"/>
              <a:pathLst>
                <a:path w="4323" h="4922" fill="none" extrusionOk="0">
                  <a:moveTo>
                    <a:pt x="649" y="2734"/>
                  </a:moveTo>
                  <a:cubicBezTo>
                    <a:pt x="666" y="2734"/>
                    <a:pt x="666" y="2717"/>
                    <a:pt x="666" y="2700"/>
                  </a:cubicBezTo>
                  <a:cubicBezTo>
                    <a:pt x="649" y="2700"/>
                    <a:pt x="598" y="2683"/>
                    <a:pt x="581" y="2683"/>
                  </a:cubicBezTo>
                  <a:cubicBezTo>
                    <a:pt x="581" y="2700"/>
                    <a:pt x="564" y="2752"/>
                    <a:pt x="564" y="2786"/>
                  </a:cubicBezTo>
                  <a:cubicBezTo>
                    <a:pt x="547" y="2752"/>
                    <a:pt x="513" y="2734"/>
                    <a:pt x="496" y="2700"/>
                  </a:cubicBezTo>
                  <a:cubicBezTo>
                    <a:pt x="444" y="2307"/>
                    <a:pt x="256" y="1931"/>
                    <a:pt x="0" y="1624"/>
                  </a:cubicBezTo>
                  <a:lnTo>
                    <a:pt x="205" y="1316"/>
                  </a:lnTo>
                  <a:lnTo>
                    <a:pt x="1572" y="1385"/>
                  </a:lnTo>
                  <a:cubicBezTo>
                    <a:pt x="1692" y="1214"/>
                    <a:pt x="1794" y="1026"/>
                    <a:pt x="1863" y="838"/>
                  </a:cubicBezTo>
                  <a:cubicBezTo>
                    <a:pt x="1914" y="650"/>
                    <a:pt x="1982" y="479"/>
                    <a:pt x="2085" y="308"/>
                  </a:cubicBezTo>
                  <a:cubicBezTo>
                    <a:pt x="2119" y="240"/>
                    <a:pt x="2187" y="172"/>
                    <a:pt x="2255" y="137"/>
                  </a:cubicBezTo>
                  <a:cubicBezTo>
                    <a:pt x="2375" y="86"/>
                    <a:pt x="2495" y="35"/>
                    <a:pt x="2614" y="1"/>
                  </a:cubicBezTo>
                  <a:cubicBezTo>
                    <a:pt x="2666" y="52"/>
                    <a:pt x="2700" y="120"/>
                    <a:pt x="2717" y="189"/>
                  </a:cubicBezTo>
                  <a:cubicBezTo>
                    <a:pt x="2768" y="394"/>
                    <a:pt x="2768" y="599"/>
                    <a:pt x="2717" y="804"/>
                  </a:cubicBezTo>
                  <a:cubicBezTo>
                    <a:pt x="2648" y="1060"/>
                    <a:pt x="2597" y="1299"/>
                    <a:pt x="2563" y="1556"/>
                  </a:cubicBezTo>
                  <a:cubicBezTo>
                    <a:pt x="2529" y="1778"/>
                    <a:pt x="2597" y="1846"/>
                    <a:pt x="2785" y="1914"/>
                  </a:cubicBezTo>
                  <a:cubicBezTo>
                    <a:pt x="3246" y="2068"/>
                    <a:pt x="3691" y="2222"/>
                    <a:pt x="4152" y="2393"/>
                  </a:cubicBezTo>
                  <a:cubicBezTo>
                    <a:pt x="4203" y="2410"/>
                    <a:pt x="4255" y="2478"/>
                    <a:pt x="4289" y="2512"/>
                  </a:cubicBezTo>
                  <a:cubicBezTo>
                    <a:pt x="4323" y="2683"/>
                    <a:pt x="4220" y="2871"/>
                    <a:pt x="4050" y="2940"/>
                  </a:cubicBezTo>
                  <a:cubicBezTo>
                    <a:pt x="3879" y="3025"/>
                    <a:pt x="3708" y="3093"/>
                    <a:pt x="3520" y="3110"/>
                  </a:cubicBezTo>
                  <a:cubicBezTo>
                    <a:pt x="3332" y="3110"/>
                    <a:pt x="3161" y="3145"/>
                    <a:pt x="3007" y="3179"/>
                  </a:cubicBezTo>
                  <a:cubicBezTo>
                    <a:pt x="2734" y="3230"/>
                    <a:pt x="2631" y="3350"/>
                    <a:pt x="2631" y="3606"/>
                  </a:cubicBezTo>
                  <a:cubicBezTo>
                    <a:pt x="2631" y="3965"/>
                    <a:pt x="2666" y="4324"/>
                    <a:pt x="2683" y="4699"/>
                  </a:cubicBezTo>
                  <a:cubicBezTo>
                    <a:pt x="2666" y="4716"/>
                    <a:pt x="2666" y="4751"/>
                    <a:pt x="2648" y="4768"/>
                  </a:cubicBezTo>
                  <a:lnTo>
                    <a:pt x="2392" y="4922"/>
                  </a:lnTo>
                  <a:cubicBezTo>
                    <a:pt x="1982" y="4904"/>
                    <a:pt x="1828" y="4648"/>
                    <a:pt x="1692" y="4358"/>
                  </a:cubicBezTo>
                  <a:cubicBezTo>
                    <a:pt x="1640" y="4238"/>
                    <a:pt x="1572" y="4136"/>
                    <a:pt x="1521" y="4033"/>
                  </a:cubicBezTo>
                  <a:cubicBezTo>
                    <a:pt x="1384" y="3760"/>
                    <a:pt x="1077" y="3606"/>
                    <a:pt x="786" y="3691"/>
                  </a:cubicBezTo>
                  <a:cubicBezTo>
                    <a:pt x="530" y="3760"/>
                    <a:pt x="256" y="3657"/>
                    <a:pt x="120" y="3418"/>
                  </a:cubicBezTo>
                  <a:lnTo>
                    <a:pt x="547" y="2769"/>
                  </a:lnTo>
                  <a:cubicBezTo>
                    <a:pt x="581" y="2752"/>
                    <a:pt x="615" y="2752"/>
                    <a:pt x="649" y="2734"/>
                  </a:cubicBezTo>
                  <a:close/>
                  <a:moveTo>
                    <a:pt x="2273" y="394"/>
                  </a:moveTo>
                  <a:lnTo>
                    <a:pt x="2273" y="360"/>
                  </a:lnTo>
                  <a:lnTo>
                    <a:pt x="2255" y="360"/>
                  </a:lnTo>
                  <a:close/>
                </a:path>
              </a:pathLst>
            </a:custGeom>
            <a:solidFill>
              <a:schemeClr val="accent2"/>
            </a:solidFill>
            <a:ln w="19050" cap="flat" cmpd="sng">
              <a:solidFill>
                <a:schemeClr val="dk2"/>
              </a:solidFill>
              <a:prstDash val="solid"/>
              <a:miter lim="1708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3;p2"/>
            <p:cNvSpPr/>
            <p:nvPr/>
          </p:nvSpPr>
          <p:spPr>
            <a:xfrm>
              <a:off x="1022652" y="645871"/>
              <a:ext cx="268908" cy="307305"/>
            </a:xfrm>
            <a:custGeom>
              <a:avLst/>
              <a:gdLst/>
              <a:ahLst/>
              <a:cxnLst/>
              <a:rect l="l" t="t" r="r" b="b"/>
              <a:pathLst>
                <a:path w="4307" h="4922" extrusionOk="0">
                  <a:moveTo>
                    <a:pt x="650" y="2734"/>
                  </a:moveTo>
                  <a:cubicBezTo>
                    <a:pt x="667" y="2734"/>
                    <a:pt x="667" y="2717"/>
                    <a:pt x="684" y="2700"/>
                  </a:cubicBezTo>
                  <a:cubicBezTo>
                    <a:pt x="650" y="2700"/>
                    <a:pt x="599" y="2666"/>
                    <a:pt x="582" y="2683"/>
                  </a:cubicBezTo>
                  <a:cubicBezTo>
                    <a:pt x="582" y="2700"/>
                    <a:pt x="564" y="2751"/>
                    <a:pt x="564" y="2768"/>
                  </a:cubicBezTo>
                  <a:cubicBezTo>
                    <a:pt x="547" y="2751"/>
                    <a:pt x="513" y="2717"/>
                    <a:pt x="496" y="2700"/>
                  </a:cubicBezTo>
                  <a:cubicBezTo>
                    <a:pt x="445" y="2290"/>
                    <a:pt x="274" y="1931"/>
                    <a:pt x="1" y="1623"/>
                  </a:cubicBezTo>
                  <a:cubicBezTo>
                    <a:pt x="69" y="1521"/>
                    <a:pt x="137" y="1418"/>
                    <a:pt x="206" y="1316"/>
                  </a:cubicBezTo>
                  <a:lnTo>
                    <a:pt x="1573" y="1384"/>
                  </a:lnTo>
                  <a:cubicBezTo>
                    <a:pt x="1692" y="1213"/>
                    <a:pt x="1795" y="1025"/>
                    <a:pt x="1863" y="837"/>
                  </a:cubicBezTo>
                  <a:cubicBezTo>
                    <a:pt x="1914" y="649"/>
                    <a:pt x="1983" y="479"/>
                    <a:pt x="2068" y="308"/>
                  </a:cubicBezTo>
                  <a:cubicBezTo>
                    <a:pt x="2119" y="239"/>
                    <a:pt x="2171" y="171"/>
                    <a:pt x="2256" y="137"/>
                  </a:cubicBezTo>
                  <a:cubicBezTo>
                    <a:pt x="2376" y="86"/>
                    <a:pt x="2495" y="34"/>
                    <a:pt x="2615" y="0"/>
                  </a:cubicBezTo>
                  <a:cubicBezTo>
                    <a:pt x="2649" y="51"/>
                    <a:pt x="2683" y="120"/>
                    <a:pt x="2717" y="188"/>
                  </a:cubicBezTo>
                  <a:cubicBezTo>
                    <a:pt x="2769" y="393"/>
                    <a:pt x="2769" y="598"/>
                    <a:pt x="2717" y="803"/>
                  </a:cubicBezTo>
                  <a:cubicBezTo>
                    <a:pt x="2649" y="1042"/>
                    <a:pt x="2598" y="1299"/>
                    <a:pt x="2546" y="1555"/>
                  </a:cubicBezTo>
                  <a:cubicBezTo>
                    <a:pt x="2529" y="1777"/>
                    <a:pt x="2581" y="1846"/>
                    <a:pt x="2786" y="1914"/>
                  </a:cubicBezTo>
                  <a:cubicBezTo>
                    <a:pt x="3230" y="2068"/>
                    <a:pt x="3691" y="2221"/>
                    <a:pt x="4136" y="2392"/>
                  </a:cubicBezTo>
                  <a:cubicBezTo>
                    <a:pt x="4204" y="2409"/>
                    <a:pt x="4238" y="2478"/>
                    <a:pt x="4289" y="2512"/>
                  </a:cubicBezTo>
                  <a:cubicBezTo>
                    <a:pt x="4306" y="2683"/>
                    <a:pt x="4204" y="2854"/>
                    <a:pt x="4050" y="2939"/>
                  </a:cubicBezTo>
                  <a:cubicBezTo>
                    <a:pt x="3879" y="3024"/>
                    <a:pt x="3691" y="3093"/>
                    <a:pt x="3503" y="3110"/>
                  </a:cubicBezTo>
                  <a:cubicBezTo>
                    <a:pt x="3332" y="3110"/>
                    <a:pt x="3162" y="3144"/>
                    <a:pt x="2991" y="3178"/>
                  </a:cubicBezTo>
                  <a:cubicBezTo>
                    <a:pt x="2734" y="3230"/>
                    <a:pt x="2632" y="3349"/>
                    <a:pt x="2632" y="3605"/>
                  </a:cubicBezTo>
                  <a:cubicBezTo>
                    <a:pt x="2632" y="3964"/>
                    <a:pt x="2649" y="4323"/>
                    <a:pt x="2666" y="4682"/>
                  </a:cubicBezTo>
                  <a:cubicBezTo>
                    <a:pt x="2666" y="4716"/>
                    <a:pt x="2666" y="4750"/>
                    <a:pt x="2649" y="4767"/>
                  </a:cubicBezTo>
                  <a:lnTo>
                    <a:pt x="2393" y="4921"/>
                  </a:lnTo>
                  <a:cubicBezTo>
                    <a:pt x="1983" y="4904"/>
                    <a:pt x="1829" y="4648"/>
                    <a:pt x="1692" y="4340"/>
                  </a:cubicBezTo>
                  <a:cubicBezTo>
                    <a:pt x="1641" y="4238"/>
                    <a:pt x="1573" y="4135"/>
                    <a:pt x="1504" y="4033"/>
                  </a:cubicBezTo>
                  <a:cubicBezTo>
                    <a:pt x="1385" y="3759"/>
                    <a:pt x="1077" y="3605"/>
                    <a:pt x="787" y="3691"/>
                  </a:cubicBezTo>
                  <a:cubicBezTo>
                    <a:pt x="530" y="3759"/>
                    <a:pt x="257" y="3657"/>
                    <a:pt x="120" y="3417"/>
                  </a:cubicBezTo>
                  <a:lnTo>
                    <a:pt x="547" y="2768"/>
                  </a:lnTo>
                  <a:cubicBezTo>
                    <a:pt x="582" y="2751"/>
                    <a:pt x="616" y="2751"/>
                    <a:pt x="650" y="2734"/>
                  </a:cubicBezTo>
                  <a:close/>
                  <a:moveTo>
                    <a:pt x="2273" y="393"/>
                  </a:moveTo>
                  <a:lnTo>
                    <a:pt x="2273" y="359"/>
                  </a:lnTo>
                  <a:lnTo>
                    <a:pt x="2256" y="35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24" name="Google Shape;24;p2"/>
          <p:cNvSpPr/>
          <p:nvPr/>
        </p:nvSpPr>
        <p:spPr>
          <a:xfrm>
            <a:off x="4964912" y="4502243"/>
            <a:ext cx="706261" cy="560492"/>
          </a:xfrm>
          <a:custGeom>
            <a:avLst/>
            <a:gdLst/>
            <a:ahLst/>
            <a:cxnLst/>
            <a:rect l="l" t="t" r="r" b="b"/>
            <a:pathLst>
              <a:path w="11378" h="9030" extrusionOk="0">
                <a:moveTo>
                  <a:pt x="6564" y="370"/>
                </a:moveTo>
                <a:cubicBezTo>
                  <a:pt x="6723" y="370"/>
                  <a:pt x="6893" y="396"/>
                  <a:pt x="7074" y="453"/>
                </a:cubicBezTo>
                <a:cubicBezTo>
                  <a:pt x="8424" y="846"/>
                  <a:pt x="8475" y="2367"/>
                  <a:pt x="7945" y="3409"/>
                </a:cubicBezTo>
                <a:lnTo>
                  <a:pt x="7894" y="3426"/>
                </a:lnTo>
                <a:cubicBezTo>
                  <a:pt x="7791" y="3461"/>
                  <a:pt x="7757" y="3580"/>
                  <a:pt x="7808" y="3648"/>
                </a:cubicBezTo>
                <a:cubicBezTo>
                  <a:pt x="7796" y="3722"/>
                  <a:pt x="7855" y="3779"/>
                  <a:pt x="7914" y="3779"/>
                </a:cubicBezTo>
                <a:cubicBezTo>
                  <a:pt x="7937" y="3779"/>
                  <a:pt x="7960" y="3770"/>
                  <a:pt x="7979" y="3751"/>
                </a:cubicBezTo>
                <a:lnTo>
                  <a:pt x="7996" y="3734"/>
                </a:lnTo>
                <a:cubicBezTo>
                  <a:pt x="8338" y="3657"/>
                  <a:pt x="8760" y="3589"/>
                  <a:pt x="9174" y="3589"/>
                </a:cubicBezTo>
                <a:cubicBezTo>
                  <a:pt x="9960" y="3589"/>
                  <a:pt x="10721" y="3836"/>
                  <a:pt x="10867" y="4742"/>
                </a:cubicBezTo>
                <a:cubicBezTo>
                  <a:pt x="10986" y="5425"/>
                  <a:pt x="10491" y="6006"/>
                  <a:pt x="9859" y="6194"/>
                </a:cubicBezTo>
                <a:cubicBezTo>
                  <a:pt x="9687" y="6253"/>
                  <a:pt x="9516" y="6279"/>
                  <a:pt x="9348" y="6279"/>
                </a:cubicBezTo>
                <a:cubicBezTo>
                  <a:pt x="8980" y="6279"/>
                  <a:pt x="8621" y="6159"/>
                  <a:pt x="8270" y="6006"/>
                </a:cubicBezTo>
                <a:cubicBezTo>
                  <a:pt x="8236" y="5921"/>
                  <a:pt x="8184" y="5836"/>
                  <a:pt x="8116" y="5767"/>
                </a:cubicBezTo>
                <a:cubicBezTo>
                  <a:pt x="8085" y="5727"/>
                  <a:pt x="8045" y="5710"/>
                  <a:pt x="8005" y="5710"/>
                </a:cubicBezTo>
                <a:cubicBezTo>
                  <a:pt x="7894" y="5710"/>
                  <a:pt x="7784" y="5842"/>
                  <a:pt x="7860" y="5955"/>
                </a:cubicBezTo>
                <a:cubicBezTo>
                  <a:pt x="8321" y="6673"/>
                  <a:pt x="8782" y="8398"/>
                  <a:pt x="7535" y="8638"/>
                </a:cubicBezTo>
                <a:cubicBezTo>
                  <a:pt x="7444" y="8654"/>
                  <a:pt x="7356" y="8661"/>
                  <a:pt x="7270" y="8661"/>
                </a:cubicBezTo>
                <a:cubicBezTo>
                  <a:pt x="6266" y="8661"/>
                  <a:pt x="5669" y="7600"/>
                  <a:pt x="5826" y="6656"/>
                </a:cubicBezTo>
                <a:lnTo>
                  <a:pt x="5826" y="6639"/>
                </a:lnTo>
                <a:cubicBezTo>
                  <a:pt x="5826" y="6604"/>
                  <a:pt x="5844" y="6587"/>
                  <a:pt x="5844" y="6553"/>
                </a:cubicBezTo>
                <a:cubicBezTo>
                  <a:pt x="5857" y="6500"/>
                  <a:pt x="5818" y="6457"/>
                  <a:pt x="5776" y="6457"/>
                </a:cubicBezTo>
                <a:cubicBezTo>
                  <a:pt x="5764" y="6457"/>
                  <a:pt x="5752" y="6460"/>
                  <a:pt x="5741" y="6468"/>
                </a:cubicBezTo>
                <a:cubicBezTo>
                  <a:pt x="5723" y="6456"/>
                  <a:pt x="5703" y="6450"/>
                  <a:pt x="5682" y="6450"/>
                </a:cubicBezTo>
                <a:cubicBezTo>
                  <a:pt x="5646" y="6450"/>
                  <a:pt x="5609" y="6469"/>
                  <a:pt x="5587" y="6502"/>
                </a:cubicBezTo>
                <a:cubicBezTo>
                  <a:pt x="4955" y="7219"/>
                  <a:pt x="4306" y="8347"/>
                  <a:pt x="3332" y="8621"/>
                </a:cubicBezTo>
                <a:cubicBezTo>
                  <a:pt x="3182" y="8660"/>
                  <a:pt x="3049" y="8679"/>
                  <a:pt x="2932" y="8679"/>
                </a:cubicBezTo>
                <a:cubicBezTo>
                  <a:pt x="1999" y="8679"/>
                  <a:pt x="2086" y="7506"/>
                  <a:pt x="2512" y="6792"/>
                </a:cubicBezTo>
                <a:cubicBezTo>
                  <a:pt x="2751" y="6416"/>
                  <a:pt x="3058" y="6075"/>
                  <a:pt x="3400" y="5784"/>
                </a:cubicBezTo>
                <a:cubicBezTo>
                  <a:pt x="3486" y="5801"/>
                  <a:pt x="3588" y="5801"/>
                  <a:pt x="3674" y="5818"/>
                </a:cubicBezTo>
                <a:cubicBezTo>
                  <a:pt x="3862" y="5818"/>
                  <a:pt x="3862" y="5545"/>
                  <a:pt x="3674" y="5511"/>
                </a:cubicBezTo>
                <a:cubicBezTo>
                  <a:pt x="3041" y="5443"/>
                  <a:pt x="2307" y="5408"/>
                  <a:pt x="1726" y="5084"/>
                </a:cubicBezTo>
                <a:cubicBezTo>
                  <a:pt x="940" y="4657"/>
                  <a:pt x="410" y="3648"/>
                  <a:pt x="1111" y="2897"/>
                </a:cubicBezTo>
                <a:cubicBezTo>
                  <a:pt x="1489" y="2498"/>
                  <a:pt x="1933" y="2356"/>
                  <a:pt x="2398" y="2356"/>
                </a:cubicBezTo>
                <a:cubicBezTo>
                  <a:pt x="3090" y="2356"/>
                  <a:pt x="3826" y="2669"/>
                  <a:pt x="4460" y="2914"/>
                </a:cubicBezTo>
                <a:lnTo>
                  <a:pt x="4460" y="3016"/>
                </a:lnTo>
                <a:cubicBezTo>
                  <a:pt x="4468" y="3119"/>
                  <a:pt x="4554" y="3170"/>
                  <a:pt x="4637" y="3170"/>
                </a:cubicBezTo>
                <a:cubicBezTo>
                  <a:pt x="4720" y="3170"/>
                  <a:pt x="4801" y="3119"/>
                  <a:pt x="4801" y="3016"/>
                </a:cubicBezTo>
                <a:cubicBezTo>
                  <a:pt x="4756" y="1927"/>
                  <a:pt x="5340" y="370"/>
                  <a:pt x="6564" y="370"/>
                </a:cubicBezTo>
                <a:close/>
                <a:moveTo>
                  <a:pt x="6583" y="1"/>
                </a:moveTo>
                <a:cubicBezTo>
                  <a:pt x="5305" y="1"/>
                  <a:pt x="4521" y="1447"/>
                  <a:pt x="4477" y="2692"/>
                </a:cubicBezTo>
                <a:cubicBezTo>
                  <a:pt x="3869" y="2367"/>
                  <a:pt x="3050" y="2091"/>
                  <a:pt x="2305" y="2091"/>
                </a:cubicBezTo>
                <a:cubicBezTo>
                  <a:pt x="1521" y="2091"/>
                  <a:pt x="819" y="2397"/>
                  <a:pt x="530" y="3273"/>
                </a:cubicBezTo>
                <a:cubicBezTo>
                  <a:pt x="0" y="4879"/>
                  <a:pt x="1794" y="5579"/>
                  <a:pt x="3127" y="5767"/>
                </a:cubicBezTo>
                <a:cubicBezTo>
                  <a:pt x="2255" y="6468"/>
                  <a:pt x="1128" y="8040"/>
                  <a:pt x="2238" y="8791"/>
                </a:cubicBezTo>
                <a:cubicBezTo>
                  <a:pt x="2489" y="8958"/>
                  <a:pt x="2739" y="9030"/>
                  <a:pt x="2987" y="9030"/>
                </a:cubicBezTo>
                <a:cubicBezTo>
                  <a:pt x="4007" y="9030"/>
                  <a:pt x="4968" y="7812"/>
                  <a:pt x="5587" y="7014"/>
                </a:cubicBezTo>
                <a:lnTo>
                  <a:pt x="5587" y="7014"/>
                </a:lnTo>
                <a:cubicBezTo>
                  <a:pt x="5475" y="8086"/>
                  <a:pt x="6336" y="8992"/>
                  <a:pt x="7385" y="8992"/>
                </a:cubicBezTo>
                <a:cubicBezTo>
                  <a:pt x="7457" y="8992"/>
                  <a:pt x="7530" y="8988"/>
                  <a:pt x="7603" y="8979"/>
                </a:cubicBezTo>
                <a:cubicBezTo>
                  <a:pt x="8817" y="8791"/>
                  <a:pt x="8851" y="7322"/>
                  <a:pt x="8441" y="6331"/>
                </a:cubicBezTo>
                <a:lnTo>
                  <a:pt x="8441" y="6331"/>
                </a:lnTo>
                <a:cubicBezTo>
                  <a:pt x="8736" y="6476"/>
                  <a:pt x="9068" y="6548"/>
                  <a:pt x="9397" y="6548"/>
                </a:cubicBezTo>
                <a:cubicBezTo>
                  <a:pt x="10265" y="6548"/>
                  <a:pt x="11114" y="6046"/>
                  <a:pt x="11226" y="5067"/>
                </a:cubicBezTo>
                <a:cubicBezTo>
                  <a:pt x="11377" y="3743"/>
                  <a:pt x="10182" y="3243"/>
                  <a:pt x="9042" y="3243"/>
                </a:cubicBezTo>
                <a:cubicBezTo>
                  <a:pt x="8769" y="3243"/>
                  <a:pt x="8500" y="3271"/>
                  <a:pt x="8253" y="3324"/>
                </a:cubicBezTo>
                <a:cubicBezTo>
                  <a:pt x="8851" y="2179"/>
                  <a:pt x="8629" y="624"/>
                  <a:pt x="7262" y="129"/>
                </a:cubicBezTo>
                <a:cubicBezTo>
                  <a:pt x="7023" y="41"/>
                  <a:pt x="6796" y="1"/>
                  <a:pt x="6583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4465"/>
            <a:ext cx="9144003" cy="5134572"/>
          </a:xfrm>
          <a:prstGeom prst="rect">
            <a:avLst/>
          </a:prstGeom>
          <a:noFill/>
          <a:ln>
            <a:noFill/>
          </a:ln>
        </p:spPr>
      </p:pic>
      <p:sp>
        <p:nvSpPr>
          <p:cNvPr id="35" name="Google Shape;35;p4"/>
          <p:cNvSpPr/>
          <p:nvPr/>
        </p:nvSpPr>
        <p:spPr>
          <a:xfrm>
            <a:off x="548100" y="397750"/>
            <a:ext cx="8057499" cy="4393115"/>
          </a:xfrm>
          <a:custGeom>
            <a:avLst/>
            <a:gdLst/>
            <a:ahLst/>
            <a:cxnLst/>
            <a:rect l="l" t="t" r="r" b="b"/>
            <a:pathLst>
              <a:path w="41127" h="54561" extrusionOk="0">
                <a:moveTo>
                  <a:pt x="0" y="0"/>
                </a:moveTo>
                <a:lnTo>
                  <a:pt x="0" y="53822"/>
                </a:lnTo>
                <a:cubicBezTo>
                  <a:pt x="0" y="53822"/>
                  <a:pt x="2239" y="53172"/>
                  <a:pt x="3605" y="53036"/>
                </a:cubicBezTo>
                <a:cubicBezTo>
                  <a:pt x="4955" y="52916"/>
                  <a:pt x="6322" y="52540"/>
                  <a:pt x="6647" y="52540"/>
                </a:cubicBezTo>
                <a:cubicBezTo>
                  <a:pt x="7467" y="52608"/>
                  <a:pt x="8304" y="52745"/>
                  <a:pt x="9124" y="52916"/>
                </a:cubicBezTo>
                <a:cubicBezTo>
                  <a:pt x="10423" y="53172"/>
                  <a:pt x="10286" y="53292"/>
                  <a:pt x="11158" y="53292"/>
                </a:cubicBezTo>
                <a:cubicBezTo>
                  <a:pt x="12029" y="53292"/>
                  <a:pt x="12764" y="53036"/>
                  <a:pt x="13635" y="53036"/>
                </a:cubicBezTo>
                <a:cubicBezTo>
                  <a:pt x="14506" y="53036"/>
                  <a:pt x="14387" y="53292"/>
                  <a:pt x="15241" y="54214"/>
                </a:cubicBezTo>
                <a:cubicBezTo>
                  <a:pt x="15474" y="54465"/>
                  <a:pt x="15644" y="54560"/>
                  <a:pt x="15786" y="54560"/>
                </a:cubicBezTo>
                <a:cubicBezTo>
                  <a:pt x="16175" y="54560"/>
                  <a:pt x="16345" y="53843"/>
                  <a:pt x="16984" y="53668"/>
                </a:cubicBezTo>
                <a:cubicBezTo>
                  <a:pt x="17357" y="53558"/>
                  <a:pt x="17593" y="53517"/>
                  <a:pt x="17827" y="53517"/>
                </a:cubicBezTo>
                <a:cubicBezTo>
                  <a:pt x="18140" y="53517"/>
                  <a:pt x="18451" y="53590"/>
                  <a:pt x="19086" y="53668"/>
                </a:cubicBezTo>
                <a:cubicBezTo>
                  <a:pt x="19186" y="53679"/>
                  <a:pt x="19284" y="53683"/>
                  <a:pt x="19381" y="53683"/>
                </a:cubicBezTo>
                <a:cubicBezTo>
                  <a:pt x="20178" y="53683"/>
                  <a:pt x="20868" y="53356"/>
                  <a:pt x="21654" y="53356"/>
                </a:cubicBezTo>
                <a:cubicBezTo>
                  <a:pt x="21829" y="53356"/>
                  <a:pt x="22009" y="53372"/>
                  <a:pt x="22195" y="53411"/>
                </a:cubicBezTo>
                <a:cubicBezTo>
                  <a:pt x="22616" y="53509"/>
                  <a:pt x="22878" y="53549"/>
                  <a:pt x="23121" y="53549"/>
                </a:cubicBezTo>
                <a:cubicBezTo>
                  <a:pt x="23520" y="53549"/>
                  <a:pt x="23870" y="53440"/>
                  <a:pt x="24792" y="53292"/>
                </a:cubicBezTo>
                <a:cubicBezTo>
                  <a:pt x="25447" y="53179"/>
                  <a:pt x="25741" y="53093"/>
                  <a:pt x="25949" y="53093"/>
                </a:cubicBezTo>
                <a:cubicBezTo>
                  <a:pt x="26213" y="53093"/>
                  <a:pt x="26339" y="53232"/>
                  <a:pt x="26894" y="53634"/>
                </a:cubicBezTo>
                <a:cubicBezTo>
                  <a:pt x="27168" y="53832"/>
                  <a:pt x="27377" y="53913"/>
                  <a:pt x="27557" y="53913"/>
                </a:cubicBezTo>
                <a:cubicBezTo>
                  <a:pt x="28026" y="53913"/>
                  <a:pt x="28296" y="53361"/>
                  <a:pt x="29013" y="52916"/>
                </a:cubicBezTo>
                <a:cubicBezTo>
                  <a:pt x="29390" y="52681"/>
                  <a:pt x="29748" y="52626"/>
                  <a:pt x="30136" y="52626"/>
                </a:cubicBezTo>
                <a:cubicBezTo>
                  <a:pt x="30488" y="52626"/>
                  <a:pt x="30865" y="52672"/>
                  <a:pt x="31304" y="52672"/>
                </a:cubicBezTo>
                <a:cubicBezTo>
                  <a:pt x="31651" y="52672"/>
                  <a:pt x="32037" y="52643"/>
                  <a:pt x="32481" y="52540"/>
                </a:cubicBezTo>
                <a:cubicBezTo>
                  <a:pt x="33017" y="52415"/>
                  <a:pt x="33195" y="52373"/>
                  <a:pt x="33218" y="52373"/>
                </a:cubicBezTo>
                <a:cubicBezTo>
                  <a:pt x="33263" y="52373"/>
                  <a:pt x="32686" y="52540"/>
                  <a:pt x="33096" y="52540"/>
                </a:cubicBezTo>
                <a:cubicBezTo>
                  <a:pt x="33711" y="52540"/>
                  <a:pt x="35078" y="52301"/>
                  <a:pt x="35693" y="52164"/>
                </a:cubicBezTo>
                <a:cubicBezTo>
                  <a:pt x="35741" y="52155"/>
                  <a:pt x="35792" y="52151"/>
                  <a:pt x="35848" y="52151"/>
                </a:cubicBezTo>
                <a:cubicBezTo>
                  <a:pt x="36378" y="52151"/>
                  <a:pt x="37245" y="52527"/>
                  <a:pt x="38096" y="52527"/>
                </a:cubicBezTo>
                <a:cubicBezTo>
                  <a:pt x="38335" y="52527"/>
                  <a:pt x="38574" y="52497"/>
                  <a:pt x="38803" y="52420"/>
                </a:cubicBezTo>
                <a:cubicBezTo>
                  <a:pt x="39118" y="52314"/>
                  <a:pt x="39255" y="52268"/>
                  <a:pt x="39308" y="52268"/>
                </a:cubicBezTo>
                <a:cubicBezTo>
                  <a:pt x="39441" y="52268"/>
                  <a:pt x="39046" y="52561"/>
                  <a:pt x="39657" y="52916"/>
                </a:cubicBezTo>
                <a:cubicBezTo>
                  <a:pt x="39948" y="53081"/>
                  <a:pt x="40208" y="53136"/>
                  <a:pt x="40426" y="53136"/>
                </a:cubicBezTo>
                <a:cubicBezTo>
                  <a:pt x="40861" y="53136"/>
                  <a:pt x="41127" y="52916"/>
                  <a:pt x="41127" y="52916"/>
                </a:cubicBezTo>
                <a:lnTo>
                  <a:pt x="41127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  <a:effectLst>
            <a:outerShdw blurRad="57150" dist="19050" dir="5400000" algn="bl" rotWithShape="0">
              <a:schemeClr val="dk2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" name="Google Shape;36;p4"/>
          <p:cNvSpPr/>
          <p:nvPr/>
        </p:nvSpPr>
        <p:spPr>
          <a:xfrm flipH="1">
            <a:off x="7647250" y="134625"/>
            <a:ext cx="1356082" cy="1286487"/>
          </a:xfrm>
          <a:custGeom>
            <a:avLst/>
            <a:gdLst/>
            <a:ahLst/>
            <a:cxnLst/>
            <a:rect l="l" t="t" r="r" b="b"/>
            <a:pathLst>
              <a:path w="16660" h="15805" extrusionOk="0">
                <a:moveTo>
                  <a:pt x="13106" y="0"/>
                </a:moveTo>
                <a:lnTo>
                  <a:pt x="12456" y="581"/>
                </a:lnTo>
                <a:lnTo>
                  <a:pt x="667" y="11294"/>
                </a:lnTo>
                <a:lnTo>
                  <a:pt x="0" y="11892"/>
                </a:lnTo>
                <a:lnTo>
                  <a:pt x="889" y="11995"/>
                </a:lnTo>
                <a:lnTo>
                  <a:pt x="889" y="12883"/>
                </a:lnTo>
                <a:lnTo>
                  <a:pt x="1777" y="12969"/>
                </a:lnTo>
                <a:lnTo>
                  <a:pt x="1777" y="13857"/>
                </a:lnTo>
                <a:lnTo>
                  <a:pt x="2666" y="13942"/>
                </a:lnTo>
                <a:lnTo>
                  <a:pt x="2666" y="14831"/>
                </a:lnTo>
                <a:lnTo>
                  <a:pt x="3554" y="14916"/>
                </a:lnTo>
                <a:lnTo>
                  <a:pt x="3554" y="15805"/>
                </a:lnTo>
                <a:lnTo>
                  <a:pt x="4204" y="15207"/>
                </a:lnTo>
                <a:lnTo>
                  <a:pt x="15993" y="4494"/>
                </a:lnTo>
                <a:lnTo>
                  <a:pt x="16660" y="3896"/>
                </a:lnTo>
                <a:lnTo>
                  <a:pt x="15771" y="3810"/>
                </a:lnTo>
                <a:lnTo>
                  <a:pt x="15771" y="2922"/>
                </a:lnTo>
                <a:lnTo>
                  <a:pt x="14883" y="2819"/>
                </a:lnTo>
                <a:lnTo>
                  <a:pt x="14883" y="1948"/>
                </a:lnTo>
                <a:lnTo>
                  <a:pt x="13994" y="1845"/>
                </a:lnTo>
                <a:lnTo>
                  <a:pt x="13994" y="974"/>
                </a:lnTo>
                <a:lnTo>
                  <a:pt x="13106" y="872"/>
                </a:lnTo>
                <a:lnTo>
                  <a:pt x="13106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>
            <a:outerShdw blurRad="57150" dist="19050" dir="5400000" algn="bl" rotWithShape="0">
              <a:schemeClr val="dk2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4"/>
          <p:cNvSpPr/>
          <p:nvPr/>
        </p:nvSpPr>
        <p:spPr>
          <a:xfrm flipH="1">
            <a:off x="-68975" y="4053925"/>
            <a:ext cx="1356082" cy="1286487"/>
          </a:xfrm>
          <a:custGeom>
            <a:avLst/>
            <a:gdLst/>
            <a:ahLst/>
            <a:cxnLst/>
            <a:rect l="l" t="t" r="r" b="b"/>
            <a:pathLst>
              <a:path w="16660" h="15805" extrusionOk="0">
                <a:moveTo>
                  <a:pt x="13106" y="0"/>
                </a:moveTo>
                <a:lnTo>
                  <a:pt x="12456" y="581"/>
                </a:lnTo>
                <a:lnTo>
                  <a:pt x="667" y="11294"/>
                </a:lnTo>
                <a:lnTo>
                  <a:pt x="0" y="11892"/>
                </a:lnTo>
                <a:lnTo>
                  <a:pt x="889" y="11995"/>
                </a:lnTo>
                <a:lnTo>
                  <a:pt x="889" y="12883"/>
                </a:lnTo>
                <a:lnTo>
                  <a:pt x="1777" y="12969"/>
                </a:lnTo>
                <a:lnTo>
                  <a:pt x="1777" y="13857"/>
                </a:lnTo>
                <a:lnTo>
                  <a:pt x="2666" y="13942"/>
                </a:lnTo>
                <a:lnTo>
                  <a:pt x="2666" y="14831"/>
                </a:lnTo>
                <a:lnTo>
                  <a:pt x="3554" y="14916"/>
                </a:lnTo>
                <a:lnTo>
                  <a:pt x="3554" y="15805"/>
                </a:lnTo>
                <a:lnTo>
                  <a:pt x="4204" y="15207"/>
                </a:lnTo>
                <a:lnTo>
                  <a:pt x="15993" y="4494"/>
                </a:lnTo>
                <a:lnTo>
                  <a:pt x="16660" y="3896"/>
                </a:lnTo>
                <a:lnTo>
                  <a:pt x="15771" y="3810"/>
                </a:lnTo>
                <a:lnTo>
                  <a:pt x="15771" y="2922"/>
                </a:lnTo>
                <a:lnTo>
                  <a:pt x="14883" y="2819"/>
                </a:lnTo>
                <a:lnTo>
                  <a:pt x="14883" y="1948"/>
                </a:lnTo>
                <a:lnTo>
                  <a:pt x="13994" y="1845"/>
                </a:lnTo>
                <a:lnTo>
                  <a:pt x="13994" y="974"/>
                </a:lnTo>
                <a:lnTo>
                  <a:pt x="13106" y="872"/>
                </a:lnTo>
                <a:lnTo>
                  <a:pt x="13106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>
            <a:outerShdw blurRad="57150" dist="19050" dir="5400000" algn="bl" rotWithShape="0">
              <a:schemeClr val="dk2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" name="Google Shape;38;p4"/>
          <p:cNvSpPr txBox="1">
            <a:spLocks noGrp="1"/>
          </p:cNvSpPr>
          <p:nvPr>
            <p:ph type="title"/>
          </p:nvPr>
        </p:nvSpPr>
        <p:spPr>
          <a:xfrm>
            <a:off x="720000" y="537875"/>
            <a:ext cx="5121600" cy="480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39" name="Google Shape;39;p4"/>
          <p:cNvSpPr txBox="1">
            <a:spLocks noGrp="1"/>
          </p:cNvSpPr>
          <p:nvPr>
            <p:ph type="body" idx="1"/>
          </p:nvPr>
        </p:nvSpPr>
        <p:spPr>
          <a:xfrm>
            <a:off x="720100" y="1152475"/>
            <a:ext cx="7704000" cy="3456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AutoNum type="arabicPeriod"/>
              <a:defRPr sz="1200"/>
            </a:lvl1pPr>
            <a:lvl2pPr marL="914400" lvl="1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aleway"/>
              <a:buAutoNum type="alphaLcPeriod"/>
              <a:defRPr/>
            </a:lvl2pPr>
            <a:lvl3pPr marL="1371600" lvl="2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aleway"/>
              <a:buAutoNum type="romanLcPeriod"/>
              <a:defRPr/>
            </a:lvl3pPr>
            <a:lvl4pPr marL="1828800" lvl="3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aleway"/>
              <a:buAutoNum type="arabicPeriod"/>
              <a:defRPr/>
            </a:lvl4pPr>
            <a:lvl5pPr marL="2286000" lvl="4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aleway"/>
              <a:buAutoNum type="alphaLcPeriod"/>
              <a:defRPr/>
            </a:lvl5pPr>
            <a:lvl6pPr marL="2743200" lvl="5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aleway"/>
              <a:buAutoNum type="romanLcPeriod"/>
              <a:defRPr/>
            </a:lvl6pPr>
            <a:lvl7pPr marL="3200400" lvl="6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aleway"/>
              <a:buAutoNum type="arabicPeriod"/>
              <a:defRPr/>
            </a:lvl7pPr>
            <a:lvl8pPr marL="3657600" lvl="7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aleway"/>
              <a:buAutoNum type="alphaLcPeriod"/>
              <a:defRPr/>
            </a:lvl8pPr>
            <a:lvl9pPr marL="4114800" lvl="8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aleway"/>
              <a:buAutoNum type="romanLcPeriod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0" name="Google Shape;180;p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4465"/>
            <a:ext cx="9144003" cy="5134572"/>
          </a:xfrm>
          <a:prstGeom prst="rect">
            <a:avLst/>
          </a:prstGeom>
          <a:noFill/>
          <a:ln>
            <a:noFill/>
          </a:ln>
        </p:spPr>
      </p:pic>
      <p:sp>
        <p:nvSpPr>
          <p:cNvPr id="181" name="Google Shape;181;p9"/>
          <p:cNvSpPr txBox="1">
            <a:spLocks noGrp="1"/>
          </p:cNvSpPr>
          <p:nvPr>
            <p:ph type="title"/>
          </p:nvPr>
        </p:nvSpPr>
        <p:spPr>
          <a:xfrm>
            <a:off x="724075" y="1333388"/>
            <a:ext cx="2937000" cy="759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sz="5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82" name="Google Shape;182;p9"/>
          <p:cNvSpPr txBox="1">
            <a:spLocks noGrp="1"/>
          </p:cNvSpPr>
          <p:nvPr>
            <p:ph type="subTitle" idx="1"/>
          </p:nvPr>
        </p:nvSpPr>
        <p:spPr>
          <a:xfrm>
            <a:off x="724075" y="2092263"/>
            <a:ext cx="3750600" cy="171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noFill/>
        <a:effectLst/>
      </p:bgPr>
    </p:bg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BLANK_1"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0" name="Google Shape;230;p1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4465"/>
            <a:ext cx="9144003" cy="5134572"/>
          </a:xfrm>
          <a:prstGeom prst="rect">
            <a:avLst/>
          </a:prstGeom>
          <a:noFill/>
          <a:ln>
            <a:noFill/>
          </a:ln>
        </p:spPr>
      </p:pic>
      <p:sp>
        <p:nvSpPr>
          <p:cNvPr id="231" name="Google Shape;231;p13"/>
          <p:cNvSpPr txBox="1">
            <a:spLocks noGrp="1"/>
          </p:cNvSpPr>
          <p:nvPr>
            <p:ph type="title"/>
          </p:nvPr>
        </p:nvSpPr>
        <p:spPr>
          <a:xfrm>
            <a:off x="1651725" y="1543838"/>
            <a:ext cx="2336400" cy="480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5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232" name="Google Shape;232;p13"/>
          <p:cNvSpPr txBox="1">
            <a:spLocks noGrp="1"/>
          </p:cNvSpPr>
          <p:nvPr>
            <p:ph type="title" idx="2" hasCustomPrompt="1"/>
          </p:nvPr>
        </p:nvSpPr>
        <p:spPr>
          <a:xfrm>
            <a:off x="962775" y="1496138"/>
            <a:ext cx="6996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500" b="1">
                <a:solidFill>
                  <a:schemeClr val="accent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233" name="Google Shape;233;p13"/>
          <p:cNvSpPr txBox="1">
            <a:spLocks noGrp="1"/>
          </p:cNvSpPr>
          <p:nvPr>
            <p:ph type="subTitle" idx="1"/>
          </p:nvPr>
        </p:nvSpPr>
        <p:spPr>
          <a:xfrm>
            <a:off x="1651725" y="2006463"/>
            <a:ext cx="2336400" cy="59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4" name="Google Shape;234;p13"/>
          <p:cNvSpPr txBox="1">
            <a:spLocks noGrp="1"/>
          </p:cNvSpPr>
          <p:nvPr>
            <p:ph type="title" idx="3"/>
          </p:nvPr>
        </p:nvSpPr>
        <p:spPr>
          <a:xfrm>
            <a:off x="2713350" y="537875"/>
            <a:ext cx="3717300" cy="480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9pPr>
          </a:lstStyle>
          <a:p>
            <a:endParaRPr/>
          </a:p>
        </p:txBody>
      </p:sp>
      <p:sp>
        <p:nvSpPr>
          <p:cNvPr id="235" name="Google Shape;235;p13"/>
          <p:cNvSpPr txBox="1">
            <a:spLocks noGrp="1"/>
          </p:cNvSpPr>
          <p:nvPr>
            <p:ph type="title" idx="4"/>
          </p:nvPr>
        </p:nvSpPr>
        <p:spPr>
          <a:xfrm>
            <a:off x="5844813" y="1543850"/>
            <a:ext cx="2336400" cy="480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5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236" name="Google Shape;236;p13"/>
          <p:cNvSpPr txBox="1">
            <a:spLocks noGrp="1"/>
          </p:cNvSpPr>
          <p:nvPr>
            <p:ph type="title" idx="5" hasCustomPrompt="1"/>
          </p:nvPr>
        </p:nvSpPr>
        <p:spPr>
          <a:xfrm>
            <a:off x="5155863" y="1496150"/>
            <a:ext cx="6996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500" b="1">
                <a:solidFill>
                  <a:schemeClr val="accent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237" name="Google Shape;237;p13"/>
          <p:cNvSpPr txBox="1">
            <a:spLocks noGrp="1"/>
          </p:cNvSpPr>
          <p:nvPr>
            <p:ph type="subTitle" idx="6"/>
          </p:nvPr>
        </p:nvSpPr>
        <p:spPr>
          <a:xfrm>
            <a:off x="5844813" y="2006475"/>
            <a:ext cx="2336400" cy="59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8" name="Google Shape;238;p13"/>
          <p:cNvSpPr txBox="1">
            <a:spLocks noGrp="1"/>
          </p:cNvSpPr>
          <p:nvPr>
            <p:ph type="title" idx="7"/>
          </p:nvPr>
        </p:nvSpPr>
        <p:spPr>
          <a:xfrm>
            <a:off x="1651725" y="3377588"/>
            <a:ext cx="2336400" cy="480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5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239" name="Google Shape;239;p13"/>
          <p:cNvSpPr txBox="1">
            <a:spLocks noGrp="1"/>
          </p:cNvSpPr>
          <p:nvPr>
            <p:ph type="title" idx="8" hasCustomPrompt="1"/>
          </p:nvPr>
        </p:nvSpPr>
        <p:spPr>
          <a:xfrm>
            <a:off x="962775" y="3329888"/>
            <a:ext cx="6996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500" b="1">
                <a:solidFill>
                  <a:schemeClr val="accent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240" name="Google Shape;240;p13"/>
          <p:cNvSpPr txBox="1">
            <a:spLocks noGrp="1"/>
          </p:cNvSpPr>
          <p:nvPr>
            <p:ph type="subTitle" idx="9"/>
          </p:nvPr>
        </p:nvSpPr>
        <p:spPr>
          <a:xfrm>
            <a:off x="1651725" y="3840213"/>
            <a:ext cx="2336400" cy="59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1" name="Google Shape;241;p13"/>
          <p:cNvSpPr txBox="1">
            <a:spLocks noGrp="1"/>
          </p:cNvSpPr>
          <p:nvPr>
            <p:ph type="title" idx="13"/>
          </p:nvPr>
        </p:nvSpPr>
        <p:spPr>
          <a:xfrm>
            <a:off x="5844813" y="3377600"/>
            <a:ext cx="2336400" cy="480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5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242" name="Google Shape;242;p13"/>
          <p:cNvSpPr txBox="1">
            <a:spLocks noGrp="1"/>
          </p:cNvSpPr>
          <p:nvPr>
            <p:ph type="title" idx="14" hasCustomPrompt="1"/>
          </p:nvPr>
        </p:nvSpPr>
        <p:spPr>
          <a:xfrm>
            <a:off x="5155863" y="3329900"/>
            <a:ext cx="6996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500" b="1">
                <a:solidFill>
                  <a:schemeClr val="accent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243" name="Google Shape;243;p13"/>
          <p:cNvSpPr txBox="1">
            <a:spLocks noGrp="1"/>
          </p:cNvSpPr>
          <p:nvPr>
            <p:ph type="subTitle" idx="15"/>
          </p:nvPr>
        </p:nvSpPr>
        <p:spPr>
          <a:xfrm>
            <a:off x="5844813" y="3840225"/>
            <a:ext cx="2336400" cy="59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244" name="Google Shape;244;p13"/>
          <p:cNvGrpSpPr/>
          <p:nvPr/>
        </p:nvGrpSpPr>
        <p:grpSpPr>
          <a:xfrm>
            <a:off x="397551" y="281000"/>
            <a:ext cx="457711" cy="445973"/>
            <a:chOff x="397551" y="281000"/>
            <a:chExt cx="457711" cy="445973"/>
          </a:xfrm>
        </p:grpSpPr>
        <p:sp>
          <p:nvSpPr>
            <p:cNvPr id="245" name="Google Shape;245;p13"/>
            <p:cNvSpPr/>
            <p:nvPr/>
          </p:nvSpPr>
          <p:spPr>
            <a:xfrm>
              <a:off x="424211" y="285308"/>
              <a:ext cx="431051" cy="441665"/>
            </a:xfrm>
            <a:custGeom>
              <a:avLst/>
              <a:gdLst/>
              <a:ahLst/>
              <a:cxnLst/>
              <a:rect l="l" t="t" r="r" b="b"/>
              <a:pathLst>
                <a:path w="6904" h="7074" fill="none" extrusionOk="0">
                  <a:moveTo>
                    <a:pt x="2119" y="4972"/>
                  </a:moveTo>
                  <a:lnTo>
                    <a:pt x="86" y="4972"/>
                  </a:lnTo>
                  <a:lnTo>
                    <a:pt x="0" y="4545"/>
                  </a:lnTo>
                  <a:cubicBezTo>
                    <a:pt x="496" y="4306"/>
                    <a:pt x="974" y="4101"/>
                    <a:pt x="1436" y="3862"/>
                  </a:cubicBezTo>
                  <a:cubicBezTo>
                    <a:pt x="1641" y="3759"/>
                    <a:pt x="1828" y="3639"/>
                    <a:pt x="1999" y="3520"/>
                  </a:cubicBezTo>
                  <a:cubicBezTo>
                    <a:pt x="2153" y="3434"/>
                    <a:pt x="2221" y="3264"/>
                    <a:pt x="2153" y="3093"/>
                  </a:cubicBezTo>
                  <a:cubicBezTo>
                    <a:pt x="2153" y="2956"/>
                    <a:pt x="2102" y="2819"/>
                    <a:pt x="2051" y="2683"/>
                  </a:cubicBezTo>
                  <a:cubicBezTo>
                    <a:pt x="1897" y="2426"/>
                    <a:pt x="1811" y="2119"/>
                    <a:pt x="1811" y="1828"/>
                  </a:cubicBezTo>
                  <a:cubicBezTo>
                    <a:pt x="1726" y="1470"/>
                    <a:pt x="1623" y="1128"/>
                    <a:pt x="1470" y="786"/>
                  </a:cubicBezTo>
                  <a:cubicBezTo>
                    <a:pt x="1384" y="547"/>
                    <a:pt x="1265" y="291"/>
                    <a:pt x="1504" y="17"/>
                  </a:cubicBezTo>
                  <a:cubicBezTo>
                    <a:pt x="1589" y="17"/>
                    <a:pt x="1726" y="0"/>
                    <a:pt x="1863" y="0"/>
                  </a:cubicBezTo>
                  <a:cubicBezTo>
                    <a:pt x="1999" y="0"/>
                    <a:pt x="2136" y="0"/>
                    <a:pt x="2290" y="0"/>
                  </a:cubicBezTo>
                  <a:cubicBezTo>
                    <a:pt x="2341" y="120"/>
                    <a:pt x="2375" y="239"/>
                    <a:pt x="2392" y="376"/>
                  </a:cubicBezTo>
                  <a:cubicBezTo>
                    <a:pt x="2392" y="496"/>
                    <a:pt x="2392" y="581"/>
                    <a:pt x="2512" y="684"/>
                  </a:cubicBezTo>
                  <a:cubicBezTo>
                    <a:pt x="2649" y="786"/>
                    <a:pt x="2666" y="974"/>
                    <a:pt x="2563" y="1128"/>
                  </a:cubicBezTo>
                  <a:cubicBezTo>
                    <a:pt x="2854" y="1589"/>
                    <a:pt x="3127" y="2016"/>
                    <a:pt x="3400" y="2478"/>
                  </a:cubicBezTo>
                  <a:cubicBezTo>
                    <a:pt x="4084" y="2050"/>
                    <a:pt x="4665" y="1470"/>
                    <a:pt x="5109" y="803"/>
                  </a:cubicBezTo>
                  <a:cubicBezTo>
                    <a:pt x="5194" y="615"/>
                    <a:pt x="5382" y="479"/>
                    <a:pt x="5587" y="479"/>
                  </a:cubicBezTo>
                  <a:cubicBezTo>
                    <a:pt x="5827" y="479"/>
                    <a:pt x="5963" y="684"/>
                    <a:pt x="5844" y="889"/>
                  </a:cubicBezTo>
                  <a:cubicBezTo>
                    <a:pt x="5673" y="1196"/>
                    <a:pt x="5485" y="1521"/>
                    <a:pt x="5280" y="1811"/>
                  </a:cubicBezTo>
                  <a:cubicBezTo>
                    <a:pt x="5007" y="2170"/>
                    <a:pt x="4836" y="2614"/>
                    <a:pt x="4784" y="3076"/>
                  </a:cubicBezTo>
                  <a:cubicBezTo>
                    <a:pt x="4767" y="3264"/>
                    <a:pt x="4733" y="3434"/>
                    <a:pt x="4699" y="3657"/>
                  </a:cubicBezTo>
                  <a:cubicBezTo>
                    <a:pt x="4750" y="3708"/>
                    <a:pt x="4784" y="3742"/>
                    <a:pt x="4819" y="3810"/>
                  </a:cubicBezTo>
                  <a:cubicBezTo>
                    <a:pt x="5041" y="4237"/>
                    <a:pt x="5434" y="4443"/>
                    <a:pt x="5861" y="4579"/>
                  </a:cubicBezTo>
                  <a:cubicBezTo>
                    <a:pt x="6100" y="4665"/>
                    <a:pt x="6356" y="4750"/>
                    <a:pt x="6596" y="4853"/>
                  </a:cubicBezTo>
                  <a:cubicBezTo>
                    <a:pt x="6647" y="4870"/>
                    <a:pt x="6698" y="4904"/>
                    <a:pt x="6749" y="4938"/>
                  </a:cubicBezTo>
                  <a:cubicBezTo>
                    <a:pt x="6801" y="4989"/>
                    <a:pt x="6852" y="5058"/>
                    <a:pt x="6903" y="5126"/>
                  </a:cubicBezTo>
                  <a:cubicBezTo>
                    <a:pt x="6818" y="5382"/>
                    <a:pt x="6544" y="5536"/>
                    <a:pt x="6288" y="5468"/>
                  </a:cubicBezTo>
                  <a:cubicBezTo>
                    <a:pt x="6134" y="5468"/>
                    <a:pt x="5998" y="5451"/>
                    <a:pt x="5861" y="5416"/>
                  </a:cubicBezTo>
                  <a:cubicBezTo>
                    <a:pt x="5297" y="5263"/>
                    <a:pt x="4733" y="5211"/>
                    <a:pt x="4152" y="5263"/>
                  </a:cubicBezTo>
                  <a:cubicBezTo>
                    <a:pt x="3998" y="5690"/>
                    <a:pt x="3845" y="6100"/>
                    <a:pt x="3708" y="6510"/>
                  </a:cubicBezTo>
                  <a:cubicBezTo>
                    <a:pt x="3623" y="6766"/>
                    <a:pt x="3452" y="6971"/>
                    <a:pt x="3212" y="7074"/>
                  </a:cubicBezTo>
                  <a:lnTo>
                    <a:pt x="2734" y="6852"/>
                  </a:lnTo>
                  <a:cubicBezTo>
                    <a:pt x="2632" y="6424"/>
                    <a:pt x="2529" y="5997"/>
                    <a:pt x="2461" y="5570"/>
                  </a:cubicBezTo>
                  <a:cubicBezTo>
                    <a:pt x="2444" y="5314"/>
                    <a:pt x="2324" y="5109"/>
                    <a:pt x="2119" y="4972"/>
                  </a:cubicBezTo>
                  <a:close/>
                </a:path>
              </a:pathLst>
            </a:custGeom>
            <a:noFill/>
            <a:ln w="19050" cap="flat" cmpd="sng">
              <a:solidFill>
                <a:schemeClr val="dk2"/>
              </a:solidFill>
              <a:prstDash val="solid"/>
              <a:miter lim="1708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" name="Google Shape;246;p13"/>
            <p:cNvSpPr/>
            <p:nvPr/>
          </p:nvSpPr>
          <p:spPr>
            <a:xfrm>
              <a:off x="397551" y="281000"/>
              <a:ext cx="430989" cy="443850"/>
            </a:xfrm>
            <a:custGeom>
              <a:avLst/>
              <a:gdLst/>
              <a:ahLst/>
              <a:cxnLst/>
              <a:rect l="l" t="t" r="r" b="b"/>
              <a:pathLst>
                <a:path w="6903" h="7109" extrusionOk="0">
                  <a:moveTo>
                    <a:pt x="2119" y="4990"/>
                  </a:moveTo>
                  <a:lnTo>
                    <a:pt x="86" y="4990"/>
                  </a:lnTo>
                  <a:cubicBezTo>
                    <a:pt x="51" y="4836"/>
                    <a:pt x="17" y="4699"/>
                    <a:pt x="0" y="4563"/>
                  </a:cubicBezTo>
                  <a:cubicBezTo>
                    <a:pt x="496" y="4324"/>
                    <a:pt x="974" y="4101"/>
                    <a:pt x="1435" y="3879"/>
                  </a:cubicBezTo>
                  <a:cubicBezTo>
                    <a:pt x="1640" y="3777"/>
                    <a:pt x="1828" y="3657"/>
                    <a:pt x="2016" y="3538"/>
                  </a:cubicBezTo>
                  <a:cubicBezTo>
                    <a:pt x="2153" y="3435"/>
                    <a:pt x="2221" y="3264"/>
                    <a:pt x="2170" y="3110"/>
                  </a:cubicBezTo>
                  <a:cubicBezTo>
                    <a:pt x="2153" y="2957"/>
                    <a:pt x="2119" y="2820"/>
                    <a:pt x="2068" y="2700"/>
                  </a:cubicBezTo>
                  <a:cubicBezTo>
                    <a:pt x="1914" y="2427"/>
                    <a:pt x="1828" y="2137"/>
                    <a:pt x="1828" y="1829"/>
                  </a:cubicBezTo>
                  <a:cubicBezTo>
                    <a:pt x="1743" y="1470"/>
                    <a:pt x="1640" y="1128"/>
                    <a:pt x="1487" y="804"/>
                  </a:cubicBezTo>
                  <a:cubicBezTo>
                    <a:pt x="1401" y="548"/>
                    <a:pt x="1264" y="308"/>
                    <a:pt x="1521" y="18"/>
                  </a:cubicBezTo>
                  <a:cubicBezTo>
                    <a:pt x="1606" y="18"/>
                    <a:pt x="1743" y="18"/>
                    <a:pt x="1880" y="18"/>
                  </a:cubicBezTo>
                  <a:cubicBezTo>
                    <a:pt x="2016" y="1"/>
                    <a:pt x="2153" y="18"/>
                    <a:pt x="2307" y="18"/>
                  </a:cubicBezTo>
                  <a:cubicBezTo>
                    <a:pt x="2358" y="137"/>
                    <a:pt x="2392" y="257"/>
                    <a:pt x="2409" y="394"/>
                  </a:cubicBezTo>
                  <a:cubicBezTo>
                    <a:pt x="2409" y="513"/>
                    <a:pt x="2409" y="599"/>
                    <a:pt x="2529" y="701"/>
                  </a:cubicBezTo>
                  <a:cubicBezTo>
                    <a:pt x="2648" y="804"/>
                    <a:pt x="2683" y="992"/>
                    <a:pt x="2580" y="1128"/>
                  </a:cubicBezTo>
                  <a:lnTo>
                    <a:pt x="3417" y="2478"/>
                  </a:lnTo>
                  <a:cubicBezTo>
                    <a:pt x="4101" y="2068"/>
                    <a:pt x="4682" y="1487"/>
                    <a:pt x="5126" y="804"/>
                  </a:cubicBezTo>
                  <a:cubicBezTo>
                    <a:pt x="5211" y="616"/>
                    <a:pt x="5399" y="496"/>
                    <a:pt x="5604" y="496"/>
                  </a:cubicBezTo>
                  <a:cubicBezTo>
                    <a:pt x="5844" y="496"/>
                    <a:pt x="5980" y="684"/>
                    <a:pt x="5861" y="906"/>
                  </a:cubicBezTo>
                  <a:cubicBezTo>
                    <a:pt x="5673" y="1214"/>
                    <a:pt x="5502" y="1521"/>
                    <a:pt x="5297" y="1812"/>
                  </a:cubicBezTo>
                  <a:cubicBezTo>
                    <a:pt x="5006" y="2188"/>
                    <a:pt x="4836" y="2632"/>
                    <a:pt x="4784" y="3110"/>
                  </a:cubicBezTo>
                  <a:cubicBezTo>
                    <a:pt x="4767" y="3281"/>
                    <a:pt x="4733" y="3469"/>
                    <a:pt x="4699" y="3691"/>
                  </a:cubicBezTo>
                  <a:cubicBezTo>
                    <a:pt x="4750" y="3726"/>
                    <a:pt x="4784" y="3777"/>
                    <a:pt x="4818" y="3828"/>
                  </a:cubicBezTo>
                  <a:cubicBezTo>
                    <a:pt x="5041" y="4255"/>
                    <a:pt x="5434" y="4460"/>
                    <a:pt x="5861" y="4597"/>
                  </a:cubicBezTo>
                  <a:cubicBezTo>
                    <a:pt x="6100" y="4682"/>
                    <a:pt x="6356" y="4785"/>
                    <a:pt x="6595" y="4870"/>
                  </a:cubicBezTo>
                  <a:cubicBezTo>
                    <a:pt x="6647" y="4887"/>
                    <a:pt x="6698" y="4922"/>
                    <a:pt x="6749" y="4956"/>
                  </a:cubicBezTo>
                  <a:cubicBezTo>
                    <a:pt x="6800" y="5024"/>
                    <a:pt x="6852" y="5092"/>
                    <a:pt x="6903" y="5161"/>
                  </a:cubicBezTo>
                  <a:cubicBezTo>
                    <a:pt x="6818" y="5417"/>
                    <a:pt x="6544" y="5571"/>
                    <a:pt x="6288" y="5502"/>
                  </a:cubicBezTo>
                  <a:cubicBezTo>
                    <a:pt x="6134" y="5485"/>
                    <a:pt x="5997" y="5468"/>
                    <a:pt x="5861" y="5434"/>
                  </a:cubicBezTo>
                  <a:cubicBezTo>
                    <a:pt x="5297" y="5297"/>
                    <a:pt x="4733" y="5229"/>
                    <a:pt x="4152" y="5297"/>
                  </a:cubicBezTo>
                  <a:cubicBezTo>
                    <a:pt x="3998" y="5708"/>
                    <a:pt x="3845" y="6118"/>
                    <a:pt x="3708" y="6545"/>
                  </a:cubicBezTo>
                  <a:cubicBezTo>
                    <a:pt x="3622" y="6784"/>
                    <a:pt x="3452" y="6989"/>
                    <a:pt x="3212" y="7109"/>
                  </a:cubicBezTo>
                  <a:lnTo>
                    <a:pt x="2734" y="6869"/>
                  </a:lnTo>
                  <a:cubicBezTo>
                    <a:pt x="2631" y="6442"/>
                    <a:pt x="2529" y="6015"/>
                    <a:pt x="2461" y="5588"/>
                  </a:cubicBezTo>
                  <a:cubicBezTo>
                    <a:pt x="2443" y="5349"/>
                    <a:pt x="2324" y="5127"/>
                    <a:pt x="2119" y="4990"/>
                  </a:cubicBezTo>
                  <a:close/>
                  <a:moveTo>
                    <a:pt x="1760" y="4563"/>
                  </a:moveTo>
                  <a:cubicBezTo>
                    <a:pt x="1931" y="4460"/>
                    <a:pt x="2153" y="4477"/>
                    <a:pt x="2102" y="4204"/>
                  </a:cubicBezTo>
                  <a:cubicBezTo>
                    <a:pt x="2102" y="4170"/>
                    <a:pt x="2068" y="4153"/>
                    <a:pt x="2033" y="4153"/>
                  </a:cubicBezTo>
                  <a:cubicBezTo>
                    <a:pt x="1863" y="4170"/>
                    <a:pt x="1743" y="4289"/>
                    <a:pt x="1726" y="4443"/>
                  </a:cubicBezTo>
                  <a:cubicBezTo>
                    <a:pt x="1709" y="4460"/>
                    <a:pt x="1726" y="4477"/>
                    <a:pt x="1760" y="454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1" userDrawn="1">
  <p:cSld name="CUSTOM_1">
    <p:spTree>
      <p:nvGrpSpPr>
        <p:cNvPr id="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2" name="Google Shape;312;p1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4465"/>
            <a:ext cx="9144003" cy="513457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19" name="Google Shape;319;p16"/>
          <p:cNvGrpSpPr/>
          <p:nvPr/>
        </p:nvGrpSpPr>
        <p:grpSpPr>
          <a:xfrm rot="-8100000">
            <a:off x="8320142" y="4357145"/>
            <a:ext cx="776456" cy="837330"/>
            <a:chOff x="429300" y="4110609"/>
            <a:chExt cx="390941" cy="421591"/>
          </a:xfrm>
        </p:grpSpPr>
        <p:sp>
          <p:nvSpPr>
            <p:cNvPr id="320" name="Google Shape;320;p16"/>
            <p:cNvSpPr/>
            <p:nvPr/>
          </p:nvSpPr>
          <p:spPr>
            <a:xfrm>
              <a:off x="532850" y="4381150"/>
              <a:ext cx="124750" cy="103225"/>
            </a:xfrm>
            <a:custGeom>
              <a:avLst/>
              <a:gdLst/>
              <a:ahLst/>
              <a:cxnLst/>
              <a:rect l="l" t="t" r="r" b="b"/>
              <a:pathLst>
                <a:path w="4990" h="4129" extrusionOk="0">
                  <a:moveTo>
                    <a:pt x="2508" y="1"/>
                  </a:moveTo>
                  <a:cubicBezTo>
                    <a:pt x="2308" y="1"/>
                    <a:pt x="2122" y="107"/>
                    <a:pt x="2085" y="351"/>
                  </a:cubicBezTo>
                  <a:cubicBezTo>
                    <a:pt x="2034" y="727"/>
                    <a:pt x="1965" y="1188"/>
                    <a:pt x="1931" y="1666"/>
                  </a:cubicBezTo>
                  <a:cubicBezTo>
                    <a:pt x="1419" y="1769"/>
                    <a:pt x="923" y="1888"/>
                    <a:pt x="462" y="1974"/>
                  </a:cubicBezTo>
                  <a:cubicBezTo>
                    <a:pt x="0" y="2059"/>
                    <a:pt x="171" y="2691"/>
                    <a:pt x="564" y="2726"/>
                  </a:cubicBezTo>
                  <a:cubicBezTo>
                    <a:pt x="991" y="2777"/>
                    <a:pt x="1470" y="2828"/>
                    <a:pt x="1948" y="2879"/>
                  </a:cubicBezTo>
                  <a:cubicBezTo>
                    <a:pt x="2000" y="3307"/>
                    <a:pt x="2170" y="3700"/>
                    <a:pt x="2444" y="4024"/>
                  </a:cubicBezTo>
                  <a:cubicBezTo>
                    <a:pt x="2515" y="4096"/>
                    <a:pt x="2608" y="4128"/>
                    <a:pt x="2700" y="4128"/>
                  </a:cubicBezTo>
                  <a:cubicBezTo>
                    <a:pt x="2828" y="4128"/>
                    <a:pt x="2955" y="4065"/>
                    <a:pt x="3025" y="3956"/>
                  </a:cubicBezTo>
                  <a:cubicBezTo>
                    <a:pt x="3179" y="3631"/>
                    <a:pt x="3230" y="3289"/>
                    <a:pt x="3213" y="2948"/>
                  </a:cubicBezTo>
                  <a:cubicBezTo>
                    <a:pt x="3572" y="2948"/>
                    <a:pt x="3947" y="2914"/>
                    <a:pt x="4306" y="2828"/>
                  </a:cubicBezTo>
                  <a:cubicBezTo>
                    <a:pt x="4921" y="2674"/>
                    <a:pt x="4990" y="1632"/>
                    <a:pt x="4306" y="1530"/>
                  </a:cubicBezTo>
                  <a:cubicBezTo>
                    <a:pt x="4052" y="1496"/>
                    <a:pt x="3792" y="1478"/>
                    <a:pt x="3533" y="1478"/>
                  </a:cubicBezTo>
                  <a:cubicBezTo>
                    <a:pt x="3391" y="1478"/>
                    <a:pt x="3249" y="1483"/>
                    <a:pt x="3110" y="1495"/>
                  </a:cubicBezTo>
                  <a:cubicBezTo>
                    <a:pt x="3093" y="1171"/>
                    <a:pt x="3076" y="829"/>
                    <a:pt x="3059" y="487"/>
                  </a:cubicBezTo>
                  <a:cubicBezTo>
                    <a:pt x="3059" y="186"/>
                    <a:pt x="2772" y="1"/>
                    <a:pt x="250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" name="Google Shape;321;p16"/>
            <p:cNvSpPr/>
            <p:nvPr/>
          </p:nvSpPr>
          <p:spPr>
            <a:xfrm>
              <a:off x="691316" y="4442725"/>
              <a:ext cx="128925" cy="89475"/>
            </a:xfrm>
            <a:custGeom>
              <a:avLst/>
              <a:gdLst/>
              <a:ahLst/>
              <a:cxnLst/>
              <a:rect l="l" t="t" r="r" b="b"/>
              <a:pathLst>
                <a:path w="5157" h="3579" extrusionOk="0">
                  <a:moveTo>
                    <a:pt x="2000" y="1"/>
                  </a:moveTo>
                  <a:cubicBezTo>
                    <a:pt x="1832" y="1"/>
                    <a:pt x="1675" y="95"/>
                    <a:pt x="1624" y="314"/>
                  </a:cubicBezTo>
                  <a:cubicBezTo>
                    <a:pt x="1538" y="656"/>
                    <a:pt x="1487" y="997"/>
                    <a:pt x="1453" y="1339"/>
                  </a:cubicBezTo>
                  <a:cubicBezTo>
                    <a:pt x="1180" y="1373"/>
                    <a:pt x="889" y="1390"/>
                    <a:pt x="616" y="1390"/>
                  </a:cubicBezTo>
                  <a:cubicBezTo>
                    <a:pt x="1" y="1407"/>
                    <a:pt x="18" y="2262"/>
                    <a:pt x="616" y="2330"/>
                  </a:cubicBezTo>
                  <a:cubicBezTo>
                    <a:pt x="889" y="2347"/>
                    <a:pt x="1180" y="2381"/>
                    <a:pt x="1470" y="2398"/>
                  </a:cubicBezTo>
                  <a:cubicBezTo>
                    <a:pt x="1487" y="2706"/>
                    <a:pt x="1573" y="2996"/>
                    <a:pt x="1675" y="3287"/>
                  </a:cubicBezTo>
                  <a:cubicBezTo>
                    <a:pt x="1763" y="3493"/>
                    <a:pt x="1921" y="3578"/>
                    <a:pt x="2089" y="3578"/>
                  </a:cubicBezTo>
                  <a:cubicBezTo>
                    <a:pt x="2381" y="3578"/>
                    <a:pt x="2702" y="3322"/>
                    <a:pt x="2735" y="2996"/>
                  </a:cubicBezTo>
                  <a:cubicBezTo>
                    <a:pt x="2735" y="2808"/>
                    <a:pt x="2735" y="2603"/>
                    <a:pt x="2700" y="2415"/>
                  </a:cubicBezTo>
                  <a:cubicBezTo>
                    <a:pt x="3247" y="2415"/>
                    <a:pt x="3811" y="2347"/>
                    <a:pt x="4358" y="2245"/>
                  </a:cubicBezTo>
                  <a:cubicBezTo>
                    <a:pt x="5156" y="2082"/>
                    <a:pt x="4851" y="955"/>
                    <a:pt x="4110" y="955"/>
                  </a:cubicBezTo>
                  <a:cubicBezTo>
                    <a:pt x="4074" y="955"/>
                    <a:pt x="4037" y="958"/>
                    <a:pt x="3999" y="963"/>
                  </a:cubicBezTo>
                  <a:cubicBezTo>
                    <a:pt x="3503" y="1032"/>
                    <a:pt x="3025" y="1117"/>
                    <a:pt x="2547" y="1202"/>
                  </a:cubicBezTo>
                  <a:cubicBezTo>
                    <a:pt x="2529" y="946"/>
                    <a:pt x="2512" y="690"/>
                    <a:pt x="2495" y="433"/>
                  </a:cubicBezTo>
                  <a:cubicBezTo>
                    <a:pt x="2466" y="169"/>
                    <a:pt x="2224" y="1"/>
                    <a:pt x="2000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" name="Google Shape;322;p16"/>
            <p:cNvSpPr/>
            <p:nvPr/>
          </p:nvSpPr>
          <p:spPr>
            <a:xfrm>
              <a:off x="696025" y="4266725"/>
              <a:ext cx="114925" cy="93200"/>
            </a:xfrm>
            <a:custGeom>
              <a:avLst/>
              <a:gdLst/>
              <a:ahLst/>
              <a:cxnLst/>
              <a:rect l="l" t="t" r="r" b="b"/>
              <a:pathLst>
                <a:path w="4597" h="3728" extrusionOk="0">
                  <a:moveTo>
                    <a:pt x="1824" y="0"/>
                  </a:moveTo>
                  <a:cubicBezTo>
                    <a:pt x="1686" y="0"/>
                    <a:pt x="1558" y="80"/>
                    <a:pt x="1521" y="263"/>
                  </a:cubicBezTo>
                  <a:cubicBezTo>
                    <a:pt x="1419" y="742"/>
                    <a:pt x="1367" y="1220"/>
                    <a:pt x="1367" y="1715"/>
                  </a:cubicBezTo>
                  <a:cubicBezTo>
                    <a:pt x="940" y="1767"/>
                    <a:pt x="530" y="1920"/>
                    <a:pt x="188" y="2177"/>
                  </a:cubicBezTo>
                  <a:cubicBezTo>
                    <a:pt x="0" y="2365"/>
                    <a:pt x="86" y="2689"/>
                    <a:pt x="342" y="2775"/>
                  </a:cubicBezTo>
                  <a:cubicBezTo>
                    <a:pt x="570" y="2816"/>
                    <a:pt x="797" y="2839"/>
                    <a:pt x="1029" y="2839"/>
                  </a:cubicBezTo>
                  <a:cubicBezTo>
                    <a:pt x="1180" y="2839"/>
                    <a:pt x="1332" y="2829"/>
                    <a:pt x="1487" y="2809"/>
                  </a:cubicBezTo>
                  <a:cubicBezTo>
                    <a:pt x="1521" y="3048"/>
                    <a:pt x="1607" y="3270"/>
                    <a:pt x="1692" y="3475"/>
                  </a:cubicBezTo>
                  <a:cubicBezTo>
                    <a:pt x="1777" y="3651"/>
                    <a:pt x="1943" y="3728"/>
                    <a:pt x="2115" y="3728"/>
                  </a:cubicBezTo>
                  <a:cubicBezTo>
                    <a:pt x="2394" y="3728"/>
                    <a:pt x="2687" y="3526"/>
                    <a:pt x="2666" y="3219"/>
                  </a:cubicBezTo>
                  <a:cubicBezTo>
                    <a:pt x="2666" y="3082"/>
                    <a:pt x="2649" y="2946"/>
                    <a:pt x="2615" y="2826"/>
                  </a:cubicBezTo>
                  <a:lnTo>
                    <a:pt x="2615" y="2826"/>
                  </a:lnTo>
                  <a:cubicBezTo>
                    <a:pt x="2847" y="2847"/>
                    <a:pt x="3073" y="2862"/>
                    <a:pt x="3296" y="2862"/>
                  </a:cubicBezTo>
                  <a:cubicBezTo>
                    <a:pt x="3434" y="2862"/>
                    <a:pt x="3571" y="2856"/>
                    <a:pt x="3708" y="2843"/>
                  </a:cubicBezTo>
                  <a:cubicBezTo>
                    <a:pt x="4375" y="2775"/>
                    <a:pt x="4597" y="1835"/>
                    <a:pt x="3879" y="1630"/>
                  </a:cubicBezTo>
                  <a:cubicBezTo>
                    <a:pt x="3590" y="1560"/>
                    <a:pt x="3295" y="1525"/>
                    <a:pt x="2998" y="1525"/>
                  </a:cubicBezTo>
                  <a:cubicBezTo>
                    <a:pt x="2785" y="1525"/>
                    <a:pt x="2572" y="1543"/>
                    <a:pt x="2358" y="1579"/>
                  </a:cubicBezTo>
                  <a:cubicBezTo>
                    <a:pt x="2307" y="1169"/>
                    <a:pt x="2290" y="776"/>
                    <a:pt x="2239" y="366"/>
                  </a:cubicBezTo>
                  <a:cubicBezTo>
                    <a:pt x="2209" y="141"/>
                    <a:pt x="2007" y="0"/>
                    <a:pt x="182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" name="Google Shape;323;p16"/>
            <p:cNvSpPr/>
            <p:nvPr/>
          </p:nvSpPr>
          <p:spPr>
            <a:xfrm>
              <a:off x="561900" y="4230525"/>
              <a:ext cx="101675" cy="95125"/>
            </a:xfrm>
            <a:custGeom>
              <a:avLst/>
              <a:gdLst/>
              <a:ahLst/>
              <a:cxnLst/>
              <a:rect l="l" t="t" r="r" b="b"/>
              <a:pathLst>
                <a:path w="4067" h="3805" extrusionOk="0">
                  <a:moveTo>
                    <a:pt x="2093" y="0"/>
                  </a:moveTo>
                  <a:cubicBezTo>
                    <a:pt x="1834" y="0"/>
                    <a:pt x="1581" y="176"/>
                    <a:pt x="1572" y="532"/>
                  </a:cubicBezTo>
                  <a:cubicBezTo>
                    <a:pt x="1572" y="925"/>
                    <a:pt x="1589" y="1335"/>
                    <a:pt x="1624" y="1728"/>
                  </a:cubicBezTo>
                  <a:cubicBezTo>
                    <a:pt x="1231" y="1745"/>
                    <a:pt x="820" y="1797"/>
                    <a:pt x="428" y="1865"/>
                  </a:cubicBezTo>
                  <a:cubicBezTo>
                    <a:pt x="0" y="1933"/>
                    <a:pt x="52" y="2583"/>
                    <a:pt x="428" y="2685"/>
                  </a:cubicBezTo>
                  <a:cubicBezTo>
                    <a:pt x="872" y="2805"/>
                    <a:pt x="1333" y="2890"/>
                    <a:pt x="1794" y="2941"/>
                  </a:cubicBezTo>
                  <a:cubicBezTo>
                    <a:pt x="1846" y="3198"/>
                    <a:pt x="1965" y="3437"/>
                    <a:pt x="2136" y="3625"/>
                  </a:cubicBezTo>
                  <a:cubicBezTo>
                    <a:pt x="2246" y="3748"/>
                    <a:pt x="2390" y="3804"/>
                    <a:pt x="2533" y="3804"/>
                  </a:cubicBezTo>
                  <a:cubicBezTo>
                    <a:pt x="2769" y="3804"/>
                    <a:pt x="3002" y="3651"/>
                    <a:pt x="3076" y="3386"/>
                  </a:cubicBezTo>
                  <a:cubicBezTo>
                    <a:pt x="3093" y="3266"/>
                    <a:pt x="3093" y="3146"/>
                    <a:pt x="3093" y="3010"/>
                  </a:cubicBezTo>
                  <a:lnTo>
                    <a:pt x="3264" y="3010"/>
                  </a:lnTo>
                  <a:cubicBezTo>
                    <a:pt x="4067" y="3010"/>
                    <a:pt x="4033" y="1848"/>
                    <a:pt x="3247" y="1762"/>
                  </a:cubicBezTo>
                  <a:cubicBezTo>
                    <a:pt x="3110" y="1745"/>
                    <a:pt x="2956" y="1745"/>
                    <a:pt x="2802" y="1728"/>
                  </a:cubicBezTo>
                  <a:cubicBezTo>
                    <a:pt x="2734" y="1335"/>
                    <a:pt x="2683" y="925"/>
                    <a:pt x="2649" y="532"/>
                  </a:cubicBezTo>
                  <a:cubicBezTo>
                    <a:pt x="2623" y="180"/>
                    <a:pt x="2355" y="0"/>
                    <a:pt x="2093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" name="Google Shape;324;p16"/>
            <p:cNvSpPr/>
            <p:nvPr/>
          </p:nvSpPr>
          <p:spPr>
            <a:xfrm>
              <a:off x="652441" y="4110609"/>
              <a:ext cx="96150" cy="95600"/>
            </a:xfrm>
            <a:custGeom>
              <a:avLst/>
              <a:gdLst/>
              <a:ahLst/>
              <a:cxnLst/>
              <a:rect l="l" t="t" r="r" b="b"/>
              <a:pathLst>
                <a:path w="3846" h="3824" extrusionOk="0">
                  <a:moveTo>
                    <a:pt x="2266" y="0"/>
                  </a:moveTo>
                  <a:cubicBezTo>
                    <a:pt x="2054" y="0"/>
                    <a:pt x="1856" y="115"/>
                    <a:pt x="1812" y="374"/>
                  </a:cubicBezTo>
                  <a:cubicBezTo>
                    <a:pt x="1778" y="647"/>
                    <a:pt x="1727" y="938"/>
                    <a:pt x="1692" y="1228"/>
                  </a:cubicBezTo>
                  <a:cubicBezTo>
                    <a:pt x="1282" y="1245"/>
                    <a:pt x="872" y="1314"/>
                    <a:pt x="479" y="1433"/>
                  </a:cubicBezTo>
                  <a:cubicBezTo>
                    <a:pt x="103" y="1587"/>
                    <a:pt x="1" y="2185"/>
                    <a:pt x="479" y="2288"/>
                  </a:cubicBezTo>
                  <a:cubicBezTo>
                    <a:pt x="766" y="2340"/>
                    <a:pt x="1064" y="2362"/>
                    <a:pt x="1363" y="2362"/>
                  </a:cubicBezTo>
                  <a:cubicBezTo>
                    <a:pt x="1456" y="2362"/>
                    <a:pt x="1548" y="2360"/>
                    <a:pt x="1641" y="2356"/>
                  </a:cubicBezTo>
                  <a:cubicBezTo>
                    <a:pt x="1641" y="2766"/>
                    <a:pt x="1727" y="3159"/>
                    <a:pt x="1897" y="3535"/>
                  </a:cubicBezTo>
                  <a:cubicBezTo>
                    <a:pt x="1995" y="3731"/>
                    <a:pt x="2207" y="3824"/>
                    <a:pt x="2418" y="3824"/>
                  </a:cubicBezTo>
                  <a:cubicBezTo>
                    <a:pt x="2685" y="3824"/>
                    <a:pt x="2953" y="3675"/>
                    <a:pt x="2991" y="3398"/>
                  </a:cubicBezTo>
                  <a:cubicBezTo>
                    <a:pt x="3025" y="3074"/>
                    <a:pt x="3025" y="2749"/>
                    <a:pt x="2974" y="2424"/>
                  </a:cubicBezTo>
                  <a:lnTo>
                    <a:pt x="3025" y="2424"/>
                  </a:lnTo>
                  <a:cubicBezTo>
                    <a:pt x="3845" y="2407"/>
                    <a:pt x="3794" y="1262"/>
                    <a:pt x="3025" y="1177"/>
                  </a:cubicBezTo>
                  <a:lnTo>
                    <a:pt x="2871" y="1177"/>
                  </a:lnTo>
                  <a:cubicBezTo>
                    <a:pt x="2871" y="972"/>
                    <a:pt x="2854" y="733"/>
                    <a:pt x="2854" y="528"/>
                  </a:cubicBezTo>
                  <a:cubicBezTo>
                    <a:pt x="2845" y="198"/>
                    <a:pt x="2543" y="0"/>
                    <a:pt x="226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" name="Google Shape;325;p16"/>
            <p:cNvSpPr/>
            <p:nvPr/>
          </p:nvSpPr>
          <p:spPr>
            <a:xfrm>
              <a:off x="429300" y="4297650"/>
              <a:ext cx="113925" cy="83825"/>
            </a:xfrm>
            <a:custGeom>
              <a:avLst/>
              <a:gdLst/>
              <a:ahLst/>
              <a:cxnLst/>
              <a:rect l="l" t="t" r="r" b="b"/>
              <a:pathLst>
                <a:path w="4557" h="3353" extrusionOk="0">
                  <a:moveTo>
                    <a:pt x="2160" y="0"/>
                  </a:moveTo>
                  <a:cubicBezTo>
                    <a:pt x="1938" y="0"/>
                    <a:pt x="1714" y="145"/>
                    <a:pt x="1733" y="410"/>
                  </a:cubicBezTo>
                  <a:cubicBezTo>
                    <a:pt x="1768" y="615"/>
                    <a:pt x="1768" y="820"/>
                    <a:pt x="1785" y="1008"/>
                  </a:cubicBezTo>
                  <a:cubicBezTo>
                    <a:pt x="1375" y="1008"/>
                    <a:pt x="982" y="1008"/>
                    <a:pt x="571" y="991"/>
                  </a:cubicBezTo>
                  <a:cubicBezTo>
                    <a:pt x="561" y="990"/>
                    <a:pt x="551" y="990"/>
                    <a:pt x="541" y="990"/>
                  </a:cubicBezTo>
                  <a:cubicBezTo>
                    <a:pt x="89" y="990"/>
                    <a:pt x="1" y="1728"/>
                    <a:pt x="469" y="1828"/>
                  </a:cubicBezTo>
                  <a:cubicBezTo>
                    <a:pt x="896" y="1914"/>
                    <a:pt x="1323" y="1999"/>
                    <a:pt x="1768" y="2050"/>
                  </a:cubicBezTo>
                  <a:cubicBezTo>
                    <a:pt x="1716" y="2341"/>
                    <a:pt x="1716" y="2665"/>
                    <a:pt x="1768" y="2973"/>
                  </a:cubicBezTo>
                  <a:cubicBezTo>
                    <a:pt x="1816" y="3238"/>
                    <a:pt x="2012" y="3352"/>
                    <a:pt x="2223" y="3352"/>
                  </a:cubicBezTo>
                  <a:cubicBezTo>
                    <a:pt x="2461" y="3352"/>
                    <a:pt x="2719" y="3208"/>
                    <a:pt x="2810" y="2973"/>
                  </a:cubicBezTo>
                  <a:cubicBezTo>
                    <a:pt x="2895" y="2700"/>
                    <a:pt x="2929" y="2426"/>
                    <a:pt x="2912" y="2170"/>
                  </a:cubicBezTo>
                  <a:lnTo>
                    <a:pt x="2912" y="2170"/>
                  </a:lnTo>
                  <a:cubicBezTo>
                    <a:pt x="3169" y="2187"/>
                    <a:pt x="3442" y="2187"/>
                    <a:pt x="3715" y="2204"/>
                  </a:cubicBezTo>
                  <a:cubicBezTo>
                    <a:pt x="3720" y="2204"/>
                    <a:pt x="3726" y="2204"/>
                    <a:pt x="3731" y="2204"/>
                  </a:cubicBezTo>
                  <a:cubicBezTo>
                    <a:pt x="4556" y="2204"/>
                    <a:pt x="4533" y="883"/>
                    <a:pt x="3797" y="883"/>
                  </a:cubicBezTo>
                  <a:cubicBezTo>
                    <a:pt x="3771" y="883"/>
                    <a:pt x="3744" y="885"/>
                    <a:pt x="3715" y="889"/>
                  </a:cubicBezTo>
                  <a:cubicBezTo>
                    <a:pt x="3391" y="923"/>
                    <a:pt x="3066" y="957"/>
                    <a:pt x="2741" y="974"/>
                  </a:cubicBezTo>
                  <a:cubicBezTo>
                    <a:pt x="2673" y="735"/>
                    <a:pt x="2622" y="496"/>
                    <a:pt x="2571" y="290"/>
                  </a:cubicBezTo>
                  <a:cubicBezTo>
                    <a:pt x="2517" y="93"/>
                    <a:pt x="2339" y="0"/>
                    <a:pt x="216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BLANK_1_1_1_2">
    <p:spTree>
      <p:nvGrpSpPr>
        <p:cNvPr id="1" name="Shape 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1" name="Google Shape;421;p2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4465"/>
            <a:ext cx="9144003" cy="5134572"/>
          </a:xfrm>
          <a:prstGeom prst="rect">
            <a:avLst/>
          </a:prstGeom>
          <a:noFill/>
          <a:ln>
            <a:noFill/>
          </a:ln>
        </p:spPr>
      </p:pic>
      <p:sp>
        <p:nvSpPr>
          <p:cNvPr id="422" name="Google Shape;422;p22"/>
          <p:cNvSpPr txBox="1">
            <a:spLocks noGrp="1"/>
          </p:cNvSpPr>
          <p:nvPr>
            <p:ph type="title"/>
          </p:nvPr>
        </p:nvSpPr>
        <p:spPr>
          <a:xfrm>
            <a:off x="720000" y="2800675"/>
            <a:ext cx="22539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423" name="Google Shape;423;p22"/>
          <p:cNvSpPr txBox="1">
            <a:spLocks noGrp="1"/>
          </p:cNvSpPr>
          <p:nvPr>
            <p:ph type="subTitle" idx="1"/>
          </p:nvPr>
        </p:nvSpPr>
        <p:spPr>
          <a:xfrm>
            <a:off x="720000" y="3311009"/>
            <a:ext cx="2253900" cy="678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4" name="Google Shape;424;p22"/>
          <p:cNvSpPr txBox="1">
            <a:spLocks noGrp="1"/>
          </p:cNvSpPr>
          <p:nvPr>
            <p:ph type="title" idx="2"/>
          </p:nvPr>
        </p:nvSpPr>
        <p:spPr>
          <a:xfrm>
            <a:off x="3445050" y="2799025"/>
            <a:ext cx="22539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425" name="Google Shape;425;p22"/>
          <p:cNvSpPr txBox="1">
            <a:spLocks noGrp="1"/>
          </p:cNvSpPr>
          <p:nvPr>
            <p:ph type="subTitle" idx="3"/>
          </p:nvPr>
        </p:nvSpPr>
        <p:spPr>
          <a:xfrm>
            <a:off x="3445050" y="3309359"/>
            <a:ext cx="2253900" cy="678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6" name="Google Shape;426;p22"/>
          <p:cNvSpPr txBox="1">
            <a:spLocks noGrp="1"/>
          </p:cNvSpPr>
          <p:nvPr>
            <p:ph type="title" idx="4"/>
          </p:nvPr>
        </p:nvSpPr>
        <p:spPr>
          <a:xfrm>
            <a:off x="6170100" y="2800675"/>
            <a:ext cx="22539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427" name="Google Shape;427;p22"/>
          <p:cNvSpPr txBox="1">
            <a:spLocks noGrp="1"/>
          </p:cNvSpPr>
          <p:nvPr>
            <p:ph type="subTitle" idx="5"/>
          </p:nvPr>
        </p:nvSpPr>
        <p:spPr>
          <a:xfrm>
            <a:off x="6170100" y="3311009"/>
            <a:ext cx="2253900" cy="678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8" name="Google Shape;428;p22"/>
          <p:cNvSpPr txBox="1">
            <a:spLocks noGrp="1"/>
          </p:cNvSpPr>
          <p:nvPr>
            <p:ph type="title" idx="6"/>
          </p:nvPr>
        </p:nvSpPr>
        <p:spPr>
          <a:xfrm>
            <a:off x="2574900" y="537875"/>
            <a:ext cx="3994200" cy="480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9pPr>
          </a:lstStyle>
          <a:p>
            <a:endParaRPr/>
          </a:p>
        </p:txBody>
      </p:sp>
      <p:grpSp>
        <p:nvGrpSpPr>
          <p:cNvPr id="429" name="Google Shape;429;p22"/>
          <p:cNvGrpSpPr/>
          <p:nvPr/>
        </p:nvGrpSpPr>
        <p:grpSpPr>
          <a:xfrm>
            <a:off x="1215126" y="167900"/>
            <a:ext cx="457711" cy="445973"/>
            <a:chOff x="397551" y="281000"/>
            <a:chExt cx="457711" cy="445973"/>
          </a:xfrm>
        </p:grpSpPr>
        <p:sp>
          <p:nvSpPr>
            <p:cNvPr id="430" name="Google Shape;430;p22"/>
            <p:cNvSpPr/>
            <p:nvPr/>
          </p:nvSpPr>
          <p:spPr>
            <a:xfrm>
              <a:off x="424211" y="285308"/>
              <a:ext cx="431051" cy="441665"/>
            </a:xfrm>
            <a:custGeom>
              <a:avLst/>
              <a:gdLst/>
              <a:ahLst/>
              <a:cxnLst/>
              <a:rect l="l" t="t" r="r" b="b"/>
              <a:pathLst>
                <a:path w="6904" h="7074" fill="none" extrusionOk="0">
                  <a:moveTo>
                    <a:pt x="2119" y="4972"/>
                  </a:moveTo>
                  <a:lnTo>
                    <a:pt x="86" y="4972"/>
                  </a:lnTo>
                  <a:lnTo>
                    <a:pt x="0" y="4545"/>
                  </a:lnTo>
                  <a:cubicBezTo>
                    <a:pt x="496" y="4306"/>
                    <a:pt x="974" y="4101"/>
                    <a:pt x="1436" y="3862"/>
                  </a:cubicBezTo>
                  <a:cubicBezTo>
                    <a:pt x="1641" y="3759"/>
                    <a:pt x="1828" y="3639"/>
                    <a:pt x="1999" y="3520"/>
                  </a:cubicBezTo>
                  <a:cubicBezTo>
                    <a:pt x="2153" y="3434"/>
                    <a:pt x="2221" y="3264"/>
                    <a:pt x="2153" y="3093"/>
                  </a:cubicBezTo>
                  <a:cubicBezTo>
                    <a:pt x="2153" y="2956"/>
                    <a:pt x="2102" y="2819"/>
                    <a:pt x="2051" y="2683"/>
                  </a:cubicBezTo>
                  <a:cubicBezTo>
                    <a:pt x="1897" y="2426"/>
                    <a:pt x="1811" y="2119"/>
                    <a:pt x="1811" y="1828"/>
                  </a:cubicBezTo>
                  <a:cubicBezTo>
                    <a:pt x="1726" y="1470"/>
                    <a:pt x="1623" y="1128"/>
                    <a:pt x="1470" y="786"/>
                  </a:cubicBezTo>
                  <a:cubicBezTo>
                    <a:pt x="1384" y="547"/>
                    <a:pt x="1265" y="291"/>
                    <a:pt x="1504" y="17"/>
                  </a:cubicBezTo>
                  <a:cubicBezTo>
                    <a:pt x="1589" y="17"/>
                    <a:pt x="1726" y="0"/>
                    <a:pt x="1863" y="0"/>
                  </a:cubicBezTo>
                  <a:cubicBezTo>
                    <a:pt x="1999" y="0"/>
                    <a:pt x="2136" y="0"/>
                    <a:pt x="2290" y="0"/>
                  </a:cubicBezTo>
                  <a:cubicBezTo>
                    <a:pt x="2341" y="120"/>
                    <a:pt x="2375" y="239"/>
                    <a:pt x="2392" y="376"/>
                  </a:cubicBezTo>
                  <a:cubicBezTo>
                    <a:pt x="2392" y="496"/>
                    <a:pt x="2392" y="581"/>
                    <a:pt x="2512" y="684"/>
                  </a:cubicBezTo>
                  <a:cubicBezTo>
                    <a:pt x="2649" y="786"/>
                    <a:pt x="2666" y="974"/>
                    <a:pt x="2563" y="1128"/>
                  </a:cubicBezTo>
                  <a:cubicBezTo>
                    <a:pt x="2854" y="1589"/>
                    <a:pt x="3127" y="2016"/>
                    <a:pt x="3400" y="2478"/>
                  </a:cubicBezTo>
                  <a:cubicBezTo>
                    <a:pt x="4084" y="2050"/>
                    <a:pt x="4665" y="1470"/>
                    <a:pt x="5109" y="803"/>
                  </a:cubicBezTo>
                  <a:cubicBezTo>
                    <a:pt x="5194" y="615"/>
                    <a:pt x="5382" y="479"/>
                    <a:pt x="5587" y="479"/>
                  </a:cubicBezTo>
                  <a:cubicBezTo>
                    <a:pt x="5827" y="479"/>
                    <a:pt x="5963" y="684"/>
                    <a:pt x="5844" y="889"/>
                  </a:cubicBezTo>
                  <a:cubicBezTo>
                    <a:pt x="5673" y="1196"/>
                    <a:pt x="5485" y="1521"/>
                    <a:pt x="5280" y="1811"/>
                  </a:cubicBezTo>
                  <a:cubicBezTo>
                    <a:pt x="5007" y="2170"/>
                    <a:pt x="4836" y="2614"/>
                    <a:pt x="4784" y="3076"/>
                  </a:cubicBezTo>
                  <a:cubicBezTo>
                    <a:pt x="4767" y="3264"/>
                    <a:pt x="4733" y="3434"/>
                    <a:pt x="4699" y="3657"/>
                  </a:cubicBezTo>
                  <a:cubicBezTo>
                    <a:pt x="4750" y="3708"/>
                    <a:pt x="4784" y="3742"/>
                    <a:pt x="4819" y="3810"/>
                  </a:cubicBezTo>
                  <a:cubicBezTo>
                    <a:pt x="5041" y="4237"/>
                    <a:pt x="5434" y="4443"/>
                    <a:pt x="5861" y="4579"/>
                  </a:cubicBezTo>
                  <a:cubicBezTo>
                    <a:pt x="6100" y="4665"/>
                    <a:pt x="6356" y="4750"/>
                    <a:pt x="6596" y="4853"/>
                  </a:cubicBezTo>
                  <a:cubicBezTo>
                    <a:pt x="6647" y="4870"/>
                    <a:pt x="6698" y="4904"/>
                    <a:pt x="6749" y="4938"/>
                  </a:cubicBezTo>
                  <a:cubicBezTo>
                    <a:pt x="6801" y="4989"/>
                    <a:pt x="6852" y="5058"/>
                    <a:pt x="6903" y="5126"/>
                  </a:cubicBezTo>
                  <a:cubicBezTo>
                    <a:pt x="6818" y="5382"/>
                    <a:pt x="6544" y="5536"/>
                    <a:pt x="6288" y="5468"/>
                  </a:cubicBezTo>
                  <a:cubicBezTo>
                    <a:pt x="6134" y="5468"/>
                    <a:pt x="5998" y="5451"/>
                    <a:pt x="5861" y="5416"/>
                  </a:cubicBezTo>
                  <a:cubicBezTo>
                    <a:pt x="5297" y="5263"/>
                    <a:pt x="4733" y="5211"/>
                    <a:pt x="4152" y="5263"/>
                  </a:cubicBezTo>
                  <a:cubicBezTo>
                    <a:pt x="3998" y="5690"/>
                    <a:pt x="3845" y="6100"/>
                    <a:pt x="3708" y="6510"/>
                  </a:cubicBezTo>
                  <a:cubicBezTo>
                    <a:pt x="3623" y="6766"/>
                    <a:pt x="3452" y="6971"/>
                    <a:pt x="3212" y="7074"/>
                  </a:cubicBezTo>
                  <a:lnTo>
                    <a:pt x="2734" y="6852"/>
                  </a:lnTo>
                  <a:cubicBezTo>
                    <a:pt x="2632" y="6424"/>
                    <a:pt x="2529" y="5997"/>
                    <a:pt x="2461" y="5570"/>
                  </a:cubicBezTo>
                  <a:cubicBezTo>
                    <a:pt x="2444" y="5314"/>
                    <a:pt x="2324" y="5109"/>
                    <a:pt x="2119" y="4972"/>
                  </a:cubicBezTo>
                  <a:close/>
                </a:path>
              </a:pathLst>
            </a:custGeom>
            <a:noFill/>
            <a:ln w="19050" cap="flat" cmpd="sng">
              <a:solidFill>
                <a:schemeClr val="dk2"/>
              </a:solidFill>
              <a:prstDash val="solid"/>
              <a:miter lim="1708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1" name="Google Shape;431;p22"/>
            <p:cNvSpPr/>
            <p:nvPr/>
          </p:nvSpPr>
          <p:spPr>
            <a:xfrm>
              <a:off x="397551" y="281000"/>
              <a:ext cx="430989" cy="443850"/>
            </a:xfrm>
            <a:custGeom>
              <a:avLst/>
              <a:gdLst/>
              <a:ahLst/>
              <a:cxnLst/>
              <a:rect l="l" t="t" r="r" b="b"/>
              <a:pathLst>
                <a:path w="6903" h="7109" extrusionOk="0">
                  <a:moveTo>
                    <a:pt x="2119" y="4990"/>
                  </a:moveTo>
                  <a:lnTo>
                    <a:pt x="86" y="4990"/>
                  </a:lnTo>
                  <a:cubicBezTo>
                    <a:pt x="51" y="4836"/>
                    <a:pt x="17" y="4699"/>
                    <a:pt x="0" y="4563"/>
                  </a:cubicBezTo>
                  <a:cubicBezTo>
                    <a:pt x="496" y="4324"/>
                    <a:pt x="974" y="4101"/>
                    <a:pt x="1435" y="3879"/>
                  </a:cubicBezTo>
                  <a:cubicBezTo>
                    <a:pt x="1640" y="3777"/>
                    <a:pt x="1828" y="3657"/>
                    <a:pt x="2016" y="3538"/>
                  </a:cubicBezTo>
                  <a:cubicBezTo>
                    <a:pt x="2153" y="3435"/>
                    <a:pt x="2221" y="3264"/>
                    <a:pt x="2170" y="3110"/>
                  </a:cubicBezTo>
                  <a:cubicBezTo>
                    <a:pt x="2153" y="2957"/>
                    <a:pt x="2119" y="2820"/>
                    <a:pt x="2068" y="2700"/>
                  </a:cubicBezTo>
                  <a:cubicBezTo>
                    <a:pt x="1914" y="2427"/>
                    <a:pt x="1828" y="2137"/>
                    <a:pt x="1828" y="1829"/>
                  </a:cubicBezTo>
                  <a:cubicBezTo>
                    <a:pt x="1743" y="1470"/>
                    <a:pt x="1640" y="1128"/>
                    <a:pt x="1487" y="804"/>
                  </a:cubicBezTo>
                  <a:cubicBezTo>
                    <a:pt x="1401" y="548"/>
                    <a:pt x="1264" y="308"/>
                    <a:pt x="1521" y="18"/>
                  </a:cubicBezTo>
                  <a:cubicBezTo>
                    <a:pt x="1606" y="18"/>
                    <a:pt x="1743" y="18"/>
                    <a:pt x="1880" y="18"/>
                  </a:cubicBezTo>
                  <a:cubicBezTo>
                    <a:pt x="2016" y="1"/>
                    <a:pt x="2153" y="18"/>
                    <a:pt x="2307" y="18"/>
                  </a:cubicBezTo>
                  <a:cubicBezTo>
                    <a:pt x="2358" y="137"/>
                    <a:pt x="2392" y="257"/>
                    <a:pt x="2409" y="394"/>
                  </a:cubicBezTo>
                  <a:cubicBezTo>
                    <a:pt x="2409" y="513"/>
                    <a:pt x="2409" y="599"/>
                    <a:pt x="2529" y="701"/>
                  </a:cubicBezTo>
                  <a:cubicBezTo>
                    <a:pt x="2648" y="804"/>
                    <a:pt x="2683" y="992"/>
                    <a:pt x="2580" y="1128"/>
                  </a:cubicBezTo>
                  <a:lnTo>
                    <a:pt x="3417" y="2478"/>
                  </a:lnTo>
                  <a:cubicBezTo>
                    <a:pt x="4101" y="2068"/>
                    <a:pt x="4682" y="1487"/>
                    <a:pt x="5126" y="804"/>
                  </a:cubicBezTo>
                  <a:cubicBezTo>
                    <a:pt x="5211" y="616"/>
                    <a:pt x="5399" y="496"/>
                    <a:pt x="5604" y="496"/>
                  </a:cubicBezTo>
                  <a:cubicBezTo>
                    <a:pt x="5844" y="496"/>
                    <a:pt x="5980" y="684"/>
                    <a:pt x="5861" y="906"/>
                  </a:cubicBezTo>
                  <a:cubicBezTo>
                    <a:pt x="5673" y="1214"/>
                    <a:pt x="5502" y="1521"/>
                    <a:pt x="5297" y="1812"/>
                  </a:cubicBezTo>
                  <a:cubicBezTo>
                    <a:pt x="5006" y="2188"/>
                    <a:pt x="4836" y="2632"/>
                    <a:pt x="4784" y="3110"/>
                  </a:cubicBezTo>
                  <a:cubicBezTo>
                    <a:pt x="4767" y="3281"/>
                    <a:pt x="4733" y="3469"/>
                    <a:pt x="4699" y="3691"/>
                  </a:cubicBezTo>
                  <a:cubicBezTo>
                    <a:pt x="4750" y="3726"/>
                    <a:pt x="4784" y="3777"/>
                    <a:pt x="4818" y="3828"/>
                  </a:cubicBezTo>
                  <a:cubicBezTo>
                    <a:pt x="5041" y="4255"/>
                    <a:pt x="5434" y="4460"/>
                    <a:pt x="5861" y="4597"/>
                  </a:cubicBezTo>
                  <a:cubicBezTo>
                    <a:pt x="6100" y="4682"/>
                    <a:pt x="6356" y="4785"/>
                    <a:pt x="6595" y="4870"/>
                  </a:cubicBezTo>
                  <a:cubicBezTo>
                    <a:pt x="6647" y="4887"/>
                    <a:pt x="6698" y="4922"/>
                    <a:pt x="6749" y="4956"/>
                  </a:cubicBezTo>
                  <a:cubicBezTo>
                    <a:pt x="6800" y="5024"/>
                    <a:pt x="6852" y="5092"/>
                    <a:pt x="6903" y="5161"/>
                  </a:cubicBezTo>
                  <a:cubicBezTo>
                    <a:pt x="6818" y="5417"/>
                    <a:pt x="6544" y="5571"/>
                    <a:pt x="6288" y="5502"/>
                  </a:cubicBezTo>
                  <a:cubicBezTo>
                    <a:pt x="6134" y="5485"/>
                    <a:pt x="5997" y="5468"/>
                    <a:pt x="5861" y="5434"/>
                  </a:cubicBezTo>
                  <a:cubicBezTo>
                    <a:pt x="5297" y="5297"/>
                    <a:pt x="4733" y="5229"/>
                    <a:pt x="4152" y="5297"/>
                  </a:cubicBezTo>
                  <a:cubicBezTo>
                    <a:pt x="3998" y="5708"/>
                    <a:pt x="3845" y="6118"/>
                    <a:pt x="3708" y="6545"/>
                  </a:cubicBezTo>
                  <a:cubicBezTo>
                    <a:pt x="3622" y="6784"/>
                    <a:pt x="3452" y="6989"/>
                    <a:pt x="3212" y="7109"/>
                  </a:cubicBezTo>
                  <a:lnTo>
                    <a:pt x="2734" y="6869"/>
                  </a:lnTo>
                  <a:cubicBezTo>
                    <a:pt x="2631" y="6442"/>
                    <a:pt x="2529" y="6015"/>
                    <a:pt x="2461" y="5588"/>
                  </a:cubicBezTo>
                  <a:cubicBezTo>
                    <a:pt x="2443" y="5349"/>
                    <a:pt x="2324" y="5127"/>
                    <a:pt x="2119" y="4990"/>
                  </a:cubicBezTo>
                  <a:close/>
                  <a:moveTo>
                    <a:pt x="1760" y="4563"/>
                  </a:moveTo>
                  <a:cubicBezTo>
                    <a:pt x="1931" y="4460"/>
                    <a:pt x="2153" y="4477"/>
                    <a:pt x="2102" y="4204"/>
                  </a:cubicBezTo>
                  <a:cubicBezTo>
                    <a:pt x="2102" y="4170"/>
                    <a:pt x="2068" y="4153"/>
                    <a:pt x="2033" y="4153"/>
                  </a:cubicBezTo>
                  <a:cubicBezTo>
                    <a:pt x="1863" y="4170"/>
                    <a:pt x="1743" y="4289"/>
                    <a:pt x="1726" y="4443"/>
                  </a:cubicBezTo>
                  <a:cubicBezTo>
                    <a:pt x="1709" y="4460"/>
                    <a:pt x="1726" y="4477"/>
                    <a:pt x="1760" y="454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32" name="Google Shape;432;p22"/>
          <p:cNvGrpSpPr/>
          <p:nvPr/>
        </p:nvGrpSpPr>
        <p:grpSpPr>
          <a:xfrm rot="8493897">
            <a:off x="8377799" y="118044"/>
            <a:ext cx="688303" cy="735690"/>
            <a:chOff x="429300" y="4124275"/>
            <a:chExt cx="381650" cy="407925"/>
          </a:xfrm>
        </p:grpSpPr>
        <p:sp>
          <p:nvSpPr>
            <p:cNvPr id="433" name="Google Shape;433;p22"/>
            <p:cNvSpPr/>
            <p:nvPr/>
          </p:nvSpPr>
          <p:spPr>
            <a:xfrm>
              <a:off x="532850" y="4381150"/>
              <a:ext cx="124750" cy="103225"/>
            </a:xfrm>
            <a:custGeom>
              <a:avLst/>
              <a:gdLst/>
              <a:ahLst/>
              <a:cxnLst/>
              <a:rect l="l" t="t" r="r" b="b"/>
              <a:pathLst>
                <a:path w="4990" h="4129" extrusionOk="0">
                  <a:moveTo>
                    <a:pt x="2508" y="1"/>
                  </a:moveTo>
                  <a:cubicBezTo>
                    <a:pt x="2308" y="1"/>
                    <a:pt x="2122" y="107"/>
                    <a:pt x="2085" y="351"/>
                  </a:cubicBezTo>
                  <a:cubicBezTo>
                    <a:pt x="2034" y="727"/>
                    <a:pt x="1965" y="1188"/>
                    <a:pt x="1931" y="1666"/>
                  </a:cubicBezTo>
                  <a:cubicBezTo>
                    <a:pt x="1419" y="1769"/>
                    <a:pt x="923" y="1888"/>
                    <a:pt x="462" y="1974"/>
                  </a:cubicBezTo>
                  <a:cubicBezTo>
                    <a:pt x="0" y="2059"/>
                    <a:pt x="171" y="2691"/>
                    <a:pt x="564" y="2726"/>
                  </a:cubicBezTo>
                  <a:cubicBezTo>
                    <a:pt x="991" y="2777"/>
                    <a:pt x="1470" y="2828"/>
                    <a:pt x="1948" y="2879"/>
                  </a:cubicBezTo>
                  <a:cubicBezTo>
                    <a:pt x="2000" y="3307"/>
                    <a:pt x="2170" y="3700"/>
                    <a:pt x="2444" y="4024"/>
                  </a:cubicBezTo>
                  <a:cubicBezTo>
                    <a:pt x="2515" y="4096"/>
                    <a:pt x="2608" y="4128"/>
                    <a:pt x="2700" y="4128"/>
                  </a:cubicBezTo>
                  <a:cubicBezTo>
                    <a:pt x="2828" y="4128"/>
                    <a:pt x="2955" y="4065"/>
                    <a:pt x="3025" y="3956"/>
                  </a:cubicBezTo>
                  <a:cubicBezTo>
                    <a:pt x="3179" y="3631"/>
                    <a:pt x="3230" y="3289"/>
                    <a:pt x="3213" y="2948"/>
                  </a:cubicBezTo>
                  <a:cubicBezTo>
                    <a:pt x="3572" y="2948"/>
                    <a:pt x="3947" y="2914"/>
                    <a:pt x="4306" y="2828"/>
                  </a:cubicBezTo>
                  <a:cubicBezTo>
                    <a:pt x="4921" y="2674"/>
                    <a:pt x="4990" y="1632"/>
                    <a:pt x="4306" y="1530"/>
                  </a:cubicBezTo>
                  <a:cubicBezTo>
                    <a:pt x="4052" y="1496"/>
                    <a:pt x="3792" y="1478"/>
                    <a:pt x="3533" y="1478"/>
                  </a:cubicBezTo>
                  <a:cubicBezTo>
                    <a:pt x="3391" y="1478"/>
                    <a:pt x="3249" y="1483"/>
                    <a:pt x="3110" y="1495"/>
                  </a:cubicBezTo>
                  <a:cubicBezTo>
                    <a:pt x="3093" y="1171"/>
                    <a:pt x="3076" y="829"/>
                    <a:pt x="3059" y="487"/>
                  </a:cubicBezTo>
                  <a:cubicBezTo>
                    <a:pt x="3059" y="186"/>
                    <a:pt x="2772" y="1"/>
                    <a:pt x="250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4" name="Google Shape;434;p22"/>
            <p:cNvSpPr/>
            <p:nvPr/>
          </p:nvSpPr>
          <p:spPr>
            <a:xfrm>
              <a:off x="677650" y="4442725"/>
              <a:ext cx="128925" cy="89475"/>
            </a:xfrm>
            <a:custGeom>
              <a:avLst/>
              <a:gdLst/>
              <a:ahLst/>
              <a:cxnLst/>
              <a:rect l="l" t="t" r="r" b="b"/>
              <a:pathLst>
                <a:path w="5157" h="3579" extrusionOk="0">
                  <a:moveTo>
                    <a:pt x="2000" y="1"/>
                  </a:moveTo>
                  <a:cubicBezTo>
                    <a:pt x="1832" y="1"/>
                    <a:pt x="1675" y="95"/>
                    <a:pt x="1624" y="314"/>
                  </a:cubicBezTo>
                  <a:cubicBezTo>
                    <a:pt x="1538" y="656"/>
                    <a:pt x="1487" y="997"/>
                    <a:pt x="1453" y="1339"/>
                  </a:cubicBezTo>
                  <a:cubicBezTo>
                    <a:pt x="1180" y="1373"/>
                    <a:pt x="889" y="1390"/>
                    <a:pt x="616" y="1390"/>
                  </a:cubicBezTo>
                  <a:cubicBezTo>
                    <a:pt x="1" y="1407"/>
                    <a:pt x="18" y="2262"/>
                    <a:pt x="616" y="2330"/>
                  </a:cubicBezTo>
                  <a:cubicBezTo>
                    <a:pt x="889" y="2347"/>
                    <a:pt x="1180" y="2381"/>
                    <a:pt x="1470" y="2398"/>
                  </a:cubicBezTo>
                  <a:cubicBezTo>
                    <a:pt x="1487" y="2706"/>
                    <a:pt x="1573" y="2996"/>
                    <a:pt x="1675" y="3287"/>
                  </a:cubicBezTo>
                  <a:cubicBezTo>
                    <a:pt x="1763" y="3493"/>
                    <a:pt x="1921" y="3578"/>
                    <a:pt x="2089" y="3578"/>
                  </a:cubicBezTo>
                  <a:cubicBezTo>
                    <a:pt x="2381" y="3578"/>
                    <a:pt x="2702" y="3322"/>
                    <a:pt x="2735" y="2996"/>
                  </a:cubicBezTo>
                  <a:cubicBezTo>
                    <a:pt x="2735" y="2808"/>
                    <a:pt x="2735" y="2603"/>
                    <a:pt x="2700" y="2415"/>
                  </a:cubicBezTo>
                  <a:cubicBezTo>
                    <a:pt x="3247" y="2415"/>
                    <a:pt x="3811" y="2347"/>
                    <a:pt x="4358" y="2245"/>
                  </a:cubicBezTo>
                  <a:cubicBezTo>
                    <a:pt x="5156" y="2082"/>
                    <a:pt x="4851" y="955"/>
                    <a:pt x="4110" y="955"/>
                  </a:cubicBezTo>
                  <a:cubicBezTo>
                    <a:pt x="4074" y="955"/>
                    <a:pt x="4037" y="958"/>
                    <a:pt x="3999" y="963"/>
                  </a:cubicBezTo>
                  <a:cubicBezTo>
                    <a:pt x="3503" y="1032"/>
                    <a:pt x="3025" y="1117"/>
                    <a:pt x="2547" y="1202"/>
                  </a:cubicBezTo>
                  <a:cubicBezTo>
                    <a:pt x="2529" y="946"/>
                    <a:pt x="2512" y="690"/>
                    <a:pt x="2495" y="433"/>
                  </a:cubicBezTo>
                  <a:cubicBezTo>
                    <a:pt x="2466" y="169"/>
                    <a:pt x="2224" y="1"/>
                    <a:pt x="2000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5" name="Google Shape;435;p22"/>
            <p:cNvSpPr/>
            <p:nvPr/>
          </p:nvSpPr>
          <p:spPr>
            <a:xfrm>
              <a:off x="696025" y="4266725"/>
              <a:ext cx="114925" cy="93200"/>
            </a:xfrm>
            <a:custGeom>
              <a:avLst/>
              <a:gdLst/>
              <a:ahLst/>
              <a:cxnLst/>
              <a:rect l="l" t="t" r="r" b="b"/>
              <a:pathLst>
                <a:path w="4597" h="3728" extrusionOk="0">
                  <a:moveTo>
                    <a:pt x="1824" y="0"/>
                  </a:moveTo>
                  <a:cubicBezTo>
                    <a:pt x="1686" y="0"/>
                    <a:pt x="1558" y="80"/>
                    <a:pt x="1521" y="263"/>
                  </a:cubicBezTo>
                  <a:cubicBezTo>
                    <a:pt x="1419" y="742"/>
                    <a:pt x="1367" y="1220"/>
                    <a:pt x="1367" y="1715"/>
                  </a:cubicBezTo>
                  <a:cubicBezTo>
                    <a:pt x="940" y="1767"/>
                    <a:pt x="530" y="1920"/>
                    <a:pt x="188" y="2177"/>
                  </a:cubicBezTo>
                  <a:cubicBezTo>
                    <a:pt x="0" y="2365"/>
                    <a:pt x="86" y="2689"/>
                    <a:pt x="342" y="2775"/>
                  </a:cubicBezTo>
                  <a:cubicBezTo>
                    <a:pt x="570" y="2816"/>
                    <a:pt x="797" y="2839"/>
                    <a:pt x="1029" y="2839"/>
                  </a:cubicBezTo>
                  <a:cubicBezTo>
                    <a:pt x="1180" y="2839"/>
                    <a:pt x="1332" y="2829"/>
                    <a:pt x="1487" y="2809"/>
                  </a:cubicBezTo>
                  <a:cubicBezTo>
                    <a:pt x="1521" y="3048"/>
                    <a:pt x="1607" y="3270"/>
                    <a:pt x="1692" y="3475"/>
                  </a:cubicBezTo>
                  <a:cubicBezTo>
                    <a:pt x="1777" y="3651"/>
                    <a:pt x="1943" y="3728"/>
                    <a:pt x="2115" y="3728"/>
                  </a:cubicBezTo>
                  <a:cubicBezTo>
                    <a:pt x="2394" y="3728"/>
                    <a:pt x="2687" y="3526"/>
                    <a:pt x="2666" y="3219"/>
                  </a:cubicBezTo>
                  <a:cubicBezTo>
                    <a:pt x="2666" y="3082"/>
                    <a:pt x="2649" y="2946"/>
                    <a:pt x="2615" y="2826"/>
                  </a:cubicBezTo>
                  <a:lnTo>
                    <a:pt x="2615" y="2826"/>
                  </a:lnTo>
                  <a:cubicBezTo>
                    <a:pt x="2847" y="2847"/>
                    <a:pt x="3073" y="2862"/>
                    <a:pt x="3296" y="2862"/>
                  </a:cubicBezTo>
                  <a:cubicBezTo>
                    <a:pt x="3434" y="2862"/>
                    <a:pt x="3571" y="2856"/>
                    <a:pt x="3708" y="2843"/>
                  </a:cubicBezTo>
                  <a:cubicBezTo>
                    <a:pt x="4375" y="2775"/>
                    <a:pt x="4597" y="1835"/>
                    <a:pt x="3879" y="1630"/>
                  </a:cubicBezTo>
                  <a:cubicBezTo>
                    <a:pt x="3590" y="1560"/>
                    <a:pt x="3295" y="1525"/>
                    <a:pt x="2998" y="1525"/>
                  </a:cubicBezTo>
                  <a:cubicBezTo>
                    <a:pt x="2785" y="1525"/>
                    <a:pt x="2572" y="1543"/>
                    <a:pt x="2358" y="1579"/>
                  </a:cubicBezTo>
                  <a:cubicBezTo>
                    <a:pt x="2307" y="1169"/>
                    <a:pt x="2290" y="776"/>
                    <a:pt x="2239" y="366"/>
                  </a:cubicBezTo>
                  <a:cubicBezTo>
                    <a:pt x="2209" y="141"/>
                    <a:pt x="2007" y="0"/>
                    <a:pt x="182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6" name="Google Shape;436;p22"/>
            <p:cNvSpPr/>
            <p:nvPr/>
          </p:nvSpPr>
          <p:spPr>
            <a:xfrm>
              <a:off x="561900" y="4230525"/>
              <a:ext cx="101675" cy="95125"/>
            </a:xfrm>
            <a:custGeom>
              <a:avLst/>
              <a:gdLst/>
              <a:ahLst/>
              <a:cxnLst/>
              <a:rect l="l" t="t" r="r" b="b"/>
              <a:pathLst>
                <a:path w="4067" h="3805" extrusionOk="0">
                  <a:moveTo>
                    <a:pt x="2093" y="0"/>
                  </a:moveTo>
                  <a:cubicBezTo>
                    <a:pt x="1834" y="0"/>
                    <a:pt x="1581" y="176"/>
                    <a:pt x="1572" y="532"/>
                  </a:cubicBezTo>
                  <a:cubicBezTo>
                    <a:pt x="1572" y="925"/>
                    <a:pt x="1589" y="1335"/>
                    <a:pt x="1624" y="1728"/>
                  </a:cubicBezTo>
                  <a:cubicBezTo>
                    <a:pt x="1231" y="1745"/>
                    <a:pt x="820" y="1797"/>
                    <a:pt x="428" y="1865"/>
                  </a:cubicBezTo>
                  <a:cubicBezTo>
                    <a:pt x="0" y="1933"/>
                    <a:pt x="52" y="2583"/>
                    <a:pt x="428" y="2685"/>
                  </a:cubicBezTo>
                  <a:cubicBezTo>
                    <a:pt x="872" y="2805"/>
                    <a:pt x="1333" y="2890"/>
                    <a:pt x="1794" y="2941"/>
                  </a:cubicBezTo>
                  <a:cubicBezTo>
                    <a:pt x="1846" y="3198"/>
                    <a:pt x="1965" y="3437"/>
                    <a:pt x="2136" y="3625"/>
                  </a:cubicBezTo>
                  <a:cubicBezTo>
                    <a:pt x="2246" y="3748"/>
                    <a:pt x="2390" y="3804"/>
                    <a:pt x="2533" y="3804"/>
                  </a:cubicBezTo>
                  <a:cubicBezTo>
                    <a:pt x="2769" y="3804"/>
                    <a:pt x="3002" y="3651"/>
                    <a:pt x="3076" y="3386"/>
                  </a:cubicBezTo>
                  <a:cubicBezTo>
                    <a:pt x="3093" y="3266"/>
                    <a:pt x="3093" y="3146"/>
                    <a:pt x="3093" y="3010"/>
                  </a:cubicBezTo>
                  <a:lnTo>
                    <a:pt x="3264" y="3010"/>
                  </a:lnTo>
                  <a:cubicBezTo>
                    <a:pt x="4067" y="3010"/>
                    <a:pt x="4033" y="1848"/>
                    <a:pt x="3247" y="1762"/>
                  </a:cubicBezTo>
                  <a:cubicBezTo>
                    <a:pt x="3110" y="1745"/>
                    <a:pt x="2956" y="1745"/>
                    <a:pt x="2802" y="1728"/>
                  </a:cubicBezTo>
                  <a:cubicBezTo>
                    <a:pt x="2734" y="1335"/>
                    <a:pt x="2683" y="925"/>
                    <a:pt x="2649" y="532"/>
                  </a:cubicBezTo>
                  <a:cubicBezTo>
                    <a:pt x="2623" y="180"/>
                    <a:pt x="2355" y="0"/>
                    <a:pt x="2093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7" name="Google Shape;437;p22"/>
            <p:cNvSpPr/>
            <p:nvPr/>
          </p:nvSpPr>
          <p:spPr>
            <a:xfrm>
              <a:off x="638775" y="4124275"/>
              <a:ext cx="96150" cy="95600"/>
            </a:xfrm>
            <a:custGeom>
              <a:avLst/>
              <a:gdLst/>
              <a:ahLst/>
              <a:cxnLst/>
              <a:rect l="l" t="t" r="r" b="b"/>
              <a:pathLst>
                <a:path w="3846" h="3824" extrusionOk="0">
                  <a:moveTo>
                    <a:pt x="2266" y="0"/>
                  </a:moveTo>
                  <a:cubicBezTo>
                    <a:pt x="2054" y="0"/>
                    <a:pt x="1856" y="115"/>
                    <a:pt x="1812" y="374"/>
                  </a:cubicBezTo>
                  <a:cubicBezTo>
                    <a:pt x="1778" y="647"/>
                    <a:pt x="1727" y="938"/>
                    <a:pt x="1692" y="1228"/>
                  </a:cubicBezTo>
                  <a:cubicBezTo>
                    <a:pt x="1282" y="1245"/>
                    <a:pt x="872" y="1314"/>
                    <a:pt x="479" y="1433"/>
                  </a:cubicBezTo>
                  <a:cubicBezTo>
                    <a:pt x="103" y="1587"/>
                    <a:pt x="1" y="2185"/>
                    <a:pt x="479" y="2288"/>
                  </a:cubicBezTo>
                  <a:cubicBezTo>
                    <a:pt x="766" y="2340"/>
                    <a:pt x="1064" y="2362"/>
                    <a:pt x="1363" y="2362"/>
                  </a:cubicBezTo>
                  <a:cubicBezTo>
                    <a:pt x="1456" y="2362"/>
                    <a:pt x="1548" y="2360"/>
                    <a:pt x="1641" y="2356"/>
                  </a:cubicBezTo>
                  <a:cubicBezTo>
                    <a:pt x="1641" y="2766"/>
                    <a:pt x="1727" y="3159"/>
                    <a:pt x="1897" y="3535"/>
                  </a:cubicBezTo>
                  <a:cubicBezTo>
                    <a:pt x="1995" y="3731"/>
                    <a:pt x="2207" y="3824"/>
                    <a:pt x="2418" y="3824"/>
                  </a:cubicBezTo>
                  <a:cubicBezTo>
                    <a:pt x="2685" y="3824"/>
                    <a:pt x="2953" y="3675"/>
                    <a:pt x="2991" y="3398"/>
                  </a:cubicBezTo>
                  <a:cubicBezTo>
                    <a:pt x="3025" y="3074"/>
                    <a:pt x="3025" y="2749"/>
                    <a:pt x="2974" y="2424"/>
                  </a:cubicBezTo>
                  <a:lnTo>
                    <a:pt x="3025" y="2424"/>
                  </a:lnTo>
                  <a:cubicBezTo>
                    <a:pt x="3845" y="2407"/>
                    <a:pt x="3794" y="1262"/>
                    <a:pt x="3025" y="1177"/>
                  </a:cubicBezTo>
                  <a:lnTo>
                    <a:pt x="2871" y="1177"/>
                  </a:lnTo>
                  <a:cubicBezTo>
                    <a:pt x="2871" y="972"/>
                    <a:pt x="2854" y="733"/>
                    <a:pt x="2854" y="528"/>
                  </a:cubicBezTo>
                  <a:cubicBezTo>
                    <a:pt x="2845" y="198"/>
                    <a:pt x="2543" y="0"/>
                    <a:pt x="226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8" name="Google Shape;438;p22"/>
            <p:cNvSpPr/>
            <p:nvPr/>
          </p:nvSpPr>
          <p:spPr>
            <a:xfrm>
              <a:off x="429300" y="4297650"/>
              <a:ext cx="113925" cy="83825"/>
            </a:xfrm>
            <a:custGeom>
              <a:avLst/>
              <a:gdLst/>
              <a:ahLst/>
              <a:cxnLst/>
              <a:rect l="l" t="t" r="r" b="b"/>
              <a:pathLst>
                <a:path w="4557" h="3353" extrusionOk="0">
                  <a:moveTo>
                    <a:pt x="2160" y="0"/>
                  </a:moveTo>
                  <a:cubicBezTo>
                    <a:pt x="1938" y="0"/>
                    <a:pt x="1714" y="145"/>
                    <a:pt x="1733" y="410"/>
                  </a:cubicBezTo>
                  <a:cubicBezTo>
                    <a:pt x="1768" y="615"/>
                    <a:pt x="1768" y="820"/>
                    <a:pt x="1785" y="1008"/>
                  </a:cubicBezTo>
                  <a:cubicBezTo>
                    <a:pt x="1375" y="1008"/>
                    <a:pt x="982" y="1008"/>
                    <a:pt x="571" y="991"/>
                  </a:cubicBezTo>
                  <a:cubicBezTo>
                    <a:pt x="561" y="990"/>
                    <a:pt x="551" y="990"/>
                    <a:pt x="541" y="990"/>
                  </a:cubicBezTo>
                  <a:cubicBezTo>
                    <a:pt x="89" y="990"/>
                    <a:pt x="1" y="1728"/>
                    <a:pt x="469" y="1828"/>
                  </a:cubicBezTo>
                  <a:cubicBezTo>
                    <a:pt x="896" y="1914"/>
                    <a:pt x="1323" y="1999"/>
                    <a:pt x="1768" y="2050"/>
                  </a:cubicBezTo>
                  <a:cubicBezTo>
                    <a:pt x="1716" y="2341"/>
                    <a:pt x="1716" y="2665"/>
                    <a:pt x="1768" y="2973"/>
                  </a:cubicBezTo>
                  <a:cubicBezTo>
                    <a:pt x="1816" y="3238"/>
                    <a:pt x="2012" y="3352"/>
                    <a:pt x="2223" y="3352"/>
                  </a:cubicBezTo>
                  <a:cubicBezTo>
                    <a:pt x="2461" y="3352"/>
                    <a:pt x="2719" y="3208"/>
                    <a:pt x="2810" y="2973"/>
                  </a:cubicBezTo>
                  <a:cubicBezTo>
                    <a:pt x="2895" y="2700"/>
                    <a:pt x="2929" y="2426"/>
                    <a:pt x="2912" y="2170"/>
                  </a:cubicBezTo>
                  <a:lnTo>
                    <a:pt x="2912" y="2170"/>
                  </a:lnTo>
                  <a:cubicBezTo>
                    <a:pt x="3169" y="2187"/>
                    <a:pt x="3442" y="2187"/>
                    <a:pt x="3715" y="2204"/>
                  </a:cubicBezTo>
                  <a:cubicBezTo>
                    <a:pt x="3720" y="2204"/>
                    <a:pt x="3726" y="2204"/>
                    <a:pt x="3731" y="2204"/>
                  </a:cubicBezTo>
                  <a:cubicBezTo>
                    <a:pt x="4556" y="2204"/>
                    <a:pt x="4533" y="883"/>
                    <a:pt x="3797" y="883"/>
                  </a:cubicBezTo>
                  <a:cubicBezTo>
                    <a:pt x="3771" y="883"/>
                    <a:pt x="3744" y="885"/>
                    <a:pt x="3715" y="889"/>
                  </a:cubicBezTo>
                  <a:cubicBezTo>
                    <a:pt x="3391" y="923"/>
                    <a:pt x="3066" y="957"/>
                    <a:pt x="2741" y="974"/>
                  </a:cubicBezTo>
                  <a:cubicBezTo>
                    <a:pt x="2673" y="735"/>
                    <a:pt x="2622" y="496"/>
                    <a:pt x="2571" y="290"/>
                  </a:cubicBezTo>
                  <a:cubicBezTo>
                    <a:pt x="2517" y="93"/>
                    <a:pt x="2339" y="0"/>
                    <a:pt x="216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39" name="Google Shape;439;p22"/>
          <p:cNvGrpSpPr/>
          <p:nvPr/>
        </p:nvGrpSpPr>
        <p:grpSpPr>
          <a:xfrm rot="-739663">
            <a:off x="614827" y="452824"/>
            <a:ext cx="345154" cy="336346"/>
            <a:chOff x="397551" y="281000"/>
            <a:chExt cx="457711" cy="445973"/>
          </a:xfrm>
        </p:grpSpPr>
        <p:sp>
          <p:nvSpPr>
            <p:cNvPr id="440" name="Google Shape;440;p22"/>
            <p:cNvSpPr/>
            <p:nvPr/>
          </p:nvSpPr>
          <p:spPr>
            <a:xfrm>
              <a:off x="424211" y="285308"/>
              <a:ext cx="431051" cy="441665"/>
            </a:xfrm>
            <a:custGeom>
              <a:avLst/>
              <a:gdLst/>
              <a:ahLst/>
              <a:cxnLst/>
              <a:rect l="l" t="t" r="r" b="b"/>
              <a:pathLst>
                <a:path w="6904" h="7074" fill="none" extrusionOk="0">
                  <a:moveTo>
                    <a:pt x="2119" y="4972"/>
                  </a:moveTo>
                  <a:lnTo>
                    <a:pt x="86" y="4972"/>
                  </a:lnTo>
                  <a:lnTo>
                    <a:pt x="0" y="4545"/>
                  </a:lnTo>
                  <a:cubicBezTo>
                    <a:pt x="496" y="4306"/>
                    <a:pt x="974" y="4101"/>
                    <a:pt x="1436" y="3862"/>
                  </a:cubicBezTo>
                  <a:cubicBezTo>
                    <a:pt x="1641" y="3759"/>
                    <a:pt x="1828" y="3639"/>
                    <a:pt x="1999" y="3520"/>
                  </a:cubicBezTo>
                  <a:cubicBezTo>
                    <a:pt x="2153" y="3434"/>
                    <a:pt x="2221" y="3264"/>
                    <a:pt x="2153" y="3093"/>
                  </a:cubicBezTo>
                  <a:cubicBezTo>
                    <a:pt x="2153" y="2956"/>
                    <a:pt x="2102" y="2819"/>
                    <a:pt x="2051" y="2683"/>
                  </a:cubicBezTo>
                  <a:cubicBezTo>
                    <a:pt x="1897" y="2426"/>
                    <a:pt x="1811" y="2119"/>
                    <a:pt x="1811" y="1828"/>
                  </a:cubicBezTo>
                  <a:cubicBezTo>
                    <a:pt x="1726" y="1470"/>
                    <a:pt x="1623" y="1128"/>
                    <a:pt x="1470" y="786"/>
                  </a:cubicBezTo>
                  <a:cubicBezTo>
                    <a:pt x="1384" y="547"/>
                    <a:pt x="1265" y="291"/>
                    <a:pt x="1504" y="17"/>
                  </a:cubicBezTo>
                  <a:cubicBezTo>
                    <a:pt x="1589" y="17"/>
                    <a:pt x="1726" y="0"/>
                    <a:pt x="1863" y="0"/>
                  </a:cubicBezTo>
                  <a:cubicBezTo>
                    <a:pt x="1999" y="0"/>
                    <a:pt x="2136" y="0"/>
                    <a:pt x="2290" y="0"/>
                  </a:cubicBezTo>
                  <a:cubicBezTo>
                    <a:pt x="2341" y="120"/>
                    <a:pt x="2375" y="239"/>
                    <a:pt x="2392" y="376"/>
                  </a:cubicBezTo>
                  <a:cubicBezTo>
                    <a:pt x="2392" y="496"/>
                    <a:pt x="2392" y="581"/>
                    <a:pt x="2512" y="684"/>
                  </a:cubicBezTo>
                  <a:cubicBezTo>
                    <a:pt x="2649" y="786"/>
                    <a:pt x="2666" y="974"/>
                    <a:pt x="2563" y="1128"/>
                  </a:cubicBezTo>
                  <a:cubicBezTo>
                    <a:pt x="2854" y="1589"/>
                    <a:pt x="3127" y="2016"/>
                    <a:pt x="3400" y="2478"/>
                  </a:cubicBezTo>
                  <a:cubicBezTo>
                    <a:pt x="4084" y="2050"/>
                    <a:pt x="4665" y="1470"/>
                    <a:pt x="5109" y="803"/>
                  </a:cubicBezTo>
                  <a:cubicBezTo>
                    <a:pt x="5194" y="615"/>
                    <a:pt x="5382" y="479"/>
                    <a:pt x="5587" y="479"/>
                  </a:cubicBezTo>
                  <a:cubicBezTo>
                    <a:pt x="5827" y="479"/>
                    <a:pt x="5963" y="684"/>
                    <a:pt x="5844" y="889"/>
                  </a:cubicBezTo>
                  <a:cubicBezTo>
                    <a:pt x="5673" y="1196"/>
                    <a:pt x="5485" y="1521"/>
                    <a:pt x="5280" y="1811"/>
                  </a:cubicBezTo>
                  <a:cubicBezTo>
                    <a:pt x="5007" y="2170"/>
                    <a:pt x="4836" y="2614"/>
                    <a:pt x="4784" y="3076"/>
                  </a:cubicBezTo>
                  <a:cubicBezTo>
                    <a:pt x="4767" y="3264"/>
                    <a:pt x="4733" y="3434"/>
                    <a:pt x="4699" y="3657"/>
                  </a:cubicBezTo>
                  <a:cubicBezTo>
                    <a:pt x="4750" y="3708"/>
                    <a:pt x="4784" y="3742"/>
                    <a:pt x="4819" y="3810"/>
                  </a:cubicBezTo>
                  <a:cubicBezTo>
                    <a:pt x="5041" y="4237"/>
                    <a:pt x="5434" y="4443"/>
                    <a:pt x="5861" y="4579"/>
                  </a:cubicBezTo>
                  <a:cubicBezTo>
                    <a:pt x="6100" y="4665"/>
                    <a:pt x="6356" y="4750"/>
                    <a:pt x="6596" y="4853"/>
                  </a:cubicBezTo>
                  <a:cubicBezTo>
                    <a:pt x="6647" y="4870"/>
                    <a:pt x="6698" y="4904"/>
                    <a:pt x="6749" y="4938"/>
                  </a:cubicBezTo>
                  <a:cubicBezTo>
                    <a:pt x="6801" y="4989"/>
                    <a:pt x="6852" y="5058"/>
                    <a:pt x="6903" y="5126"/>
                  </a:cubicBezTo>
                  <a:cubicBezTo>
                    <a:pt x="6818" y="5382"/>
                    <a:pt x="6544" y="5536"/>
                    <a:pt x="6288" y="5468"/>
                  </a:cubicBezTo>
                  <a:cubicBezTo>
                    <a:pt x="6134" y="5468"/>
                    <a:pt x="5998" y="5451"/>
                    <a:pt x="5861" y="5416"/>
                  </a:cubicBezTo>
                  <a:cubicBezTo>
                    <a:pt x="5297" y="5263"/>
                    <a:pt x="4733" y="5211"/>
                    <a:pt x="4152" y="5263"/>
                  </a:cubicBezTo>
                  <a:cubicBezTo>
                    <a:pt x="3998" y="5690"/>
                    <a:pt x="3845" y="6100"/>
                    <a:pt x="3708" y="6510"/>
                  </a:cubicBezTo>
                  <a:cubicBezTo>
                    <a:pt x="3623" y="6766"/>
                    <a:pt x="3452" y="6971"/>
                    <a:pt x="3212" y="7074"/>
                  </a:cubicBezTo>
                  <a:lnTo>
                    <a:pt x="2734" y="6852"/>
                  </a:lnTo>
                  <a:cubicBezTo>
                    <a:pt x="2632" y="6424"/>
                    <a:pt x="2529" y="5997"/>
                    <a:pt x="2461" y="5570"/>
                  </a:cubicBezTo>
                  <a:cubicBezTo>
                    <a:pt x="2444" y="5314"/>
                    <a:pt x="2324" y="5109"/>
                    <a:pt x="2119" y="4972"/>
                  </a:cubicBezTo>
                  <a:close/>
                </a:path>
              </a:pathLst>
            </a:custGeom>
            <a:noFill/>
            <a:ln w="19050" cap="flat" cmpd="sng">
              <a:solidFill>
                <a:schemeClr val="dk2"/>
              </a:solidFill>
              <a:prstDash val="solid"/>
              <a:miter lim="1708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1" name="Google Shape;441;p22"/>
            <p:cNvSpPr/>
            <p:nvPr/>
          </p:nvSpPr>
          <p:spPr>
            <a:xfrm>
              <a:off x="397551" y="281000"/>
              <a:ext cx="430989" cy="443850"/>
            </a:xfrm>
            <a:custGeom>
              <a:avLst/>
              <a:gdLst/>
              <a:ahLst/>
              <a:cxnLst/>
              <a:rect l="l" t="t" r="r" b="b"/>
              <a:pathLst>
                <a:path w="6903" h="7109" extrusionOk="0">
                  <a:moveTo>
                    <a:pt x="2119" y="4990"/>
                  </a:moveTo>
                  <a:lnTo>
                    <a:pt x="86" y="4990"/>
                  </a:lnTo>
                  <a:cubicBezTo>
                    <a:pt x="51" y="4836"/>
                    <a:pt x="17" y="4699"/>
                    <a:pt x="0" y="4563"/>
                  </a:cubicBezTo>
                  <a:cubicBezTo>
                    <a:pt x="496" y="4324"/>
                    <a:pt x="974" y="4101"/>
                    <a:pt x="1435" y="3879"/>
                  </a:cubicBezTo>
                  <a:cubicBezTo>
                    <a:pt x="1640" y="3777"/>
                    <a:pt x="1828" y="3657"/>
                    <a:pt x="2016" y="3538"/>
                  </a:cubicBezTo>
                  <a:cubicBezTo>
                    <a:pt x="2153" y="3435"/>
                    <a:pt x="2221" y="3264"/>
                    <a:pt x="2170" y="3110"/>
                  </a:cubicBezTo>
                  <a:cubicBezTo>
                    <a:pt x="2153" y="2957"/>
                    <a:pt x="2119" y="2820"/>
                    <a:pt x="2068" y="2700"/>
                  </a:cubicBezTo>
                  <a:cubicBezTo>
                    <a:pt x="1914" y="2427"/>
                    <a:pt x="1828" y="2137"/>
                    <a:pt x="1828" y="1829"/>
                  </a:cubicBezTo>
                  <a:cubicBezTo>
                    <a:pt x="1743" y="1470"/>
                    <a:pt x="1640" y="1128"/>
                    <a:pt x="1487" y="804"/>
                  </a:cubicBezTo>
                  <a:cubicBezTo>
                    <a:pt x="1401" y="548"/>
                    <a:pt x="1264" y="308"/>
                    <a:pt x="1521" y="18"/>
                  </a:cubicBezTo>
                  <a:cubicBezTo>
                    <a:pt x="1606" y="18"/>
                    <a:pt x="1743" y="18"/>
                    <a:pt x="1880" y="18"/>
                  </a:cubicBezTo>
                  <a:cubicBezTo>
                    <a:pt x="2016" y="1"/>
                    <a:pt x="2153" y="18"/>
                    <a:pt x="2307" y="18"/>
                  </a:cubicBezTo>
                  <a:cubicBezTo>
                    <a:pt x="2358" y="137"/>
                    <a:pt x="2392" y="257"/>
                    <a:pt x="2409" y="394"/>
                  </a:cubicBezTo>
                  <a:cubicBezTo>
                    <a:pt x="2409" y="513"/>
                    <a:pt x="2409" y="599"/>
                    <a:pt x="2529" y="701"/>
                  </a:cubicBezTo>
                  <a:cubicBezTo>
                    <a:pt x="2648" y="804"/>
                    <a:pt x="2683" y="992"/>
                    <a:pt x="2580" y="1128"/>
                  </a:cubicBezTo>
                  <a:lnTo>
                    <a:pt x="3417" y="2478"/>
                  </a:lnTo>
                  <a:cubicBezTo>
                    <a:pt x="4101" y="2068"/>
                    <a:pt x="4682" y="1487"/>
                    <a:pt x="5126" y="804"/>
                  </a:cubicBezTo>
                  <a:cubicBezTo>
                    <a:pt x="5211" y="616"/>
                    <a:pt x="5399" y="496"/>
                    <a:pt x="5604" y="496"/>
                  </a:cubicBezTo>
                  <a:cubicBezTo>
                    <a:pt x="5844" y="496"/>
                    <a:pt x="5980" y="684"/>
                    <a:pt x="5861" y="906"/>
                  </a:cubicBezTo>
                  <a:cubicBezTo>
                    <a:pt x="5673" y="1214"/>
                    <a:pt x="5502" y="1521"/>
                    <a:pt x="5297" y="1812"/>
                  </a:cubicBezTo>
                  <a:cubicBezTo>
                    <a:pt x="5006" y="2188"/>
                    <a:pt x="4836" y="2632"/>
                    <a:pt x="4784" y="3110"/>
                  </a:cubicBezTo>
                  <a:cubicBezTo>
                    <a:pt x="4767" y="3281"/>
                    <a:pt x="4733" y="3469"/>
                    <a:pt x="4699" y="3691"/>
                  </a:cubicBezTo>
                  <a:cubicBezTo>
                    <a:pt x="4750" y="3726"/>
                    <a:pt x="4784" y="3777"/>
                    <a:pt x="4818" y="3828"/>
                  </a:cubicBezTo>
                  <a:cubicBezTo>
                    <a:pt x="5041" y="4255"/>
                    <a:pt x="5434" y="4460"/>
                    <a:pt x="5861" y="4597"/>
                  </a:cubicBezTo>
                  <a:cubicBezTo>
                    <a:pt x="6100" y="4682"/>
                    <a:pt x="6356" y="4785"/>
                    <a:pt x="6595" y="4870"/>
                  </a:cubicBezTo>
                  <a:cubicBezTo>
                    <a:pt x="6647" y="4887"/>
                    <a:pt x="6698" y="4922"/>
                    <a:pt x="6749" y="4956"/>
                  </a:cubicBezTo>
                  <a:cubicBezTo>
                    <a:pt x="6800" y="5024"/>
                    <a:pt x="6852" y="5092"/>
                    <a:pt x="6903" y="5161"/>
                  </a:cubicBezTo>
                  <a:cubicBezTo>
                    <a:pt x="6818" y="5417"/>
                    <a:pt x="6544" y="5571"/>
                    <a:pt x="6288" y="5502"/>
                  </a:cubicBezTo>
                  <a:cubicBezTo>
                    <a:pt x="6134" y="5485"/>
                    <a:pt x="5997" y="5468"/>
                    <a:pt x="5861" y="5434"/>
                  </a:cubicBezTo>
                  <a:cubicBezTo>
                    <a:pt x="5297" y="5297"/>
                    <a:pt x="4733" y="5229"/>
                    <a:pt x="4152" y="5297"/>
                  </a:cubicBezTo>
                  <a:cubicBezTo>
                    <a:pt x="3998" y="5708"/>
                    <a:pt x="3845" y="6118"/>
                    <a:pt x="3708" y="6545"/>
                  </a:cubicBezTo>
                  <a:cubicBezTo>
                    <a:pt x="3622" y="6784"/>
                    <a:pt x="3452" y="6989"/>
                    <a:pt x="3212" y="7109"/>
                  </a:cubicBezTo>
                  <a:lnTo>
                    <a:pt x="2734" y="6869"/>
                  </a:lnTo>
                  <a:cubicBezTo>
                    <a:pt x="2631" y="6442"/>
                    <a:pt x="2529" y="6015"/>
                    <a:pt x="2461" y="5588"/>
                  </a:cubicBezTo>
                  <a:cubicBezTo>
                    <a:pt x="2443" y="5349"/>
                    <a:pt x="2324" y="5127"/>
                    <a:pt x="2119" y="4990"/>
                  </a:cubicBezTo>
                  <a:close/>
                  <a:moveTo>
                    <a:pt x="1760" y="4563"/>
                  </a:moveTo>
                  <a:cubicBezTo>
                    <a:pt x="1931" y="4460"/>
                    <a:pt x="2153" y="4477"/>
                    <a:pt x="2102" y="4204"/>
                  </a:cubicBezTo>
                  <a:cubicBezTo>
                    <a:pt x="2102" y="4170"/>
                    <a:pt x="2068" y="4153"/>
                    <a:pt x="2033" y="4153"/>
                  </a:cubicBezTo>
                  <a:cubicBezTo>
                    <a:pt x="1863" y="4170"/>
                    <a:pt x="1743" y="4289"/>
                    <a:pt x="1726" y="4443"/>
                  </a:cubicBezTo>
                  <a:cubicBezTo>
                    <a:pt x="1709" y="4460"/>
                    <a:pt x="1726" y="4477"/>
                    <a:pt x="1760" y="454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 1" userDrawn="1">
  <p:cSld name="BLANK_1_1_1_2_1">
    <p:spTree>
      <p:nvGrpSpPr>
        <p:cNvPr id="1" name="Shape 4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3" name="Google Shape;443;p2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4465"/>
            <a:ext cx="9144003" cy="51345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>
  <p:cSld name="BLANK_1_1_1_1">
    <p:spTree>
      <p:nvGrpSpPr>
        <p:cNvPr id="1" name="Shape 5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8" name="Google Shape;508;p2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4465"/>
            <a:ext cx="9144003" cy="5134572"/>
          </a:xfrm>
          <a:prstGeom prst="rect">
            <a:avLst/>
          </a:prstGeom>
          <a:noFill/>
          <a:ln>
            <a:noFill/>
          </a:ln>
        </p:spPr>
      </p:pic>
      <p:sp>
        <p:nvSpPr>
          <p:cNvPr id="509" name="Google Shape;509;p25"/>
          <p:cNvSpPr txBox="1">
            <a:spLocks noGrp="1"/>
          </p:cNvSpPr>
          <p:nvPr>
            <p:ph type="title"/>
          </p:nvPr>
        </p:nvSpPr>
        <p:spPr>
          <a:xfrm>
            <a:off x="2073925" y="1685975"/>
            <a:ext cx="2141700" cy="40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510" name="Google Shape;510;p25"/>
          <p:cNvSpPr txBox="1">
            <a:spLocks noGrp="1"/>
          </p:cNvSpPr>
          <p:nvPr>
            <p:ph type="subTitle" idx="1"/>
          </p:nvPr>
        </p:nvSpPr>
        <p:spPr>
          <a:xfrm>
            <a:off x="2073926" y="2073350"/>
            <a:ext cx="2141700" cy="713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1" name="Google Shape;511;p25"/>
          <p:cNvSpPr txBox="1">
            <a:spLocks noGrp="1"/>
          </p:cNvSpPr>
          <p:nvPr>
            <p:ph type="title" idx="2"/>
          </p:nvPr>
        </p:nvSpPr>
        <p:spPr>
          <a:xfrm>
            <a:off x="4928350" y="1685975"/>
            <a:ext cx="2141700" cy="40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512" name="Google Shape;512;p25"/>
          <p:cNvSpPr txBox="1">
            <a:spLocks noGrp="1"/>
          </p:cNvSpPr>
          <p:nvPr>
            <p:ph type="subTitle" idx="3"/>
          </p:nvPr>
        </p:nvSpPr>
        <p:spPr>
          <a:xfrm>
            <a:off x="4928351" y="2073350"/>
            <a:ext cx="2141700" cy="713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3" name="Google Shape;513;p25"/>
          <p:cNvSpPr txBox="1">
            <a:spLocks noGrp="1"/>
          </p:cNvSpPr>
          <p:nvPr>
            <p:ph type="title" idx="4"/>
          </p:nvPr>
        </p:nvSpPr>
        <p:spPr>
          <a:xfrm>
            <a:off x="2073925" y="3507475"/>
            <a:ext cx="2141700" cy="40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514" name="Google Shape;514;p25"/>
          <p:cNvSpPr txBox="1">
            <a:spLocks noGrp="1"/>
          </p:cNvSpPr>
          <p:nvPr>
            <p:ph type="subTitle" idx="5"/>
          </p:nvPr>
        </p:nvSpPr>
        <p:spPr>
          <a:xfrm>
            <a:off x="2073926" y="3894800"/>
            <a:ext cx="2141700" cy="713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5" name="Google Shape;515;p25"/>
          <p:cNvSpPr txBox="1">
            <a:spLocks noGrp="1"/>
          </p:cNvSpPr>
          <p:nvPr>
            <p:ph type="title" idx="6"/>
          </p:nvPr>
        </p:nvSpPr>
        <p:spPr>
          <a:xfrm>
            <a:off x="4928350" y="3507475"/>
            <a:ext cx="2141700" cy="40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516" name="Google Shape;516;p25"/>
          <p:cNvSpPr txBox="1">
            <a:spLocks noGrp="1"/>
          </p:cNvSpPr>
          <p:nvPr>
            <p:ph type="subTitle" idx="7"/>
          </p:nvPr>
        </p:nvSpPr>
        <p:spPr>
          <a:xfrm>
            <a:off x="4928351" y="3894800"/>
            <a:ext cx="2141700" cy="713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7" name="Google Shape;517;p25"/>
          <p:cNvSpPr txBox="1">
            <a:spLocks noGrp="1"/>
          </p:cNvSpPr>
          <p:nvPr>
            <p:ph type="title" idx="8"/>
          </p:nvPr>
        </p:nvSpPr>
        <p:spPr>
          <a:xfrm>
            <a:off x="3190950" y="537875"/>
            <a:ext cx="2762100" cy="480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9pPr>
          </a:lstStyle>
          <a:p>
            <a:endParaRPr/>
          </a:p>
        </p:txBody>
      </p:sp>
      <p:grpSp>
        <p:nvGrpSpPr>
          <p:cNvPr id="518" name="Google Shape;518;p25"/>
          <p:cNvGrpSpPr/>
          <p:nvPr/>
        </p:nvGrpSpPr>
        <p:grpSpPr>
          <a:xfrm rot="-569816">
            <a:off x="939225" y="526098"/>
            <a:ext cx="731302" cy="595243"/>
            <a:chOff x="6619350" y="3916825"/>
            <a:chExt cx="790183" cy="643169"/>
          </a:xfrm>
        </p:grpSpPr>
        <p:sp>
          <p:nvSpPr>
            <p:cNvPr id="519" name="Google Shape;519;p25"/>
            <p:cNvSpPr/>
            <p:nvPr/>
          </p:nvSpPr>
          <p:spPr>
            <a:xfrm>
              <a:off x="6619350" y="3916825"/>
              <a:ext cx="790183" cy="643169"/>
            </a:xfrm>
            <a:custGeom>
              <a:avLst/>
              <a:gdLst/>
              <a:ahLst/>
              <a:cxnLst/>
              <a:rect l="l" t="t" r="r" b="b"/>
              <a:pathLst>
                <a:path w="12730" h="10362" extrusionOk="0">
                  <a:moveTo>
                    <a:pt x="7653" y="0"/>
                  </a:moveTo>
                  <a:cubicBezTo>
                    <a:pt x="7120" y="0"/>
                    <a:pt x="6562" y="154"/>
                    <a:pt x="6083" y="450"/>
                  </a:cubicBezTo>
                  <a:cubicBezTo>
                    <a:pt x="5092" y="1048"/>
                    <a:pt x="4768" y="1851"/>
                    <a:pt x="4870" y="2672"/>
                  </a:cubicBezTo>
                  <a:cubicBezTo>
                    <a:pt x="4112" y="2412"/>
                    <a:pt x="3316" y="2207"/>
                    <a:pt x="2577" y="2207"/>
                  </a:cubicBezTo>
                  <a:cubicBezTo>
                    <a:pt x="1999" y="2207"/>
                    <a:pt x="1456" y="2332"/>
                    <a:pt x="991" y="2654"/>
                  </a:cubicBezTo>
                  <a:cubicBezTo>
                    <a:pt x="359" y="3064"/>
                    <a:pt x="0" y="3782"/>
                    <a:pt x="52" y="4551"/>
                  </a:cubicBezTo>
                  <a:cubicBezTo>
                    <a:pt x="154" y="5422"/>
                    <a:pt x="855" y="5901"/>
                    <a:pt x="1624" y="6191"/>
                  </a:cubicBezTo>
                  <a:cubicBezTo>
                    <a:pt x="1897" y="6311"/>
                    <a:pt x="2290" y="6465"/>
                    <a:pt x="2717" y="6584"/>
                  </a:cubicBezTo>
                  <a:cubicBezTo>
                    <a:pt x="2307" y="7080"/>
                    <a:pt x="2017" y="7644"/>
                    <a:pt x="2051" y="8190"/>
                  </a:cubicBezTo>
                  <a:cubicBezTo>
                    <a:pt x="2034" y="8327"/>
                    <a:pt x="2068" y="8464"/>
                    <a:pt x="2136" y="8583"/>
                  </a:cubicBezTo>
                  <a:cubicBezTo>
                    <a:pt x="2222" y="8788"/>
                    <a:pt x="2358" y="8976"/>
                    <a:pt x="2529" y="9130"/>
                  </a:cubicBezTo>
                  <a:cubicBezTo>
                    <a:pt x="2909" y="9478"/>
                    <a:pt x="3337" y="9624"/>
                    <a:pt x="3771" y="9624"/>
                  </a:cubicBezTo>
                  <a:cubicBezTo>
                    <a:pt x="4491" y="9624"/>
                    <a:pt x="5228" y="9223"/>
                    <a:pt x="5793" y="8669"/>
                  </a:cubicBezTo>
                  <a:cubicBezTo>
                    <a:pt x="6006" y="9583"/>
                    <a:pt x="6627" y="10362"/>
                    <a:pt x="7632" y="10362"/>
                  </a:cubicBezTo>
                  <a:cubicBezTo>
                    <a:pt x="7754" y="10362"/>
                    <a:pt x="7881" y="10350"/>
                    <a:pt x="8014" y="10326"/>
                  </a:cubicBezTo>
                  <a:cubicBezTo>
                    <a:pt x="9466" y="10053"/>
                    <a:pt x="9637" y="8669"/>
                    <a:pt x="9347" y="7456"/>
                  </a:cubicBezTo>
                  <a:lnTo>
                    <a:pt x="9347" y="7456"/>
                  </a:lnTo>
                  <a:cubicBezTo>
                    <a:pt x="9449" y="7490"/>
                    <a:pt x="9535" y="7524"/>
                    <a:pt x="9637" y="7541"/>
                  </a:cubicBezTo>
                  <a:cubicBezTo>
                    <a:pt x="9774" y="7575"/>
                    <a:pt x="9911" y="7609"/>
                    <a:pt x="10047" y="7626"/>
                  </a:cubicBezTo>
                  <a:cubicBezTo>
                    <a:pt x="10186" y="7643"/>
                    <a:pt x="10325" y="7651"/>
                    <a:pt x="10462" y="7651"/>
                  </a:cubicBezTo>
                  <a:cubicBezTo>
                    <a:pt x="11474" y="7651"/>
                    <a:pt x="12402" y="7188"/>
                    <a:pt x="12627" y="5969"/>
                  </a:cubicBezTo>
                  <a:cubicBezTo>
                    <a:pt x="12730" y="5252"/>
                    <a:pt x="12439" y="4534"/>
                    <a:pt x="11875" y="4090"/>
                  </a:cubicBezTo>
                  <a:cubicBezTo>
                    <a:pt x="11398" y="3725"/>
                    <a:pt x="10817" y="3533"/>
                    <a:pt x="10227" y="3533"/>
                  </a:cubicBezTo>
                  <a:cubicBezTo>
                    <a:pt x="10099" y="3533"/>
                    <a:pt x="9970" y="3542"/>
                    <a:pt x="9842" y="3560"/>
                  </a:cubicBezTo>
                  <a:lnTo>
                    <a:pt x="9688" y="3457"/>
                  </a:lnTo>
                  <a:cubicBezTo>
                    <a:pt x="9757" y="3099"/>
                    <a:pt x="9757" y="2706"/>
                    <a:pt x="9705" y="2330"/>
                  </a:cubicBezTo>
                  <a:cubicBezTo>
                    <a:pt x="9723" y="2193"/>
                    <a:pt x="9723" y="2073"/>
                    <a:pt x="9723" y="1937"/>
                  </a:cubicBezTo>
                  <a:cubicBezTo>
                    <a:pt x="9688" y="615"/>
                    <a:pt x="8720" y="0"/>
                    <a:pt x="765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520" name="Google Shape;520;p25"/>
            <p:cNvSpPr/>
            <p:nvPr/>
          </p:nvSpPr>
          <p:spPr>
            <a:xfrm>
              <a:off x="6662862" y="3942088"/>
              <a:ext cx="706261" cy="560492"/>
            </a:xfrm>
            <a:custGeom>
              <a:avLst/>
              <a:gdLst/>
              <a:ahLst/>
              <a:cxnLst/>
              <a:rect l="l" t="t" r="r" b="b"/>
              <a:pathLst>
                <a:path w="11378" h="9030" extrusionOk="0">
                  <a:moveTo>
                    <a:pt x="6564" y="370"/>
                  </a:moveTo>
                  <a:cubicBezTo>
                    <a:pt x="6723" y="370"/>
                    <a:pt x="6893" y="396"/>
                    <a:pt x="7074" y="453"/>
                  </a:cubicBezTo>
                  <a:cubicBezTo>
                    <a:pt x="8424" y="846"/>
                    <a:pt x="8475" y="2367"/>
                    <a:pt x="7945" y="3409"/>
                  </a:cubicBezTo>
                  <a:lnTo>
                    <a:pt x="7894" y="3426"/>
                  </a:lnTo>
                  <a:cubicBezTo>
                    <a:pt x="7791" y="3461"/>
                    <a:pt x="7757" y="3580"/>
                    <a:pt x="7808" y="3648"/>
                  </a:cubicBezTo>
                  <a:cubicBezTo>
                    <a:pt x="7796" y="3722"/>
                    <a:pt x="7855" y="3779"/>
                    <a:pt x="7914" y="3779"/>
                  </a:cubicBezTo>
                  <a:cubicBezTo>
                    <a:pt x="7937" y="3779"/>
                    <a:pt x="7960" y="3770"/>
                    <a:pt x="7979" y="3751"/>
                  </a:cubicBezTo>
                  <a:lnTo>
                    <a:pt x="7996" y="3734"/>
                  </a:lnTo>
                  <a:cubicBezTo>
                    <a:pt x="8338" y="3657"/>
                    <a:pt x="8760" y="3589"/>
                    <a:pt x="9174" y="3589"/>
                  </a:cubicBezTo>
                  <a:cubicBezTo>
                    <a:pt x="9960" y="3589"/>
                    <a:pt x="10721" y="3836"/>
                    <a:pt x="10867" y="4742"/>
                  </a:cubicBezTo>
                  <a:cubicBezTo>
                    <a:pt x="10986" y="5425"/>
                    <a:pt x="10491" y="6006"/>
                    <a:pt x="9859" y="6194"/>
                  </a:cubicBezTo>
                  <a:cubicBezTo>
                    <a:pt x="9687" y="6253"/>
                    <a:pt x="9516" y="6279"/>
                    <a:pt x="9348" y="6279"/>
                  </a:cubicBezTo>
                  <a:cubicBezTo>
                    <a:pt x="8980" y="6279"/>
                    <a:pt x="8621" y="6159"/>
                    <a:pt x="8270" y="6006"/>
                  </a:cubicBezTo>
                  <a:cubicBezTo>
                    <a:pt x="8236" y="5921"/>
                    <a:pt x="8184" y="5836"/>
                    <a:pt x="8116" y="5767"/>
                  </a:cubicBezTo>
                  <a:cubicBezTo>
                    <a:pt x="8085" y="5727"/>
                    <a:pt x="8045" y="5710"/>
                    <a:pt x="8005" y="5710"/>
                  </a:cubicBezTo>
                  <a:cubicBezTo>
                    <a:pt x="7894" y="5710"/>
                    <a:pt x="7784" y="5842"/>
                    <a:pt x="7860" y="5955"/>
                  </a:cubicBezTo>
                  <a:cubicBezTo>
                    <a:pt x="8321" y="6673"/>
                    <a:pt x="8782" y="8398"/>
                    <a:pt x="7535" y="8638"/>
                  </a:cubicBezTo>
                  <a:cubicBezTo>
                    <a:pt x="7444" y="8654"/>
                    <a:pt x="7356" y="8661"/>
                    <a:pt x="7270" y="8661"/>
                  </a:cubicBezTo>
                  <a:cubicBezTo>
                    <a:pt x="6266" y="8661"/>
                    <a:pt x="5669" y="7600"/>
                    <a:pt x="5826" y="6656"/>
                  </a:cubicBezTo>
                  <a:lnTo>
                    <a:pt x="5826" y="6639"/>
                  </a:lnTo>
                  <a:cubicBezTo>
                    <a:pt x="5826" y="6604"/>
                    <a:pt x="5844" y="6587"/>
                    <a:pt x="5844" y="6553"/>
                  </a:cubicBezTo>
                  <a:cubicBezTo>
                    <a:pt x="5857" y="6500"/>
                    <a:pt x="5818" y="6457"/>
                    <a:pt x="5776" y="6457"/>
                  </a:cubicBezTo>
                  <a:cubicBezTo>
                    <a:pt x="5764" y="6457"/>
                    <a:pt x="5752" y="6460"/>
                    <a:pt x="5741" y="6468"/>
                  </a:cubicBezTo>
                  <a:cubicBezTo>
                    <a:pt x="5723" y="6456"/>
                    <a:pt x="5703" y="6450"/>
                    <a:pt x="5682" y="6450"/>
                  </a:cubicBezTo>
                  <a:cubicBezTo>
                    <a:pt x="5646" y="6450"/>
                    <a:pt x="5609" y="6469"/>
                    <a:pt x="5587" y="6502"/>
                  </a:cubicBezTo>
                  <a:cubicBezTo>
                    <a:pt x="4955" y="7219"/>
                    <a:pt x="4306" y="8347"/>
                    <a:pt x="3332" y="8621"/>
                  </a:cubicBezTo>
                  <a:cubicBezTo>
                    <a:pt x="3182" y="8660"/>
                    <a:pt x="3049" y="8679"/>
                    <a:pt x="2932" y="8679"/>
                  </a:cubicBezTo>
                  <a:cubicBezTo>
                    <a:pt x="1999" y="8679"/>
                    <a:pt x="2086" y="7506"/>
                    <a:pt x="2512" y="6792"/>
                  </a:cubicBezTo>
                  <a:cubicBezTo>
                    <a:pt x="2751" y="6416"/>
                    <a:pt x="3058" y="6075"/>
                    <a:pt x="3400" y="5784"/>
                  </a:cubicBezTo>
                  <a:cubicBezTo>
                    <a:pt x="3486" y="5801"/>
                    <a:pt x="3588" y="5801"/>
                    <a:pt x="3674" y="5818"/>
                  </a:cubicBezTo>
                  <a:cubicBezTo>
                    <a:pt x="3862" y="5818"/>
                    <a:pt x="3862" y="5545"/>
                    <a:pt x="3674" y="5511"/>
                  </a:cubicBezTo>
                  <a:cubicBezTo>
                    <a:pt x="3041" y="5443"/>
                    <a:pt x="2307" y="5408"/>
                    <a:pt x="1726" y="5084"/>
                  </a:cubicBezTo>
                  <a:cubicBezTo>
                    <a:pt x="940" y="4657"/>
                    <a:pt x="410" y="3648"/>
                    <a:pt x="1111" y="2897"/>
                  </a:cubicBezTo>
                  <a:cubicBezTo>
                    <a:pt x="1489" y="2498"/>
                    <a:pt x="1933" y="2356"/>
                    <a:pt x="2398" y="2356"/>
                  </a:cubicBezTo>
                  <a:cubicBezTo>
                    <a:pt x="3090" y="2356"/>
                    <a:pt x="3826" y="2669"/>
                    <a:pt x="4460" y="2914"/>
                  </a:cubicBezTo>
                  <a:lnTo>
                    <a:pt x="4460" y="3016"/>
                  </a:lnTo>
                  <a:cubicBezTo>
                    <a:pt x="4468" y="3119"/>
                    <a:pt x="4554" y="3170"/>
                    <a:pt x="4637" y="3170"/>
                  </a:cubicBezTo>
                  <a:cubicBezTo>
                    <a:pt x="4720" y="3170"/>
                    <a:pt x="4801" y="3119"/>
                    <a:pt x="4801" y="3016"/>
                  </a:cubicBezTo>
                  <a:cubicBezTo>
                    <a:pt x="4756" y="1927"/>
                    <a:pt x="5340" y="370"/>
                    <a:pt x="6564" y="370"/>
                  </a:cubicBezTo>
                  <a:close/>
                  <a:moveTo>
                    <a:pt x="6583" y="1"/>
                  </a:moveTo>
                  <a:cubicBezTo>
                    <a:pt x="5305" y="1"/>
                    <a:pt x="4521" y="1447"/>
                    <a:pt x="4477" y="2692"/>
                  </a:cubicBezTo>
                  <a:cubicBezTo>
                    <a:pt x="3869" y="2367"/>
                    <a:pt x="3050" y="2091"/>
                    <a:pt x="2305" y="2091"/>
                  </a:cubicBezTo>
                  <a:cubicBezTo>
                    <a:pt x="1521" y="2091"/>
                    <a:pt x="819" y="2397"/>
                    <a:pt x="530" y="3273"/>
                  </a:cubicBezTo>
                  <a:cubicBezTo>
                    <a:pt x="0" y="4879"/>
                    <a:pt x="1794" y="5579"/>
                    <a:pt x="3127" y="5767"/>
                  </a:cubicBezTo>
                  <a:cubicBezTo>
                    <a:pt x="2255" y="6468"/>
                    <a:pt x="1128" y="8040"/>
                    <a:pt x="2238" y="8791"/>
                  </a:cubicBezTo>
                  <a:cubicBezTo>
                    <a:pt x="2489" y="8958"/>
                    <a:pt x="2739" y="9030"/>
                    <a:pt x="2987" y="9030"/>
                  </a:cubicBezTo>
                  <a:cubicBezTo>
                    <a:pt x="4007" y="9030"/>
                    <a:pt x="4968" y="7812"/>
                    <a:pt x="5587" y="7014"/>
                  </a:cubicBezTo>
                  <a:lnTo>
                    <a:pt x="5587" y="7014"/>
                  </a:lnTo>
                  <a:cubicBezTo>
                    <a:pt x="5475" y="8086"/>
                    <a:pt x="6336" y="8992"/>
                    <a:pt x="7385" y="8992"/>
                  </a:cubicBezTo>
                  <a:cubicBezTo>
                    <a:pt x="7457" y="8992"/>
                    <a:pt x="7530" y="8988"/>
                    <a:pt x="7603" y="8979"/>
                  </a:cubicBezTo>
                  <a:cubicBezTo>
                    <a:pt x="8817" y="8791"/>
                    <a:pt x="8851" y="7322"/>
                    <a:pt x="8441" y="6331"/>
                  </a:cubicBezTo>
                  <a:lnTo>
                    <a:pt x="8441" y="6331"/>
                  </a:lnTo>
                  <a:cubicBezTo>
                    <a:pt x="8736" y="6476"/>
                    <a:pt x="9068" y="6548"/>
                    <a:pt x="9397" y="6548"/>
                  </a:cubicBezTo>
                  <a:cubicBezTo>
                    <a:pt x="10265" y="6548"/>
                    <a:pt x="11114" y="6046"/>
                    <a:pt x="11226" y="5067"/>
                  </a:cubicBezTo>
                  <a:cubicBezTo>
                    <a:pt x="11377" y="3743"/>
                    <a:pt x="10182" y="3243"/>
                    <a:pt x="9042" y="3243"/>
                  </a:cubicBezTo>
                  <a:cubicBezTo>
                    <a:pt x="8769" y="3243"/>
                    <a:pt x="8500" y="3271"/>
                    <a:pt x="8253" y="3324"/>
                  </a:cubicBezTo>
                  <a:cubicBezTo>
                    <a:pt x="8851" y="2179"/>
                    <a:pt x="8629" y="624"/>
                    <a:pt x="7262" y="129"/>
                  </a:cubicBezTo>
                  <a:cubicBezTo>
                    <a:pt x="7023" y="41"/>
                    <a:pt x="6796" y="1"/>
                    <a:pt x="658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28" name="Google Shape;528;p25"/>
          <p:cNvGrpSpPr/>
          <p:nvPr/>
        </p:nvGrpSpPr>
        <p:grpSpPr>
          <a:xfrm>
            <a:off x="7497197" y="444003"/>
            <a:ext cx="708096" cy="573872"/>
            <a:chOff x="71542" y="94405"/>
            <a:chExt cx="708096" cy="573872"/>
          </a:xfrm>
        </p:grpSpPr>
        <p:sp>
          <p:nvSpPr>
            <p:cNvPr id="529" name="Google Shape;529;p25"/>
            <p:cNvSpPr/>
            <p:nvPr/>
          </p:nvSpPr>
          <p:spPr>
            <a:xfrm>
              <a:off x="451751" y="112297"/>
              <a:ext cx="314629" cy="305984"/>
            </a:xfrm>
            <a:custGeom>
              <a:avLst/>
              <a:gdLst/>
              <a:ahLst/>
              <a:cxnLst/>
              <a:rect l="l" t="t" r="r" b="b"/>
              <a:pathLst>
                <a:path w="7337" h="7135" extrusionOk="0">
                  <a:moveTo>
                    <a:pt x="4015" y="0"/>
                  </a:moveTo>
                  <a:cubicBezTo>
                    <a:pt x="3776" y="0"/>
                    <a:pt x="3543" y="161"/>
                    <a:pt x="3469" y="419"/>
                  </a:cubicBezTo>
                  <a:cubicBezTo>
                    <a:pt x="3340" y="370"/>
                    <a:pt x="3204" y="343"/>
                    <a:pt x="3070" y="343"/>
                  </a:cubicBezTo>
                  <a:cubicBezTo>
                    <a:pt x="2974" y="343"/>
                    <a:pt x="2878" y="357"/>
                    <a:pt x="2786" y="385"/>
                  </a:cubicBezTo>
                  <a:cubicBezTo>
                    <a:pt x="2444" y="471"/>
                    <a:pt x="2307" y="864"/>
                    <a:pt x="2205" y="1257"/>
                  </a:cubicBezTo>
                  <a:cubicBezTo>
                    <a:pt x="1965" y="1274"/>
                    <a:pt x="1760" y="1427"/>
                    <a:pt x="1692" y="1667"/>
                  </a:cubicBezTo>
                  <a:cubicBezTo>
                    <a:pt x="1658" y="1837"/>
                    <a:pt x="1641" y="1991"/>
                    <a:pt x="1641" y="2162"/>
                  </a:cubicBezTo>
                  <a:cubicBezTo>
                    <a:pt x="1603" y="2155"/>
                    <a:pt x="1566" y="2151"/>
                    <a:pt x="1530" y="2151"/>
                  </a:cubicBezTo>
                  <a:cubicBezTo>
                    <a:pt x="1232" y="2151"/>
                    <a:pt x="974" y="2389"/>
                    <a:pt x="974" y="2709"/>
                  </a:cubicBezTo>
                  <a:lnTo>
                    <a:pt x="974" y="3409"/>
                  </a:lnTo>
                  <a:cubicBezTo>
                    <a:pt x="872" y="3341"/>
                    <a:pt x="752" y="3273"/>
                    <a:pt x="667" y="3204"/>
                  </a:cubicBezTo>
                  <a:cubicBezTo>
                    <a:pt x="600" y="3169"/>
                    <a:pt x="528" y="3153"/>
                    <a:pt x="458" y="3153"/>
                  </a:cubicBezTo>
                  <a:cubicBezTo>
                    <a:pt x="223" y="3153"/>
                    <a:pt x="1" y="3335"/>
                    <a:pt x="1" y="3597"/>
                  </a:cubicBezTo>
                  <a:cubicBezTo>
                    <a:pt x="52" y="4178"/>
                    <a:pt x="206" y="4759"/>
                    <a:pt x="445" y="5306"/>
                  </a:cubicBezTo>
                  <a:cubicBezTo>
                    <a:pt x="481" y="5379"/>
                    <a:pt x="538" y="5409"/>
                    <a:pt x="596" y="5409"/>
                  </a:cubicBezTo>
                  <a:cubicBezTo>
                    <a:pt x="700" y="5409"/>
                    <a:pt x="810" y="5313"/>
                    <a:pt x="821" y="5203"/>
                  </a:cubicBezTo>
                  <a:cubicBezTo>
                    <a:pt x="855" y="4964"/>
                    <a:pt x="855" y="4742"/>
                    <a:pt x="855" y="4503"/>
                  </a:cubicBezTo>
                  <a:cubicBezTo>
                    <a:pt x="940" y="4571"/>
                    <a:pt x="1009" y="4657"/>
                    <a:pt x="1077" y="4742"/>
                  </a:cubicBezTo>
                  <a:cubicBezTo>
                    <a:pt x="1094" y="4776"/>
                    <a:pt x="1111" y="4811"/>
                    <a:pt x="1145" y="4828"/>
                  </a:cubicBezTo>
                  <a:cubicBezTo>
                    <a:pt x="1077" y="4913"/>
                    <a:pt x="1077" y="5033"/>
                    <a:pt x="1111" y="5135"/>
                  </a:cubicBezTo>
                  <a:cubicBezTo>
                    <a:pt x="1197" y="5357"/>
                    <a:pt x="1299" y="5596"/>
                    <a:pt x="1419" y="5802"/>
                  </a:cubicBezTo>
                  <a:cubicBezTo>
                    <a:pt x="1462" y="5933"/>
                    <a:pt x="1593" y="6014"/>
                    <a:pt x="1726" y="6014"/>
                  </a:cubicBezTo>
                  <a:cubicBezTo>
                    <a:pt x="1749" y="6014"/>
                    <a:pt x="1772" y="6012"/>
                    <a:pt x="1795" y="6007"/>
                  </a:cubicBezTo>
                  <a:cubicBezTo>
                    <a:pt x="2119" y="6331"/>
                    <a:pt x="2461" y="6622"/>
                    <a:pt x="2751" y="6980"/>
                  </a:cubicBezTo>
                  <a:cubicBezTo>
                    <a:pt x="2850" y="7089"/>
                    <a:pt x="2969" y="7135"/>
                    <a:pt x="3086" y="7135"/>
                  </a:cubicBezTo>
                  <a:cubicBezTo>
                    <a:pt x="3394" y="7135"/>
                    <a:pt x="3692" y="6819"/>
                    <a:pt x="3606" y="6485"/>
                  </a:cubicBezTo>
                  <a:cubicBezTo>
                    <a:pt x="3572" y="6314"/>
                    <a:pt x="3537" y="6126"/>
                    <a:pt x="3503" y="5955"/>
                  </a:cubicBezTo>
                  <a:lnTo>
                    <a:pt x="3503" y="5955"/>
                  </a:lnTo>
                  <a:cubicBezTo>
                    <a:pt x="3657" y="6075"/>
                    <a:pt x="3811" y="6194"/>
                    <a:pt x="3947" y="6314"/>
                  </a:cubicBezTo>
                  <a:cubicBezTo>
                    <a:pt x="4068" y="6430"/>
                    <a:pt x="4214" y="6481"/>
                    <a:pt x="4357" y="6481"/>
                  </a:cubicBezTo>
                  <a:cubicBezTo>
                    <a:pt x="4657" y="6481"/>
                    <a:pt x="4944" y="6252"/>
                    <a:pt x="4956" y="5904"/>
                  </a:cubicBezTo>
                  <a:lnTo>
                    <a:pt x="4956" y="5648"/>
                  </a:lnTo>
                  <a:cubicBezTo>
                    <a:pt x="5024" y="5648"/>
                    <a:pt x="5092" y="5614"/>
                    <a:pt x="5161" y="5579"/>
                  </a:cubicBezTo>
                  <a:cubicBezTo>
                    <a:pt x="5297" y="5511"/>
                    <a:pt x="5400" y="5374"/>
                    <a:pt x="5468" y="5238"/>
                  </a:cubicBezTo>
                  <a:cubicBezTo>
                    <a:pt x="5554" y="5306"/>
                    <a:pt x="5639" y="5374"/>
                    <a:pt x="5707" y="5443"/>
                  </a:cubicBezTo>
                  <a:cubicBezTo>
                    <a:pt x="5827" y="5562"/>
                    <a:pt x="5998" y="5614"/>
                    <a:pt x="6152" y="5614"/>
                  </a:cubicBezTo>
                  <a:cubicBezTo>
                    <a:pt x="6271" y="5767"/>
                    <a:pt x="6408" y="5904"/>
                    <a:pt x="6562" y="6041"/>
                  </a:cubicBezTo>
                  <a:cubicBezTo>
                    <a:pt x="6645" y="6115"/>
                    <a:pt x="6742" y="6148"/>
                    <a:pt x="6838" y="6148"/>
                  </a:cubicBezTo>
                  <a:cubicBezTo>
                    <a:pt x="7094" y="6148"/>
                    <a:pt x="7337" y="5912"/>
                    <a:pt x="7262" y="5614"/>
                  </a:cubicBezTo>
                  <a:cubicBezTo>
                    <a:pt x="7108" y="4981"/>
                    <a:pt x="6852" y="4366"/>
                    <a:pt x="6493" y="3819"/>
                  </a:cubicBezTo>
                  <a:cubicBezTo>
                    <a:pt x="6377" y="3623"/>
                    <a:pt x="6176" y="3524"/>
                    <a:pt x="5972" y="3524"/>
                  </a:cubicBezTo>
                  <a:cubicBezTo>
                    <a:pt x="5787" y="3524"/>
                    <a:pt x="5598" y="3606"/>
                    <a:pt x="5468" y="3768"/>
                  </a:cubicBezTo>
                  <a:cubicBezTo>
                    <a:pt x="5383" y="3717"/>
                    <a:pt x="5297" y="3666"/>
                    <a:pt x="5195" y="3614"/>
                  </a:cubicBezTo>
                  <a:cubicBezTo>
                    <a:pt x="5107" y="3564"/>
                    <a:pt x="5005" y="3541"/>
                    <a:pt x="4902" y="3541"/>
                  </a:cubicBezTo>
                  <a:cubicBezTo>
                    <a:pt x="4582" y="3541"/>
                    <a:pt x="4250" y="3766"/>
                    <a:pt x="4289" y="4127"/>
                  </a:cubicBezTo>
                  <a:cubicBezTo>
                    <a:pt x="4289" y="4212"/>
                    <a:pt x="4306" y="4298"/>
                    <a:pt x="4323" y="4383"/>
                  </a:cubicBezTo>
                  <a:cubicBezTo>
                    <a:pt x="4101" y="4418"/>
                    <a:pt x="3913" y="4571"/>
                    <a:pt x="3828" y="4776"/>
                  </a:cubicBezTo>
                  <a:cubicBezTo>
                    <a:pt x="3606" y="4623"/>
                    <a:pt x="3367" y="4452"/>
                    <a:pt x="3161" y="4264"/>
                  </a:cubicBezTo>
                  <a:cubicBezTo>
                    <a:pt x="3046" y="4153"/>
                    <a:pt x="2910" y="4105"/>
                    <a:pt x="2777" y="4105"/>
                  </a:cubicBezTo>
                  <a:cubicBezTo>
                    <a:pt x="2439" y="4105"/>
                    <a:pt x="2124" y="4418"/>
                    <a:pt x="2222" y="4811"/>
                  </a:cubicBezTo>
                  <a:cubicBezTo>
                    <a:pt x="2256" y="4964"/>
                    <a:pt x="2290" y="5101"/>
                    <a:pt x="2307" y="5238"/>
                  </a:cubicBezTo>
                  <a:cubicBezTo>
                    <a:pt x="2170" y="5101"/>
                    <a:pt x="2034" y="4947"/>
                    <a:pt x="1897" y="4811"/>
                  </a:cubicBezTo>
                  <a:cubicBezTo>
                    <a:pt x="1983" y="4708"/>
                    <a:pt x="2017" y="4605"/>
                    <a:pt x="2034" y="4486"/>
                  </a:cubicBezTo>
                  <a:cubicBezTo>
                    <a:pt x="2051" y="4144"/>
                    <a:pt x="2051" y="3819"/>
                    <a:pt x="2051" y="3495"/>
                  </a:cubicBezTo>
                  <a:cubicBezTo>
                    <a:pt x="2188" y="3478"/>
                    <a:pt x="2307" y="3427"/>
                    <a:pt x="2410" y="3324"/>
                  </a:cubicBezTo>
                  <a:cubicBezTo>
                    <a:pt x="2563" y="3102"/>
                    <a:pt x="2666" y="2828"/>
                    <a:pt x="2683" y="2555"/>
                  </a:cubicBezTo>
                  <a:cubicBezTo>
                    <a:pt x="2888" y="2504"/>
                    <a:pt x="3059" y="2350"/>
                    <a:pt x="3127" y="2145"/>
                  </a:cubicBezTo>
                  <a:cubicBezTo>
                    <a:pt x="3196" y="1957"/>
                    <a:pt x="3264" y="1786"/>
                    <a:pt x="3315" y="1598"/>
                  </a:cubicBezTo>
                  <a:cubicBezTo>
                    <a:pt x="3418" y="1684"/>
                    <a:pt x="3520" y="1752"/>
                    <a:pt x="3537" y="1769"/>
                  </a:cubicBezTo>
                  <a:cubicBezTo>
                    <a:pt x="3632" y="1820"/>
                    <a:pt x="3734" y="1845"/>
                    <a:pt x="3833" y="1845"/>
                  </a:cubicBezTo>
                  <a:cubicBezTo>
                    <a:pt x="4002" y="1845"/>
                    <a:pt x="4164" y="1772"/>
                    <a:pt x="4272" y="1632"/>
                  </a:cubicBezTo>
                  <a:cubicBezTo>
                    <a:pt x="4289" y="1632"/>
                    <a:pt x="4306" y="1650"/>
                    <a:pt x="4323" y="1650"/>
                  </a:cubicBezTo>
                  <a:cubicBezTo>
                    <a:pt x="4392" y="1694"/>
                    <a:pt x="4467" y="1714"/>
                    <a:pt x="4542" y="1714"/>
                  </a:cubicBezTo>
                  <a:cubicBezTo>
                    <a:pt x="4728" y="1714"/>
                    <a:pt x="4907" y="1588"/>
                    <a:pt x="4956" y="1393"/>
                  </a:cubicBezTo>
                  <a:cubicBezTo>
                    <a:pt x="5075" y="812"/>
                    <a:pt x="4785" y="385"/>
                    <a:pt x="4289" y="78"/>
                  </a:cubicBezTo>
                  <a:cubicBezTo>
                    <a:pt x="4203" y="25"/>
                    <a:pt x="4108" y="0"/>
                    <a:pt x="401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530" name="Google Shape;530;p25"/>
            <p:cNvGrpSpPr/>
            <p:nvPr/>
          </p:nvGrpSpPr>
          <p:grpSpPr>
            <a:xfrm>
              <a:off x="71542" y="94405"/>
              <a:ext cx="708096" cy="573872"/>
              <a:chOff x="166625" y="89475"/>
              <a:chExt cx="648855" cy="525813"/>
            </a:xfrm>
          </p:grpSpPr>
          <p:sp>
            <p:nvSpPr>
              <p:cNvPr id="531" name="Google Shape;531;p25"/>
              <p:cNvSpPr/>
              <p:nvPr/>
            </p:nvSpPr>
            <p:spPr>
              <a:xfrm>
                <a:off x="182835" y="329968"/>
                <a:ext cx="275820" cy="115404"/>
              </a:xfrm>
              <a:custGeom>
                <a:avLst/>
                <a:gdLst/>
                <a:ahLst/>
                <a:cxnLst/>
                <a:rect l="l" t="t" r="r" b="b"/>
                <a:pathLst>
                  <a:path w="6432" h="2691" extrusionOk="0">
                    <a:moveTo>
                      <a:pt x="5919" y="1"/>
                    </a:moveTo>
                    <a:cubicBezTo>
                      <a:pt x="5628" y="18"/>
                      <a:pt x="5543" y="138"/>
                      <a:pt x="5304" y="274"/>
                    </a:cubicBezTo>
                    <a:cubicBezTo>
                      <a:pt x="5151" y="382"/>
                      <a:pt x="4956" y="422"/>
                      <a:pt x="4750" y="422"/>
                    </a:cubicBezTo>
                    <a:cubicBezTo>
                      <a:pt x="4400" y="422"/>
                      <a:pt x="4017" y="309"/>
                      <a:pt x="3749" y="223"/>
                    </a:cubicBezTo>
                    <a:cubicBezTo>
                      <a:pt x="3706" y="213"/>
                      <a:pt x="3662" y="208"/>
                      <a:pt x="3620" y="208"/>
                    </a:cubicBezTo>
                    <a:cubicBezTo>
                      <a:pt x="3376" y="208"/>
                      <a:pt x="3155" y="366"/>
                      <a:pt x="3083" y="599"/>
                    </a:cubicBezTo>
                    <a:cubicBezTo>
                      <a:pt x="2895" y="479"/>
                      <a:pt x="2724" y="343"/>
                      <a:pt x="2553" y="206"/>
                    </a:cubicBezTo>
                    <a:cubicBezTo>
                      <a:pt x="2446" y="109"/>
                      <a:pt x="2316" y="66"/>
                      <a:pt x="2187" y="66"/>
                    </a:cubicBezTo>
                    <a:cubicBezTo>
                      <a:pt x="1864" y="66"/>
                      <a:pt x="1554" y="340"/>
                      <a:pt x="1664" y="719"/>
                    </a:cubicBezTo>
                    <a:cubicBezTo>
                      <a:pt x="1699" y="821"/>
                      <a:pt x="1716" y="924"/>
                      <a:pt x="1733" y="1009"/>
                    </a:cubicBezTo>
                    <a:lnTo>
                      <a:pt x="1647" y="941"/>
                    </a:lnTo>
                    <a:cubicBezTo>
                      <a:pt x="1553" y="838"/>
                      <a:pt x="1425" y="787"/>
                      <a:pt x="1295" y="787"/>
                    </a:cubicBezTo>
                    <a:cubicBezTo>
                      <a:pt x="1165" y="787"/>
                      <a:pt x="1032" y="838"/>
                      <a:pt x="930" y="941"/>
                    </a:cubicBezTo>
                    <a:cubicBezTo>
                      <a:pt x="844" y="1026"/>
                      <a:pt x="776" y="1129"/>
                      <a:pt x="725" y="1231"/>
                    </a:cubicBezTo>
                    <a:lnTo>
                      <a:pt x="708" y="1231"/>
                    </a:lnTo>
                    <a:cubicBezTo>
                      <a:pt x="670" y="1222"/>
                      <a:pt x="633" y="1218"/>
                      <a:pt x="597" y="1218"/>
                    </a:cubicBezTo>
                    <a:cubicBezTo>
                      <a:pt x="231" y="1218"/>
                      <a:pt x="0" y="1670"/>
                      <a:pt x="280" y="1966"/>
                    </a:cubicBezTo>
                    <a:cubicBezTo>
                      <a:pt x="383" y="2068"/>
                      <a:pt x="468" y="2154"/>
                      <a:pt x="571" y="2239"/>
                    </a:cubicBezTo>
                    <a:cubicBezTo>
                      <a:pt x="622" y="2308"/>
                      <a:pt x="656" y="2376"/>
                      <a:pt x="691" y="2444"/>
                    </a:cubicBezTo>
                    <a:cubicBezTo>
                      <a:pt x="775" y="2585"/>
                      <a:pt x="929" y="2680"/>
                      <a:pt x="1096" y="2680"/>
                    </a:cubicBezTo>
                    <a:cubicBezTo>
                      <a:pt x="1131" y="2680"/>
                      <a:pt x="1167" y="2675"/>
                      <a:pt x="1203" y="2666"/>
                    </a:cubicBezTo>
                    <a:cubicBezTo>
                      <a:pt x="1243" y="2683"/>
                      <a:pt x="1283" y="2691"/>
                      <a:pt x="1321" y="2691"/>
                    </a:cubicBezTo>
                    <a:cubicBezTo>
                      <a:pt x="1517" y="2691"/>
                      <a:pt x="1682" y="2496"/>
                      <a:pt x="1596" y="2325"/>
                    </a:cubicBezTo>
                    <a:cubicBezTo>
                      <a:pt x="1613" y="2273"/>
                      <a:pt x="1613" y="2239"/>
                      <a:pt x="1613" y="2188"/>
                    </a:cubicBezTo>
                    <a:cubicBezTo>
                      <a:pt x="1852" y="2342"/>
                      <a:pt x="2126" y="2461"/>
                      <a:pt x="2399" y="2513"/>
                    </a:cubicBezTo>
                    <a:cubicBezTo>
                      <a:pt x="2428" y="2517"/>
                      <a:pt x="2458" y="2519"/>
                      <a:pt x="2487" y="2519"/>
                    </a:cubicBezTo>
                    <a:cubicBezTo>
                      <a:pt x="2821" y="2519"/>
                      <a:pt x="3158" y="2257"/>
                      <a:pt x="3048" y="1880"/>
                    </a:cubicBezTo>
                    <a:lnTo>
                      <a:pt x="3048" y="1880"/>
                    </a:lnTo>
                    <a:cubicBezTo>
                      <a:pt x="3100" y="1932"/>
                      <a:pt x="3168" y="1983"/>
                      <a:pt x="3236" y="2051"/>
                    </a:cubicBezTo>
                    <a:cubicBezTo>
                      <a:pt x="3345" y="2154"/>
                      <a:pt x="3475" y="2200"/>
                      <a:pt x="3604" y="2200"/>
                    </a:cubicBezTo>
                    <a:cubicBezTo>
                      <a:pt x="3880" y="2200"/>
                      <a:pt x="4147" y="1985"/>
                      <a:pt x="4159" y="1658"/>
                    </a:cubicBezTo>
                    <a:lnTo>
                      <a:pt x="4159" y="1453"/>
                    </a:lnTo>
                    <a:cubicBezTo>
                      <a:pt x="4364" y="1486"/>
                      <a:pt x="4575" y="1506"/>
                      <a:pt x="4783" y="1506"/>
                    </a:cubicBezTo>
                    <a:cubicBezTo>
                      <a:pt x="5341" y="1506"/>
                      <a:pt x="5883" y="1363"/>
                      <a:pt x="6244" y="941"/>
                    </a:cubicBezTo>
                    <a:cubicBezTo>
                      <a:pt x="6414" y="753"/>
                      <a:pt x="6432" y="496"/>
                      <a:pt x="6312" y="274"/>
                    </a:cubicBezTo>
                    <a:lnTo>
                      <a:pt x="6278" y="206"/>
                    </a:lnTo>
                    <a:cubicBezTo>
                      <a:pt x="6192" y="69"/>
                      <a:pt x="6056" y="1"/>
                      <a:pt x="591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2" name="Google Shape;532;p25"/>
              <p:cNvSpPr/>
              <p:nvPr/>
            </p:nvSpPr>
            <p:spPr>
              <a:xfrm>
                <a:off x="341632" y="394766"/>
                <a:ext cx="140483" cy="201259"/>
              </a:xfrm>
              <a:custGeom>
                <a:avLst/>
                <a:gdLst/>
                <a:ahLst/>
                <a:cxnLst/>
                <a:rect l="l" t="t" r="r" b="b"/>
                <a:pathLst>
                  <a:path w="3276" h="4693" extrusionOk="0">
                    <a:moveTo>
                      <a:pt x="2563" y="0"/>
                    </a:moveTo>
                    <a:cubicBezTo>
                      <a:pt x="2298" y="0"/>
                      <a:pt x="2108" y="237"/>
                      <a:pt x="1977" y="523"/>
                    </a:cubicBezTo>
                    <a:cubicBezTo>
                      <a:pt x="1895" y="490"/>
                      <a:pt x="1809" y="475"/>
                      <a:pt x="1724" y="475"/>
                    </a:cubicBezTo>
                    <a:cubicBezTo>
                      <a:pt x="1543" y="475"/>
                      <a:pt x="1364" y="544"/>
                      <a:pt x="1225" y="660"/>
                    </a:cubicBezTo>
                    <a:cubicBezTo>
                      <a:pt x="1201" y="657"/>
                      <a:pt x="1177" y="655"/>
                      <a:pt x="1153" y="655"/>
                    </a:cubicBezTo>
                    <a:cubicBezTo>
                      <a:pt x="793" y="655"/>
                      <a:pt x="514" y="1008"/>
                      <a:pt x="610" y="1360"/>
                    </a:cubicBezTo>
                    <a:cubicBezTo>
                      <a:pt x="661" y="1514"/>
                      <a:pt x="695" y="1651"/>
                      <a:pt x="729" y="1788"/>
                    </a:cubicBezTo>
                    <a:cubicBezTo>
                      <a:pt x="644" y="1724"/>
                      <a:pt x="540" y="1693"/>
                      <a:pt x="439" y="1693"/>
                    </a:cubicBezTo>
                    <a:cubicBezTo>
                      <a:pt x="215" y="1693"/>
                      <a:pt x="0" y="1842"/>
                      <a:pt x="12" y="2112"/>
                    </a:cubicBezTo>
                    <a:cubicBezTo>
                      <a:pt x="12" y="2915"/>
                      <a:pt x="131" y="3718"/>
                      <a:pt x="336" y="4487"/>
                    </a:cubicBezTo>
                    <a:cubicBezTo>
                      <a:pt x="384" y="4631"/>
                      <a:pt x="490" y="4693"/>
                      <a:pt x="596" y="4693"/>
                    </a:cubicBezTo>
                    <a:cubicBezTo>
                      <a:pt x="755" y="4693"/>
                      <a:pt x="914" y="4555"/>
                      <a:pt x="883" y="4351"/>
                    </a:cubicBezTo>
                    <a:cubicBezTo>
                      <a:pt x="832" y="3923"/>
                      <a:pt x="815" y="3513"/>
                      <a:pt x="832" y="3086"/>
                    </a:cubicBezTo>
                    <a:lnTo>
                      <a:pt x="832" y="3086"/>
                    </a:lnTo>
                    <a:cubicBezTo>
                      <a:pt x="917" y="3189"/>
                      <a:pt x="1003" y="3308"/>
                      <a:pt x="1071" y="3428"/>
                    </a:cubicBezTo>
                    <a:cubicBezTo>
                      <a:pt x="1170" y="3602"/>
                      <a:pt x="1317" y="3675"/>
                      <a:pt x="1466" y="3675"/>
                    </a:cubicBezTo>
                    <a:cubicBezTo>
                      <a:pt x="1754" y="3675"/>
                      <a:pt x="2044" y="3396"/>
                      <a:pt x="1977" y="3035"/>
                    </a:cubicBezTo>
                    <a:cubicBezTo>
                      <a:pt x="1925" y="2744"/>
                      <a:pt x="1891" y="2437"/>
                      <a:pt x="1857" y="2129"/>
                    </a:cubicBezTo>
                    <a:cubicBezTo>
                      <a:pt x="2011" y="2061"/>
                      <a:pt x="2148" y="1924"/>
                      <a:pt x="2199" y="1771"/>
                    </a:cubicBezTo>
                    <a:lnTo>
                      <a:pt x="2233" y="1771"/>
                    </a:lnTo>
                    <a:cubicBezTo>
                      <a:pt x="2278" y="1781"/>
                      <a:pt x="2322" y="1786"/>
                      <a:pt x="2366" y="1786"/>
                    </a:cubicBezTo>
                    <a:cubicBezTo>
                      <a:pt x="2676" y="1786"/>
                      <a:pt x="2953" y="1536"/>
                      <a:pt x="2968" y="1207"/>
                    </a:cubicBezTo>
                    <a:cubicBezTo>
                      <a:pt x="2951" y="1087"/>
                      <a:pt x="2968" y="950"/>
                      <a:pt x="3002" y="831"/>
                    </a:cubicBezTo>
                    <a:lnTo>
                      <a:pt x="3036" y="797"/>
                    </a:lnTo>
                    <a:cubicBezTo>
                      <a:pt x="3275" y="626"/>
                      <a:pt x="3156" y="284"/>
                      <a:pt x="2951" y="147"/>
                    </a:cubicBezTo>
                    <a:cubicBezTo>
                      <a:pt x="2806" y="44"/>
                      <a:pt x="2678" y="0"/>
                      <a:pt x="256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3" name="Google Shape;533;p25"/>
              <p:cNvSpPr/>
              <p:nvPr/>
            </p:nvSpPr>
            <p:spPr>
              <a:xfrm>
                <a:off x="166625" y="89475"/>
                <a:ext cx="648855" cy="525813"/>
              </a:xfrm>
              <a:custGeom>
                <a:avLst/>
                <a:gdLst/>
                <a:ahLst/>
                <a:cxnLst/>
                <a:rect l="l" t="t" r="r" b="b"/>
                <a:pathLst>
                  <a:path w="15131" h="12261" extrusionOk="0">
                    <a:moveTo>
                      <a:pt x="12363" y="431"/>
                    </a:moveTo>
                    <a:cubicBezTo>
                      <a:pt x="12853" y="431"/>
                      <a:pt x="12377" y="1154"/>
                      <a:pt x="12260" y="1354"/>
                    </a:cubicBezTo>
                    <a:cubicBezTo>
                      <a:pt x="11320" y="2892"/>
                      <a:pt x="10022" y="4208"/>
                      <a:pt x="8501" y="5182"/>
                    </a:cubicBezTo>
                    <a:cubicBezTo>
                      <a:pt x="8433" y="5096"/>
                      <a:pt x="8347" y="4994"/>
                      <a:pt x="8245" y="4874"/>
                    </a:cubicBezTo>
                    <a:cubicBezTo>
                      <a:pt x="8706" y="3490"/>
                      <a:pt x="9509" y="2243"/>
                      <a:pt x="10586" y="1252"/>
                    </a:cubicBezTo>
                    <a:cubicBezTo>
                      <a:pt x="11064" y="791"/>
                      <a:pt x="11679" y="500"/>
                      <a:pt x="12328" y="432"/>
                    </a:cubicBezTo>
                    <a:cubicBezTo>
                      <a:pt x="12341" y="431"/>
                      <a:pt x="12352" y="431"/>
                      <a:pt x="12363" y="431"/>
                    </a:cubicBezTo>
                    <a:close/>
                    <a:moveTo>
                      <a:pt x="12978" y="4310"/>
                    </a:moveTo>
                    <a:cubicBezTo>
                      <a:pt x="13405" y="4310"/>
                      <a:pt x="14618" y="4310"/>
                      <a:pt x="14498" y="5062"/>
                    </a:cubicBezTo>
                    <a:cubicBezTo>
                      <a:pt x="14413" y="5575"/>
                      <a:pt x="13747" y="5797"/>
                      <a:pt x="13319" y="5934"/>
                    </a:cubicBezTo>
                    <a:cubicBezTo>
                      <a:pt x="12841" y="6071"/>
                      <a:pt x="12374" y="6122"/>
                      <a:pt x="11911" y="6122"/>
                    </a:cubicBezTo>
                    <a:cubicBezTo>
                      <a:pt x="10936" y="6122"/>
                      <a:pt x="9982" y="5896"/>
                      <a:pt x="8997" y="5780"/>
                    </a:cubicBezTo>
                    <a:lnTo>
                      <a:pt x="8723" y="5438"/>
                    </a:lnTo>
                    <a:cubicBezTo>
                      <a:pt x="9253" y="5165"/>
                      <a:pt x="9765" y="4806"/>
                      <a:pt x="10193" y="4362"/>
                    </a:cubicBezTo>
                    <a:lnTo>
                      <a:pt x="10193" y="4362"/>
                    </a:lnTo>
                    <a:cubicBezTo>
                      <a:pt x="10161" y="4474"/>
                      <a:pt x="10248" y="4585"/>
                      <a:pt x="10358" y="4585"/>
                    </a:cubicBezTo>
                    <a:cubicBezTo>
                      <a:pt x="10365" y="4585"/>
                      <a:pt x="10373" y="4585"/>
                      <a:pt x="10381" y="4584"/>
                    </a:cubicBezTo>
                    <a:cubicBezTo>
                      <a:pt x="11252" y="4498"/>
                      <a:pt x="12089" y="4310"/>
                      <a:pt x="12978" y="4310"/>
                    </a:cubicBezTo>
                    <a:close/>
                    <a:moveTo>
                      <a:pt x="6615" y="4147"/>
                    </a:moveTo>
                    <a:cubicBezTo>
                      <a:pt x="6893" y="4147"/>
                      <a:pt x="7362" y="4582"/>
                      <a:pt x="7886" y="5216"/>
                    </a:cubicBezTo>
                    <a:cubicBezTo>
                      <a:pt x="7801" y="5301"/>
                      <a:pt x="7766" y="5421"/>
                      <a:pt x="7681" y="5506"/>
                    </a:cubicBezTo>
                    <a:cubicBezTo>
                      <a:pt x="7578" y="5626"/>
                      <a:pt x="7442" y="5729"/>
                      <a:pt x="7305" y="5814"/>
                    </a:cubicBezTo>
                    <a:cubicBezTo>
                      <a:pt x="7189" y="5866"/>
                      <a:pt x="6976" y="5946"/>
                      <a:pt x="6805" y="5946"/>
                    </a:cubicBezTo>
                    <a:cubicBezTo>
                      <a:pt x="6749" y="5946"/>
                      <a:pt x="6698" y="5938"/>
                      <a:pt x="6656" y="5917"/>
                    </a:cubicBezTo>
                    <a:cubicBezTo>
                      <a:pt x="6646" y="5910"/>
                      <a:pt x="6637" y="5907"/>
                      <a:pt x="6628" y="5907"/>
                    </a:cubicBezTo>
                    <a:cubicBezTo>
                      <a:pt x="6588" y="5907"/>
                      <a:pt x="6560" y="5960"/>
                      <a:pt x="6587" y="6002"/>
                    </a:cubicBezTo>
                    <a:cubicBezTo>
                      <a:pt x="6688" y="6094"/>
                      <a:pt x="6819" y="6126"/>
                      <a:pt x="6955" y="6126"/>
                    </a:cubicBezTo>
                    <a:cubicBezTo>
                      <a:pt x="7072" y="6126"/>
                      <a:pt x="7194" y="6102"/>
                      <a:pt x="7305" y="6070"/>
                    </a:cubicBezTo>
                    <a:cubicBezTo>
                      <a:pt x="7476" y="6019"/>
                      <a:pt x="7647" y="5917"/>
                      <a:pt x="7801" y="5797"/>
                    </a:cubicBezTo>
                    <a:cubicBezTo>
                      <a:pt x="7920" y="5711"/>
                      <a:pt x="8023" y="5592"/>
                      <a:pt x="8091" y="5472"/>
                    </a:cubicBezTo>
                    <a:cubicBezTo>
                      <a:pt x="8381" y="5848"/>
                      <a:pt x="8706" y="6275"/>
                      <a:pt x="8997" y="6702"/>
                    </a:cubicBezTo>
                    <a:cubicBezTo>
                      <a:pt x="8928" y="6754"/>
                      <a:pt x="8860" y="6822"/>
                      <a:pt x="8792" y="6890"/>
                    </a:cubicBezTo>
                    <a:cubicBezTo>
                      <a:pt x="8638" y="6993"/>
                      <a:pt x="8484" y="7113"/>
                      <a:pt x="8313" y="7198"/>
                    </a:cubicBezTo>
                    <a:cubicBezTo>
                      <a:pt x="8194" y="7283"/>
                      <a:pt x="8057" y="7352"/>
                      <a:pt x="7920" y="7403"/>
                    </a:cubicBezTo>
                    <a:cubicBezTo>
                      <a:pt x="7877" y="7416"/>
                      <a:pt x="7848" y="7422"/>
                      <a:pt x="7828" y="7422"/>
                    </a:cubicBezTo>
                    <a:cubicBezTo>
                      <a:pt x="7769" y="7422"/>
                      <a:pt x="7801" y="7365"/>
                      <a:pt x="7852" y="7249"/>
                    </a:cubicBezTo>
                    <a:cubicBezTo>
                      <a:pt x="7888" y="7213"/>
                      <a:pt x="7856" y="7177"/>
                      <a:pt x="7822" y="7177"/>
                    </a:cubicBezTo>
                    <a:cubicBezTo>
                      <a:pt x="7808" y="7177"/>
                      <a:pt x="7793" y="7183"/>
                      <a:pt x="7783" y="7198"/>
                    </a:cubicBezTo>
                    <a:cubicBezTo>
                      <a:pt x="7732" y="7283"/>
                      <a:pt x="7647" y="7403"/>
                      <a:pt x="7715" y="7523"/>
                    </a:cubicBezTo>
                    <a:cubicBezTo>
                      <a:pt x="7737" y="7573"/>
                      <a:pt x="7793" y="7590"/>
                      <a:pt x="7857" y="7590"/>
                    </a:cubicBezTo>
                    <a:cubicBezTo>
                      <a:pt x="7945" y="7590"/>
                      <a:pt x="8049" y="7559"/>
                      <a:pt x="8108" y="7540"/>
                    </a:cubicBezTo>
                    <a:cubicBezTo>
                      <a:pt x="8347" y="7454"/>
                      <a:pt x="8569" y="7335"/>
                      <a:pt x="8774" y="7198"/>
                    </a:cubicBezTo>
                    <a:cubicBezTo>
                      <a:pt x="8911" y="7130"/>
                      <a:pt x="9048" y="7027"/>
                      <a:pt x="9167" y="6925"/>
                    </a:cubicBezTo>
                    <a:cubicBezTo>
                      <a:pt x="9492" y="7386"/>
                      <a:pt x="9800" y="7864"/>
                      <a:pt x="10039" y="8257"/>
                    </a:cubicBezTo>
                    <a:cubicBezTo>
                      <a:pt x="9885" y="8428"/>
                      <a:pt x="9680" y="8582"/>
                      <a:pt x="9475" y="8684"/>
                    </a:cubicBezTo>
                    <a:cubicBezTo>
                      <a:pt x="9403" y="8709"/>
                      <a:pt x="9326" y="8722"/>
                      <a:pt x="9252" y="8722"/>
                    </a:cubicBezTo>
                    <a:cubicBezTo>
                      <a:pt x="9065" y="8722"/>
                      <a:pt x="8897" y="8637"/>
                      <a:pt x="8860" y="8428"/>
                    </a:cubicBezTo>
                    <a:cubicBezTo>
                      <a:pt x="8852" y="8398"/>
                      <a:pt x="8825" y="8385"/>
                      <a:pt x="8798" y="8385"/>
                    </a:cubicBezTo>
                    <a:cubicBezTo>
                      <a:pt x="8764" y="8385"/>
                      <a:pt x="8731" y="8407"/>
                      <a:pt x="8740" y="8445"/>
                    </a:cubicBezTo>
                    <a:cubicBezTo>
                      <a:pt x="8772" y="8806"/>
                      <a:pt x="9004" y="8945"/>
                      <a:pt x="9286" y="8945"/>
                    </a:cubicBezTo>
                    <a:cubicBezTo>
                      <a:pt x="9606" y="8945"/>
                      <a:pt x="9991" y="8767"/>
                      <a:pt x="10227" y="8531"/>
                    </a:cubicBezTo>
                    <a:cubicBezTo>
                      <a:pt x="10449" y="8907"/>
                      <a:pt x="10620" y="9197"/>
                      <a:pt x="10671" y="9317"/>
                    </a:cubicBezTo>
                    <a:cubicBezTo>
                      <a:pt x="10756" y="9522"/>
                      <a:pt x="10842" y="9727"/>
                      <a:pt x="10910" y="9949"/>
                    </a:cubicBezTo>
                    <a:cubicBezTo>
                      <a:pt x="10937" y="10058"/>
                      <a:pt x="11084" y="10979"/>
                      <a:pt x="10694" y="10979"/>
                    </a:cubicBezTo>
                    <a:cubicBezTo>
                      <a:pt x="10594" y="10979"/>
                      <a:pt x="10459" y="10919"/>
                      <a:pt x="10278" y="10769"/>
                    </a:cubicBezTo>
                    <a:cubicBezTo>
                      <a:pt x="9783" y="10376"/>
                      <a:pt x="9441" y="9761"/>
                      <a:pt x="9048" y="9265"/>
                    </a:cubicBezTo>
                    <a:cubicBezTo>
                      <a:pt x="8587" y="8650"/>
                      <a:pt x="8057" y="8104"/>
                      <a:pt x="7578" y="7540"/>
                    </a:cubicBezTo>
                    <a:cubicBezTo>
                      <a:pt x="7613" y="7420"/>
                      <a:pt x="7664" y="7300"/>
                      <a:pt x="7715" y="7198"/>
                    </a:cubicBezTo>
                    <a:cubicBezTo>
                      <a:pt x="7784" y="7049"/>
                      <a:pt x="7622" y="6916"/>
                      <a:pt x="7478" y="6916"/>
                    </a:cubicBezTo>
                    <a:cubicBezTo>
                      <a:pt x="7406" y="6916"/>
                      <a:pt x="7339" y="6948"/>
                      <a:pt x="7305" y="7027"/>
                    </a:cubicBezTo>
                    <a:cubicBezTo>
                      <a:pt x="7288" y="7061"/>
                      <a:pt x="7271" y="7113"/>
                      <a:pt x="7254" y="7147"/>
                    </a:cubicBezTo>
                    <a:cubicBezTo>
                      <a:pt x="6639" y="6344"/>
                      <a:pt x="6194" y="5455"/>
                      <a:pt x="6297" y="4276"/>
                    </a:cubicBezTo>
                    <a:lnTo>
                      <a:pt x="6297" y="4276"/>
                    </a:lnTo>
                    <a:cubicBezTo>
                      <a:pt x="6310" y="4280"/>
                      <a:pt x="6324" y="4283"/>
                      <a:pt x="6338" y="4283"/>
                    </a:cubicBezTo>
                    <a:cubicBezTo>
                      <a:pt x="6380" y="4283"/>
                      <a:pt x="6425" y="4263"/>
                      <a:pt x="6451" y="4225"/>
                    </a:cubicBezTo>
                    <a:cubicBezTo>
                      <a:pt x="6494" y="4172"/>
                      <a:pt x="6549" y="4147"/>
                      <a:pt x="6615" y="4147"/>
                    </a:cubicBezTo>
                    <a:close/>
                    <a:moveTo>
                      <a:pt x="5130" y="6023"/>
                    </a:moveTo>
                    <a:cubicBezTo>
                      <a:pt x="5560" y="6023"/>
                      <a:pt x="5941" y="6076"/>
                      <a:pt x="6229" y="6190"/>
                    </a:cubicBezTo>
                    <a:lnTo>
                      <a:pt x="6280" y="6190"/>
                    </a:lnTo>
                    <a:cubicBezTo>
                      <a:pt x="6485" y="6685"/>
                      <a:pt x="6758" y="7147"/>
                      <a:pt x="7083" y="7591"/>
                    </a:cubicBezTo>
                    <a:cubicBezTo>
                      <a:pt x="6468" y="9146"/>
                      <a:pt x="5716" y="11247"/>
                      <a:pt x="4093" y="11726"/>
                    </a:cubicBezTo>
                    <a:cubicBezTo>
                      <a:pt x="4469" y="10051"/>
                      <a:pt x="5033" y="8462"/>
                      <a:pt x="6348" y="7283"/>
                    </a:cubicBezTo>
                    <a:cubicBezTo>
                      <a:pt x="6522" y="7137"/>
                      <a:pt x="6372" y="6917"/>
                      <a:pt x="6193" y="6917"/>
                    </a:cubicBezTo>
                    <a:cubicBezTo>
                      <a:pt x="6142" y="6917"/>
                      <a:pt x="6089" y="6935"/>
                      <a:pt x="6041" y="6976"/>
                    </a:cubicBezTo>
                    <a:cubicBezTo>
                      <a:pt x="5323" y="7574"/>
                      <a:pt x="4417" y="8001"/>
                      <a:pt x="3563" y="8377"/>
                    </a:cubicBezTo>
                    <a:cubicBezTo>
                      <a:pt x="3252" y="8513"/>
                      <a:pt x="2090" y="8903"/>
                      <a:pt x="1287" y="8903"/>
                    </a:cubicBezTo>
                    <a:cubicBezTo>
                      <a:pt x="678" y="8903"/>
                      <a:pt x="276" y="8679"/>
                      <a:pt x="607" y="7950"/>
                    </a:cubicBezTo>
                    <a:cubicBezTo>
                      <a:pt x="1135" y="6799"/>
                      <a:pt x="3488" y="6023"/>
                      <a:pt x="5130" y="6023"/>
                    </a:cubicBezTo>
                    <a:close/>
                    <a:moveTo>
                      <a:pt x="12417" y="0"/>
                    </a:moveTo>
                    <a:cubicBezTo>
                      <a:pt x="11956" y="0"/>
                      <a:pt x="11377" y="209"/>
                      <a:pt x="11167" y="295"/>
                    </a:cubicBezTo>
                    <a:cubicBezTo>
                      <a:pt x="9646" y="961"/>
                      <a:pt x="8433" y="2926"/>
                      <a:pt x="7886" y="4498"/>
                    </a:cubicBezTo>
                    <a:cubicBezTo>
                      <a:pt x="7468" y="4080"/>
                      <a:pt x="6963" y="3670"/>
                      <a:pt x="6591" y="3670"/>
                    </a:cubicBezTo>
                    <a:cubicBezTo>
                      <a:pt x="6416" y="3670"/>
                      <a:pt x="6270" y="3761"/>
                      <a:pt x="6177" y="3986"/>
                    </a:cubicBezTo>
                    <a:cubicBezTo>
                      <a:pt x="6160" y="4003"/>
                      <a:pt x="6160" y="4020"/>
                      <a:pt x="6160" y="4054"/>
                    </a:cubicBezTo>
                    <a:cubicBezTo>
                      <a:pt x="6109" y="4054"/>
                      <a:pt x="6075" y="4088"/>
                      <a:pt x="6075" y="4122"/>
                    </a:cubicBezTo>
                    <a:cubicBezTo>
                      <a:pt x="5955" y="4720"/>
                      <a:pt x="5989" y="5336"/>
                      <a:pt x="6177" y="5917"/>
                    </a:cubicBezTo>
                    <a:cubicBezTo>
                      <a:pt x="5856" y="5771"/>
                      <a:pt x="5490" y="5714"/>
                      <a:pt x="5109" y="5714"/>
                    </a:cubicBezTo>
                    <a:cubicBezTo>
                      <a:pt x="4234" y="5714"/>
                      <a:pt x="3274" y="6015"/>
                      <a:pt x="2572" y="6241"/>
                    </a:cubicBezTo>
                    <a:cubicBezTo>
                      <a:pt x="1598" y="6549"/>
                      <a:pt x="214" y="7130"/>
                      <a:pt x="95" y="8274"/>
                    </a:cubicBezTo>
                    <a:cubicBezTo>
                      <a:pt x="1" y="9084"/>
                      <a:pt x="447" y="9380"/>
                      <a:pt x="1141" y="9380"/>
                    </a:cubicBezTo>
                    <a:cubicBezTo>
                      <a:pt x="2218" y="9380"/>
                      <a:pt x="3892" y="8666"/>
                      <a:pt x="5067" y="8052"/>
                    </a:cubicBezTo>
                    <a:lnTo>
                      <a:pt x="5067" y="8052"/>
                    </a:lnTo>
                    <a:cubicBezTo>
                      <a:pt x="4264" y="9197"/>
                      <a:pt x="3871" y="10564"/>
                      <a:pt x="3563" y="11965"/>
                    </a:cubicBezTo>
                    <a:cubicBezTo>
                      <a:pt x="3532" y="12120"/>
                      <a:pt x="3655" y="12260"/>
                      <a:pt x="3806" y="12260"/>
                    </a:cubicBezTo>
                    <a:cubicBezTo>
                      <a:pt x="3821" y="12260"/>
                      <a:pt x="3837" y="12259"/>
                      <a:pt x="3854" y="12255"/>
                    </a:cubicBezTo>
                    <a:cubicBezTo>
                      <a:pt x="5836" y="11982"/>
                      <a:pt x="6707" y="9761"/>
                      <a:pt x="7390" y="8001"/>
                    </a:cubicBezTo>
                    <a:cubicBezTo>
                      <a:pt x="8023" y="8770"/>
                      <a:pt x="8740" y="9505"/>
                      <a:pt x="9287" y="10256"/>
                    </a:cubicBezTo>
                    <a:cubicBezTo>
                      <a:pt x="9554" y="10617"/>
                      <a:pt x="10094" y="11439"/>
                      <a:pt x="10670" y="11439"/>
                    </a:cubicBezTo>
                    <a:cubicBezTo>
                      <a:pt x="10721" y="11439"/>
                      <a:pt x="10773" y="11432"/>
                      <a:pt x="10825" y="11418"/>
                    </a:cubicBezTo>
                    <a:cubicBezTo>
                      <a:pt x="11320" y="11282"/>
                      <a:pt x="11491" y="10564"/>
                      <a:pt x="11406" y="10120"/>
                    </a:cubicBezTo>
                    <a:cubicBezTo>
                      <a:pt x="11149" y="8753"/>
                      <a:pt x="10278" y="7437"/>
                      <a:pt x="9390" y="6275"/>
                    </a:cubicBezTo>
                    <a:lnTo>
                      <a:pt x="9390" y="6275"/>
                    </a:lnTo>
                    <a:cubicBezTo>
                      <a:pt x="9868" y="6378"/>
                      <a:pt x="10346" y="6429"/>
                      <a:pt x="10842" y="6446"/>
                    </a:cubicBezTo>
                    <a:cubicBezTo>
                      <a:pt x="11178" y="6479"/>
                      <a:pt x="11576" y="6508"/>
                      <a:pt x="11991" y="6508"/>
                    </a:cubicBezTo>
                    <a:cubicBezTo>
                      <a:pt x="12885" y="6508"/>
                      <a:pt x="13858" y="6373"/>
                      <a:pt x="14464" y="5848"/>
                    </a:cubicBezTo>
                    <a:cubicBezTo>
                      <a:pt x="15062" y="5318"/>
                      <a:pt x="15131" y="4379"/>
                      <a:pt x="14276" y="4071"/>
                    </a:cubicBezTo>
                    <a:cubicBezTo>
                      <a:pt x="13802" y="3896"/>
                      <a:pt x="13240" y="3824"/>
                      <a:pt x="12663" y="3824"/>
                    </a:cubicBezTo>
                    <a:cubicBezTo>
                      <a:pt x="11889" y="3824"/>
                      <a:pt x="11087" y="3954"/>
                      <a:pt x="10432" y="4140"/>
                    </a:cubicBezTo>
                    <a:cubicBezTo>
                      <a:pt x="10722" y="3849"/>
                      <a:pt x="10996" y="3559"/>
                      <a:pt x="11235" y="3302"/>
                    </a:cubicBezTo>
                    <a:cubicBezTo>
                      <a:pt x="11918" y="2602"/>
                      <a:pt x="12978" y="1594"/>
                      <a:pt x="13046" y="551"/>
                    </a:cubicBezTo>
                    <a:cubicBezTo>
                      <a:pt x="13069" y="130"/>
                      <a:pt x="12779" y="0"/>
                      <a:pt x="12417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">
  <p:cSld name="CUSTOM_2_1">
    <p:spTree>
      <p:nvGrpSpPr>
        <p:cNvPr id="1" name="Shape 6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8" name="Google Shape;608;p2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4465"/>
            <a:ext cx="9144003" cy="5134572"/>
          </a:xfrm>
          <a:prstGeom prst="rect">
            <a:avLst/>
          </a:prstGeom>
          <a:noFill/>
          <a:ln>
            <a:noFill/>
          </a:ln>
        </p:spPr>
      </p:pic>
      <p:sp>
        <p:nvSpPr>
          <p:cNvPr id="609" name="Google Shape;609;p29"/>
          <p:cNvSpPr txBox="1">
            <a:spLocks noGrp="1"/>
          </p:cNvSpPr>
          <p:nvPr>
            <p:ph type="title"/>
          </p:nvPr>
        </p:nvSpPr>
        <p:spPr>
          <a:xfrm>
            <a:off x="2422500" y="537875"/>
            <a:ext cx="4299000" cy="480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4">
  <p:cSld name="CUSTOM_2_1_1_1">
    <p:spTree>
      <p:nvGrpSpPr>
        <p:cNvPr id="1" name="Shape 6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8" name="Google Shape;628;p3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4465"/>
            <a:ext cx="9144003" cy="5134572"/>
          </a:xfrm>
          <a:prstGeom prst="rect">
            <a:avLst/>
          </a:prstGeom>
          <a:noFill/>
          <a:ln>
            <a:noFill/>
          </a:ln>
        </p:spPr>
      </p:pic>
      <p:sp>
        <p:nvSpPr>
          <p:cNvPr id="629" name="Google Shape;629;p31"/>
          <p:cNvSpPr txBox="1">
            <a:spLocks noGrp="1"/>
          </p:cNvSpPr>
          <p:nvPr>
            <p:ph type="title"/>
          </p:nvPr>
        </p:nvSpPr>
        <p:spPr>
          <a:xfrm>
            <a:off x="2422500" y="537875"/>
            <a:ext cx="4299000" cy="480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9pPr>
          </a:lstStyle>
          <a:p>
            <a:endParaRPr/>
          </a:p>
        </p:txBody>
      </p:sp>
      <p:sp>
        <p:nvSpPr>
          <p:cNvPr id="630" name="Google Shape;630;p31"/>
          <p:cNvSpPr/>
          <p:nvPr/>
        </p:nvSpPr>
        <p:spPr>
          <a:xfrm rot="8999989" flipH="1">
            <a:off x="8145617" y="38415"/>
            <a:ext cx="754817" cy="784835"/>
          </a:xfrm>
          <a:custGeom>
            <a:avLst/>
            <a:gdLst/>
            <a:ahLst/>
            <a:cxnLst/>
            <a:rect l="l" t="t" r="r" b="b"/>
            <a:pathLst>
              <a:path w="19685" h="20469" extrusionOk="0">
                <a:moveTo>
                  <a:pt x="15701" y="1"/>
                </a:moveTo>
                <a:cubicBezTo>
                  <a:pt x="14035" y="1"/>
                  <a:pt x="12379" y="292"/>
                  <a:pt x="10714" y="329"/>
                </a:cubicBezTo>
                <a:cubicBezTo>
                  <a:pt x="9398" y="363"/>
                  <a:pt x="8100" y="687"/>
                  <a:pt x="6835" y="875"/>
                </a:cubicBezTo>
                <a:cubicBezTo>
                  <a:pt x="6579" y="1405"/>
                  <a:pt x="6818" y="1764"/>
                  <a:pt x="7143" y="2003"/>
                </a:cubicBezTo>
                <a:cubicBezTo>
                  <a:pt x="7527" y="2307"/>
                  <a:pt x="7866" y="2761"/>
                  <a:pt x="8413" y="2761"/>
                </a:cubicBezTo>
                <a:cubicBezTo>
                  <a:pt x="8450" y="2761"/>
                  <a:pt x="8488" y="2759"/>
                  <a:pt x="8527" y="2755"/>
                </a:cubicBezTo>
                <a:cubicBezTo>
                  <a:pt x="9159" y="2686"/>
                  <a:pt x="9757" y="2652"/>
                  <a:pt x="10355" y="2550"/>
                </a:cubicBezTo>
                <a:cubicBezTo>
                  <a:pt x="12166" y="2225"/>
                  <a:pt x="13960" y="1935"/>
                  <a:pt x="15805" y="1901"/>
                </a:cubicBezTo>
                <a:cubicBezTo>
                  <a:pt x="17019" y="1883"/>
                  <a:pt x="18232" y="1730"/>
                  <a:pt x="19394" y="1644"/>
                </a:cubicBezTo>
                <a:cubicBezTo>
                  <a:pt x="19684" y="1149"/>
                  <a:pt x="19479" y="773"/>
                  <a:pt x="19120" y="568"/>
                </a:cubicBezTo>
                <a:cubicBezTo>
                  <a:pt x="18693" y="380"/>
                  <a:pt x="18249" y="260"/>
                  <a:pt x="17787" y="192"/>
                </a:cubicBezTo>
                <a:cubicBezTo>
                  <a:pt x="17089" y="51"/>
                  <a:pt x="16394" y="1"/>
                  <a:pt x="15701" y="1"/>
                </a:cubicBezTo>
                <a:close/>
                <a:moveTo>
                  <a:pt x="6234" y="7542"/>
                </a:moveTo>
                <a:cubicBezTo>
                  <a:pt x="5754" y="7542"/>
                  <a:pt x="5323" y="7794"/>
                  <a:pt x="4870" y="8069"/>
                </a:cubicBezTo>
                <a:cubicBezTo>
                  <a:pt x="4990" y="8496"/>
                  <a:pt x="4973" y="9111"/>
                  <a:pt x="5263" y="9350"/>
                </a:cubicBezTo>
                <a:cubicBezTo>
                  <a:pt x="6032" y="9982"/>
                  <a:pt x="6869" y="10512"/>
                  <a:pt x="7775" y="10922"/>
                </a:cubicBezTo>
                <a:cubicBezTo>
                  <a:pt x="8834" y="11383"/>
                  <a:pt x="9996" y="11605"/>
                  <a:pt x="11056" y="12067"/>
                </a:cubicBezTo>
                <a:cubicBezTo>
                  <a:pt x="12055" y="12499"/>
                  <a:pt x="13043" y="12846"/>
                  <a:pt x="14097" y="12846"/>
                </a:cubicBezTo>
                <a:cubicBezTo>
                  <a:pt x="14376" y="12846"/>
                  <a:pt x="14661" y="12821"/>
                  <a:pt x="14951" y="12767"/>
                </a:cubicBezTo>
                <a:cubicBezTo>
                  <a:pt x="14678" y="11435"/>
                  <a:pt x="14609" y="11332"/>
                  <a:pt x="13806" y="10973"/>
                </a:cubicBezTo>
                <a:cubicBezTo>
                  <a:pt x="13243" y="10734"/>
                  <a:pt x="12679" y="10495"/>
                  <a:pt x="12115" y="10290"/>
                </a:cubicBezTo>
                <a:cubicBezTo>
                  <a:pt x="11431" y="10034"/>
                  <a:pt x="10697" y="9931"/>
                  <a:pt x="10184" y="9316"/>
                </a:cubicBezTo>
                <a:cubicBezTo>
                  <a:pt x="10028" y="9375"/>
                  <a:pt x="9880" y="9403"/>
                  <a:pt x="9739" y="9403"/>
                </a:cubicBezTo>
                <a:cubicBezTo>
                  <a:pt x="9354" y="9403"/>
                  <a:pt x="9024" y="9197"/>
                  <a:pt x="8749" y="8872"/>
                </a:cubicBezTo>
                <a:cubicBezTo>
                  <a:pt x="8373" y="8445"/>
                  <a:pt x="7502" y="8632"/>
                  <a:pt x="7314" y="7864"/>
                </a:cubicBezTo>
                <a:cubicBezTo>
                  <a:pt x="7279" y="7710"/>
                  <a:pt x="6852" y="7659"/>
                  <a:pt x="6596" y="7590"/>
                </a:cubicBezTo>
                <a:cubicBezTo>
                  <a:pt x="6472" y="7557"/>
                  <a:pt x="6352" y="7542"/>
                  <a:pt x="6234" y="7542"/>
                </a:cubicBezTo>
                <a:close/>
                <a:moveTo>
                  <a:pt x="692" y="12391"/>
                </a:moveTo>
                <a:cubicBezTo>
                  <a:pt x="567" y="12391"/>
                  <a:pt x="443" y="12432"/>
                  <a:pt x="342" y="12511"/>
                </a:cubicBezTo>
                <a:cubicBezTo>
                  <a:pt x="172" y="12699"/>
                  <a:pt x="1" y="13024"/>
                  <a:pt x="69" y="13212"/>
                </a:cubicBezTo>
                <a:cubicBezTo>
                  <a:pt x="206" y="13605"/>
                  <a:pt x="411" y="13946"/>
                  <a:pt x="684" y="14254"/>
                </a:cubicBezTo>
                <a:cubicBezTo>
                  <a:pt x="2564" y="16526"/>
                  <a:pt x="4870" y="18320"/>
                  <a:pt x="7126" y="20166"/>
                </a:cubicBezTo>
                <a:cubicBezTo>
                  <a:pt x="7366" y="20360"/>
                  <a:pt x="7641" y="20469"/>
                  <a:pt x="7972" y="20469"/>
                </a:cubicBezTo>
                <a:cubicBezTo>
                  <a:pt x="8254" y="20469"/>
                  <a:pt x="8577" y="20390"/>
                  <a:pt x="8954" y="20217"/>
                </a:cubicBezTo>
                <a:cubicBezTo>
                  <a:pt x="8800" y="19585"/>
                  <a:pt x="8663" y="19021"/>
                  <a:pt x="8527" y="18440"/>
                </a:cubicBezTo>
                <a:cubicBezTo>
                  <a:pt x="7587" y="18047"/>
                  <a:pt x="7211" y="17073"/>
                  <a:pt x="6459" y="16492"/>
                </a:cubicBezTo>
                <a:cubicBezTo>
                  <a:pt x="4956" y="15330"/>
                  <a:pt x="3469" y="14151"/>
                  <a:pt x="1966" y="13007"/>
                </a:cubicBezTo>
                <a:cubicBezTo>
                  <a:pt x="1641" y="12767"/>
                  <a:pt x="1282" y="12579"/>
                  <a:pt x="889" y="12426"/>
                </a:cubicBezTo>
                <a:cubicBezTo>
                  <a:pt x="825" y="12402"/>
                  <a:pt x="758" y="12391"/>
                  <a:pt x="692" y="1239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1" name="Google Shape;631;p31"/>
          <p:cNvSpPr/>
          <p:nvPr/>
        </p:nvSpPr>
        <p:spPr>
          <a:xfrm rot="962796">
            <a:off x="95746" y="172519"/>
            <a:ext cx="564909" cy="372630"/>
          </a:xfrm>
          <a:custGeom>
            <a:avLst/>
            <a:gdLst/>
            <a:ahLst/>
            <a:cxnLst/>
            <a:rect l="l" t="t" r="r" b="b"/>
            <a:pathLst>
              <a:path w="13089" h="8634" extrusionOk="0">
                <a:moveTo>
                  <a:pt x="6169" y="1"/>
                </a:moveTo>
                <a:cubicBezTo>
                  <a:pt x="5874" y="1"/>
                  <a:pt x="5550" y="66"/>
                  <a:pt x="5195" y="210"/>
                </a:cubicBezTo>
                <a:cubicBezTo>
                  <a:pt x="3674" y="825"/>
                  <a:pt x="2973" y="2585"/>
                  <a:pt x="3657" y="4071"/>
                </a:cubicBezTo>
                <a:cubicBezTo>
                  <a:pt x="3195" y="3886"/>
                  <a:pt x="2712" y="3759"/>
                  <a:pt x="2237" y="3759"/>
                </a:cubicBezTo>
                <a:cubicBezTo>
                  <a:pt x="1746" y="3759"/>
                  <a:pt x="1263" y="3895"/>
                  <a:pt x="821" y="4242"/>
                </a:cubicBezTo>
                <a:cubicBezTo>
                  <a:pt x="0" y="4874"/>
                  <a:pt x="18" y="6105"/>
                  <a:pt x="411" y="6976"/>
                </a:cubicBezTo>
                <a:cubicBezTo>
                  <a:pt x="991" y="8240"/>
                  <a:pt x="2495" y="8633"/>
                  <a:pt x="3759" y="8633"/>
                </a:cubicBezTo>
                <a:cubicBezTo>
                  <a:pt x="6117" y="8633"/>
                  <a:pt x="8868" y="7779"/>
                  <a:pt x="10748" y="6344"/>
                </a:cubicBezTo>
                <a:cubicBezTo>
                  <a:pt x="10791" y="6301"/>
                  <a:pt x="10749" y="6233"/>
                  <a:pt x="10694" y="6233"/>
                </a:cubicBezTo>
                <a:cubicBezTo>
                  <a:pt x="10684" y="6233"/>
                  <a:pt x="10673" y="6236"/>
                  <a:pt x="10662" y="6241"/>
                </a:cubicBezTo>
                <a:cubicBezTo>
                  <a:pt x="8971" y="7010"/>
                  <a:pt x="7330" y="7711"/>
                  <a:pt x="5485" y="8069"/>
                </a:cubicBezTo>
                <a:cubicBezTo>
                  <a:pt x="4937" y="8169"/>
                  <a:pt x="4348" y="8247"/>
                  <a:pt x="3765" y="8247"/>
                </a:cubicBezTo>
                <a:cubicBezTo>
                  <a:pt x="2841" y="8247"/>
                  <a:pt x="1933" y="8049"/>
                  <a:pt x="1231" y="7420"/>
                </a:cubicBezTo>
                <a:cubicBezTo>
                  <a:pt x="530" y="6788"/>
                  <a:pt x="342" y="5780"/>
                  <a:pt x="769" y="4943"/>
                </a:cubicBezTo>
                <a:cubicBezTo>
                  <a:pt x="1079" y="4372"/>
                  <a:pt x="1598" y="4172"/>
                  <a:pt x="2161" y="4172"/>
                </a:cubicBezTo>
                <a:cubicBezTo>
                  <a:pt x="2811" y="4172"/>
                  <a:pt x="3520" y="4438"/>
                  <a:pt x="4033" y="4703"/>
                </a:cubicBezTo>
                <a:cubicBezTo>
                  <a:pt x="4059" y="4714"/>
                  <a:pt x="4087" y="4719"/>
                  <a:pt x="4115" y="4719"/>
                </a:cubicBezTo>
                <a:cubicBezTo>
                  <a:pt x="4269" y="4719"/>
                  <a:pt x="4422" y="4574"/>
                  <a:pt x="4306" y="4430"/>
                </a:cubicBezTo>
                <a:cubicBezTo>
                  <a:pt x="3384" y="3114"/>
                  <a:pt x="3742" y="1525"/>
                  <a:pt x="5126" y="688"/>
                </a:cubicBezTo>
                <a:cubicBezTo>
                  <a:pt x="5494" y="470"/>
                  <a:pt x="5828" y="374"/>
                  <a:pt x="6128" y="374"/>
                </a:cubicBezTo>
                <a:cubicBezTo>
                  <a:pt x="7303" y="374"/>
                  <a:pt x="7949" y="1841"/>
                  <a:pt x="8031" y="3080"/>
                </a:cubicBezTo>
                <a:cubicBezTo>
                  <a:pt x="8041" y="3209"/>
                  <a:pt x="8155" y="3292"/>
                  <a:pt x="8258" y="3292"/>
                </a:cubicBezTo>
                <a:cubicBezTo>
                  <a:pt x="8333" y="3292"/>
                  <a:pt x="8403" y="3249"/>
                  <a:pt x="8424" y="3149"/>
                </a:cubicBezTo>
                <a:cubicBezTo>
                  <a:pt x="8685" y="2117"/>
                  <a:pt x="9911" y="1189"/>
                  <a:pt x="10960" y="1189"/>
                </a:cubicBezTo>
                <a:cubicBezTo>
                  <a:pt x="11561" y="1189"/>
                  <a:pt x="12103" y="1494"/>
                  <a:pt x="12371" y="2260"/>
                </a:cubicBezTo>
                <a:cubicBezTo>
                  <a:pt x="12747" y="3302"/>
                  <a:pt x="10628" y="5917"/>
                  <a:pt x="9603" y="6087"/>
                </a:cubicBezTo>
                <a:cubicBezTo>
                  <a:pt x="9415" y="6122"/>
                  <a:pt x="9449" y="6429"/>
                  <a:pt x="9637" y="6429"/>
                </a:cubicBezTo>
                <a:cubicBezTo>
                  <a:pt x="10509" y="6429"/>
                  <a:pt x="11329" y="5233"/>
                  <a:pt x="11790" y="4635"/>
                </a:cubicBezTo>
                <a:cubicBezTo>
                  <a:pt x="12473" y="3764"/>
                  <a:pt x="13089" y="2739"/>
                  <a:pt x="12576" y="1679"/>
                </a:cubicBezTo>
                <a:cubicBezTo>
                  <a:pt x="12245" y="992"/>
                  <a:pt x="11699" y="720"/>
                  <a:pt x="11096" y="720"/>
                </a:cubicBezTo>
                <a:cubicBezTo>
                  <a:pt x="10081" y="720"/>
                  <a:pt x="8907" y="1494"/>
                  <a:pt x="8339" y="2363"/>
                </a:cubicBezTo>
                <a:cubicBezTo>
                  <a:pt x="8091" y="1099"/>
                  <a:pt x="7380" y="1"/>
                  <a:pt x="6169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2" name="Google Shape;632;p31"/>
          <p:cNvSpPr/>
          <p:nvPr/>
        </p:nvSpPr>
        <p:spPr>
          <a:xfrm rot="962720">
            <a:off x="805556" y="237904"/>
            <a:ext cx="584961" cy="385862"/>
          </a:xfrm>
          <a:custGeom>
            <a:avLst/>
            <a:gdLst/>
            <a:ahLst/>
            <a:cxnLst/>
            <a:rect l="l" t="t" r="r" b="b"/>
            <a:pathLst>
              <a:path w="13089" h="8634" extrusionOk="0">
                <a:moveTo>
                  <a:pt x="6169" y="1"/>
                </a:moveTo>
                <a:cubicBezTo>
                  <a:pt x="5874" y="1"/>
                  <a:pt x="5550" y="66"/>
                  <a:pt x="5195" y="210"/>
                </a:cubicBezTo>
                <a:cubicBezTo>
                  <a:pt x="3674" y="825"/>
                  <a:pt x="2973" y="2585"/>
                  <a:pt x="3657" y="4071"/>
                </a:cubicBezTo>
                <a:cubicBezTo>
                  <a:pt x="3195" y="3886"/>
                  <a:pt x="2712" y="3759"/>
                  <a:pt x="2237" y="3759"/>
                </a:cubicBezTo>
                <a:cubicBezTo>
                  <a:pt x="1746" y="3759"/>
                  <a:pt x="1263" y="3895"/>
                  <a:pt x="821" y="4242"/>
                </a:cubicBezTo>
                <a:cubicBezTo>
                  <a:pt x="0" y="4874"/>
                  <a:pt x="18" y="6105"/>
                  <a:pt x="411" y="6976"/>
                </a:cubicBezTo>
                <a:cubicBezTo>
                  <a:pt x="991" y="8240"/>
                  <a:pt x="2495" y="8633"/>
                  <a:pt x="3759" y="8633"/>
                </a:cubicBezTo>
                <a:cubicBezTo>
                  <a:pt x="6117" y="8633"/>
                  <a:pt x="8868" y="7779"/>
                  <a:pt x="10748" y="6344"/>
                </a:cubicBezTo>
                <a:cubicBezTo>
                  <a:pt x="10791" y="6301"/>
                  <a:pt x="10749" y="6233"/>
                  <a:pt x="10694" y="6233"/>
                </a:cubicBezTo>
                <a:cubicBezTo>
                  <a:pt x="10684" y="6233"/>
                  <a:pt x="10673" y="6236"/>
                  <a:pt x="10662" y="6241"/>
                </a:cubicBezTo>
                <a:cubicBezTo>
                  <a:pt x="8971" y="7010"/>
                  <a:pt x="7330" y="7711"/>
                  <a:pt x="5485" y="8069"/>
                </a:cubicBezTo>
                <a:cubicBezTo>
                  <a:pt x="4937" y="8169"/>
                  <a:pt x="4348" y="8247"/>
                  <a:pt x="3765" y="8247"/>
                </a:cubicBezTo>
                <a:cubicBezTo>
                  <a:pt x="2841" y="8247"/>
                  <a:pt x="1933" y="8049"/>
                  <a:pt x="1231" y="7420"/>
                </a:cubicBezTo>
                <a:cubicBezTo>
                  <a:pt x="530" y="6788"/>
                  <a:pt x="342" y="5780"/>
                  <a:pt x="769" y="4943"/>
                </a:cubicBezTo>
                <a:cubicBezTo>
                  <a:pt x="1079" y="4372"/>
                  <a:pt x="1598" y="4172"/>
                  <a:pt x="2161" y="4172"/>
                </a:cubicBezTo>
                <a:cubicBezTo>
                  <a:pt x="2811" y="4172"/>
                  <a:pt x="3520" y="4438"/>
                  <a:pt x="4033" y="4703"/>
                </a:cubicBezTo>
                <a:cubicBezTo>
                  <a:pt x="4059" y="4714"/>
                  <a:pt x="4087" y="4719"/>
                  <a:pt x="4115" y="4719"/>
                </a:cubicBezTo>
                <a:cubicBezTo>
                  <a:pt x="4269" y="4719"/>
                  <a:pt x="4422" y="4574"/>
                  <a:pt x="4306" y="4430"/>
                </a:cubicBezTo>
                <a:cubicBezTo>
                  <a:pt x="3384" y="3114"/>
                  <a:pt x="3742" y="1525"/>
                  <a:pt x="5126" y="688"/>
                </a:cubicBezTo>
                <a:cubicBezTo>
                  <a:pt x="5494" y="470"/>
                  <a:pt x="5828" y="374"/>
                  <a:pt x="6128" y="374"/>
                </a:cubicBezTo>
                <a:cubicBezTo>
                  <a:pt x="7303" y="374"/>
                  <a:pt x="7949" y="1841"/>
                  <a:pt x="8031" y="3080"/>
                </a:cubicBezTo>
                <a:cubicBezTo>
                  <a:pt x="8041" y="3209"/>
                  <a:pt x="8155" y="3292"/>
                  <a:pt x="8258" y="3292"/>
                </a:cubicBezTo>
                <a:cubicBezTo>
                  <a:pt x="8333" y="3292"/>
                  <a:pt x="8403" y="3249"/>
                  <a:pt x="8424" y="3149"/>
                </a:cubicBezTo>
                <a:cubicBezTo>
                  <a:pt x="8685" y="2117"/>
                  <a:pt x="9911" y="1189"/>
                  <a:pt x="10960" y="1189"/>
                </a:cubicBezTo>
                <a:cubicBezTo>
                  <a:pt x="11561" y="1189"/>
                  <a:pt x="12103" y="1494"/>
                  <a:pt x="12371" y="2260"/>
                </a:cubicBezTo>
                <a:cubicBezTo>
                  <a:pt x="12747" y="3302"/>
                  <a:pt x="10628" y="5917"/>
                  <a:pt x="9603" y="6087"/>
                </a:cubicBezTo>
                <a:cubicBezTo>
                  <a:pt x="9415" y="6122"/>
                  <a:pt x="9449" y="6429"/>
                  <a:pt x="9637" y="6429"/>
                </a:cubicBezTo>
                <a:cubicBezTo>
                  <a:pt x="10509" y="6429"/>
                  <a:pt x="11329" y="5233"/>
                  <a:pt x="11790" y="4635"/>
                </a:cubicBezTo>
                <a:cubicBezTo>
                  <a:pt x="12473" y="3764"/>
                  <a:pt x="13089" y="2739"/>
                  <a:pt x="12576" y="1679"/>
                </a:cubicBezTo>
                <a:cubicBezTo>
                  <a:pt x="12245" y="992"/>
                  <a:pt x="11699" y="720"/>
                  <a:pt x="11096" y="720"/>
                </a:cubicBezTo>
                <a:cubicBezTo>
                  <a:pt x="10081" y="720"/>
                  <a:pt x="8907" y="1494"/>
                  <a:pt x="8339" y="2363"/>
                </a:cubicBezTo>
                <a:cubicBezTo>
                  <a:pt x="8091" y="1099"/>
                  <a:pt x="7380" y="1"/>
                  <a:pt x="6169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1" userDrawn="1">
  <p:cSld name="CUSTOM_3">
    <p:spTree>
      <p:nvGrpSpPr>
        <p:cNvPr id="1" name="Shape 6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" name="Google Shape;634;p3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4465"/>
            <a:ext cx="9144003" cy="51345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" userDrawn="1">
  <p:cSld name="BLANK_1_1_1_1_1_1">
    <p:spTree>
      <p:nvGrpSpPr>
        <p:cNvPr id="1" name="Shape 6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4" name="Google Shape;674;p3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" y="4466"/>
            <a:ext cx="9144003" cy="51345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 1">
  <p:cSld name="BLANK_1_1_1_1_1_1_3">
    <p:spTree>
      <p:nvGrpSpPr>
        <p:cNvPr id="1" name="Shape 7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5" name="Google Shape;715;p3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4465"/>
            <a:ext cx="9144003" cy="5134572"/>
          </a:xfrm>
          <a:prstGeom prst="rect">
            <a:avLst/>
          </a:prstGeom>
          <a:noFill/>
          <a:ln>
            <a:noFill/>
          </a:ln>
        </p:spPr>
      </p:pic>
      <p:sp>
        <p:nvSpPr>
          <p:cNvPr id="716" name="Google Shape;716;p36"/>
          <p:cNvSpPr txBox="1">
            <a:spLocks noGrp="1"/>
          </p:cNvSpPr>
          <p:nvPr>
            <p:ph type="title" hasCustomPrompt="1"/>
          </p:nvPr>
        </p:nvSpPr>
        <p:spPr>
          <a:xfrm>
            <a:off x="1301836" y="2194188"/>
            <a:ext cx="1160100" cy="660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4500">
                <a:solidFill>
                  <a:schemeClr val="accent3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717" name="Google Shape;717;p36"/>
          <p:cNvSpPr txBox="1">
            <a:spLocks noGrp="1"/>
          </p:cNvSpPr>
          <p:nvPr>
            <p:ph type="subTitle" idx="1"/>
          </p:nvPr>
        </p:nvSpPr>
        <p:spPr>
          <a:xfrm>
            <a:off x="829975" y="3752972"/>
            <a:ext cx="2115600" cy="616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8" name="Google Shape;718;p36"/>
          <p:cNvSpPr txBox="1">
            <a:spLocks noGrp="1"/>
          </p:cNvSpPr>
          <p:nvPr>
            <p:ph type="title" idx="2"/>
          </p:nvPr>
        </p:nvSpPr>
        <p:spPr>
          <a:xfrm>
            <a:off x="3243150" y="537875"/>
            <a:ext cx="2657700" cy="480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9pPr>
          </a:lstStyle>
          <a:p>
            <a:endParaRPr/>
          </a:p>
        </p:txBody>
      </p:sp>
      <p:sp>
        <p:nvSpPr>
          <p:cNvPr id="719" name="Google Shape;719;p36"/>
          <p:cNvSpPr txBox="1">
            <a:spLocks noGrp="1"/>
          </p:cNvSpPr>
          <p:nvPr>
            <p:ph type="title" idx="3"/>
          </p:nvPr>
        </p:nvSpPr>
        <p:spPr>
          <a:xfrm>
            <a:off x="829975" y="3345872"/>
            <a:ext cx="2115600" cy="407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720" name="Google Shape;720;p36"/>
          <p:cNvSpPr txBox="1">
            <a:spLocks noGrp="1"/>
          </p:cNvSpPr>
          <p:nvPr>
            <p:ph type="title" idx="4" hasCustomPrompt="1"/>
          </p:nvPr>
        </p:nvSpPr>
        <p:spPr>
          <a:xfrm>
            <a:off x="3991137" y="2194138"/>
            <a:ext cx="1160100" cy="660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4500">
                <a:solidFill>
                  <a:schemeClr val="accent3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721" name="Google Shape;721;p36"/>
          <p:cNvSpPr txBox="1">
            <a:spLocks noGrp="1"/>
          </p:cNvSpPr>
          <p:nvPr>
            <p:ph type="subTitle" idx="5"/>
          </p:nvPr>
        </p:nvSpPr>
        <p:spPr>
          <a:xfrm>
            <a:off x="3514200" y="3775172"/>
            <a:ext cx="2115600" cy="616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2" name="Google Shape;722;p36"/>
          <p:cNvSpPr txBox="1">
            <a:spLocks noGrp="1"/>
          </p:cNvSpPr>
          <p:nvPr>
            <p:ph type="title" idx="6"/>
          </p:nvPr>
        </p:nvSpPr>
        <p:spPr>
          <a:xfrm>
            <a:off x="3514200" y="3368072"/>
            <a:ext cx="2115600" cy="407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723" name="Google Shape;723;p36"/>
          <p:cNvSpPr txBox="1">
            <a:spLocks noGrp="1"/>
          </p:cNvSpPr>
          <p:nvPr>
            <p:ph type="title" idx="7" hasCustomPrompt="1"/>
          </p:nvPr>
        </p:nvSpPr>
        <p:spPr>
          <a:xfrm>
            <a:off x="6759025" y="2194063"/>
            <a:ext cx="1160100" cy="660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4500">
                <a:solidFill>
                  <a:schemeClr val="accent3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724" name="Google Shape;724;p36"/>
          <p:cNvSpPr txBox="1">
            <a:spLocks noGrp="1"/>
          </p:cNvSpPr>
          <p:nvPr>
            <p:ph type="subTitle" idx="8"/>
          </p:nvPr>
        </p:nvSpPr>
        <p:spPr>
          <a:xfrm>
            <a:off x="6198375" y="3752972"/>
            <a:ext cx="2115600" cy="616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5" name="Google Shape;725;p36"/>
          <p:cNvSpPr txBox="1">
            <a:spLocks noGrp="1"/>
          </p:cNvSpPr>
          <p:nvPr>
            <p:ph type="title" idx="9"/>
          </p:nvPr>
        </p:nvSpPr>
        <p:spPr>
          <a:xfrm>
            <a:off x="6198375" y="3345872"/>
            <a:ext cx="2115600" cy="407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LANK_1_1_1_1_1_1_1">
    <p:spTree>
      <p:nvGrpSpPr>
        <p:cNvPr id="1" name="Shape 7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5" name="Google Shape;765;p3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4465"/>
            <a:ext cx="9144003" cy="513457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766" name="Google Shape;766;p38"/>
          <p:cNvGrpSpPr/>
          <p:nvPr/>
        </p:nvGrpSpPr>
        <p:grpSpPr>
          <a:xfrm rot="-1439012">
            <a:off x="-940698" y="-1631485"/>
            <a:ext cx="2767933" cy="2852970"/>
            <a:chOff x="1154976" y="632775"/>
            <a:chExt cx="2502430" cy="3877954"/>
          </a:xfrm>
        </p:grpSpPr>
        <p:sp>
          <p:nvSpPr>
            <p:cNvPr id="767" name="Google Shape;767;p38"/>
            <p:cNvSpPr/>
            <p:nvPr/>
          </p:nvSpPr>
          <p:spPr>
            <a:xfrm rot="5400000">
              <a:off x="467214" y="1320537"/>
              <a:ext cx="3877954" cy="2502430"/>
            </a:xfrm>
            <a:custGeom>
              <a:avLst/>
              <a:gdLst/>
              <a:ahLst/>
              <a:cxnLst/>
              <a:rect l="l" t="t" r="r" b="b"/>
              <a:pathLst>
                <a:path w="40991" h="56266" extrusionOk="0">
                  <a:moveTo>
                    <a:pt x="40922" y="0"/>
                  </a:moveTo>
                  <a:lnTo>
                    <a:pt x="1" y="52"/>
                  </a:lnTo>
                  <a:lnTo>
                    <a:pt x="69" y="56265"/>
                  </a:lnTo>
                  <a:lnTo>
                    <a:pt x="40990" y="56214"/>
                  </a:lnTo>
                  <a:lnTo>
                    <a:pt x="40922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chemeClr val="dk2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8" name="Google Shape;768;p38"/>
            <p:cNvSpPr/>
            <p:nvPr/>
          </p:nvSpPr>
          <p:spPr>
            <a:xfrm rot="5400000">
              <a:off x="623338" y="1471580"/>
              <a:ext cx="3565807" cy="2200423"/>
            </a:xfrm>
            <a:custGeom>
              <a:avLst/>
              <a:gdLst/>
              <a:ahLst/>
              <a:cxnLst/>
              <a:rect l="l" t="t" r="r" b="b"/>
              <a:pathLst>
                <a:path w="40991" h="56266" extrusionOk="0">
                  <a:moveTo>
                    <a:pt x="40922" y="0"/>
                  </a:moveTo>
                  <a:lnTo>
                    <a:pt x="1" y="52"/>
                  </a:lnTo>
                  <a:lnTo>
                    <a:pt x="69" y="56265"/>
                  </a:lnTo>
                  <a:lnTo>
                    <a:pt x="40990" y="56214"/>
                  </a:lnTo>
                  <a:lnTo>
                    <a:pt x="4092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69" name="Google Shape;769;p38"/>
          <p:cNvSpPr/>
          <p:nvPr/>
        </p:nvSpPr>
        <p:spPr>
          <a:xfrm rot="1504798" flipH="1">
            <a:off x="7686319" y="-102481"/>
            <a:ext cx="1467213" cy="1152047"/>
          </a:xfrm>
          <a:custGeom>
            <a:avLst/>
            <a:gdLst/>
            <a:ahLst/>
            <a:cxnLst/>
            <a:rect l="l" t="t" r="r" b="b"/>
            <a:pathLst>
              <a:path w="24087" h="18914" extrusionOk="0">
                <a:moveTo>
                  <a:pt x="4887" y="4610"/>
                </a:moveTo>
                <a:lnTo>
                  <a:pt x="7433" y="4866"/>
                </a:lnTo>
                <a:cubicBezTo>
                  <a:pt x="7313" y="5771"/>
                  <a:pt x="7177" y="6676"/>
                  <a:pt x="7040" y="7564"/>
                </a:cubicBezTo>
                <a:lnTo>
                  <a:pt x="7040" y="7564"/>
                </a:lnTo>
                <a:cubicBezTo>
                  <a:pt x="6174" y="7497"/>
                  <a:pt x="5308" y="7429"/>
                  <a:pt x="4443" y="7361"/>
                </a:cubicBezTo>
                <a:cubicBezTo>
                  <a:pt x="4579" y="6438"/>
                  <a:pt x="4733" y="5533"/>
                  <a:pt x="4887" y="4610"/>
                </a:cubicBezTo>
                <a:close/>
                <a:moveTo>
                  <a:pt x="7774" y="4917"/>
                </a:moveTo>
                <a:lnTo>
                  <a:pt x="9893" y="5140"/>
                </a:lnTo>
                <a:cubicBezTo>
                  <a:pt x="9791" y="6011"/>
                  <a:pt x="9671" y="6899"/>
                  <a:pt x="9534" y="7771"/>
                </a:cubicBezTo>
                <a:lnTo>
                  <a:pt x="9534" y="7788"/>
                </a:lnTo>
                <a:cubicBezTo>
                  <a:pt x="8868" y="7720"/>
                  <a:pt x="8202" y="7668"/>
                  <a:pt x="7518" y="7617"/>
                </a:cubicBezTo>
                <a:cubicBezTo>
                  <a:pt x="7621" y="6712"/>
                  <a:pt x="7706" y="5823"/>
                  <a:pt x="7774" y="4917"/>
                </a:cubicBezTo>
                <a:close/>
                <a:moveTo>
                  <a:pt x="10320" y="5191"/>
                </a:moveTo>
                <a:cubicBezTo>
                  <a:pt x="11175" y="5276"/>
                  <a:pt x="12029" y="5362"/>
                  <a:pt x="12883" y="5464"/>
                </a:cubicBezTo>
                <a:cubicBezTo>
                  <a:pt x="12747" y="6301"/>
                  <a:pt x="12627" y="7156"/>
                  <a:pt x="12507" y="7993"/>
                </a:cubicBezTo>
                <a:lnTo>
                  <a:pt x="12490" y="8010"/>
                </a:lnTo>
                <a:lnTo>
                  <a:pt x="12490" y="8044"/>
                </a:lnTo>
                <a:lnTo>
                  <a:pt x="11978" y="8010"/>
                </a:lnTo>
                <a:cubicBezTo>
                  <a:pt x="11311" y="7942"/>
                  <a:pt x="10662" y="7890"/>
                  <a:pt x="10013" y="7839"/>
                </a:cubicBezTo>
                <a:cubicBezTo>
                  <a:pt x="10132" y="6951"/>
                  <a:pt x="10235" y="6079"/>
                  <a:pt x="10320" y="5191"/>
                </a:cubicBezTo>
                <a:close/>
                <a:moveTo>
                  <a:pt x="13157" y="5498"/>
                </a:moveTo>
                <a:cubicBezTo>
                  <a:pt x="14011" y="5584"/>
                  <a:pt x="14865" y="5686"/>
                  <a:pt x="15720" y="5772"/>
                </a:cubicBezTo>
                <a:cubicBezTo>
                  <a:pt x="15617" y="6609"/>
                  <a:pt x="15515" y="7446"/>
                  <a:pt x="15395" y="8283"/>
                </a:cubicBezTo>
                <a:lnTo>
                  <a:pt x="15378" y="8283"/>
                </a:lnTo>
                <a:lnTo>
                  <a:pt x="12815" y="8078"/>
                </a:lnTo>
                <a:cubicBezTo>
                  <a:pt x="12935" y="7224"/>
                  <a:pt x="13054" y="6370"/>
                  <a:pt x="13157" y="5498"/>
                </a:cubicBezTo>
                <a:close/>
                <a:moveTo>
                  <a:pt x="16130" y="5806"/>
                </a:moveTo>
                <a:cubicBezTo>
                  <a:pt x="16779" y="5874"/>
                  <a:pt x="17411" y="5960"/>
                  <a:pt x="18060" y="6028"/>
                </a:cubicBezTo>
                <a:cubicBezTo>
                  <a:pt x="17838" y="6848"/>
                  <a:pt x="17633" y="7651"/>
                  <a:pt x="17411" y="8454"/>
                </a:cubicBezTo>
                <a:cubicBezTo>
                  <a:pt x="16864" y="8403"/>
                  <a:pt x="16301" y="8369"/>
                  <a:pt x="15737" y="8318"/>
                </a:cubicBezTo>
                <a:cubicBezTo>
                  <a:pt x="15873" y="7480"/>
                  <a:pt x="16010" y="6643"/>
                  <a:pt x="16130" y="5806"/>
                </a:cubicBezTo>
                <a:close/>
                <a:moveTo>
                  <a:pt x="18453" y="6079"/>
                </a:moveTo>
                <a:lnTo>
                  <a:pt x="19889" y="6250"/>
                </a:lnTo>
                <a:cubicBezTo>
                  <a:pt x="19752" y="7053"/>
                  <a:pt x="19581" y="7856"/>
                  <a:pt x="19427" y="8659"/>
                </a:cubicBezTo>
                <a:cubicBezTo>
                  <a:pt x="18898" y="8608"/>
                  <a:pt x="18385" y="8540"/>
                  <a:pt x="17855" y="8506"/>
                </a:cubicBezTo>
                <a:cubicBezTo>
                  <a:pt x="18060" y="7703"/>
                  <a:pt x="18248" y="6899"/>
                  <a:pt x="18453" y="6079"/>
                </a:cubicBezTo>
                <a:close/>
                <a:moveTo>
                  <a:pt x="20282" y="6301"/>
                </a:moveTo>
                <a:lnTo>
                  <a:pt x="21871" y="6489"/>
                </a:lnTo>
                <a:cubicBezTo>
                  <a:pt x="21785" y="7310"/>
                  <a:pt x="21683" y="8113"/>
                  <a:pt x="21580" y="8916"/>
                </a:cubicBezTo>
                <a:cubicBezTo>
                  <a:pt x="21016" y="8830"/>
                  <a:pt x="20435" y="8762"/>
                  <a:pt x="19872" y="8693"/>
                </a:cubicBezTo>
                <a:cubicBezTo>
                  <a:pt x="20025" y="7908"/>
                  <a:pt x="20162" y="7104"/>
                  <a:pt x="20282" y="6301"/>
                </a:cubicBezTo>
                <a:close/>
                <a:moveTo>
                  <a:pt x="4391" y="7634"/>
                </a:moveTo>
                <a:lnTo>
                  <a:pt x="7006" y="7873"/>
                </a:lnTo>
                <a:cubicBezTo>
                  <a:pt x="6818" y="9086"/>
                  <a:pt x="6613" y="10300"/>
                  <a:pt x="6408" y="11513"/>
                </a:cubicBezTo>
                <a:cubicBezTo>
                  <a:pt x="5587" y="11444"/>
                  <a:pt x="4784" y="11376"/>
                  <a:pt x="3964" y="11308"/>
                </a:cubicBezTo>
                <a:cubicBezTo>
                  <a:pt x="4050" y="10539"/>
                  <a:pt x="4118" y="9770"/>
                  <a:pt x="4221" y="9001"/>
                </a:cubicBezTo>
                <a:cubicBezTo>
                  <a:pt x="4272" y="8557"/>
                  <a:pt x="4323" y="8095"/>
                  <a:pt x="4391" y="7634"/>
                </a:cubicBezTo>
                <a:close/>
                <a:moveTo>
                  <a:pt x="7484" y="7942"/>
                </a:moveTo>
                <a:cubicBezTo>
                  <a:pt x="8150" y="7993"/>
                  <a:pt x="8817" y="8061"/>
                  <a:pt x="9483" y="8130"/>
                </a:cubicBezTo>
                <a:cubicBezTo>
                  <a:pt x="9278" y="9326"/>
                  <a:pt x="9056" y="10539"/>
                  <a:pt x="8817" y="11735"/>
                </a:cubicBezTo>
                <a:cubicBezTo>
                  <a:pt x="8202" y="11684"/>
                  <a:pt x="7569" y="11615"/>
                  <a:pt x="6937" y="11564"/>
                </a:cubicBezTo>
                <a:cubicBezTo>
                  <a:pt x="7159" y="10368"/>
                  <a:pt x="7347" y="9155"/>
                  <a:pt x="7484" y="7942"/>
                </a:cubicBezTo>
                <a:close/>
                <a:moveTo>
                  <a:pt x="9962" y="8164"/>
                </a:moveTo>
                <a:cubicBezTo>
                  <a:pt x="10628" y="8232"/>
                  <a:pt x="11294" y="8301"/>
                  <a:pt x="11944" y="8369"/>
                </a:cubicBezTo>
                <a:lnTo>
                  <a:pt x="12439" y="8420"/>
                </a:lnTo>
                <a:cubicBezTo>
                  <a:pt x="12251" y="9616"/>
                  <a:pt x="12046" y="10812"/>
                  <a:pt x="11858" y="12042"/>
                </a:cubicBezTo>
                <a:lnTo>
                  <a:pt x="9364" y="11803"/>
                </a:lnTo>
                <a:cubicBezTo>
                  <a:pt x="9586" y="10607"/>
                  <a:pt x="9791" y="9394"/>
                  <a:pt x="9962" y="8164"/>
                </a:cubicBezTo>
                <a:close/>
                <a:moveTo>
                  <a:pt x="12764" y="8454"/>
                </a:moveTo>
                <a:cubicBezTo>
                  <a:pt x="13618" y="8540"/>
                  <a:pt x="14472" y="8642"/>
                  <a:pt x="15310" y="8745"/>
                </a:cubicBezTo>
                <a:lnTo>
                  <a:pt x="15292" y="8933"/>
                </a:lnTo>
                <a:cubicBezTo>
                  <a:pt x="15122" y="10060"/>
                  <a:pt x="14917" y="11188"/>
                  <a:pt x="14729" y="12316"/>
                </a:cubicBezTo>
                <a:lnTo>
                  <a:pt x="12337" y="12077"/>
                </a:lnTo>
                <a:cubicBezTo>
                  <a:pt x="12490" y="10863"/>
                  <a:pt x="12610" y="9650"/>
                  <a:pt x="12764" y="8454"/>
                </a:cubicBezTo>
                <a:close/>
                <a:moveTo>
                  <a:pt x="15668" y="8813"/>
                </a:moveTo>
                <a:lnTo>
                  <a:pt x="17292" y="9001"/>
                </a:lnTo>
                <a:cubicBezTo>
                  <a:pt x="17001" y="10146"/>
                  <a:pt x="16745" y="11308"/>
                  <a:pt x="16540" y="12487"/>
                </a:cubicBezTo>
                <a:lnTo>
                  <a:pt x="15207" y="12367"/>
                </a:lnTo>
                <a:cubicBezTo>
                  <a:pt x="15327" y="11359"/>
                  <a:pt x="15446" y="10351"/>
                  <a:pt x="15600" y="9377"/>
                </a:cubicBezTo>
                <a:lnTo>
                  <a:pt x="15668" y="8813"/>
                </a:lnTo>
                <a:close/>
                <a:moveTo>
                  <a:pt x="17719" y="9052"/>
                </a:moveTo>
                <a:lnTo>
                  <a:pt x="19308" y="9240"/>
                </a:lnTo>
                <a:cubicBezTo>
                  <a:pt x="19086" y="10385"/>
                  <a:pt x="18881" y="11547"/>
                  <a:pt x="18710" y="12709"/>
                </a:cubicBezTo>
                <a:lnTo>
                  <a:pt x="16984" y="12538"/>
                </a:lnTo>
                <a:cubicBezTo>
                  <a:pt x="17189" y="11359"/>
                  <a:pt x="17445" y="10197"/>
                  <a:pt x="17719" y="9052"/>
                </a:cubicBezTo>
                <a:close/>
                <a:moveTo>
                  <a:pt x="19752" y="9292"/>
                </a:moveTo>
                <a:cubicBezTo>
                  <a:pt x="20333" y="9360"/>
                  <a:pt x="20914" y="9428"/>
                  <a:pt x="21495" y="9479"/>
                </a:cubicBezTo>
                <a:cubicBezTo>
                  <a:pt x="21341" y="10641"/>
                  <a:pt x="21170" y="11803"/>
                  <a:pt x="21033" y="12965"/>
                </a:cubicBezTo>
                <a:cubicBezTo>
                  <a:pt x="20418" y="12897"/>
                  <a:pt x="19803" y="12811"/>
                  <a:pt x="19188" y="12760"/>
                </a:cubicBezTo>
                <a:cubicBezTo>
                  <a:pt x="19342" y="11598"/>
                  <a:pt x="19547" y="10453"/>
                  <a:pt x="19752" y="9292"/>
                </a:cubicBezTo>
                <a:close/>
                <a:moveTo>
                  <a:pt x="10602" y="1"/>
                </a:moveTo>
                <a:cubicBezTo>
                  <a:pt x="10568" y="1"/>
                  <a:pt x="10534" y="22"/>
                  <a:pt x="10525" y="65"/>
                </a:cubicBezTo>
                <a:cubicBezTo>
                  <a:pt x="10337" y="1620"/>
                  <a:pt x="10167" y="3158"/>
                  <a:pt x="9962" y="4712"/>
                </a:cubicBezTo>
                <a:cubicBezTo>
                  <a:pt x="9244" y="4644"/>
                  <a:pt x="8526" y="4576"/>
                  <a:pt x="7826" y="4507"/>
                </a:cubicBezTo>
                <a:cubicBezTo>
                  <a:pt x="7911" y="3294"/>
                  <a:pt x="7980" y="2081"/>
                  <a:pt x="8048" y="885"/>
                </a:cubicBezTo>
                <a:cubicBezTo>
                  <a:pt x="8048" y="821"/>
                  <a:pt x="7994" y="786"/>
                  <a:pt x="7944" y="786"/>
                </a:cubicBezTo>
                <a:cubicBezTo>
                  <a:pt x="7900" y="786"/>
                  <a:pt x="7860" y="812"/>
                  <a:pt x="7860" y="868"/>
                </a:cubicBezTo>
                <a:cubicBezTo>
                  <a:pt x="7774" y="2081"/>
                  <a:pt x="7638" y="3294"/>
                  <a:pt x="7501" y="4490"/>
                </a:cubicBezTo>
                <a:cubicBezTo>
                  <a:pt x="6647" y="4422"/>
                  <a:pt x="5810" y="4354"/>
                  <a:pt x="4972" y="4285"/>
                </a:cubicBezTo>
                <a:cubicBezTo>
                  <a:pt x="5229" y="2901"/>
                  <a:pt x="5502" y="1534"/>
                  <a:pt x="5792" y="150"/>
                </a:cubicBezTo>
                <a:cubicBezTo>
                  <a:pt x="5803" y="96"/>
                  <a:pt x="5752" y="55"/>
                  <a:pt x="5708" y="55"/>
                </a:cubicBezTo>
                <a:cubicBezTo>
                  <a:pt x="5684" y="55"/>
                  <a:pt x="5662" y="68"/>
                  <a:pt x="5656" y="99"/>
                </a:cubicBezTo>
                <a:cubicBezTo>
                  <a:pt x="5229" y="1466"/>
                  <a:pt x="4887" y="2850"/>
                  <a:pt x="4614" y="4251"/>
                </a:cubicBezTo>
                <a:cubicBezTo>
                  <a:pt x="3435" y="4166"/>
                  <a:pt x="2239" y="4080"/>
                  <a:pt x="1043" y="4012"/>
                </a:cubicBezTo>
                <a:cubicBezTo>
                  <a:pt x="906" y="4029"/>
                  <a:pt x="906" y="4217"/>
                  <a:pt x="1025" y="4251"/>
                </a:cubicBezTo>
                <a:lnTo>
                  <a:pt x="4562" y="4610"/>
                </a:lnTo>
                <a:cubicBezTo>
                  <a:pt x="4391" y="5515"/>
                  <a:pt x="4238" y="6438"/>
                  <a:pt x="4101" y="7361"/>
                </a:cubicBezTo>
                <a:cubicBezTo>
                  <a:pt x="2768" y="7258"/>
                  <a:pt x="1435" y="7173"/>
                  <a:pt x="103" y="7104"/>
                </a:cubicBezTo>
                <a:cubicBezTo>
                  <a:pt x="0" y="7104"/>
                  <a:pt x="0" y="7258"/>
                  <a:pt x="103" y="7275"/>
                </a:cubicBezTo>
                <a:lnTo>
                  <a:pt x="4067" y="7634"/>
                </a:lnTo>
                <a:cubicBezTo>
                  <a:pt x="3896" y="8847"/>
                  <a:pt x="3725" y="10077"/>
                  <a:pt x="3554" y="11291"/>
                </a:cubicBezTo>
                <a:cubicBezTo>
                  <a:pt x="2649" y="11222"/>
                  <a:pt x="1726" y="11154"/>
                  <a:pt x="820" y="11103"/>
                </a:cubicBezTo>
                <a:cubicBezTo>
                  <a:pt x="632" y="11103"/>
                  <a:pt x="615" y="11376"/>
                  <a:pt x="803" y="11393"/>
                </a:cubicBezTo>
                <a:cubicBezTo>
                  <a:pt x="1709" y="11479"/>
                  <a:pt x="2597" y="11581"/>
                  <a:pt x="3503" y="11666"/>
                </a:cubicBezTo>
                <a:cubicBezTo>
                  <a:pt x="3247" y="13409"/>
                  <a:pt x="2922" y="15135"/>
                  <a:pt x="2495" y="16844"/>
                </a:cubicBezTo>
                <a:cubicBezTo>
                  <a:pt x="2484" y="16977"/>
                  <a:pt x="2595" y="17067"/>
                  <a:pt x="2712" y="17067"/>
                </a:cubicBezTo>
                <a:cubicBezTo>
                  <a:pt x="2775" y="17067"/>
                  <a:pt x="2840" y="17040"/>
                  <a:pt x="2888" y="16980"/>
                </a:cubicBezTo>
                <a:cubicBezTo>
                  <a:pt x="3469" y="15272"/>
                  <a:pt x="3742" y="13495"/>
                  <a:pt x="3930" y="11701"/>
                </a:cubicBezTo>
                <a:cubicBezTo>
                  <a:pt x="4733" y="11786"/>
                  <a:pt x="5553" y="11854"/>
                  <a:pt x="6356" y="11940"/>
                </a:cubicBezTo>
                <a:cubicBezTo>
                  <a:pt x="6237" y="12743"/>
                  <a:pt x="6100" y="13546"/>
                  <a:pt x="5963" y="14349"/>
                </a:cubicBezTo>
                <a:cubicBezTo>
                  <a:pt x="5963" y="14467"/>
                  <a:pt x="6054" y="14534"/>
                  <a:pt x="6143" y="14534"/>
                </a:cubicBezTo>
                <a:cubicBezTo>
                  <a:pt x="6210" y="14534"/>
                  <a:pt x="6276" y="14497"/>
                  <a:pt x="6305" y="14417"/>
                </a:cubicBezTo>
                <a:cubicBezTo>
                  <a:pt x="6527" y="13614"/>
                  <a:pt x="6715" y="12811"/>
                  <a:pt x="6869" y="11991"/>
                </a:cubicBezTo>
                <a:lnTo>
                  <a:pt x="8748" y="12162"/>
                </a:lnTo>
                <a:cubicBezTo>
                  <a:pt x="8543" y="13256"/>
                  <a:pt x="8321" y="14332"/>
                  <a:pt x="8133" y="15425"/>
                </a:cubicBezTo>
                <a:cubicBezTo>
                  <a:pt x="8113" y="15554"/>
                  <a:pt x="8238" y="15637"/>
                  <a:pt x="8359" y="15637"/>
                </a:cubicBezTo>
                <a:cubicBezTo>
                  <a:pt x="8446" y="15637"/>
                  <a:pt x="8532" y="15594"/>
                  <a:pt x="8560" y="15494"/>
                </a:cubicBezTo>
                <a:cubicBezTo>
                  <a:pt x="8834" y="14417"/>
                  <a:pt x="9073" y="13324"/>
                  <a:pt x="9295" y="12213"/>
                </a:cubicBezTo>
                <a:cubicBezTo>
                  <a:pt x="10132" y="12299"/>
                  <a:pt x="10970" y="12384"/>
                  <a:pt x="11807" y="12470"/>
                </a:cubicBezTo>
                <a:cubicBezTo>
                  <a:pt x="11653" y="13495"/>
                  <a:pt x="11516" y="14520"/>
                  <a:pt x="11465" y="15545"/>
                </a:cubicBezTo>
                <a:cubicBezTo>
                  <a:pt x="11455" y="15647"/>
                  <a:pt x="11554" y="15712"/>
                  <a:pt x="11643" y="15712"/>
                </a:cubicBezTo>
                <a:cubicBezTo>
                  <a:pt x="11703" y="15712"/>
                  <a:pt x="11759" y="15682"/>
                  <a:pt x="11773" y="15613"/>
                </a:cubicBezTo>
                <a:cubicBezTo>
                  <a:pt x="11995" y="14588"/>
                  <a:pt x="12166" y="13563"/>
                  <a:pt x="12302" y="12521"/>
                </a:cubicBezTo>
                <a:cubicBezTo>
                  <a:pt x="13088" y="12589"/>
                  <a:pt x="13874" y="12675"/>
                  <a:pt x="14677" y="12777"/>
                </a:cubicBezTo>
                <a:cubicBezTo>
                  <a:pt x="14421" y="14315"/>
                  <a:pt x="14182" y="15870"/>
                  <a:pt x="14062" y="17407"/>
                </a:cubicBezTo>
                <a:cubicBezTo>
                  <a:pt x="14052" y="17528"/>
                  <a:pt x="14166" y="17607"/>
                  <a:pt x="14272" y="17607"/>
                </a:cubicBezTo>
                <a:cubicBezTo>
                  <a:pt x="14346" y="17607"/>
                  <a:pt x="14417" y="17568"/>
                  <a:pt x="14438" y="17476"/>
                </a:cubicBezTo>
                <a:cubicBezTo>
                  <a:pt x="14763" y="15955"/>
                  <a:pt x="14985" y="14383"/>
                  <a:pt x="15173" y="12828"/>
                </a:cubicBezTo>
                <a:lnTo>
                  <a:pt x="16488" y="12982"/>
                </a:lnTo>
                <a:cubicBezTo>
                  <a:pt x="16266" y="14264"/>
                  <a:pt x="16164" y="15579"/>
                  <a:pt x="16181" y="16895"/>
                </a:cubicBezTo>
                <a:cubicBezTo>
                  <a:pt x="16181" y="17029"/>
                  <a:pt x="16298" y="17102"/>
                  <a:pt x="16410" y="17102"/>
                </a:cubicBezTo>
                <a:cubicBezTo>
                  <a:pt x="16511" y="17102"/>
                  <a:pt x="16608" y="17042"/>
                  <a:pt x="16608" y="16912"/>
                </a:cubicBezTo>
                <a:cubicBezTo>
                  <a:pt x="16591" y="15613"/>
                  <a:pt x="16693" y="14298"/>
                  <a:pt x="16916" y="13016"/>
                </a:cubicBezTo>
                <a:lnTo>
                  <a:pt x="18658" y="13221"/>
                </a:lnTo>
                <a:cubicBezTo>
                  <a:pt x="18453" y="14691"/>
                  <a:pt x="18385" y="16177"/>
                  <a:pt x="18436" y="17664"/>
                </a:cubicBezTo>
                <a:cubicBezTo>
                  <a:pt x="18445" y="17809"/>
                  <a:pt x="18565" y="17887"/>
                  <a:pt x="18676" y="17887"/>
                </a:cubicBezTo>
                <a:cubicBezTo>
                  <a:pt x="18773" y="17887"/>
                  <a:pt x="18863" y="17826"/>
                  <a:pt x="18863" y="17698"/>
                </a:cubicBezTo>
                <a:cubicBezTo>
                  <a:pt x="18829" y="16211"/>
                  <a:pt x="18915" y="14742"/>
                  <a:pt x="19120" y="13273"/>
                </a:cubicBezTo>
                <a:cubicBezTo>
                  <a:pt x="19752" y="13341"/>
                  <a:pt x="20367" y="13409"/>
                  <a:pt x="20982" y="13478"/>
                </a:cubicBezTo>
                <a:cubicBezTo>
                  <a:pt x="20777" y="15220"/>
                  <a:pt x="20760" y="16980"/>
                  <a:pt x="20914" y="18740"/>
                </a:cubicBezTo>
                <a:cubicBezTo>
                  <a:pt x="20921" y="18861"/>
                  <a:pt x="21001" y="18913"/>
                  <a:pt x="21092" y="18913"/>
                </a:cubicBezTo>
                <a:cubicBezTo>
                  <a:pt x="21220" y="18913"/>
                  <a:pt x="21368" y="18808"/>
                  <a:pt x="21358" y="18638"/>
                </a:cubicBezTo>
                <a:cubicBezTo>
                  <a:pt x="21221" y="16929"/>
                  <a:pt x="21256" y="15220"/>
                  <a:pt x="21478" y="13512"/>
                </a:cubicBezTo>
                <a:cubicBezTo>
                  <a:pt x="22195" y="13597"/>
                  <a:pt x="22930" y="13666"/>
                  <a:pt x="23648" y="13734"/>
                </a:cubicBezTo>
                <a:cubicBezTo>
                  <a:pt x="23653" y="13734"/>
                  <a:pt x="23659" y="13734"/>
                  <a:pt x="23664" y="13734"/>
                </a:cubicBezTo>
                <a:cubicBezTo>
                  <a:pt x="23922" y="13734"/>
                  <a:pt x="23932" y="13340"/>
                  <a:pt x="23665" y="13307"/>
                </a:cubicBezTo>
                <a:cubicBezTo>
                  <a:pt x="22964" y="13204"/>
                  <a:pt x="22247" y="13102"/>
                  <a:pt x="21529" y="13016"/>
                </a:cubicBezTo>
                <a:cubicBezTo>
                  <a:pt x="21649" y="11854"/>
                  <a:pt x="21819" y="10693"/>
                  <a:pt x="21973" y="9531"/>
                </a:cubicBezTo>
                <a:cubicBezTo>
                  <a:pt x="22588" y="9582"/>
                  <a:pt x="23186" y="9633"/>
                  <a:pt x="23801" y="9684"/>
                </a:cubicBezTo>
                <a:cubicBezTo>
                  <a:pt x="23807" y="9685"/>
                  <a:pt x="23812" y="9685"/>
                  <a:pt x="23818" y="9685"/>
                </a:cubicBezTo>
                <a:cubicBezTo>
                  <a:pt x="24075" y="9685"/>
                  <a:pt x="24086" y="9291"/>
                  <a:pt x="23818" y="9257"/>
                </a:cubicBezTo>
                <a:cubicBezTo>
                  <a:pt x="23238" y="9155"/>
                  <a:pt x="22640" y="9069"/>
                  <a:pt x="22041" y="8984"/>
                </a:cubicBezTo>
                <a:cubicBezTo>
                  <a:pt x="22144" y="8181"/>
                  <a:pt x="22229" y="7361"/>
                  <a:pt x="22281" y="6558"/>
                </a:cubicBezTo>
                <a:lnTo>
                  <a:pt x="23562" y="6712"/>
                </a:lnTo>
                <a:cubicBezTo>
                  <a:pt x="23577" y="6714"/>
                  <a:pt x="23591" y="6715"/>
                  <a:pt x="23604" y="6715"/>
                </a:cubicBezTo>
                <a:cubicBezTo>
                  <a:pt x="23855" y="6715"/>
                  <a:pt x="23872" y="6283"/>
                  <a:pt x="23596" y="6250"/>
                </a:cubicBezTo>
                <a:lnTo>
                  <a:pt x="22315" y="6096"/>
                </a:lnTo>
                <a:cubicBezTo>
                  <a:pt x="22366" y="4969"/>
                  <a:pt x="22349" y="3824"/>
                  <a:pt x="22247" y="2696"/>
                </a:cubicBezTo>
                <a:cubicBezTo>
                  <a:pt x="22239" y="2632"/>
                  <a:pt x="22182" y="2602"/>
                  <a:pt x="22124" y="2602"/>
                </a:cubicBezTo>
                <a:cubicBezTo>
                  <a:pt x="22058" y="2602"/>
                  <a:pt x="21990" y="2641"/>
                  <a:pt x="21990" y="2713"/>
                </a:cubicBezTo>
                <a:cubicBezTo>
                  <a:pt x="22041" y="3824"/>
                  <a:pt x="22007" y="4935"/>
                  <a:pt x="21905" y="6045"/>
                </a:cubicBezTo>
                <a:lnTo>
                  <a:pt x="20350" y="5857"/>
                </a:lnTo>
                <a:cubicBezTo>
                  <a:pt x="20538" y="4678"/>
                  <a:pt x="20675" y="3499"/>
                  <a:pt x="20743" y="2303"/>
                </a:cubicBezTo>
                <a:cubicBezTo>
                  <a:pt x="20743" y="2222"/>
                  <a:pt x="20676" y="2179"/>
                  <a:pt x="20613" y="2179"/>
                </a:cubicBezTo>
                <a:cubicBezTo>
                  <a:pt x="20557" y="2179"/>
                  <a:pt x="20504" y="2214"/>
                  <a:pt x="20504" y="2286"/>
                </a:cubicBezTo>
                <a:cubicBezTo>
                  <a:pt x="20384" y="3465"/>
                  <a:pt x="20196" y="4644"/>
                  <a:pt x="19974" y="5806"/>
                </a:cubicBezTo>
                <a:lnTo>
                  <a:pt x="18556" y="5635"/>
                </a:lnTo>
                <a:cubicBezTo>
                  <a:pt x="18812" y="4507"/>
                  <a:pt x="19051" y="3363"/>
                  <a:pt x="19222" y="2218"/>
                </a:cubicBezTo>
                <a:cubicBezTo>
                  <a:pt x="19233" y="2146"/>
                  <a:pt x="19162" y="2099"/>
                  <a:pt x="19101" y="2099"/>
                </a:cubicBezTo>
                <a:cubicBezTo>
                  <a:pt x="19060" y="2099"/>
                  <a:pt x="19024" y="2119"/>
                  <a:pt x="19017" y="2167"/>
                </a:cubicBezTo>
                <a:cubicBezTo>
                  <a:pt x="18778" y="3311"/>
                  <a:pt x="18488" y="4456"/>
                  <a:pt x="18180" y="5584"/>
                </a:cubicBezTo>
                <a:cubicBezTo>
                  <a:pt x="17531" y="5515"/>
                  <a:pt x="16864" y="5430"/>
                  <a:pt x="16215" y="5362"/>
                </a:cubicBezTo>
                <a:cubicBezTo>
                  <a:pt x="16420" y="3858"/>
                  <a:pt x="16625" y="2372"/>
                  <a:pt x="16711" y="868"/>
                </a:cubicBezTo>
                <a:cubicBezTo>
                  <a:pt x="16711" y="838"/>
                  <a:pt x="16682" y="820"/>
                  <a:pt x="16654" y="820"/>
                </a:cubicBezTo>
                <a:cubicBezTo>
                  <a:pt x="16634" y="820"/>
                  <a:pt x="16615" y="829"/>
                  <a:pt x="16608" y="851"/>
                </a:cubicBezTo>
                <a:cubicBezTo>
                  <a:pt x="16283" y="2320"/>
                  <a:pt x="16027" y="3807"/>
                  <a:pt x="15822" y="5310"/>
                </a:cubicBezTo>
                <a:cubicBezTo>
                  <a:pt x="14968" y="5208"/>
                  <a:pt x="14113" y="5122"/>
                  <a:pt x="13259" y="5037"/>
                </a:cubicBezTo>
                <a:cubicBezTo>
                  <a:pt x="13464" y="3516"/>
                  <a:pt x="13652" y="1996"/>
                  <a:pt x="13840" y="492"/>
                </a:cubicBezTo>
                <a:cubicBezTo>
                  <a:pt x="13849" y="420"/>
                  <a:pt x="13800" y="381"/>
                  <a:pt x="13748" y="381"/>
                </a:cubicBezTo>
                <a:cubicBezTo>
                  <a:pt x="13701" y="381"/>
                  <a:pt x="13651" y="411"/>
                  <a:pt x="13635" y="475"/>
                </a:cubicBezTo>
                <a:cubicBezTo>
                  <a:pt x="13396" y="1979"/>
                  <a:pt x="13174" y="3482"/>
                  <a:pt x="12952" y="5003"/>
                </a:cubicBezTo>
                <a:cubicBezTo>
                  <a:pt x="12097" y="4917"/>
                  <a:pt x="11226" y="4815"/>
                  <a:pt x="10372" y="4730"/>
                </a:cubicBezTo>
                <a:cubicBezTo>
                  <a:pt x="10525" y="3175"/>
                  <a:pt x="10628" y="1620"/>
                  <a:pt x="10679" y="65"/>
                </a:cubicBezTo>
                <a:cubicBezTo>
                  <a:pt x="10671" y="22"/>
                  <a:pt x="10636" y="1"/>
                  <a:pt x="10602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770" name="Google Shape;770;p38"/>
          <p:cNvGrpSpPr/>
          <p:nvPr/>
        </p:nvGrpSpPr>
        <p:grpSpPr>
          <a:xfrm rot="1157192">
            <a:off x="8206289" y="4344707"/>
            <a:ext cx="827338" cy="808883"/>
            <a:chOff x="3141076" y="86042"/>
            <a:chExt cx="827319" cy="808865"/>
          </a:xfrm>
        </p:grpSpPr>
        <p:sp>
          <p:nvSpPr>
            <p:cNvPr id="771" name="Google Shape;771;p38"/>
            <p:cNvSpPr/>
            <p:nvPr/>
          </p:nvSpPr>
          <p:spPr>
            <a:xfrm rot="-2384385">
              <a:off x="3251915" y="273325"/>
              <a:ext cx="613005" cy="451335"/>
            </a:xfrm>
            <a:custGeom>
              <a:avLst/>
              <a:gdLst/>
              <a:ahLst/>
              <a:cxnLst/>
              <a:rect l="l" t="t" r="r" b="b"/>
              <a:pathLst>
                <a:path w="13252" h="9757" extrusionOk="0">
                  <a:moveTo>
                    <a:pt x="4543" y="0"/>
                  </a:moveTo>
                  <a:cubicBezTo>
                    <a:pt x="4123" y="0"/>
                    <a:pt x="3759" y="580"/>
                    <a:pt x="4111" y="1010"/>
                  </a:cubicBezTo>
                  <a:cubicBezTo>
                    <a:pt x="4316" y="1283"/>
                    <a:pt x="4555" y="1557"/>
                    <a:pt x="4777" y="1830"/>
                  </a:cubicBezTo>
                  <a:cubicBezTo>
                    <a:pt x="4094" y="1215"/>
                    <a:pt x="3359" y="634"/>
                    <a:pt x="2590" y="121"/>
                  </a:cubicBezTo>
                  <a:cubicBezTo>
                    <a:pt x="2499" y="61"/>
                    <a:pt x="2404" y="34"/>
                    <a:pt x="2311" y="34"/>
                  </a:cubicBezTo>
                  <a:cubicBezTo>
                    <a:pt x="2038" y="34"/>
                    <a:pt x="1787" y="264"/>
                    <a:pt x="1736" y="531"/>
                  </a:cubicBezTo>
                  <a:cubicBezTo>
                    <a:pt x="1497" y="395"/>
                    <a:pt x="1240" y="258"/>
                    <a:pt x="984" y="156"/>
                  </a:cubicBezTo>
                  <a:cubicBezTo>
                    <a:pt x="906" y="119"/>
                    <a:pt x="823" y="103"/>
                    <a:pt x="742" y="103"/>
                  </a:cubicBezTo>
                  <a:cubicBezTo>
                    <a:pt x="363" y="103"/>
                    <a:pt x="13" y="465"/>
                    <a:pt x="266" y="873"/>
                  </a:cubicBezTo>
                  <a:cubicBezTo>
                    <a:pt x="454" y="1164"/>
                    <a:pt x="642" y="1437"/>
                    <a:pt x="847" y="1710"/>
                  </a:cubicBezTo>
                  <a:cubicBezTo>
                    <a:pt x="813" y="1705"/>
                    <a:pt x="779" y="1702"/>
                    <a:pt x="745" y="1702"/>
                  </a:cubicBezTo>
                  <a:cubicBezTo>
                    <a:pt x="366" y="1702"/>
                    <a:pt x="0" y="2038"/>
                    <a:pt x="266" y="2445"/>
                  </a:cubicBezTo>
                  <a:cubicBezTo>
                    <a:pt x="1292" y="3983"/>
                    <a:pt x="2505" y="5367"/>
                    <a:pt x="3547" y="6870"/>
                  </a:cubicBezTo>
                  <a:cubicBezTo>
                    <a:pt x="3291" y="6682"/>
                    <a:pt x="3000" y="6512"/>
                    <a:pt x="2693" y="6375"/>
                  </a:cubicBezTo>
                  <a:cubicBezTo>
                    <a:pt x="2613" y="6325"/>
                    <a:pt x="2531" y="6303"/>
                    <a:pt x="2452" y="6303"/>
                  </a:cubicBezTo>
                  <a:cubicBezTo>
                    <a:pt x="2129" y="6303"/>
                    <a:pt x="1868" y="6677"/>
                    <a:pt x="2061" y="7007"/>
                  </a:cubicBezTo>
                  <a:cubicBezTo>
                    <a:pt x="2590" y="8152"/>
                    <a:pt x="3462" y="9092"/>
                    <a:pt x="4538" y="9724"/>
                  </a:cubicBezTo>
                  <a:cubicBezTo>
                    <a:pt x="4584" y="9747"/>
                    <a:pt x="4630" y="9757"/>
                    <a:pt x="4676" y="9757"/>
                  </a:cubicBezTo>
                  <a:cubicBezTo>
                    <a:pt x="4868" y="9757"/>
                    <a:pt x="5034" y="9569"/>
                    <a:pt x="4965" y="9348"/>
                  </a:cubicBezTo>
                  <a:lnTo>
                    <a:pt x="4965" y="9348"/>
                  </a:lnTo>
                  <a:lnTo>
                    <a:pt x="5119" y="9502"/>
                  </a:lnTo>
                  <a:cubicBezTo>
                    <a:pt x="5223" y="9601"/>
                    <a:pt x="5342" y="9644"/>
                    <a:pt x="5458" y="9644"/>
                  </a:cubicBezTo>
                  <a:cubicBezTo>
                    <a:pt x="5799" y="9644"/>
                    <a:pt x="6109" y="9274"/>
                    <a:pt x="5905" y="8904"/>
                  </a:cubicBezTo>
                  <a:cubicBezTo>
                    <a:pt x="5597" y="8220"/>
                    <a:pt x="5239" y="7571"/>
                    <a:pt x="4828" y="6939"/>
                  </a:cubicBezTo>
                  <a:lnTo>
                    <a:pt x="4828" y="6939"/>
                  </a:lnTo>
                  <a:cubicBezTo>
                    <a:pt x="5632" y="7810"/>
                    <a:pt x="6503" y="8596"/>
                    <a:pt x="7426" y="9297"/>
                  </a:cubicBezTo>
                  <a:cubicBezTo>
                    <a:pt x="7509" y="9356"/>
                    <a:pt x="7598" y="9382"/>
                    <a:pt x="7683" y="9382"/>
                  </a:cubicBezTo>
                  <a:cubicBezTo>
                    <a:pt x="8017" y="9382"/>
                    <a:pt x="8317" y="8991"/>
                    <a:pt x="8194" y="8664"/>
                  </a:cubicBezTo>
                  <a:lnTo>
                    <a:pt x="8194" y="8664"/>
                  </a:lnTo>
                  <a:lnTo>
                    <a:pt x="8417" y="8921"/>
                  </a:lnTo>
                  <a:cubicBezTo>
                    <a:pt x="8521" y="9025"/>
                    <a:pt x="8645" y="9069"/>
                    <a:pt x="8768" y="9069"/>
                  </a:cubicBezTo>
                  <a:cubicBezTo>
                    <a:pt x="9152" y="9069"/>
                    <a:pt x="9529" y="8642"/>
                    <a:pt x="9271" y="8254"/>
                  </a:cubicBezTo>
                  <a:cubicBezTo>
                    <a:pt x="8963" y="7793"/>
                    <a:pt x="8622" y="7332"/>
                    <a:pt x="8297" y="6905"/>
                  </a:cubicBezTo>
                  <a:lnTo>
                    <a:pt x="8297" y="6905"/>
                  </a:lnTo>
                  <a:cubicBezTo>
                    <a:pt x="8895" y="7503"/>
                    <a:pt x="9493" y="8066"/>
                    <a:pt x="10142" y="8613"/>
                  </a:cubicBezTo>
                  <a:cubicBezTo>
                    <a:pt x="10255" y="8709"/>
                    <a:pt x="10389" y="8751"/>
                    <a:pt x="10522" y="8751"/>
                  </a:cubicBezTo>
                  <a:cubicBezTo>
                    <a:pt x="10932" y="8751"/>
                    <a:pt x="11328" y="8351"/>
                    <a:pt x="11031" y="7913"/>
                  </a:cubicBezTo>
                  <a:lnTo>
                    <a:pt x="10826" y="7622"/>
                  </a:lnTo>
                  <a:lnTo>
                    <a:pt x="10826" y="7622"/>
                  </a:lnTo>
                  <a:cubicBezTo>
                    <a:pt x="10894" y="7656"/>
                    <a:pt x="10962" y="7708"/>
                    <a:pt x="11048" y="7759"/>
                  </a:cubicBezTo>
                  <a:cubicBezTo>
                    <a:pt x="11135" y="7817"/>
                    <a:pt x="11232" y="7842"/>
                    <a:pt x="11328" y="7842"/>
                  </a:cubicBezTo>
                  <a:cubicBezTo>
                    <a:pt x="11689" y="7842"/>
                    <a:pt x="12050" y="7487"/>
                    <a:pt x="11902" y="7110"/>
                  </a:cubicBezTo>
                  <a:cubicBezTo>
                    <a:pt x="11783" y="6819"/>
                    <a:pt x="11663" y="6529"/>
                    <a:pt x="11526" y="6255"/>
                  </a:cubicBezTo>
                  <a:cubicBezTo>
                    <a:pt x="11714" y="6153"/>
                    <a:pt x="11851" y="5965"/>
                    <a:pt x="11902" y="5743"/>
                  </a:cubicBezTo>
                  <a:cubicBezTo>
                    <a:pt x="11973" y="5769"/>
                    <a:pt x="12044" y="5781"/>
                    <a:pt x="12114" y="5781"/>
                  </a:cubicBezTo>
                  <a:cubicBezTo>
                    <a:pt x="12451" y="5781"/>
                    <a:pt x="12751" y="5496"/>
                    <a:pt x="12722" y="5128"/>
                  </a:cubicBezTo>
                  <a:cubicBezTo>
                    <a:pt x="12859" y="5042"/>
                    <a:pt x="12927" y="4905"/>
                    <a:pt x="12944" y="4752"/>
                  </a:cubicBezTo>
                  <a:cubicBezTo>
                    <a:pt x="13201" y="4530"/>
                    <a:pt x="13252" y="4154"/>
                    <a:pt x="13064" y="3880"/>
                  </a:cubicBezTo>
                  <a:cubicBezTo>
                    <a:pt x="13115" y="3778"/>
                    <a:pt x="13149" y="3675"/>
                    <a:pt x="13167" y="3573"/>
                  </a:cubicBezTo>
                  <a:cubicBezTo>
                    <a:pt x="13235" y="3060"/>
                    <a:pt x="12620" y="2684"/>
                    <a:pt x="12261" y="2445"/>
                  </a:cubicBezTo>
                  <a:cubicBezTo>
                    <a:pt x="12169" y="2372"/>
                    <a:pt x="12058" y="2338"/>
                    <a:pt x="11949" y="2338"/>
                  </a:cubicBezTo>
                  <a:cubicBezTo>
                    <a:pt x="11775" y="2338"/>
                    <a:pt x="11604" y="2425"/>
                    <a:pt x="11509" y="2582"/>
                  </a:cubicBezTo>
                  <a:cubicBezTo>
                    <a:pt x="11424" y="2530"/>
                    <a:pt x="11355" y="2462"/>
                    <a:pt x="11270" y="2394"/>
                  </a:cubicBezTo>
                  <a:cubicBezTo>
                    <a:pt x="11150" y="2288"/>
                    <a:pt x="11001" y="2238"/>
                    <a:pt x="10852" y="2238"/>
                  </a:cubicBezTo>
                  <a:cubicBezTo>
                    <a:pt x="10640" y="2238"/>
                    <a:pt x="10427" y="2340"/>
                    <a:pt x="10296" y="2530"/>
                  </a:cubicBezTo>
                  <a:cubicBezTo>
                    <a:pt x="10273" y="2526"/>
                    <a:pt x="10249" y="2524"/>
                    <a:pt x="10224" y="2524"/>
                  </a:cubicBezTo>
                  <a:cubicBezTo>
                    <a:pt x="10157" y="2524"/>
                    <a:pt x="10085" y="2540"/>
                    <a:pt x="10023" y="2565"/>
                  </a:cubicBezTo>
                  <a:lnTo>
                    <a:pt x="9886" y="2462"/>
                  </a:lnTo>
                  <a:cubicBezTo>
                    <a:pt x="9793" y="2392"/>
                    <a:pt x="9684" y="2360"/>
                    <a:pt x="9577" y="2360"/>
                  </a:cubicBezTo>
                  <a:cubicBezTo>
                    <a:pt x="9369" y="2360"/>
                    <a:pt x="9168" y="2481"/>
                    <a:pt x="9100" y="2684"/>
                  </a:cubicBezTo>
                  <a:cubicBezTo>
                    <a:pt x="8912" y="2496"/>
                    <a:pt x="8741" y="2291"/>
                    <a:pt x="8570" y="2086"/>
                  </a:cubicBezTo>
                  <a:cubicBezTo>
                    <a:pt x="8452" y="1947"/>
                    <a:pt x="8317" y="1890"/>
                    <a:pt x="8187" y="1890"/>
                  </a:cubicBezTo>
                  <a:cubicBezTo>
                    <a:pt x="7771" y="1890"/>
                    <a:pt x="7399" y="2477"/>
                    <a:pt x="7750" y="2906"/>
                  </a:cubicBezTo>
                  <a:cubicBezTo>
                    <a:pt x="8263" y="3573"/>
                    <a:pt x="8810" y="4239"/>
                    <a:pt x="9322" y="4923"/>
                  </a:cubicBezTo>
                  <a:cubicBezTo>
                    <a:pt x="7750" y="3453"/>
                    <a:pt x="6383" y="1779"/>
                    <a:pt x="4931" y="190"/>
                  </a:cubicBezTo>
                  <a:cubicBezTo>
                    <a:pt x="4810" y="56"/>
                    <a:pt x="4674" y="0"/>
                    <a:pt x="4543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2" name="Google Shape;772;p38"/>
            <p:cNvSpPr/>
            <p:nvPr/>
          </p:nvSpPr>
          <p:spPr>
            <a:xfrm rot="-2384385">
              <a:off x="3228689" y="235595"/>
              <a:ext cx="652092" cy="509758"/>
            </a:xfrm>
            <a:custGeom>
              <a:avLst/>
              <a:gdLst/>
              <a:ahLst/>
              <a:cxnLst/>
              <a:rect l="l" t="t" r="r" b="b"/>
              <a:pathLst>
                <a:path w="14097" h="11020" extrusionOk="0">
                  <a:moveTo>
                    <a:pt x="2488" y="425"/>
                  </a:moveTo>
                  <a:cubicBezTo>
                    <a:pt x="3103" y="425"/>
                    <a:pt x="3764" y="811"/>
                    <a:pt x="4255" y="1099"/>
                  </a:cubicBezTo>
                  <a:cubicBezTo>
                    <a:pt x="5502" y="1902"/>
                    <a:pt x="6613" y="2910"/>
                    <a:pt x="7501" y="4089"/>
                  </a:cubicBezTo>
                  <a:cubicBezTo>
                    <a:pt x="7541" y="4159"/>
                    <a:pt x="7610" y="4194"/>
                    <a:pt x="7681" y="4194"/>
                  </a:cubicBezTo>
                  <a:cubicBezTo>
                    <a:pt x="7731" y="4194"/>
                    <a:pt x="7783" y="4176"/>
                    <a:pt x="7826" y="4140"/>
                  </a:cubicBezTo>
                  <a:cubicBezTo>
                    <a:pt x="8618" y="3415"/>
                    <a:pt x="9600" y="2967"/>
                    <a:pt x="10605" y="2967"/>
                  </a:cubicBezTo>
                  <a:cubicBezTo>
                    <a:pt x="11138" y="2967"/>
                    <a:pt x="11678" y="3093"/>
                    <a:pt x="12200" y="3372"/>
                  </a:cubicBezTo>
                  <a:cubicBezTo>
                    <a:pt x="13789" y="4209"/>
                    <a:pt x="13635" y="5986"/>
                    <a:pt x="12781" y="7284"/>
                  </a:cubicBezTo>
                  <a:cubicBezTo>
                    <a:pt x="11294" y="9540"/>
                    <a:pt x="7621" y="10206"/>
                    <a:pt x="5126" y="10599"/>
                  </a:cubicBezTo>
                  <a:cubicBezTo>
                    <a:pt x="3845" y="9933"/>
                    <a:pt x="2939" y="8429"/>
                    <a:pt x="2273" y="7250"/>
                  </a:cubicBezTo>
                  <a:cubicBezTo>
                    <a:pt x="1487" y="5866"/>
                    <a:pt x="752" y="4158"/>
                    <a:pt x="820" y="2534"/>
                  </a:cubicBezTo>
                  <a:cubicBezTo>
                    <a:pt x="855" y="1680"/>
                    <a:pt x="1265" y="689"/>
                    <a:pt x="2153" y="467"/>
                  </a:cubicBezTo>
                  <a:cubicBezTo>
                    <a:pt x="2262" y="438"/>
                    <a:pt x="2374" y="425"/>
                    <a:pt x="2488" y="425"/>
                  </a:cubicBezTo>
                  <a:close/>
                  <a:moveTo>
                    <a:pt x="2342" y="1"/>
                  </a:moveTo>
                  <a:cubicBezTo>
                    <a:pt x="1645" y="1"/>
                    <a:pt x="1054" y="369"/>
                    <a:pt x="701" y="1321"/>
                  </a:cubicBezTo>
                  <a:cubicBezTo>
                    <a:pt x="0" y="3235"/>
                    <a:pt x="803" y="5234"/>
                    <a:pt x="1658" y="6943"/>
                  </a:cubicBezTo>
                  <a:cubicBezTo>
                    <a:pt x="2358" y="8327"/>
                    <a:pt x="3452" y="10086"/>
                    <a:pt x="4938" y="10787"/>
                  </a:cubicBezTo>
                  <a:cubicBezTo>
                    <a:pt x="4938" y="10914"/>
                    <a:pt x="5041" y="11011"/>
                    <a:pt x="5165" y="11011"/>
                  </a:cubicBezTo>
                  <a:cubicBezTo>
                    <a:pt x="5175" y="11011"/>
                    <a:pt x="5184" y="11010"/>
                    <a:pt x="5194" y="11009"/>
                  </a:cubicBezTo>
                  <a:lnTo>
                    <a:pt x="5382" y="10975"/>
                  </a:lnTo>
                  <a:lnTo>
                    <a:pt x="5519" y="11009"/>
                  </a:lnTo>
                  <a:cubicBezTo>
                    <a:pt x="5530" y="11017"/>
                    <a:pt x="5542" y="11020"/>
                    <a:pt x="5554" y="11020"/>
                  </a:cubicBezTo>
                  <a:cubicBezTo>
                    <a:pt x="5597" y="11020"/>
                    <a:pt x="5639" y="10977"/>
                    <a:pt x="5639" y="10924"/>
                  </a:cubicBezTo>
                  <a:cubicBezTo>
                    <a:pt x="8714" y="10428"/>
                    <a:pt x="13140" y="9352"/>
                    <a:pt x="13823" y="5883"/>
                  </a:cubicBezTo>
                  <a:cubicBezTo>
                    <a:pt x="14096" y="4516"/>
                    <a:pt x="13191" y="3337"/>
                    <a:pt x="11995" y="2825"/>
                  </a:cubicBezTo>
                  <a:cubicBezTo>
                    <a:pt x="11549" y="2630"/>
                    <a:pt x="11092" y="2543"/>
                    <a:pt x="10637" y="2543"/>
                  </a:cubicBezTo>
                  <a:cubicBezTo>
                    <a:pt x="9575" y="2543"/>
                    <a:pt x="8532" y="3019"/>
                    <a:pt x="7706" y="3713"/>
                  </a:cubicBezTo>
                  <a:cubicBezTo>
                    <a:pt x="6741" y="2538"/>
                    <a:pt x="4172" y="1"/>
                    <a:pt x="234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73" name="Google Shape;773;p38"/>
          <p:cNvSpPr/>
          <p:nvPr/>
        </p:nvSpPr>
        <p:spPr>
          <a:xfrm rot="-4167631">
            <a:off x="91259" y="3581120"/>
            <a:ext cx="1109611" cy="2575908"/>
          </a:xfrm>
          <a:custGeom>
            <a:avLst/>
            <a:gdLst/>
            <a:ahLst/>
            <a:cxnLst/>
            <a:rect l="l" t="t" r="r" b="b"/>
            <a:pathLst>
              <a:path w="20675" h="47996" extrusionOk="0">
                <a:moveTo>
                  <a:pt x="0" y="0"/>
                </a:moveTo>
                <a:lnTo>
                  <a:pt x="0" y="46372"/>
                </a:lnTo>
                <a:lnTo>
                  <a:pt x="137" y="46372"/>
                </a:lnTo>
                <a:cubicBezTo>
                  <a:pt x="188" y="46355"/>
                  <a:pt x="256" y="46355"/>
                  <a:pt x="325" y="46355"/>
                </a:cubicBezTo>
                <a:cubicBezTo>
                  <a:pt x="444" y="46355"/>
                  <a:pt x="581" y="46321"/>
                  <a:pt x="701" y="46253"/>
                </a:cubicBezTo>
                <a:cubicBezTo>
                  <a:pt x="735" y="46236"/>
                  <a:pt x="752" y="46218"/>
                  <a:pt x="786" y="46201"/>
                </a:cubicBezTo>
                <a:lnTo>
                  <a:pt x="888" y="46201"/>
                </a:lnTo>
                <a:cubicBezTo>
                  <a:pt x="1059" y="46201"/>
                  <a:pt x="1230" y="46167"/>
                  <a:pt x="1384" y="46099"/>
                </a:cubicBezTo>
                <a:lnTo>
                  <a:pt x="1555" y="46150"/>
                </a:lnTo>
                <a:cubicBezTo>
                  <a:pt x="1640" y="46321"/>
                  <a:pt x="1777" y="46458"/>
                  <a:pt x="1965" y="46509"/>
                </a:cubicBezTo>
                <a:cubicBezTo>
                  <a:pt x="2027" y="46534"/>
                  <a:pt x="2099" y="46550"/>
                  <a:pt x="2173" y="46550"/>
                </a:cubicBezTo>
                <a:cubicBezTo>
                  <a:pt x="2200" y="46550"/>
                  <a:pt x="2228" y="46548"/>
                  <a:pt x="2255" y="46543"/>
                </a:cubicBezTo>
                <a:cubicBezTo>
                  <a:pt x="2341" y="46543"/>
                  <a:pt x="2426" y="46526"/>
                  <a:pt x="2512" y="46492"/>
                </a:cubicBezTo>
                <a:lnTo>
                  <a:pt x="2529" y="46492"/>
                </a:lnTo>
                <a:lnTo>
                  <a:pt x="2580" y="46475"/>
                </a:lnTo>
                <a:lnTo>
                  <a:pt x="2717" y="46475"/>
                </a:lnTo>
                <a:cubicBezTo>
                  <a:pt x="2785" y="46458"/>
                  <a:pt x="2870" y="46441"/>
                  <a:pt x="2939" y="46406"/>
                </a:cubicBezTo>
                <a:cubicBezTo>
                  <a:pt x="3041" y="46560"/>
                  <a:pt x="3212" y="46646"/>
                  <a:pt x="3383" y="46663"/>
                </a:cubicBezTo>
                <a:cubicBezTo>
                  <a:pt x="3503" y="46663"/>
                  <a:pt x="3622" y="46680"/>
                  <a:pt x="3759" y="46697"/>
                </a:cubicBezTo>
                <a:lnTo>
                  <a:pt x="3930" y="46697"/>
                </a:lnTo>
                <a:cubicBezTo>
                  <a:pt x="4049" y="46680"/>
                  <a:pt x="4152" y="46646"/>
                  <a:pt x="4272" y="46594"/>
                </a:cubicBezTo>
                <a:lnTo>
                  <a:pt x="4306" y="46594"/>
                </a:lnTo>
                <a:cubicBezTo>
                  <a:pt x="4357" y="46594"/>
                  <a:pt x="4408" y="46577"/>
                  <a:pt x="4477" y="46577"/>
                </a:cubicBezTo>
                <a:cubicBezTo>
                  <a:pt x="4579" y="46646"/>
                  <a:pt x="4699" y="46697"/>
                  <a:pt x="4835" y="46731"/>
                </a:cubicBezTo>
                <a:cubicBezTo>
                  <a:pt x="4887" y="46748"/>
                  <a:pt x="4921" y="46748"/>
                  <a:pt x="4972" y="46748"/>
                </a:cubicBezTo>
                <a:cubicBezTo>
                  <a:pt x="5075" y="46787"/>
                  <a:pt x="5177" y="46806"/>
                  <a:pt x="5287" y="46806"/>
                </a:cubicBezTo>
                <a:cubicBezTo>
                  <a:pt x="5323" y="46806"/>
                  <a:pt x="5361" y="46804"/>
                  <a:pt x="5399" y="46799"/>
                </a:cubicBezTo>
                <a:cubicBezTo>
                  <a:pt x="5502" y="46799"/>
                  <a:pt x="5604" y="46765"/>
                  <a:pt x="5707" y="46731"/>
                </a:cubicBezTo>
                <a:cubicBezTo>
                  <a:pt x="5775" y="46714"/>
                  <a:pt x="5826" y="46697"/>
                  <a:pt x="5878" y="46680"/>
                </a:cubicBezTo>
                <a:lnTo>
                  <a:pt x="6031" y="46680"/>
                </a:lnTo>
                <a:cubicBezTo>
                  <a:pt x="6134" y="46680"/>
                  <a:pt x="6219" y="46663"/>
                  <a:pt x="6322" y="46629"/>
                </a:cubicBezTo>
                <a:cubicBezTo>
                  <a:pt x="6459" y="46629"/>
                  <a:pt x="6595" y="46594"/>
                  <a:pt x="6715" y="46526"/>
                </a:cubicBezTo>
                <a:cubicBezTo>
                  <a:pt x="6783" y="46543"/>
                  <a:pt x="6869" y="46543"/>
                  <a:pt x="6937" y="46543"/>
                </a:cubicBezTo>
                <a:lnTo>
                  <a:pt x="7074" y="46543"/>
                </a:lnTo>
                <a:lnTo>
                  <a:pt x="7159" y="46594"/>
                </a:lnTo>
                <a:cubicBezTo>
                  <a:pt x="7398" y="46697"/>
                  <a:pt x="7655" y="46765"/>
                  <a:pt x="7911" y="46782"/>
                </a:cubicBezTo>
                <a:lnTo>
                  <a:pt x="8048" y="46799"/>
                </a:lnTo>
                <a:cubicBezTo>
                  <a:pt x="8065" y="46834"/>
                  <a:pt x="8082" y="46851"/>
                  <a:pt x="8116" y="46868"/>
                </a:cubicBezTo>
                <a:cubicBezTo>
                  <a:pt x="8236" y="46987"/>
                  <a:pt x="8389" y="47039"/>
                  <a:pt x="8543" y="47056"/>
                </a:cubicBezTo>
                <a:cubicBezTo>
                  <a:pt x="8731" y="47073"/>
                  <a:pt x="8902" y="47141"/>
                  <a:pt x="9056" y="47261"/>
                </a:cubicBezTo>
                <a:cubicBezTo>
                  <a:pt x="9175" y="47363"/>
                  <a:pt x="9312" y="47414"/>
                  <a:pt x="9483" y="47432"/>
                </a:cubicBezTo>
                <a:lnTo>
                  <a:pt x="9688" y="47432"/>
                </a:lnTo>
                <a:cubicBezTo>
                  <a:pt x="9704" y="47433"/>
                  <a:pt x="9720" y="47434"/>
                  <a:pt x="9736" y="47434"/>
                </a:cubicBezTo>
                <a:cubicBezTo>
                  <a:pt x="9910" y="47434"/>
                  <a:pt x="10093" y="47352"/>
                  <a:pt x="10218" y="47227"/>
                </a:cubicBezTo>
                <a:cubicBezTo>
                  <a:pt x="10252" y="47209"/>
                  <a:pt x="10286" y="47192"/>
                  <a:pt x="10320" y="47175"/>
                </a:cubicBezTo>
                <a:cubicBezTo>
                  <a:pt x="10337" y="47158"/>
                  <a:pt x="10371" y="47141"/>
                  <a:pt x="10388" y="47141"/>
                </a:cubicBezTo>
                <a:cubicBezTo>
                  <a:pt x="10423" y="47124"/>
                  <a:pt x="10440" y="47124"/>
                  <a:pt x="10457" y="47107"/>
                </a:cubicBezTo>
                <a:lnTo>
                  <a:pt x="10559" y="47107"/>
                </a:lnTo>
                <a:cubicBezTo>
                  <a:pt x="10616" y="47101"/>
                  <a:pt x="10672" y="47097"/>
                  <a:pt x="10728" y="47097"/>
                </a:cubicBezTo>
                <a:cubicBezTo>
                  <a:pt x="10826" y="47097"/>
                  <a:pt x="10923" y="47109"/>
                  <a:pt x="11021" y="47141"/>
                </a:cubicBezTo>
                <a:cubicBezTo>
                  <a:pt x="11055" y="47141"/>
                  <a:pt x="11089" y="47158"/>
                  <a:pt x="11123" y="47158"/>
                </a:cubicBezTo>
                <a:cubicBezTo>
                  <a:pt x="11157" y="47175"/>
                  <a:pt x="11174" y="47192"/>
                  <a:pt x="11209" y="47209"/>
                </a:cubicBezTo>
                <a:cubicBezTo>
                  <a:pt x="11243" y="47227"/>
                  <a:pt x="11277" y="47244"/>
                  <a:pt x="11294" y="47261"/>
                </a:cubicBezTo>
                <a:cubicBezTo>
                  <a:pt x="11397" y="47329"/>
                  <a:pt x="11516" y="47380"/>
                  <a:pt x="11636" y="47397"/>
                </a:cubicBezTo>
                <a:cubicBezTo>
                  <a:pt x="11755" y="47534"/>
                  <a:pt x="11909" y="47620"/>
                  <a:pt x="12097" y="47654"/>
                </a:cubicBezTo>
                <a:lnTo>
                  <a:pt x="12114" y="47654"/>
                </a:lnTo>
                <a:cubicBezTo>
                  <a:pt x="12217" y="47773"/>
                  <a:pt x="12370" y="47825"/>
                  <a:pt x="12541" y="47842"/>
                </a:cubicBezTo>
                <a:cubicBezTo>
                  <a:pt x="12593" y="47842"/>
                  <a:pt x="12644" y="47842"/>
                  <a:pt x="12695" y="47825"/>
                </a:cubicBezTo>
                <a:cubicBezTo>
                  <a:pt x="12798" y="47807"/>
                  <a:pt x="12900" y="47773"/>
                  <a:pt x="12986" y="47739"/>
                </a:cubicBezTo>
                <a:cubicBezTo>
                  <a:pt x="13054" y="47705"/>
                  <a:pt x="13105" y="47671"/>
                  <a:pt x="13156" y="47637"/>
                </a:cubicBezTo>
                <a:cubicBezTo>
                  <a:pt x="13225" y="47654"/>
                  <a:pt x="13293" y="47654"/>
                  <a:pt x="13361" y="47654"/>
                </a:cubicBezTo>
                <a:lnTo>
                  <a:pt x="13464" y="47654"/>
                </a:lnTo>
                <a:cubicBezTo>
                  <a:pt x="13515" y="47671"/>
                  <a:pt x="13584" y="47688"/>
                  <a:pt x="13635" y="47688"/>
                </a:cubicBezTo>
                <a:lnTo>
                  <a:pt x="13754" y="47688"/>
                </a:lnTo>
                <a:cubicBezTo>
                  <a:pt x="13806" y="47671"/>
                  <a:pt x="13874" y="47671"/>
                  <a:pt x="13942" y="47671"/>
                </a:cubicBezTo>
                <a:lnTo>
                  <a:pt x="14045" y="47671"/>
                </a:lnTo>
                <a:cubicBezTo>
                  <a:pt x="14079" y="47671"/>
                  <a:pt x="14096" y="47688"/>
                  <a:pt x="14130" y="47688"/>
                </a:cubicBezTo>
                <a:cubicBezTo>
                  <a:pt x="14267" y="47705"/>
                  <a:pt x="14370" y="47756"/>
                  <a:pt x="14472" y="47842"/>
                </a:cubicBezTo>
                <a:cubicBezTo>
                  <a:pt x="14592" y="47927"/>
                  <a:pt x="14728" y="47978"/>
                  <a:pt x="14882" y="47978"/>
                </a:cubicBezTo>
                <a:lnTo>
                  <a:pt x="14950" y="47978"/>
                </a:lnTo>
                <a:cubicBezTo>
                  <a:pt x="15002" y="47995"/>
                  <a:pt x="15053" y="47995"/>
                  <a:pt x="15104" y="47995"/>
                </a:cubicBezTo>
                <a:cubicBezTo>
                  <a:pt x="15190" y="47995"/>
                  <a:pt x="15275" y="47978"/>
                  <a:pt x="15361" y="47944"/>
                </a:cubicBezTo>
                <a:cubicBezTo>
                  <a:pt x="15429" y="47944"/>
                  <a:pt x="15480" y="47961"/>
                  <a:pt x="15531" y="47978"/>
                </a:cubicBezTo>
                <a:cubicBezTo>
                  <a:pt x="15583" y="47978"/>
                  <a:pt x="15634" y="47995"/>
                  <a:pt x="15685" y="47995"/>
                </a:cubicBezTo>
                <a:cubicBezTo>
                  <a:pt x="15788" y="47995"/>
                  <a:pt x="15907" y="47961"/>
                  <a:pt x="16010" y="47910"/>
                </a:cubicBezTo>
                <a:cubicBezTo>
                  <a:pt x="16078" y="47859"/>
                  <a:pt x="16146" y="47842"/>
                  <a:pt x="16232" y="47842"/>
                </a:cubicBezTo>
                <a:lnTo>
                  <a:pt x="16283" y="47842"/>
                </a:lnTo>
                <a:cubicBezTo>
                  <a:pt x="16437" y="47842"/>
                  <a:pt x="16608" y="47773"/>
                  <a:pt x="16727" y="47654"/>
                </a:cubicBezTo>
                <a:lnTo>
                  <a:pt x="16779" y="47602"/>
                </a:lnTo>
                <a:lnTo>
                  <a:pt x="16813" y="47568"/>
                </a:lnTo>
                <a:cubicBezTo>
                  <a:pt x="16813" y="47568"/>
                  <a:pt x="16830" y="47568"/>
                  <a:pt x="16830" y="47551"/>
                </a:cubicBezTo>
                <a:lnTo>
                  <a:pt x="16847" y="47534"/>
                </a:lnTo>
                <a:lnTo>
                  <a:pt x="16864" y="47534"/>
                </a:lnTo>
                <a:lnTo>
                  <a:pt x="16898" y="47517"/>
                </a:lnTo>
                <a:cubicBezTo>
                  <a:pt x="16984" y="47483"/>
                  <a:pt x="17052" y="47432"/>
                  <a:pt x="17120" y="47363"/>
                </a:cubicBezTo>
                <a:cubicBezTo>
                  <a:pt x="17257" y="47329"/>
                  <a:pt x="17394" y="47244"/>
                  <a:pt x="17479" y="47124"/>
                </a:cubicBezTo>
                <a:cubicBezTo>
                  <a:pt x="17496" y="47107"/>
                  <a:pt x="17496" y="47090"/>
                  <a:pt x="17513" y="47073"/>
                </a:cubicBezTo>
                <a:cubicBezTo>
                  <a:pt x="17650" y="47056"/>
                  <a:pt x="17770" y="47004"/>
                  <a:pt x="17872" y="46919"/>
                </a:cubicBezTo>
                <a:cubicBezTo>
                  <a:pt x="17889" y="46902"/>
                  <a:pt x="17923" y="46868"/>
                  <a:pt x="17941" y="46851"/>
                </a:cubicBezTo>
                <a:cubicBezTo>
                  <a:pt x="18111" y="46731"/>
                  <a:pt x="18214" y="46543"/>
                  <a:pt x="18197" y="46338"/>
                </a:cubicBezTo>
                <a:lnTo>
                  <a:pt x="18197" y="46287"/>
                </a:lnTo>
                <a:cubicBezTo>
                  <a:pt x="18197" y="46287"/>
                  <a:pt x="18197" y="46270"/>
                  <a:pt x="18197" y="46253"/>
                </a:cubicBezTo>
                <a:cubicBezTo>
                  <a:pt x="18214" y="46048"/>
                  <a:pt x="18128" y="45825"/>
                  <a:pt x="17958" y="45672"/>
                </a:cubicBezTo>
                <a:cubicBezTo>
                  <a:pt x="17941" y="45638"/>
                  <a:pt x="17923" y="45603"/>
                  <a:pt x="17906" y="45569"/>
                </a:cubicBezTo>
                <a:cubicBezTo>
                  <a:pt x="17889" y="45552"/>
                  <a:pt x="17872" y="45535"/>
                  <a:pt x="17872" y="45518"/>
                </a:cubicBezTo>
                <a:lnTo>
                  <a:pt x="17838" y="45450"/>
                </a:lnTo>
                <a:lnTo>
                  <a:pt x="17838" y="45381"/>
                </a:lnTo>
                <a:cubicBezTo>
                  <a:pt x="17821" y="45262"/>
                  <a:pt x="17838" y="45125"/>
                  <a:pt x="17889" y="45005"/>
                </a:cubicBezTo>
                <a:cubicBezTo>
                  <a:pt x="17889" y="44988"/>
                  <a:pt x="17906" y="44954"/>
                  <a:pt x="17906" y="44920"/>
                </a:cubicBezTo>
                <a:cubicBezTo>
                  <a:pt x="17923" y="44903"/>
                  <a:pt x="17941" y="44886"/>
                  <a:pt x="17958" y="44869"/>
                </a:cubicBezTo>
                <a:cubicBezTo>
                  <a:pt x="17975" y="44834"/>
                  <a:pt x="17992" y="44817"/>
                  <a:pt x="18009" y="44783"/>
                </a:cubicBezTo>
                <a:cubicBezTo>
                  <a:pt x="18094" y="44698"/>
                  <a:pt x="18146" y="44595"/>
                  <a:pt x="18163" y="44493"/>
                </a:cubicBezTo>
                <a:cubicBezTo>
                  <a:pt x="18299" y="44390"/>
                  <a:pt x="18402" y="44254"/>
                  <a:pt x="18436" y="44100"/>
                </a:cubicBezTo>
                <a:lnTo>
                  <a:pt x="18453" y="44083"/>
                </a:lnTo>
                <a:cubicBezTo>
                  <a:pt x="18624" y="43929"/>
                  <a:pt x="18709" y="43690"/>
                  <a:pt x="18658" y="43450"/>
                </a:cubicBezTo>
                <a:cubicBezTo>
                  <a:pt x="18641" y="43348"/>
                  <a:pt x="18624" y="43245"/>
                  <a:pt x="18590" y="43143"/>
                </a:cubicBezTo>
                <a:cubicBezTo>
                  <a:pt x="18573" y="43092"/>
                  <a:pt x="18556" y="43040"/>
                  <a:pt x="18521" y="42989"/>
                </a:cubicBezTo>
                <a:cubicBezTo>
                  <a:pt x="18556" y="42904"/>
                  <a:pt x="18556" y="42818"/>
                  <a:pt x="18573" y="42716"/>
                </a:cubicBezTo>
                <a:cubicBezTo>
                  <a:pt x="18607" y="42613"/>
                  <a:pt x="18624" y="42511"/>
                  <a:pt x="18607" y="42408"/>
                </a:cubicBezTo>
                <a:cubicBezTo>
                  <a:pt x="18607" y="42357"/>
                  <a:pt x="18607" y="42306"/>
                  <a:pt x="18607" y="42254"/>
                </a:cubicBezTo>
                <a:cubicBezTo>
                  <a:pt x="18607" y="42220"/>
                  <a:pt x="18607" y="42203"/>
                  <a:pt x="18607" y="42169"/>
                </a:cubicBezTo>
                <a:cubicBezTo>
                  <a:pt x="18624" y="42135"/>
                  <a:pt x="18641" y="42118"/>
                  <a:pt x="18641" y="42084"/>
                </a:cubicBezTo>
                <a:cubicBezTo>
                  <a:pt x="18675" y="41981"/>
                  <a:pt x="18744" y="41879"/>
                  <a:pt x="18829" y="41810"/>
                </a:cubicBezTo>
                <a:cubicBezTo>
                  <a:pt x="18966" y="41691"/>
                  <a:pt x="19051" y="41520"/>
                  <a:pt x="19068" y="41349"/>
                </a:cubicBezTo>
                <a:cubicBezTo>
                  <a:pt x="19137" y="41212"/>
                  <a:pt x="19154" y="41058"/>
                  <a:pt x="19137" y="40922"/>
                </a:cubicBezTo>
                <a:cubicBezTo>
                  <a:pt x="19137" y="40888"/>
                  <a:pt x="19154" y="40853"/>
                  <a:pt x="19188" y="40802"/>
                </a:cubicBezTo>
                <a:cubicBezTo>
                  <a:pt x="19273" y="40631"/>
                  <a:pt x="19290" y="40443"/>
                  <a:pt x="19239" y="40272"/>
                </a:cubicBezTo>
                <a:cubicBezTo>
                  <a:pt x="19222" y="40221"/>
                  <a:pt x="19222" y="40170"/>
                  <a:pt x="19239" y="40119"/>
                </a:cubicBezTo>
                <a:lnTo>
                  <a:pt x="19239" y="40102"/>
                </a:lnTo>
                <a:cubicBezTo>
                  <a:pt x="19307" y="39914"/>
                  <a:pt x="19273" y="39726"/>
                  <a:pt x="19188" y="39572"/>
                </a:cubicBezTo>
                <a:lnTo>
                  <a:pt x="19137" y="39521"/>
                </a:lnTo>
                <a:cubicBezTo>
                  <a:pt x="19137" y="39504"/>
                  <a:pt x="19119" y="39504"/>
                  <a:pt x="19119" y="39486"/>
                </a:cubicBezTo>
                <a:cubicBezTo>
                  <a:pt x="19119" y="39486"/>
                  <a:pt x="19102" y="39469"/>
                  <a:pt x="19102" y="39469"/>
                </a:cubicBezTo>
                <a:lnTo>
                  <a:pt x="19102" y="39452"/>
                </a:lnTo>
                <a:lnTo>
                  <a:pt x="19102" y="39418"/>
                </a:lnTo>
                <a:cubicBezTo>
                  <a:pt x="19085" y="39350"/>
                  <a:pt x="19051" y="39264"/>
                  <a:pt x="19000" y="39213"/>
                </a:cubicBezTo>
                <a:lnTo>
                  <a:pt x="19000" y="39196"/>
                </a:lnTo>
                <a:lnTo>
                  <a:pt x="19034" y="39162"/>
                </a:lnTo>
                <a:cubicBezTo>
                  <a:pt x="19154" y="39042"/>
                  <a:pt x="19222" y="38871"/>
                  <a:pt x="19222" y="38701"/>
                </a:cubicBezTo>
                <a:cubicBezTo>
                  <a:pt x="19290" y="38564"/>
                  <a:pt x="19325" y="38410"/>
                  <a:pt x="19290" y="38273"/>
                </a:cubicBezTo>
                <a:lnTo>
                  <a:pt x="19290" y="38256"/>
                </a:lnTo>
                <a:lnTo>
                  <a:pt x="19290" y="38188"/>
                </a:lnTo>
                <a:lnTo>
                  <a:pt x="19290" y="38085"/>
                </a:lnTo>
                <a:cubicBezTo>
                  <a:pt x="19325" y="37966"/>
                  <a:pt x="19342" y="37846"/>
                  <a:pt x="19325" y="37727"/>
                </a:cubicBezTo>
                <a:cubicBezTo>
                  <a:pt x="19393" y="37573"/>
                  <a:pt x="19393" y="37385"/>
                  <a:pt x="19342" y="37231"/>
                </a:cubicBezTo>
                <a:cubicBezTo>
                  <a:pt x="19307" y="37163"/>
                  <a:pt x="19273" y="37111"/>
                  <a:pt x="19239" y="37060"/>
                </a:cubicBezTo>
                <a:lnTo>
                  <a:pt x="19290" y="37026"/>
                </a:lnTo>
                <a:lnTo>
                  <a:pt x="19393" y="36958"/>
                </a:lnTo>
                <a:cubicBezTo>
                  <a:pt x="19495" y="36906"/>
                  <a:pt x="19564" y="36838"/>
                  <a:pt x="19615" y="36736"/>
                </a:cubicBezTo>
                <a:cubicBezTo>
                  <a:pt x="19718" y="36548"/>
                  <a:pt x="19735" y="36308"/>
                  <a:pt x="19649" y="36103"/>
                </a:cubicBezTo>
                <a:cubicBezTo>
                  <a:pt x="19598" y="35950"/>
                  <a:pt x="19512" y="35813"/>
                  <a:pt x="19427" y="35693"/>
                </a:cubicBezTo>
                <a:lnTo>
                  <a:pt x="19393" y="35642"/>
                </a:lnTo>
                <a:cubicBezTo>
                  <a:pt x="19393" y="35488"/>
                  <a:pt x="19359" y="35317"/>
                  <a:pt x="19307" y="35164"/>
                </a:cubicBezTo>
                <a:cubicBezTo>
                  <a:pt x="19359" y="35061"/>
                  <a:pt x="19393" y="34924"/>
                  <a:pt x="19393" y="34805"/>
                </a:cubicBezTo>
                <a:cubicBezTo>
                  <a:pt x="19393" y="34651"/>
                  <a:pt x="19359" y="34514"/>
                  <a:pt x="19307" y="34378"/>
                </a:cubicBezTo>
                <a:cubicBezTo>
                  <a:pt x="19273" y="34326"/>
                  <a:pt x="19256" y="34292"/>
                  <a:pt x="19222" y="34241"/>
                </a:cubicBezTo>
                <a:lnTo>
                  <a:pt x="19222" y="34224"/>
                </a:lnTo>
                <a:cubicBezTo>
                  <a:pt x="19325" y="33899"/>
                  <a:pt x="19205" y="33540"/>
                  <a:pt x="18949" y="33335"/>
                </a:cubicBezTo>
                <a:cubicBezTo>
                  <a:pt x="19085" y="33216"/>
                  <a:pt x="19171" y="33045"/>
                  <a:pt x="19188" y="32857"/>
                </a:cubicBezTo>
                <a:lnTo>
                  <a:pt x="19188" y="32840"/>
                </a:lnTo>
                <a:lnTo>
                  <a:pt x="19188" y="32669"/>
                </a:lnTo>
                <a:cubicBezTo>
                  <a:pt x="19359" y="32532"/>
                  <a:pt x="19461" y="32344"/>
                  <a:pt x="19478" y="32122"/>
                </a:cubicBezTo>
                <a:cubicBezTo>
                  <a:pt x="19478" y="32088"/>
                  <a:pt x="19478" y="32037"/>
                  <a:pt x="19478" y="31986"/>
                </a:cubicBezTo>
                <a:cubicBezTo>
                  <a:pt x="19564" y="31866"/>
                  <a:pt x="19615" y="31729"/>
                  <a:pt x="19615" y="31576"/>
                </a:cubicBezTo>
                <a:cubicBezTo>
                  <a:pt x="19598" y="31507"/>
                  <a:pt x="19581" y="31456"/>
                  <a:pt x="19564" y="31388"/>
                </a:cubicBezTo>
                <a:cubicBezTo>
                  <a:pt x="19581" y="31251"/>
                  <a:pt x="19615" y="31114"/>
                  <a:pt x="19666" y="30978"/>
                </a:cubicBezTo>
                <a:cubicBezTo>
                  <a:pt x="19700" y="30875"/>
                  <a:pt x="19700" y="30773"/>
                  <a:pt x="19700" y="30670"/>
                </a:cubicBezTo>
                <a:cubicBezTo>
                  <a:pt x="19718" y="30636"/>
                  <a:pt x="19735" y="30619"/>
                  <a:pt x="19735" y="30619"/>
                </a:cubicBezTo>
                <a:cubicBezTo>
                  <a:pt x="19854" y="30448"/>
                  <a:pt x="19888" y="30243"/>
                  <a:pt x="19837" y="30055"/>
                </a:cubicBezTo>
                <a:cubicBezTo>
                  <a:pt x="19923" y="29918"/>
                  <a:pt x="19940" y="29764"/>
                  <a:pt x="19923" y="29611"/>
                </a:cubicBezTo>
                <a:cubicBezTo>
                  <a:pt x="19871" y="29423"/>
                  <a:pt x="19752" y="29235"/>
                  <a:pt x="19564" y="29149"/>
                </a:cubicBezTo>
                <a:cubicBezTo>
                  <a:pt x="19564" y="29098"/>
                  <a:pt x="19547" y="29047"/>
                  <a:pt x="19530" y="28996"/>
                </a:cubicBezTo>
                <a:cubicBezTo>
                  <a:pt x="19547" y="28927"/>
                  <a:pt x="19564" y="28859"/>
                  <a:pt x="19581" y="28791"/>
                </a:cubicBezTo>
                <a:cubicBezTo>
                  <a:pt x="19683" y="28654"/>
                  <a:pt x="19718" y="28466"/>
                  <a:pt x="19666" y="28295"/>
                </a:cubicBezTo>
                <a:cubicBezTo>
                  <a:pt x="19649" y="28192"/>
                  <a:pt x="19649" y="28090"/>
                  <a:pt x="19666" y="27987"/>
                </a:cubicBezTo>
                <a:cubicBezTo>
                  <a:pt x="19700" y="27782"/>
                  <a:pt x="19632" y="27577"/>
                  <a:pt x="19495" y="27424"/>
                </a:cubicBezTo>
                <a:cubicBezTo>
                  <a:pt x="19495" y="27355"/>
                  <a:pt x="19478" y="27287"/>
                  <a:pt x="19461" y="27219"/>
                </a:cubicBezTo>
                <a:lnTo>
                  <a:pt x="19461" y="27082"/>
                </a:lnTo>
                <a:cubicBezTo>
                  <a:pt x="19461" y="27014"/>
                  <a:pt x="19478" y="26945"/>
                  <a:pt x="19512" y="26877"/>
                </a:cubicBezTo>
                <a:cubicBezTo>
                  <a:pt x="19547" y="26809"/>
                  <a:pt x="19564" y="26723"/>
                  <a:pt x="19581" y="26638"/>
                </a:cubicBezTo>
                <a:lnTo>
                  <a:pt x="19581" y="26552"/>
                </a:lnTo>
                <a:lnTo>
                  <a:pt x="19598" y="26210"/>
                </a:lnTo>
                <a:cubicBezTo>
                  <a:pt x="19718" y="26108"/>
                  <a:pt x="19786" y="25937"/>
                  <a:pt x="19803" y="25766"/>
                </a:cubicBezTo>
                <a:cubicBezTo>
                  <a:pt x="19940" y="25595"/>
                  <a:pt x="19991" y="25373"/>
                  <a:pt x="19974" y="25151"/>
                </a:cubicBezTo>
                <a:cubicBezTo>
                  <a:pt x="19974" y="25117"/>
                  <a:pt x="19974" y="25083"/>
                  <a:pt x="19974" y="25049"/>
                </a:cubicBezTo>
                <a:cubicBezTo>
                  <a:pt x="20076" y="24758"/>
                  <a:pt x="20076" y="24451"/>
                  <a:pt x="19974" y="24160"/>
                </a:cubicBezTo>
                <a:cubicBezTo>
                  <a:pt x="20008" y="23904"/>
                  <a:pt x="19940" y="23630"/>
                  <a:pt x="19803" y="23408"/>
                </a:cubicBezTo>
                <a:cubicBezTo>
                  <a:pt x="19803" y="23357"/>
                  <a:pt x="19820" y="23306"/>
                  <a:pt x="19820" y="23237"/>
                </a:cubicBezTo>
                <a:cubicBezTo>
                  <a:pt x="19923" y="23084"/>
                  <a:pt x="19991" y="22930"/>
                  <a:pt x="20025" y="22742"/>
                </a:cubicBezTo>
                <a:cubicBezTo>
                  <a:pt x="20093" y="22520"/>
                  <a:pt x="20093" y="22298"/>
                  <a:pt x="20059" y="22076"/>
                </a:cubicBezTo>
                <a:lnTo>
                  <a:pt x="20230" y="22076"/>
                </a:lnTo>
                <a:cubicBezTo>
                  <a:pt x="20384" y="22059"/>
                  <a:pt x="20521" y="22007"/>
                  <a:pt x="20657" y="21922"/>
                </a:cubicBezTo>
                <a:lnTo>
                  <a:pt x="20674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>
            <a:outerShdw blurRad="57150" dist="19050" dir="5400000" algn="bl" rotWithShape="0">
              <a:schemeClr val="dk2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BLANK_1_1_1_1_1_1_1_1">
    <p:spTree>
      <p:nvGrpSpPr>
        <p:cNvPr id="1" name="Shape 7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5" name="Google Shape;775;p3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4465"/>
            <a:ext cx="9144003" cy="513457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776" name="Google Shape;776;p39"/>
          <p:cNvGrpSpPr/>
          <p:nvPr/>
        </p:nvGrpSpPr>
        <p:grpSpPr>
          <a:xfrm rot="-1439012">
            <a:off x="-1261323" y="3906940"/>
            <a:ext cx="2767933" cy="2852970"/>
            <a:chOff x="1154976" y="632775"/>
            <a:chExt cx="2502430" cy="3877954"/>
          </a:xfrm>
        </p:grpSpPr>
        <p:sp>
          <p:nvSpPr>
            <p:cNvPr id="777" name="Google Shape;777;p39"/>
            <p:cNvSpPr/>
            <p:nvPr/>
          </p:nvSpPr>
          <p:spPr>
            <a:xfrm rot="5400000">
              <a:off x="467214" y="1320537"/>
              <a:ext cx="3877954" cy="2502430"/>
            </a:xfrm>
            <a:custGeom>
              <a:avLst/>
              <a:gdLst/>
              <a:ahLst/>
              <a:cxnLst/>
              <a:rect l="l" t="t" r="r" b="b"/>
              <a:pathLst>
                <a:path w="40991" h="56266" extrusionOk="0">
                  <a:moveTo>
                    <a:pt x="40922" y="0"/>
                  </a:moveTo>
                  <a:lnTo>
                    <a:pt x="1" y="52"/>
                  </a:lnTo>
                  <a:lnTo>
                    <a:pt x="69" y="56265"/>
                  </a:lnTo>
                  <a:lnTo>
                    <a:pt x="40990" y="56214"/>
                  </a:lnTo>
                  <a:lnTo>
                    <a:pt x="40922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chemeClr val="dk2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8" name="Google Shape;778;p39"/>
            <p:cNvSpPr/>
            <p:nvPr/>
          </p:nvSpPr>
          <p:spPr>
            <a:xfrm rot="5400000">
              <a:off x="623338" y="1471580"/>
              <a:ext cx="3565807" cy="2200423"/>
            </a:xfrm>
            <a:custGeom>
              <a:avLst/>
              <a:gdLst/>
              <a:ahLst/>
              <a:cxnLst/>
              <a:rect l="l" t="t" r="r" b="b"/>
              <a:pathLst>
                <a:path w="40991" h="56266" extrusionOk="0">
                  <a:moveTo>
                    <a:pt x="40922" y="0"/>
                  </a:moveTo>
                  <a:lnTo>
                    <a:pt x="1" y="52"/>
                  </a:lnTo>
                  <a:lnTo>
                    <a:pt x="69" y="56265"/>
                  </a:lnTo>
                  <a:lnTo>
                    <a:pt x="40990" y="56214"/>
                  </a:lnTo>
                  <a:lnTo>
                    <a:pt x="40922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79" name="Google Shape;779;p39"/>
          <p:cNvGrpSpPr/>
          <p:nvPr/>
        </p:nvGrpSpPr>
        <p:grpSpPr>
          <a:xfrm rot="-3584801">
            <a:off x="7780240" y="-52718"/>
            <a:ext cx="820039" cy="1171609"/>
            <a:chOff x="429300" y="4096370"/>
            <a:chExt cx="412866" cy="589872"/>
          </a:xfrm>
        </p:grpSpPr>
        <p:sp>
          <p:nvSpPr>
            <p:cNvPr id="780" name="Google Shape;780;p39"/>
            <p:cNvSpPr/>
            <p:nvPr/>
          </p:nvSpPr>
          <p:spPr>
            <a:xfrm>
              <a:off x="541099" y="4401859"/>
              <a:ext cx="124750" cy="103225"/>
            </a:xfrm>
            <a:custGeom>
              <a:avLst/>
              <a:gdLst/>
              <a:ahLst/>
              <a:cxnLst/>
              <a:rect l="l" t="t" r="r" b="b"/>
              <a:pathLst>
                <a:path w="4990" h="4129" extrusionOk="0">
                  <a:moveTo>
                    <a:pt x="2508" y="1"/>
                  </a:moveTo>
                  <a:cubicBezTo>
                    <a:pt x="2308" y="1"/>
                    <a:pt x="2122" y="107"/>
                    <a:pt x="2085" y="351"/>
                  </a:cubicBezTo>
                  <a:cubicBezTo>
                    <a:pt x="2034" y="727"/>
                    <a:pt x="1965" y="1188"/>
                    <a:pt x="1931" y="1666"/>
                  </a:cubicBezTo>
                  <a:cubicBezTo>
                    <a:pt x="1419" y="1769"/>
                    <a:pt x="923" y="1888"/>
                    <a:pt x="462" y="1974"/>
                  </a:cubicBezTo>
                  <a:cubicBezTo>
                    <a:pt x="0" y="2059"/>
                    <a:pt x="171" y="2691"/>
                    <a:pt x="564" y="2726"/>
                  </a:cubicBezTo>
                  <a:cubicBezTo>
                    <a:pt x="991" y="2777"/>
                    <a:pt x="1470" y="2828"/>
                    <a:pt x="1948" y="2879"/>
                  </a:cubicBezTo>
                  <a:cubicBezTo>
                    <a:pt x="2000" y="3307"/>
                    <a:pt x="2170" y="3700"/>
                    <a:pt x="2444" y="4024"/>
                  </a:cubicBezTo>
                  <a:cubicBezTo>
                    <a:pt x="2515" y="4096"/>
                    <a:pt x="2608" y="4128"/>
                    <a:pt x="2700" y="4128"/>
                  </a:cubicBezTo>
                  <a:cubicBezTo>
                    <a:pt x="2828" y="4128"/>
                    <a:pt x="2955" y="4065"/>
                    <a:pt x="3025" y="3956"/>
                  </a:cubicBezTo>
                  <a:cubicBezTo>
                    <a:pt x="3179" y="3631"/>
                    <a:pt x="3230" y="3289"/>
                    <a:pt x="3213" y="2948"/>
                  </a:cubicBezTo>
                  <a:cubicBezTo>
                    <a:pt x="3572" y="2948"/>
                    <a:pt x="3947" y="2914"/>
                    <a:pt x="4306" y="2828"/>
                  </a:cubicBezTo>
                  <a:cubicBezTo>
                    <a:pt x="4921" y="2674"/>
                    <a:pt x="4990" y="1632"/>
                    <a:pt x="4306" y="1530"/>
                  </a:cubicBezTo>
                  <a:cubicBezTo>
                    <a:pt x="4052" y="1496"/>
                    <a:pt x="3792" y="1478"/>
                    <a:pt x="3533" y="1478"/>
                  </a:cubicBezTo>
                  <a:cubicBezTo>
                    <a:pt x="3391" y="1478"/>
                    <a:pt x="3249" y="1483"/>
                    <a:pt x="3110" y="1495"/>
                  </a:cubicBezTo>
                  <a:cubicBezTo>
                    <a:pt x="3093" y="1171"/>
                    <a:pt x="3076" y="829"/>
                    <a:pt x="3059" y="487"/>
                  </a:cubicBezTo>
                  <a:cubicBezTo>
                    <a:pt x="3059" y="186"/>
                    <a:pt x="2772" y="1"/>
                    <a:pt x="250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1" name="Google Shape;781;p39"/>
            <p:cNvSpPr/>
            <p:nvPr/>
          </p:nvSpPr>
          <p:spPr>
            <a:xfrm>
              <a:off x="713241" y="4444310"/>
              <a:ext cx="128925" cy="89475"/>
            </a:xfrm>
            <a:custGeom>
              <a:avLst/>
              <a:gdLst/>
              <a:ahLst/>
              <a:cxnLst/>
              <a:rect l="l" t="t" r="r" b="b"/>
              <a:pathLst>
                <a:path w="5157" h="3579" extrusionOk="0">
                  <a:moveTo>
                    <a:pt x="2000" y="1"/>
                  </a:moveTo>
                  <a:cubicBezTo>
                    <a:pt x="1832" y="1"/>
                    <a:pt x="1675" y="95"/>
                    <a:pt x="1624" y="314"/>
                  </a:cubicBezTo>
                  <a:cubicBezTo>
                    <a:pt x="1538" y="656"/>
                    <a:pt x="1487" y="997"/>
                    <a:pt x="1453" y="1339"/>
                  </a:cubicBezTo>
                  <a:cubicBezTo>
                    <a:pt x="1180" y="1373"/>
                    <a:pt x="889" y="1390"/>
                    <a:pt x="616" y="1390"/>
                  </a:cubicBezTo>
                  <a:cubicBezTo>
                    <a:pt x="1" y="1407"/>
                    <a:pt x="18" y="2262"/>
                    <a:pt x="616" y="2330"/>
                  </a:cubicBezTo>
                  <a:cubicBezTo>
                    <a:pt x="889" y="2347"/>
                    <a:pt x="1180" y="2381"/>
                    <a:pt x="1470" y="2398"/>
                  </a:cubicBezTo>
                  <a:cubicBezTo>
                    <a:pt x="1487" y="2706"/>
                    <a:pt x="1573" y="2996"/>
                    <a:pt x="1675" y="3287"/>
                  </a:cubicBezTo>
                  <a:cubicBezTo>
                    <a:pt x="1763" y="3493"/>
                    <a:pt x="1921" y="3578"/>
                    <a:pt x="2089" y="3578"/>
                  </a:cubicBezTo>
                  <a:cubicBezTo>
                    <a:pt x="2381" y="3578"/>
                    <a:pt x="2702" y="3322"/>
                    <a:pt x="2735" y="2996"/>
                  </a:cubicBezTo>
                  <a:cubicBezTo>
                    <a:pt x="2735" y="2808"/>
                    <a:pt x="2735" y="2603"/>
                    <a:pt x="2700" y="2415"/>
                  </a:cubicBezTo>
                  <a:cubicBezTo>
                    <a:pt x="3247" y="2415"/>
                    <a:pt x="3811" y="2347"/>
                    <a:pt x="4358" y="2245"/>
                  </a:cubicBezTo>
                  <a:cubicBezTo>
                    <a:pt x="5156" y="2082"/>
                    <a:pt x="4851" y="955"/>
                    <a:pt x="4110" y="955"/>
                  </a:cubicBezTo>
                  <a:cubicBezTo>
                    <a:pt x="4074" y="955"/>
                    <a:pt x="4037" y="958"/>
                    <a:pt x="3999" y="963"/>
                  </a:cubicBezTo>
                  <a:cubicBezTo>
                    <a:pt x="3503" y="1032"/>
                    <a:pt x="3025" y="1117"/>
                    <a:pt x="2547" y="1202"/>
                  </a:cubicBezTo>
                  <a:cubicBezTo>
                    <a:pt x="2529" y="946"/>
                    <a:pt x="2512" y="690"/>
                    <a:pt x="2495" y="433"/>
                  </a:cubicBezTo>
                  <a:cubicBezTo>
                    <a:pt x="2466" y="169"/>
                    <a:pt x="2224" y="1"/>
                    <a:pt x="200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2" name="Google Shape;782;p39"/>
            <p:cNvSpPr/>
            <p:nvPr/>
          </p:nvSpPr>
          <p:spPr>
            <a:xfrm>
              <a:off x="686713" y="4593042"/>
              <a:ext cx="114925" cy="93200"/>
            </a:xfrm>
            <a:custGeom>
              <a:avLst/>
              <a:gdLst/>
              <a:ahLst/>
              <a:cxnLst/>
              <a:rect l="l" t="t" r="r" b="b"/>
              <a:pathLst>
                <a:path w="4597" h="3728" extrusionOk="0">
                  <a:moveTo>
                    <a:pt x="1824" y="0"/>
                  </a:moveTo>
                  <a:cubicBezTo>
                    <a:pt x="1686" y="0"/>
                    <a:pt x="1558" y="80"/>
                    <a:pt x="1521" y="263"/>
                  </a:cubicBezTo>
                  <a:cubicBezTo>
                    <a:pt x="1419" y="742"/>
                    <a:pt x="1367" y="1220"/>
                    <a:pt x="1367" y="1715"/>
                  </a:cubicBezTo>
                  <a:cubicBezTo>
                    <a:pt x="940" y="1767"/>
                    <a:pt x="530" y="1920"/>
                    <a:pt x="188" y="2177"/>
                  </a:cubicBezTo>
                  <a:cubicBezTo>
                    <a:pt x="0" y="2365"/>
                    <a:pt x="86" y="2689"/>
                    <a:pt x="342" y="2775"/>
                  </a:cubicBezTo>
                  <a:cubicBezTo>
                    <a:pt x="570" y="2816"/>
                    <a:pt x="797" y="2839"/>
                    <a:pt x="1029" y="2839"/>
                  </a:cubicBezTo>
                  <a:cubicBezTo>
                    <a:pt x="1180" y="2839"/>
                    <a:pt x="1332" y="2829"/>
                    <a:pt x="1487" y="2809"/>
                  </a:cubicBezTo>
                  <a:cubicBezTo>
                    <a:pt x="1521" y="3048"/>
                    <a:pt x="1607" y="3270"/>
                    <a:pt x="1692" y="3475"/>
                  </a:cubicBezTo>
                  <a:cubicBezTo>
                    <a:pt x="1777" y="3651"/>
                    <a:pt x="1943" y="3728"/>
                    <a:pt x="2115" y="3728"/>
                  </a:cubicBezTo>
                  <a:cubicBezTo>
                    <a:pt x="2394" y="3728"/>
                    <a:pt x="2687" y="3526"/>
                    <a:pt x="2666" y="3219"/>
                  </a:cubicBezTo>
                  <a:cubicBezTo>
                    <a:pt x="2666" y="3082"/>
                    <a:pt x="2649" y="2946"/>
                    <a:pt x="2615" y="2826"/>
                  </a:cubicBezTo>
                  <a:lnTo>
                    <a:pt x="2615" y="2826"/>
                  </a:lnTo>
                  <a:cubicBezTo>
                    <a:pt x="2847" y="2847"/>
                    <a:pt x="3073" y="2862"/>
                    <a:pt x="3296" y="2862"/>
                  </a:cubicBezTo>
                  <a:cubicBezTo>
                    <a:pt x="3434" y="2862"/>
                    <a:pt x="3571" y="2856"/>
                    <a:pt x="3708" y="2843"/>
                  </a:cubicBezTo>
                  <a:cubicBezTo>
                    <a:pt x="4375" y="2775"/>
                    <a:pt x="4597" y="1835"/>
                    <a:pt x="3879" y="1630"/>
                  </a:cubicBezTo>
                  <a:cubicBezTo>
                    <a:pt x="3590" y="1560"/>
                    <a:pt x="3295" y="1525"/>
                    <a:pt x="2998" y="1525"/>
                  </a:cubicBezTo>
                  <a:cubicBezTo>
                    <a:pt x="2785" y="1525"/>
                    <a:pt x="2572" y="1543"/>
                    <a:pt x="2358" y="1579"/>
                  </a:cubicBezTo>
                  <a:cubicBezTo>
                    <a:pt x="2307" y="1169"/>
                    <a:pt x="2290" y="776"/>
                    <a:pt x="2239" y="366"/>
                  </a:cubicBezTo>
                  <a:cubicBezTo>
                    <a:pt x="2209" y="141"/>
                    <a:pt x="2007" y="0"/>
                    <a:pt x="182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3" name="Google Shape;783;p39"/>
            <p:cNvSpPr/>
            <p:nvPr/>
          </p:nvSpPr>
          <p:spPr>
            <a:xfrm>
              <a:off x="599354" y="4216882"/>
              <a:ext cx="101675" cy="95125"/>
            </a:xfrm>
            <a:custGeom>
              <a:avLst/>
              <a:gdLst/>
              <a:ahLst/>
              <a:cxnLst/>
              <a:rect l="l" t="t" r="r" b="b"/>
              <a:pathLst>
                <a:path w="4067" h="3805" extrusionOk="0">
                  <a:moveTo>
                    <a:pt x="2093" y="0"/>
                  </a:moveTo>
                  <a:cubicBezTo>
                    <a:pt x="1834" y="0"/>
                    <a:pt x="1581" y="176"/>
                    <a:pt x="1572" y="532"/>
                  </a:cubicBezTo>
                  <a:cubicBezTo>
                    <a:pt x="1572" y="925"/>
                    <a:pt x="1589" y="1335"/>
                    <a:pt x="1624" y="1728"/>
                  </a:cubicBezTo>
                  <a:cubicBezTo>
                    <a:pt x="1231" y="1745"/>
                    <a:pt x="820" y="1797"/>
                    <a:pt x="428" y="1865"/>
                  </a:cubicBezTo>
                  <a:cubicBezTo>
                    <a:pt x="0" y="1933"/>
                    <a:pt x="52" y="2583"/>
                    <a:pt x="428" y="2685"/>
                  </a:cubicBezTo>
                  <a:cubicBezTo>
                    <a:pt x="872" y="2805"/>
                    <a:pt x="1333" y="2890"/>
                    <a:pt x="1794" y="2941"/>
                  </a:cubicBezTo>
                  <a:cubicBezTo>
                    <a:pt x="1846" y="3198"/>
                    <a:pt x="1965" y="3437"/>
                    <a:pt x="2136" y="3625"/>
                  </a:cubicBezTo>
                  <a:cubicBezTo>
                    <a:pt x="2246" y="3748"/>
                    <a:pt x="2390" y="3804"/>
                    <a:pt x="2533" y="3804"/>
                  </a:cubicBezTo>
                  <a:cubicBezTo>
                    <a:pt x="2769" y="3804"/>
                    <a:pt x="3002" y="3651"/>
                    <a:pt x="3076" y="3386"/>
                  </a:cubicBezTo>
                  <a:cubicBezTo>
                    <a:pt x="3093" y="3266"/>
                    <a:pt x="3093" y="3146"/>
                    <a:pt x="3093" y="3010"/>
                  </a:cubicBezTo>
                  <a:lnTo>
                    <a:pt x="3264" y="3010"/>
                  </a:lnTo>
                  <a:cubicBezTo>
                    <a:pt x="4067" y="3010"/>
                    <a:pt x="4033" y="1848"/>
                    <a:pt x="3247" y="1762"/>
                  </a:cubicBezTo>
                  <a:cubicBezTo>
                    <a:pt x="3110" y="1745"/>
                    <a:pt x="2956" y="1745"/>
                    <a:pt x="2802" y="1728"/>
                  </a:cubicBezTo>
                  <a:cubicBezTo>
                    <a:pt x="2734" y="1335"/>
                    <a:pt x="2683" y="925"/>
                    <a:pt x="2649" y="532"/>
                  </a:cubicBezTo>
                  <a:cubicBezTo>
                    <a:pt x="2623" y="180"/>
                    <a:pt x="2355" y="0"/>
                    <a:pt x="20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4" name="Google Shape;784;p39"/>
            <p:cNvSpPr/>
            <p:nvPr/>
          </p:nvSpPr>
          <p:spPr>
            <a:xfrm>
              <a:off x="449081" y="4096370"/>
              <a:ext cx="96150" cy="95600"/>
            </a:xfrm>
            <a:custGeom>
              <a:avLst/>
              <a:gdLst/>
              <a:ahLst/>
              <a:cxnLst/>
              <a:rect l="l" t="t" r="r" b="b"/>
              <a:pathLst>
                <a:path w="3846" h="3824" extrusionOk="0">
                  <a:moveTo>
                    <a:pt x="2266" y="0"/>
                  </a:moveTo>
                  <a:cubicBezTo>
                    <a:pt x="2054" y="0"/>
                    <a:pt x="1856" y="115"/>
                    <a:pt x="1812" y="374"/>
                  </a:cubicBezTo>
                  <a:cubicBezTo>
                    <a:pt x="1778" y="647"/>
                    <a:pt x="1727" y="938"/>
                    <a:pt x="1692" y="1228"/>
                  </a:cubicBezTo>
                  <a:cubicBezTo>
                    <a:pt x="1282" y="1245"/>
                    <a:pt x="872" y="1314"/>
                    <a:pt x="479" y="1433"/>
                  </a:cubicBezTo>
                  <a:cubicBezTo>
                    <a:pt x="103" y="1587"/>
                    <a:pt x="1" y="2185"/>
                    <a:pt x="479" y="2288"/>
                  </a:cubicBezTo>
                  <a:cubicBezTo>
                    <a:pt x="766" y="2340"/>
                    <a:pt x="1064" y="2362"/>
                    <a:pt x="1363" y="2362"/>
                  </a:cubicBezTo>
                  <a:cubicBezTo>
                    <a:pt x="1456" y="2362"/>
                    <a:pt x="1548" y="2360"/>
                    <a:pt x="1641" y="2356"/>
                  </a:cubicBezTo>
                  <a:cubicBezTo>
                    <a:pt x="1641" y="2766"/>
                    <a:pt x="1727" y="3159"/>
                    <a:pt x="1897" y="3535"/>
                  </a:cubicBezTo>
                  <a:cubicBezTo>
                    <a:pt x="1995" y="3731"/>
                    <a:pt x="2207" y="3824"/>
                    <a:pt x="2418" y="3824"/>
                  </a:cubicBezTo>
                  <a:cubicBezTo>
                    <a:pt x="2685" y="3824"/>
                    <a:pt x="2953" y="3675"/>
                    <a:pt x="2991" y="3398"/>
                  </a:cubicBezTo>
                  <a:cubicBezTo>
                    <a:pt x="3025" y="3074"/>
                    <a:pt x="3025" y="2749"/>
                    <a:pt x="2974" y="2424"/>
                  </a:cubicBezTo>
                  <a:lnTo>
                    <a:pt x="3025" y="2424"/>
                  </a:lnTo>
                  <a:cubicBezTo>
                    <a:pt x="3845" y="2407"/>
                    <a:pt x="3794" y="1262"/>
                    <a:pt x="3025" y="1177"/>
                  </a:cubicBezTo>
                  <a:lnTo>
                    <a:pt x="2871" y="1177"/>
                  </a:lnTo>
                  <a:cubicBezTo>
                    <a:pt x="2871" y="972"/>
                    <a:pt x="2854" y="733"/>
                    <a:pt x="2854" y="528"/>
                  </a:cubicBezTo>
                  <a:cubicBezTo>
                    <a:pt x="2845" y="198"/>
                    <a:pt x="2543" y="0"/>
                    <a:pt x="22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5" name="Google Shape;785;p39"/>
            <p:cNvSpPr/>
            <p:nvPr/>
          </p:nvSpPr>
          <p:spPr>
            <a:xfrm>
              <a:off x="429300" y="4297650"/>
              <a:ext cx="113925" cy="83825"/>
            </a:xfrm>
            <a:custGeom>
              <a:avLst/>
              <a:gdLst/>
              <a:ahLst/>
              <a:cxnLst/>
              <a:rect l="l" t="t" r="r" b="b"/>
              <a:pathLst>
                <a:path w="4557" h="3353" extrusionOk="0">
                  <a:moveTo>
                    <a:pt x="2160" y="0"/>
                  </a:moveTo>
                  <a:cubicBezTo>
                    <a:pt x="1938" y="0"/>
                    <a:pt x="1714" y="145"/>
                    <a:pt x="1733" y="410"/>
                  </a:cubicBezTo>
                  <a:cubicBezTo>
                    <a:pt x="1768" y="615"/>
                    <a:pt x="1768" y="820"/>
                    <a:pt x="1785" y="1008"/>
                  </a:cubicBezTo>
                  <a:cubicBezTo>
                    <a:pt x="1375" y="1008"/>
                    <a:pt x="982" y="1008"/>
                    <a:pt x="571" y="991"/>
                  </a:cubicBezTo>
                  <a:cubicBezTo>
                    <a:pt x="561" y="990"/>
                    <a:pt x="551" y="990"/>
                    <a:pt x="541" y="990"/>
                  </a:cubicBezTo>
                  <a:cubicBezTo>
                    <a:pt x="89" y="990"/>
                    <a:pt x="1" y="1728"/>
                    <a:pt x="469" y="1828"/>
                  </a:cubicBezTo>
                  <a:cubicBezTo>
                    <a:pt x="896" y="1914"/>
                    <a:pt x="1323" y="1999"/>
                    <a:pt x="1768" y="2050"/>
                  </a:cubicBezTo>
                  <a:cubicBezTo>
                    <a:pt x="1716" y="2341"/>
                    <a:pt x="1716" y="2665"/>
                    <a:pt x="1768" y="2973"/>
                  </a:cubicBezTo>
                  <a:cubicBezTo>
                    <a:pt x="1816" y="3238"/>
                    <a:pt x="2012" y="3352"/>
                    <a:pt x="2223" y="3352"/>
                  </a:cubicBezTo>
                  <a:cubicBezTo>
                    <a:pt x="2461" y="3352"/>
                    <a:pt x="2719" y="3208"/>
                    <a:pt x="2810" y="2973"/>
                  </a:cubicBezTo>
                  <a:cubicBezTo>
                    <a:pt x="2895" y="2700"/>
                    <a:pt x="2929" y="2426"/>
                    <a:pt x="2912" y="2170"/>
                  </a:cubicBezTo>
                  <a:lnTo>
                    <a:pt x="2912" y="2170"/>
                  </a:lnTo>
                  <a:cubicBezTo>
                    <a:pt x="3169" y="2187"/>
                    <a:pt x="3442" y="2187"/>
                    <a:pt x="3715" y="2204"/>
                  </a:cubicBezTo>
                  <a:cubicBezTo>
                    <a:pt x="3720" y="2204"/>
                    <a:pt x="3726" y="2204"/>
                    <a:pt x="3731" y="2204"/>
                  </a:cubicBezTo>
                  <a:cubicBezTo>
                    <a:pt x="4556" y="2204"/>
                    <a:pt x="4533" y="883"/>
                    <a:pt x="3797" y="883"/>
                  </a:cubicBezTo>
                  <a:cubicBezTo>
                    <a:pt x="3771" y="883"/>
                    <a:pt x="3744" y="885"/>
                    <a:pt x="3715" y="889"/>
                  </a:cubicBezTo>
                  <a:cubicBezTo>
                    <a:pt x="3391" y="923"/>
                    <a:pt x="3066" y="957"/>
                    <a:pt x="2741" y="974"/>
                  </a:cubicBezTo>
                  <a:cubicBezTo>
                    <a:pt x="2673" y="735"/>
                    <a:pt x="2622" y="496"/>
                    <a:pt x="2571" y="290"/>
                  </a:cubicBezTo>
                  <a:cubicBezTo>
                    <a:pt x="2517" y="93"/>
                    <a:pt x="2339" y="0"/>
                    <a:pt x="216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86" name="Google Shape;786;p39"/>
          <p:cNvGrpSpPr/>
          <p:nvPr/>
        </p:nvGrpSpPr>
        <p:grpSpPr>
          <a:xfrm>
            <a:off x="8184179" y="4337241"/>
            <a:ext cx="859911" cy="696911"/>
            <a:chOff x="71542" y="94405"/>
            <a:chExt cx="708096" cy="573872"/>
          </a:xfrm>
        </p:grpSpPr>
        <p:sp>
          <p:nvSpPr>
            <p:cNvPr id="787" name="Google Shape;787;p39"/>
            <p:cNvSpPr/>
            <p:nvPr/>
          </p:nvSpPr>
          <p:spPr>
            <a:xfrm>
              <a:off x="451751" y="112297"/>
              <a:ext cx="314629" cy="305984"/>
            </a:xfrm>
            <a:custGeom>
              <a:avLst/>
              <a:gdLst/>
              <a:ahLst/>
              <a:cxnLst/>
              <a:rect l="l" t="t" r="r" b="b"/>
              <a:pathLst>
                <a:path w="7337" h="7135" extrusionOk="0">
                  <a:moveTo>
                    <a:pt x="4015" y="0"/>
                  </a:moveTo>
                  <a:cubicBezTo>
                    <a:pt x="3776" y="0"/>
                    <a:pt x="3543" y="161"/>
                    <a:pt x="3469" y="419"/>
                  </a:cubicBezTo>
                  <a:cubicBezTo>
                    <a:pt x="3340" y="370"/>
                    <a:pt x="3204" y="343"/>
                    <a:pt x="3070" y="343"/>
                  </a:cubicBezTo>
                  <a:cubicBezTo>
                    <a:pt x="2974" y="343"/>
                    <a:pt x="2878" y="357"/>
                    <a:pt x="2786" y="385"/>
                  </a:cubicBezTo>
                  <a:cubicBezTo>
                    <a:pt x="2444" y="471"/>
                    <a:pt x="2307" y="864"/>
                    <a:pt x="2205" y="1257"/>
                  </a:cubicBezTo>
                  <a:cubicBezTo>
                    <a:pt x="1965" y="1274"/>
                    <a:pt x="1760" y="1427"/>
                    <a:pt x="1692" y="1667"/>
                  </a:cubicBezTo>
                  <a:cubicBezTo>
                    <a:pt x="1658" y="1837"/>
                    <a:pt x="1641" y="1991"/>
                    <a:pt x="1641" y="2162"/>
                  </a:cubicBezTo>
                  <a:cubicBezTo>
                    <a:pt x="1603" y="2155"/>
                    <a:pt x="1566" y="2151"/>
                    <a:pt x="1530" y="2151"/>
                  </a:cubicBezTo>
                  <a:cubicBezTo>
                    <a:pt x="1232" y="2151"/>
                    <a:pt x="974" y="2389"/>
                    <a:pt x="974" y="2709"/>
                  </a:cubicBezTo>
                  <a:lnTo>
                    <a:pt x="974" y="3409"/>
                  </a:lnTo>
                  <a:cubicBezTo>
                    <a:pt x="872" y="3341"/>
                    <a:pt x="752" y="3273"/>
                    <a:pt x="667" y="3204"/>
                  </a:cubicBezTo>
                  <a:cubicBezTo>
                    <a:pt x="600" y="3169"/>
                    <a:pt x="528" y="3153"/>
                    <a:pt x="458" y="3153"/>
                  </a:cubicBezTo>
                  <a:cubicBezTo>
                    <a:pt x="223" y="3153"/>
                    <a:pt x="1" y="3335"/>
                    <a:pt x="1" y="3597"/>
                  </a:cubicBezTo>
                  <a:cubicBezTo>
                    <a:pt x="52" y="4178"/>
                    <a:pt x="206" y="4759"/>
                    <a:pt x="445" y="5306"/>
                  </a:cubicBezTo>
                  <a:cubicBezTo>
                    <a:pt x="481" y="5379"/>
                    <a:pt x="538" y="5409"/>
                    <a:pt x="596" y="5409"/>
                  </a:cubicBezTo>
                  <a:cubicBezTo>
                    <a:pt x="700" y="5409"/>
                    <a:pt x="810" y="5313"/>
                    <a:pt x="821" y="5203"/>
                  </a:cubicBezTo>
                  <a:cubicBezTo>
                    <a:pt x="855" y="4964"/>
                    <a:pt x="855" y="4742"/>
                    <a:pt x="855" y="4503"/>
                  </a:cubicBezTo>
                  <a:cubicBezTo>
                    <a:pt x="940" y="4571"/>
                    <a:pt x="1009" y="4657"/>
                    <a:pt x="1077" y="4742"/>
                  </a:cubicBezTo>
                  <a:cubicBezTo>
                    <a:pt x="1094" y="4776"/>
                    <a:pt x="1111" y="4811"/>
                    <a:pt x="1145" y="4828"/>
                  </a:cubicBezTo>
                  <a:cubicBezTo>
                    <a:pt x="1077" y="4913"/>
                    <a:pt x="1077" y="5033"/>
                    <a:pt x="1111" y="5135"/>
                  </a:cubicBezTo>
                  <a:cubicBezTo>
                    <a:pt x="1197" y="5357"/>
                    <a:pt x="1299" y="5596"/>
                    <a:pt x="1419" y="5802"/>
                  </a:cubicBezTo>
                  <a:cubicBezTo>
                    <a:pt x="1462" y="5933"/>
                    <a:pt x="1593" y="6014"/>
                    <a:pt x="1726" y="6014"/>
                  </a:cubicBezTo>
                  <a:cubicBezTo>
                    <a:pt x="1749" y="6014"/>
                    <a:pt x="1772" y="6012"/>
                    <a:pt x="1795" y="6007"/>
                  </a:cubicBezTo>
                  <a:cubicBezTo>
                    <a:pt x="2119" y="6331"/>
                    <a:pt x="2461" y="6622"/>
                    <a:pt x="2751" y="6980"/>
                  </a:cubicBezTo>
                  <a:cubicBezTo>
                    <a:pt x="2850" y="7089"/>
                    <a:pt x="2969" y="7135"/>
                    <a:pt x="3086" y="7135"/>
                  </a:cubicBezTo>
                  <a:cubicBezTo>
                    <a:pt x="3394" y="7135"/>
                    <a:pt x="3692" y="6819"/>
                    <a:pt x="3606" y="6485"/>
                  </a:cubicBezTo>
                  <a:cubicBezTo>
                    <a:pt x="3572" y="6314"/>
                    <a:pt x="3537" y="6126"/>
                    <a:pt x="3503" y="5955"/>
                  </a:cubicBezTo>
                  <a:lnTo>
                    <a:pt x="3503" y="5955"/>
                  </a:lnTo>
                  <a:cubicBezTo>
                    <a:pt x="3657" y="6075"/>
                    <a:pt x="3811" y="6194"/>
                    <a:pt x="3947" y="6314"/>
                  </a:cubicBezTo>
                  <a:cubicBezTo>
                    <a:pt x="4068" y="6430"/>
                    <a:pt x="4214" y="6481"/>
                    <a:pt x="4357" y="6481"/>
                  </a:cubicBezTo>
                  <a:cubicBezTo>
                    <a:pt x="4657" y="6481"/>
                    <a:pt x="4944" y="6252"/>
                    <a:pt x="4956" y="5904"/>
                  </a:cubicBezTo>
                  <a:lnTo>
                    <a:pt x="4956" y="5648"/>
                  </a:lnTo>
                  <a:cubicBezTo>
                    <a:pt x="5024" y="5648"/>
                    <a:pt x="5092" y="5614"/>
                    <a:pt x="5161" y="5579"/>
                  </a:cubicBezTo>
                  <a:cubicBezTo>
                    <a:pt x="5297" y="5511"/>
                    <a:pt x="5400" y="5374"/>
                    <a:pt x="5468" y="5238"/>
                  </a:cubicBezTo>
                  <a:cubicBezTo>
                    <a:pt x="5554" y="5306"/>
                    <a:pt x="5639" y="5374"/>
                    <a:pt x="5707" y="5443"/>
                  </a:cubicBezTo>
                  <a:cubicBezTo>
                    <a:pt x="5827" y="5562"/>
                    <a:pt x="5998" y="5614"/>
                    <a:pt x="6152" y="5614"/>
                  </a:cubicBezTo>
                  <a:cubicBezTo>
                    <a:pt x="6271" y="5767"/>
                    <a:pt x="6408" y="5904"/>
                    <a:pt x="6562" y="6041"/>
                  </a:cubicBezTo>
                  <a:cubicBezTo>
                    <a:pt x="6645" y="6115"/>
                    <a:pt x="6742" y="6148"/>
                    <a:pt x="6838" y="6148"/>
                  </a:cubicBezTo>
                  <a:cubicBezTo>
                    <a:pt x="7094" y="6148"/>
                    <a:pt x="7337" y="5912"/>
                    <a:pt x="7262" y="5614"/>
                  </a:cubicBezTo>
                  <a:cubicBezTo>
                    <a:pt x="7108" y="4981"/>
                    <a:pt x="6852" y="4366"/>
                    <a:pt x="6493" y="3819"/>
                  </a:cubicBezTo>
                  <a:cubicBezTo>
                    <a:pt x="6377" y="3623"/>
                    <a:pt x="6176" y="3524"/>
                    <a:pt x="5972" y="3524"/>
                  </a:cubicBezTo>
                  <a:cubicBezTo>
                    <a:pt x="5787" y="3524"/>
                    <a:pt x="5598" y="3606"/>
                    <a:pt x="5468" y="3768"/>
                  </a:cubicBezTo>
                  <a:cubicBezTo>
                    <a:pt x="5383" y="3717"/>
                    <a:pt x="5297" y="3666"/>
                    <a:pt x="5195" y="3614"/>
                  </a:cubicBezTo>
                  <a:cubicBezTo>
                    <a:pt x="5107" y="3564"/>
                    <a:pt x="5005" y="3541"/>
                    <a:pt x="4902" y="3541"/>
                  </a:cubicBezTo>
                  <a:cubicBezTo>
                    <a:pt x="4582" y="3541"/>
                    <a:pt x="4250" y="3766"/>
                    <a:pt x="4289" y="4127"/>
                  </a:cubicBezTo>
                  <a:cubicBezTo>
                    <a:pt x="4289" y="4212"/>
                    <a:pt x="4306" y="4298"/>
                    <a:pt x="4323" y="4383"/>
                  </a:cubicBezTo>
                  <a:cubicBezTo>
                    <a:pt x="4101" y="4418"/>
                    <a:pt x="3913" y="4571"/>
                    <a:pt x="3828" y="4776"/>
                  </a:cubicBezTo>
                  <a:cubicBezTo>
                    <a:pt x="3606" y="4623"/>
                    <a:pt x="3367" y="4452"/>
                    <a:pt x="3161" y="4264"/>
                  </a:cubicBezTo>
                  <a:cubicBezTo>
                    <a:pt x="3046" y="4153"/>
                    <a:pt x="2910" y="4105"/>
                    <a:pt x="2777" y="4105"/>
                  </a:cubicBezTo>
                  <a:cubicBezTo>
                    <a:pt x="2439" y="4105"/>
                    <a:pt x="2124" y="4418"/>
                    <a:pt x="2222" y="4811"/>
                  </a:cubicBezTo>
                  <a:cubicBezTo>
                    <a:pt x="2256" y="4964"/>
                    <a:pt x="2290" y="5101"/>
                    <a:pt x="2307" y="5238"/>
                  </a:cubicBezTo>
                  <a:cubicBezTo>
                    <a:pt x="2170" y="5101"/>
                    <a:pt x="2034" y="4947"/>
                    <a:pt x="1897" y="4811"/>
                  </a:cubicBezTo>
                  <a:cubicBezTo>
                    <a:pt x="1983" y="4708"/>
                    <a:pt x="2017" y="4605"/>
                    <a:pt x="2034" y="4486"/>
                  </a:cubicBezTo>
                  <a:cubicBezTo>
                    <a:pt x="2051" y="4144"/>
                    <a:pt x="2051" y="3819"/>
                    <a:pt x="2051" y="3495"/>
                  </a:cubicBezTo>
                  <a:cubicBezTo>
                    <a:pt x="2188" y="3478"/>
                    <a:pt x="2307" y="3427"/>
                    <a:pt x="2410" y="3324"/>
                  </a:cubicBezTo>
                  <a:cubicBezTo>
                    <a:pt x="2563" y="3102"/>
                    <a:pt x="2666" y="2828"/>
                    <a:pt x="2683" y="2555"/>
                  </a:cubicBezTo>
                  <a:cubicBezTo>
                    <a:pt x="2888" y="2504"/>
                    <a:pt x="3059" y="2350"/>
                    <a:pt x="3127" y="2145"/>
                  </a:cubicBezTo>
                  <a:cubicBezTo>
                    <a:pt x="3196" y="1957"/>
                    <a:pt x="3264" y="1786"/>
                    <a:pt x="3315" y="1598"/>
                  </a:cubicBezTo>
                  <a:cubicBezTo>
                    <a:pt x="3418" y="1684"/>
                    <a:pt x="3520" y="1752"/>
                    <a:pt x="3537" y="1769"/>
                  </a:cubicBezTo>
                  <a:cubicBezTo>
                    <a:pt x="3632" y="1820"/>
                    <a:pt x="3734" y="1845"/>
                    <a:pt x="3833" y="1845"/>
                  </a:cubicBezTo>
                  <a:cubicBezTo>
                    <a:pt x="4002" y="1845"/>
                    <a:pt x="4164" y="1772"/>
                    <a:pt x="4272" y="1632"/>
                  </a:cubicBezTo>
                  <a:cubicBezTo>
                    <a:pt x="4289" y="1632"/>
                    <a:pt x="4306" y="1650"/>
                    <a:pt x="4323" y="1650"/>
                  </a:cubicBezTo>
                  <a:cubicBezTo>
                    <a:pt x="4392" y="1694"/>
                    <a:pt x="4467" y="1714"/>
                    <a:pt x="4542" y="1714"/>
                  </a:cubicBezTo>
                  <a:cubicBezTo>
                    <a:pt x="4728" y="1714"/>
                    <a:pt x="4907" y="1588"/>
                    <a:pt x="4956" y="1393"/>
                  </a:cubicBezTo>
                  <a:cubicBezTo>
                    <a:pt x="5075" y="812"/>
                    <a:pt x="4785" y="385"/>
                    <a:pt x="4289" y="78"/>
                  </a:cubicBezTo>
                  <a:cubicBezTo>
                    <a:pt x="4203" y="25"/>
                    <a:pt x="4108" y="0"/>
                    <a:pt x="401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788" name="Google Shape;788;p39"/>
            <p:cNvGrpSpPr/>
            <p:nvPr/>
          </p:nvGrpSpPr>
          <p:grpSpPr>
            <a:xfrm>
              <a:off x="71542" y="94405"/>
              <a:ext cx="708096" cy="573872"/>
              <a:chOff x="166625" y="89475"/>
              <a:chExt cx="648855" cy="525813"/>
            </a:xfrm>
          </p:grpSpPr>
          <p:sp>
            <p:nvSpPr>
              <p:cNvPr id="789" name="Google Shape;789;p39"/>
              <p:cNvSpPr/>
              <p:nvPr/>
            </p:nvSpPr>
            <p:spPr>
              <a:xfrm>
                <a:off x="182835" y="329968"/>
                <a:ext cx="275820" cy="115404"/>
              </a:xfrm>
              <a:custGeom>
                <a:avLst/>
                <a:gdLst/>
                <a:ahLst/>
                <a:cxnLst/>
                <a:rect l="l" t="t" r="r" b="b"/>
                <a:pathLst>
                  <a:path w="6432" h="2691" extrusionOk="0">
                    <a:moveTo>
                      <a:pt x="5919" y="1"/>
                    </a:moveTo>
                    <a:cubicBezTo>
                      <a:pt x="5628" y="18"/>
                      <a:pt x="5543" y="138"/>
                      <a:pt x="5304" y="274"/>
                    </a:cubicBezTo>
                    <a:cubicBezTo>
                      <a:pt x="5151" y="382"/>
                      <a:pt x="4956" y="422"/>
                      <a:pt x="4750" y="422"/>
                    </a:cubicBezTo>
                    <a:cubicBezTo>
                      <a:pt x="4400" y="422"/>
                      <a:pt x="4017" y="309"/>
                      <a:pt x="3749" y="223"/>
                    </a:cubicBezTo>
                    <a:cubicBezTo>
                      <a:pt x="3706" y="213"/>
                      <a:pt x="3662" y="208"/>
                      <a:pt x="3620" y="208"/>
                    </a:cubicBezTo>
                    <a:cubicBezTo>
                      <a:pt x="3376" y="208"/>
                      <a:pt x="3155" y="366"/>
                      <a:pt x="3083" y="599"/>
                    </a:cubicBezTo>
                    <a:cubicBezTo>
                      <a:pt x="2895" y="479"/>
                      <a:pt x="2724" y="343"/>
                      <a:pt x="2553" y="206"/>
                    </a:cubicBezTo>
                    <a:cubicBezTo>
                      <a:pt x="2446" y="109"/>
                      <a:pt x="2316" y="66"/>
                      <a:pt x="2187" y="66"/>
                    </a:cubicBezTo>
                    <a:cubicBezTo>
                      <a:pt x="1864" y="66"/>
                      <a:pt x="1554" y="340"/>
                      <a:pt x="1664" y="719"/>
                    </a:cubicBezTo>
                    <a:cubicBezTo>
                      <a:pt x="1699" y="821"/>
                      <a:pt x="1716" y="924"/>
                      <a:pt x="1733" y="1009"/>
                    </a:cubicBezTo>
                    <a:lnTo>
                      <a:pt x="1647" y="941"/>
                    </a:lnTo>
                    <a:cubicBezTo>
                      <a:pt x="1553" y="838"/>
                      <a:pt x="1425" y="787"/>
                      <a:pt x="1295" y="787"/>
                    </a:cubicBezTo>
                    <a:cubicBezTo>
                      <a:pt x="1165" y="787"/>
                      <a:pt x="1032" y="838"/>
                      <a:pt x="930" y="941"/>
                    </a:cubicBezTo>
                    <a:cubicBezTo>
                      <a:pt x="844" y="1026"/>
                      <a:pt x="776" y="1129"/>
                      <a:pt x="725" y="1231"/>
                    </a:cubicBezTo>
                    <a:lnTo>
                      <a:pt x="708" y="1231"/>
                    </a:lnTo>
                    <a:cubicBezTo>
                      <a:pt x="670" y="1222"/>
                      <a:pt x="633" y="1218"/>
                      <a:pt x="597" y="1218"/>
                    </a:cubicBezTo>
                    <a:cubicBezTo>
                      <a:pt x="231" y="1218"/>
                      <a:pt x="0" y="1670"/>
                      <a:pt x="280" y="1966"/>
                    </a:cubicBezTo>
                    <a:cubicBezTo>
                      <a:pt x="383" y="2068"/>
                      <a:pt x="468" y="2154"/>
                      <a:pt x="571" y="2239"/>
                    </a:cubicBezTo>
                    <a:cubicBezTo>
                      <a:pt x="622" y="2308"/>
                      <a:pt x="656" y="2376"/>
                      <a:pt x="691" y="2444"/>
                    </a:cubicBezTo>
                    <a:cubicBezTo>
                      <a:pt x="775" y="2585"/>
                      <a:pt x="929" y="2680"/>
                      <a:pt x="1096" y="2680"/>
                    </a:cubicBezTo>
                    <a:cubicBezTo>
                      <a:pt x="1131" y="2680"/>
                      <a:pt x="1167" y="2675"/>
                      <a:pt x="1203" y="2666"/>
                    </a:cubicBezTo>
                    <a:cubicBezTo>
                      <a:pt x="1243" y="2683"/>
                      <a:pt x="1283" y="2691"/>
                      <a:pt x="1321" y="2691"/>
                    </a:cubicBezTo>
                    <a:cubicBezTo>
                      <a:pt x="1517" y="2691"/>
                      <a:pt x="1682" y="2496"/>
                      <a:pt x="1596" y="2325"/>
                    </a:cubicBezTo>
                    <a:cubicBezTo>
                      <a:pt x="1613" y="2273"/>
                      <a:pt x="1613" y="2239"/>
                      <a:pt x="1613" y="2188"/>
                    </a:cubicBezTo>
                    <a:cubicBezTo>
                      <a:pt x="1852" y="2342"/>
                      <a:pt x="2126" y="2461"/>
                      <a:pt x="2399" y="2513"/>
                    </a:cubicBezTo>
                    <a:cubicBezTo>
                      <a:pt x="2428" y="2517"/>
                      <a:pt x="2458" y="2519"/>
                      <a:pt x="2487" y="2519"/>
                    </a:cubicBezTo>
                    <a:cubicBezTo>
                      <a:pt x="2821" y="2519"/>
                      <a:pt x="3158" y="2257"/>
                      <a:pt x="3048" y="1880"/>
                    </a:cubicBezTo>
                    <a:lnTo>
                      <a:pt x="3048" y="1880"/>
                    </a:lnTo>
                    <a:cubicBezTo>
                      <a:pt x="3100" y="1932"/>
                      <a:pt x="3168" y="1983"/>
                      <a:pt x="3236" y="2051"/>
                    </a:cubicBezTo>
                    <a:cubicBezTo>
                      <a:pt x="3345" y="2154"/>
                      <a:pt x="3475" y="2200"/>
                      <a:pt x="3604" y="2200"/>
                    </a:cubicBezTo>
                    <a:cubicBezTo>
                      <a:pt x="3880" y="2200"/>
                      <a:pt x="4147" y="1985"/>
                      <a:pt x="4159" y="1658"/>
                    </a:cubicBezTo>
                    <a:lnTo>
                      <a:pt x="4159" y="1453"/>
                    </a:lnTo>
                    <a:cubicBezTo>
                      <a:pt x="4364" y="1486"/>
                      <a:pt x="4575" y="1506"/>
                      <a:pt x="4783" y="1506"/>
                    </a:cubicBezTo>
                    <a:cubicBezTo>
                      <a:pt x="5341" y="1506"/>
                      <a:pt x="5883" y="1363"/>
                      <a:pt x="6244" y="941"/>
                    </a:cubicBezTo>
                    <a:cubicBezTo>
                      <a:pt x="6414" y="753"/>
                      <a:pt x="6432" y="496"/>
                      <a:pt x="6312" y="274"/>
                    </a:cubicBezTo>
                    <a:lnTo>
                      <a:pt x="6278" y="206"/>
                    </a:lnTo>
                    <a:cubicBezTo>
                      <a:pt x="6192" y="69"/>
                      <a:pt x="6056" y="1"/>
                      <a:pt x="591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90" name="Google Shape;790;p39"/>
              <p:cNvSpPr/>
              <p:nvPr/>
            </p:nvSpPr>
            <p:spPr>
              <a:xfrm>
                <a:off x="341632" y="394766"/>
                <a:ext cx="140483" cy="201259"/>
              </a:xfrm>
              <a:custGeom>
                <a:avLst/>
                <a:gdLst/>
                <a:ahLst/>
                <a:cxnLst/>
                <a:rect l="l" t="t" r="r" b="b"/>
                <a:pathLst>
                  <a:path w="3276" h="4693" extrusionOk="0">
                    <a:moveTo>
                      <a:pt x="2563" y="0"/>
                    </a:moveTo>
                    <a:cubicBezTo>
                      <a:pt x="2298" y="0"/>
                      <a:pt x="2108" y="237"/>
                      <a:pt x="1977" y="523"/>
                    </a:cubicBezTo>
                    <a:cubicBezTo>
                      <a:pt x="1895" y="490"/>
                      <a:pt x="1809" y="475"/>
                      <a:pt x="1724" y="475"/>
                    </a:cubicBezTo>
                    <a:cubicBezTo>
                      <a:pt x="1543" y="475"/>
                      <a:pt x="1364" y="544"/>
                      <a:pt x="1225" y="660"/>
                    </a:cubicBezTo>
                    <a:cubicBezTo>
                      <a:pt x="1201" y="657"/>
                      <a:pt x="1177" y="655"/>
                      <a:pt x="1153" y="655"/>
                    </a:cubicBezTo>
                    <a:cubicBezTo>
                      <a:pt x="793" y="655"/>
                      <a:pt x="514" y="1008"/>
                      <a:pt x="610" y="1360"/>
                    </a:cubicBezTo>
                    <a:cubicBezTo>
                      <a:pt x="661" y="1514"/>
                      <a:pt x="695" y="1651"/>
                      <a:pt x="729" y="1788"/>
                    </a:cubicBezTo>
                    <a:cubicBezTo>
                      <a:pt x="644" y="1724"/>
                      <a:pt x="540" y="1693"/>
                      <a:pt x="439" y="1693"/>
                    </a:cubicBezTo>
                    <a:cubicBezTo>
                      <a:pt x="215" y="1693"/>
                      <a:pt x="0" y="1842"/>
                      <a:pt x="12" y="2112"/>
                    </a:cubicBezTo>
                    <a:cubicBezTo>
                      <a:pt x="12" y="2915"/>
                      <a:pt x="131" y="3718"/>
                      <a:pt x="336" y="4487"/>
                    </a:cubicBezTo>
                    <a:cubicBezTo>
                      <a:pt x="384" y="4631"/>
                      <a:pt x="490" y="4693"/>
                      <a:pt x="596" y="4693"/>
                    </a:cubicBezTo>
                    <a:cubicBezTo>
                      <a:pt x="755" y="4693"/>
                      <a:pt x="914" y="4555"/>
                      <a:pt x="883" y="4351"/>
                    </a:cubicBezTo>
                    <a:cubicBezTo>
                      <a:pt x="832" y="3923"/>
                      <a:pt x="815" y="3513"/>
                      <a:pt x="832" y="3086"/>
                    </a:cubicBezTo>
                    <a:lnTo>
                      <a:pt x="832" y="3086"/>
                    </a:lnTo>
                    <a:cubicBezTo>
                      <a:pt x="917" y="3189"/>
                      <a:pt x="1003" y="3308"/>
                      <a:pt x="1071" y="3428"/>
                    </a:cubicBezTo>
                    <a:cubicBezTo>
                      <a:pt x="1170" y="3602"/>
                      <a:pt x="1317" y="3675"/>
                      <a:pt x="1466" y="3675"/>
                    </a:cubicBezTo>
                    <a:cubicBezTo>
                      <a:pt x="1754" y="3675"/>
                      <a:pt x="2044" y="3396"/>
                      <a:pt x="1977" y="3035"/>
                    </a:cubicBezTo>
                    <a:cubicBezTo>
                      <a:pt x="1925" y="2744"/>
                      <a:pt x="1891" y="2437"/>
                      <a:pt x="1857" y="2129"/>
                    </a:cubicBezTo>
                    <a:cubicBezTo>
                      <a:pt x="2011" y="2061"/>
                      <a:pt x="2148" y="1924"/>
                      <a:pt x="2199" y="1771"/>
                    </a:cubicBezTo>
                    <a:lnTo>
                      <a:pt x="2233" y="1771"/>
                    </a:lnTo>
                    <a:cubicBezTo>
                      <a:pt x="2278" y="1781"/>
                      <a:pt x="2322" y="1786"/>
                      <a:pt x="2366" y="1786"/>
                    </a:cubicBezTo>
                    <a:cubicBezTo>
                      <a:pt x="2676" y="1786"/>
                      <a:pt x="2953" y="1536"/>
                      <a:pt x="2968" y="1207"/>
                    </a:cubicBezTo>
                    <a:cubicBezTo>
                      <a:pt x="2951" y="1087"/>
                      <a:pt x="2968" y="950"/>
                      <a:pt x="3002" y="831"/>
                    </a:cubicBezTo>
                    <a:lnTo>
                      <a:pt x="3036" y="797"/>
                    </a:lnTo>
                    <a:cubicBezTo>
                      <a:pt x="3275" y="626"/>
                      <a:pt x="3156" y="284"/>
                      <a:pt x="2951" y="147"/>
                    </a:cubicBezTo>
                    <a:cubicBezTo>
                      <a:pt x="2806" y="44"/>
                      <a:pt x="2678" y="0"/>
                      <a:pt x="256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91" name="Google Shape;791;p39"/>
              <p:cNvSpPr/>
              <p:nvPr/>
            </p:nvSpPr>
            <p:spPr>
              <a:xfrm>
                <a:off x="166625" y="89475"/>
                <a:ext cx="648855" cy="525813"/>
              </a:xfrm>
              <a:custGeom>
                <a:avLst/>
                <a:gdLst/>
                <a:ahLst/>
                <a:cxnLst/>
                <a:rect l="l" t="t" r="r" b="b"/>
                <a:pathLst>
                  <a:path w="15131" h="12261" extrusionOk="0">
                    <a:moveTo>
                      <a:pt x="12363" y="431"/>
                    </a:moveTo>
                    <a:cubicBezTo>
                      <a:pt x="12853" y="431"/>
                      <a:pt x="12377" y="1154"/>
                      <a:pt x="12260" y="1354"/>
                    </a:cubicBezTo>
                    <a:cubicBezTo>
                      <a:pt x="11320" y="2892"/>
                      <a:pt x="10022" y="4208"/>
                      <a:pt x="8501" y="5182"/>
                    </a:cubicBezTo>
                    <a:cubicBezTo>
                      <a:pt x="8433" y="5096"/>
                      <a:pt x="8347" y="4994"/>
                      <a:pt x="8245" y="4874"/>
                    </a:cubicBezTo>
                    <a:cubicBezTo>
                      <a:pt x="8706" y="3490"/>
                      <a:pt x="9509" y="2243"/>
                      <a:pt x="10586" y="1252"/>
                    </a:cubicBezTo>
                    <a:cubicBezTo>
                      <a:pt x="11064" y="791"/>
                      <a:pt x="11679" y="500"/>
                      <a:pt x="12328" y="432"/>
                    </a:cubicBezTo>
                    <a:cubicBezTo>
                      <a:pt x="12341" y="431"/>
                      <a:pt x="12352" y="431"/>
                      <a:pt x="12363" y="431"/>
                    </a:cubicBezTo>
                    <a:close/>
                    <a:moveTo>
                      <a:pt x="12978" y="4310"/>
                    </a:moveTo>
                    <a:cubicBezTo>
                      <a:pt x="13405" y="4310"/>
                      <a:pt x="14618" y="4310"/>
                      <a:pt x="14498" y="5062"/>
                    </a:cubicBezTo>
                    <a:cubicBezTo>
                      <a:pt x="14413" y="5575"/>
                      <a:pt x="13747" y="5797"/>
                      <a:pt x="13319" y="5934"/>
                    </a:cubicBezTo>
                    <a:cubicBezTo>
                      <a:pt x="12841" y="6071"/>
                      <a:pt x="12374" y="6122"/>
                      <a:pt x="11911" y="6122"/>
                    </a:cubicBezTo>
                    <a:cubicBezTo>
                      <a:pt x="10936" y="6122"/>
                      <a:pt x="9982" y="5896"/>
                      <a:pt x="8997" y="5780"/>
                    </a:cubicBezTo>
                    <a:lnTo>
                      <a:pt x="8723" y="5438"/>
                    </a:lnTo>
                    <a:cubicBezTo>
                      <a:pt x="9253" y="5165"/>
                      <a:pt x="9765" y="4806"/>
                      <a:pt x="10193" y="4362"/>
                    </a:cubicBezTo>
                    <a:lnTo>
                      <a:pt x="10193" y="4362"/>
                    </a:lnTo>
                    <a:cubicBezTo>
                      <a:pt x="10161" y="4474"/>
                      <a:pt x="10248" y="4585"/>
                      <a:pt x="10358" y="4585"/>
                    </a:cubicBezTo>
                    <a:cubicBezTo>
                      <a:pt x="10365" y="4585"/>
                      <a:pt x="10373" y="4585"/>
                      <a:pt x="10381" y="4584"/>
                    </a:cubicBezTo>
                    <a:cubicBezTo>
                      <a:pt x="11252" y="4498"/>
                      <a:pt x="12089" y="4310"/>
                      <a:pt x="12978" y="4310"/>
                    </a:cubicBezTo>
                    <a:close/>
                    <a:moveTo>
                      <a:pt x="6615" y="4147"/>
                    </a:moveTo>
                    <a:cubicBezTo>
                      <a:pt x="6893" y="4147"/>
                      <a:pt x="7362" y="4582"/>
                      <a:pt x="7886" y="5216"/>
                    </a:cubicBezTo>
                    <a:cubicBezTo>
                      <a:pt x="7801" y="5301"/>
                      <a:pt x="7766" y="5421"/>
                      <a:pt x="7681" y="5506"/>
                    </a:cubicBezTo>
                    <a:cubicBezTo>
                      <a:pt x="7578" y="5626"/>
                      <a:pt x="7442" y="5729"/>
                      <a:pt x="7305" y="5814"/>
                    </a:cubicBezTo>
                    <a:cubicBezTo>
                      <a:pt x="7189" y="5866"/>
                      <a:pt x="6976" y="5946"/>
                      <a:pt x="6805" y="5946"/>
                    </a:cubicBezTo>
                    <a:cubicBezTo>
                      <a:pt x="6749" y="5946"/>
                      <a:pt x="6698" y="5938"/>
                      <a:pt x="6656" y="5917"/>
                    </a:cubicBezTo>
                    <a:cubicBezTo>
                      <a:pt x="6646" y="5910"/>
                      <a:pt x="6637" y="5907"/>
                      <a:pt x="6628" y="5907"/>
                    </a:cubicBezTo>
                    <a:cubicBezTo>
                      <a:pt x="6588" y="5907"/>
                      <a:pt x="6560" y="5960"/>
                      <a:pt x="6587" y="6002"/>
                    </a:cubicBezTo>
                    <a:cubicBezTo>
                      <a:pt x="6688" y="6094"/>
                      <a:pt x="6819" y="6126"/>
                      <a:pt x="6955" y="6126"/>
                    </a:cubicBezTo>
                    <a:cubicBezTo>
                      <a:pt x="7072" y="6126"/>
                      <a:pt x="7194" y="6102"/>
                      <a:pt x="7305" y="6070"/>
                    </a:cubicBezTo>
                    <a:cubicBezTo>
                      <a:pt x="7476" y="6019"/>
                      <a:pt x="7647" y="5917"/>
                      <a:pt x="7801" y="5797"/>
                    </a:cubicBezTo>
                    <a:cubicBezTo>
                      <a:pt x="7920" y="5711"/>
                      <a:pt x="8023" y="5592"/>
                      <a:pt x="8091" y="5472"/>
                    </a:cubicBezTo>
                    <a:cubicBezTo>
                      <a:pt x="8381" y="5848"/>
                      <a:pt x="8706" y="6275"/>
                      <a:pt x="8997" y="6702"/>
                    </a:cubicBezTo>
                    <a:cubicBezTo>
                      <a:pt x="8928" y="6754"/>
                      <a:pt x="8860" y="6822"/>
                      <a:pt x="8792" y="6890"/>
                    </a:cubicBezTo>
                    <a:cubicBezTo>
                      <a:pt x="8638" y="6993"/>
                      <a:pt x="8484" y="7113"/>
                      <a:pt x="8313" y="7198"/>
                    </a:cubicBezTo>
                    <a:cubicBezTo>
                      <a:pt x="8194" y="7283"/>
                      <a:pt x="8057" y="7352"/>
                      <a:pt x="7920" y="7403"/>
                    </a:cubicBezTo>
                    <a:cubicBezTo>
                      <a:pt x="7877" y="7416"/>
                      <a:pt x="7848" y="7422"/>
                      <a:pt x="7828" y="7422"/>
                    </a:cubicBezTo>
                    <a:cubicBezTo>
                      <a:pt x="7769" y="7422"/>
                      <a:pt x="7801" y="7365"/>
                      <a:pt x="7852" y="7249"/>
                    </a:cubicBezTo>
                    <a:cubicBezTo>
                      <a:pt x="7888" y="7213"/>
                      <a:pt x="7856" y="7177"/>
                      <a:pt x="7822" y="7177"/>
                    </a:cubicBezTo>
                    <a:cubicBezTo>
                      <a:pt x="7808" y="7177"/>
                      <a:pt x="7793" y="7183"/>
                      <a:pt x="7783" y="7198"/>
                    </a:cubicBezTo>
                    <a:cubicBezTo>
                      <a:pt x="7732" y="7283"/>
                      <a:pt x="7647" y="7403"/>
                      <a:pt x="7715" y="7523"/>
                    </a:cubicBezTo>
                    <a:cubicBezTo>
                      <a:pt x="7737" y="7573"/>
                      <a:pt x="7793" y="7590"/>
                      <a:pt x="7857" y="7590"/>
                    </a:cubicBezTo>
                    <a:cubicBezTo>
                      <a:pt x="7945" y="7590"/>
                      <a:pt x="8049" y="7559"/>
                      <a:pt x="8108" y="7540"/>
                    </a:cubicBezTo>
                    <a:cubicBezTo>
                      <a:pt x="8347" y="7454"/>
                      <a:pt x="8569" y="7335"/>
                      <a:pt x="8774" y="7198"/>
                    </a:cubicBezTo>
                    <a:cubicBezTo>
                      <a:pt x="8911" y="7130"/>
                      <a:pt x="9048" y="7027"/>
                      <a:pt x="9167" y="6925"/>
                    </a:cubicBezTo>
                    <a:cubicBezTo>
                      <a:pt x="9492" y="7386"/>
                      <a:pt x="9800" y="7864"/>
                      <a:pt x="10039" y="8257"/>
                    </a:cubicBezTo>
                    <a:cubicBezTo>
                      <a:pt x="9885" y="8428"/>
                      <a:pt x="9680" y="8582"/>
                      <a:pt x="9475" y="8684"/>
                    </a:cubicBezTo>
                    <a:cubicBezTo>
                      <a:pt x="9403" y="8709"/>
                      <a:pt x="9326" y="8722"/>
                      <a:pt x="9252" y="8722"/>
                    </a:cubicBezTo>
                    <a:cubicBezTo>
                      <a:pt x="9065" y="8722"/>
                      <a:pt x="8897" y="8637"/>
                      <a:pt x="8860" y="8428"/>
                    </a:cubicBezTo>
                    <a:cubicBezTo>
                      <a:pt x="8852" y="8398"/>
                      <a:pt x="8825" y="8385"/>
                      <a:pt x="8798" y="8385"/>
                    </a:cubicBezTo>
                    <a:cubicBezTo>
                      <a:pt x="8764" y="8385"/>
                      <a:pt x="8731" y="8407"/>
                      <a:pt x="8740" y="8445"/>
                    </a:cubicBezTo>
                    <a:cubicBezTo>
                      <a:pt x="8772" y="8806"/>
                      <a:pt x="9004" y="8945"/>
                      <a:pt x="9286" y="8945"/>
                    </a:cubicBezTo>
                    <a:cubicBezTo>
                      <a:pt x="9606" y="8945"/>
                      <a:pt x="9991" y="8767"/>
                      <a:pt x="10227" y="8531"/>
                    </a:cubicBezTo>
                    <a:cubicBezTo>
                      <a:pt x="10449" y="8907"/>
                      <a:pt x="10620" y="9197"/>
                      <a:pt x="10671" y="9317"/>
                    </a:cubicBezTo>
                    <a:cubicBezTo>
                      <a:pt x="10756" y="9522"/>
                      <a:pt x="10842" y="9727"/>
                      <a:pt x="10910" y="9949"/>
                    </a:cubicBezTo>
                    <a:cubicBezTo>
                      <a:pt x="10937" y="10058"/>
                      <a:pt x="11084" y="10979"/>
                      <a:pt x="10694" y="10979"/>
                    </a:cubicBezTo>
                    <a:cubicBezTo>
                      <a:pt x="10594" y="10979"/>
                      <a:pt x="10459" y="10919"/>
                      <a:pt x="10278" y="10769"/>
                    </a:cubicBezTo>
                    <a:cubicBezTo>
                      <a:pt x="9783" y="10376"/>
                      <a:pt x="9441" y="9761"/>
                      <a:pt x="9048" y="9265"/>
                    </a:cubicBezTo>
                    <a:cubicBezTo>
                      <a:pt x="8587" y="8650"/>
                      <a:pt x="8057" y="8104"/>
                      <a:pt x="7578" y="7540"/>
                    </a:cubicBezTo>
                    <a:cubicBezTo>
                      <a:pt x="7613" y="7420"/>
                      <a:pt x="7664" y="7300"/>
                      <a:pt x="7715" y="7198"/>
                    </a:cubicBezTo>
                    <a:cubicBezTo>
                      <a:pt x="7784" y="7049"/>
                      <a:pt x="7622" y="6916"/>
                      <a:pt x="7478" y="6916"/>
                    </a:cubicBezTo>
                    <a:cubicBezTo>
                      <a:pt x="7406" y="6916"/>
                      <a:pt x="7339" y="6948"/>
                      <a:pt x="7305" y="7027"/>
                    </a:cubicBezTo>
                    <a:cubicBezTo>
                      <a:pt x="7288" y="7061"/>
                      <a:pt x="7271" y="7113"/>
                      <a:pt x="7254" y="7147"/>
                    </a:cubicBezTo>
                    <a:cubicBezTo>
                      <a:pt x="6639" y="6344"/>
                      <a:pt x="6194" y="5455"/>
                      <a:pt x="6297" y="4276"/>
                    </a:cubicBezTo>
                    <a:lnTo>
                      <a:pt x="6297" y="4276"/>
                    </a:lnTo>
                    <a:cubicBezTo>
                      <a:pt x="6310" y="4280"/>
                      <a:pt x="6324" y="4283"/>
                      <a:pt x="6338" y="4283"/>
                    </a:cubicBezTo>
                    <a:cubicBezTo>
                      <a:pt x="6380" y="4283"/>
                      <a:pt x="6425" y="4263"/>
                      <a:pt x="6451" y="4225"/>
                    </a:cubicBezTo>
                    <a:cubicBezTo>
                      <a:pt x="6494" y="4172"/>
                      <a:pt x="6549" y="4147"/>
                      <a:pt x="6615" y="4147"/>
                    </a:cubicBezTo>
                    <a:close/>
                    <a:moveTo>
                      <a:pt x="5130" y="6023"/>
                    </a:moveTo>
                    <a:cubicBezTo>
                      <a:pt x="5560" y="6023"/>
                      <a:pt x="5941" y="6076"/>
                      <a:pt x="6229" y="6190"/>
                    </a:cubicBezTo>
                    <a:lnTo>
                      <a:pt x="6280" y="6190"/>
                    </a:lnTo>
                    <a:cubicBezTo>
                      <a:pt x="6485" y="6685"/>
                      <a:pt x="6758" y="7147"/>
                      <a:pt x="7083" y="7591"/>
                    </a:cubicBezTo>
                    <a:cubicBezTo>
                      <a:pt x="6468" y="9146"/>
                      <a:pt x="5716" y="11247"/>
                      <a:pt x="4093" y="11726"/>
                    </a:cubicBezTo>
                    <a:cubicBezTo>
                      <a:pt x="4469" y="10051"/>
                      <a:pt x="5033" y="8462"/>
                      <a:pt x="6348" y="7283"/>
                    </a:cubicBezTo>
                    <a:cubicBezTo>
                      <a:pt x="6522" y="7137"/>
                      <a:pt x="6372" y="6917"/>
                      <a:pt x="6193" y="6917"/>
                    </a:cubicBezTo>
                    <a:cubicBezTo>
                      <a:pt x="6142" y="6917"/>
                      <a:pt x="6089" y="6935"/>
                      <a:pt x="6041" y="6976"/>
                    </a:cubicBezTo>
                    <a:cubicBezTo>
                      <a:pt x="5323" y="7574"/>
                      <a:pt x="4417" y="8001"/>
                      <a:pt x="3563" y="8377"/>
                    </a:cubicBezTo>
                    <a:cubicBezTo>
                      <a:pt x="3252" y="8513"/>
                      <a:pt x="2090" y="8903"/>
                      <a:pt x="1287" y="8903"/>
                    </a:cubicBezTo>
                    <a:cubicBezTo>
                      <a:pt x="678" y="8903"/>
                      <a:pt x="276" y="8679"/>
                      <a:pt x="607" y="7950"/>
                    </a:cubicBezTo>
                    <a:cubicBezTo>
                      <a:pt x="1135" y="6799"/>
                      <a:pt x="3488" y="6023"/>
                      <a:pt x="5130" y="6023"/>
                    </a:cubicBezTo>
                    <a:close/>
                    <a:moveTo>
                      <a:pt x="12417" y="0"/>
                    </a:moveTo>
                    <a:cubicBezTo>
                      <a:pt x="11956" y="0"/>
                      <a:pt x="11377" y="209"/>
                      <a:pt x="11167" y="295"/>
                    </a:cubicBezTo>
                    <a:cubicBezTo>
                      <a:pt x="9646" y="961"/>
                      <a:pt x="8433" y="2926"/>
                      <a:pt x="7886" y="4498"/>
                    </a:cubicBezTo>
                    <a:cubicBezTo>
                      <a:pt x="7468" y="4080"/>
                      <a:pt x="6963" y="3670"/>
                      <a:pt x="6591" y="3670"/>
                    </a:cubicBezTo>
                    <a:cubicBezTo>
                      <a:pt x="6416" y="3670"/>
                      <a:pt x="6270" y="3761"/>
                      <a:pt x="6177" y="3986"/>
                    </a:cubicBezTo>
                    <a:cubicBezTo>
                      <a:pt x="6160" y="4003"/>
                      <a:pt x="6160" y="4020"/>
                      <a:pt x="6160" y="4054"/>
                    </a:cubicBezTo>
                    <a:cubicBezTo>
                      <a:pt x="6109" y="4054"/>
                      <a:pt x="6075" y="4088"/>
                      <a:pt x="6075" y="4122"/>
                    </a:cubicBezTo>
                    <a:cubicBezTo>
                      <a:pt x="5955" y="4720"/>
                      <a:pt x="5989" y="5336"/>
                      <a:pt x="6177" y="5917"/>
                    </a:cubicBezTo>
                    <a:cubicBezTo>
                      <a:pt x="5856" y="5771"/>
                      <a:pt x="5490" y="5714"/>
                      <a:pt x="5109" y="5714"/>
                    </a:cubicBezTo>
                    <a:cubicBezTo>
                      <a:pt x="4234" y="5714"/>
                      <a:pt x="3274" y="6015"/>
                      <a:pt x="2572" y="6241"/>
                    </a:cubicBezTo>
                    <a:cubicBezTo>
                      <a:pt x="1598" y="6549"/>
                      <a:pt x="214" y="7130"/>
                      <a:pt x="95" y="8274"/>
                    </a:cubicBezTo>
                    <a:cubicBezTo>
                      <a:pt x="1" y="9084"/>
                      <a:pt x="447" y="9380"/>
                      <a:pt x="1141" y="9380"/>
                    </a:cubicBezTo>
                    <a:cubicBezTo>
                      <a:pt x="2218" y="9380"/>
                      <a:pt x="3892" y="8666"/>
                      <a:pt x="5067" y="8052"/>
                    </a:cubicBezTo>
                    <a:lnTo>
                      <a:pt x="5067" y="8052"/>
                    </a:lnTo>
                    <a:cubicBezTo>
                      <a:pt x="4264" y="9197"/>
                      <a:pt x="3871" y="10564"/>
                      <a:pt x="3563" y="11965"/>
                    </a:cubicBezTo>
                    <a:cubicBezTo>
                      <a:pt x="3532" y="12120"/>
                      <a:pt x="3655" y="12260"/>
                      <a:pt x="3806" y="12260"/>
                    </a:cubicBezTo>
                    <a:cubicBezTo>
                      <a:pt x="3821" y="12260"/>
                      <a:pt x="3837" y="12259"/>
                      <a:pt x="3854" y="12255"/>
                    </a:cubicBezTo>
                    <a:cubicBezTo>
                      <a:pt x="5836" y="11982"/>
                      <a:pt x="6707" y="9761"/>
                      <a:pt x="7390" y="8001"/>
                    </a:cubicBezTo>
                    <a:cubicBezTo>
                      <a:pt x="8023" y="8770"/>
                      <a:pt x="8740" y="9505"/>
                      <a:pt x="9287" y="10256"/>
                    </a:cubicBezTo>
                    <a:cubicBezTo>
                      <a:pt x="9554" y="10617"/>
                      <a:pt x="10094" y="11439"/>
                      <a:pt x="10670" y="11439"/>
                    </a:cubicBezTo>
                    <a:cubicBezTo>
                      <a:pt x="10721" y="11439"/>
                      <a:pt x="10773" y="11432"/>
                      <a:pt x="10825" y="11418"/>
                    </a:cubicBezTo>
                    <a:cubicBezTo>
                      <a:pt x="11320" y="11282"/>
                      <a:pt x="11491" y="10564"/>
                      <a:pt x="11406" y="10120"/>
                    </a:cubicBezTo>
                    <a:cubicBezTo>
                      <a:pt x="11149" y="8753"/>
                      <a:pt x="10278" y="7437"/>
                      <a:pt x="9390" y="6275"/>
                    </a:cubicBezTo>
                    <a:lnTo>
                      <a:pt x="9390" y="6275"/>
                    </a:lnTo>
                    <a:cubicBezTo>
                      <a:pt x="9868" y="6378"/>
                      <a:pt x="10346" y="6429"/>
                      <a:pt x="10842" y="6446"/>
                    </a:cubicBezTo>
                    <a:cubicBezTo>
                      <a:pt x="11178" y="6479"/>
                      <a:pt x="11576" y="6508"/>
                      <a:pt x="11991" y="6508"/>
                    </a:cubicBezTo>
                    <a:cubicBezTo>
                      <a:pt x="12885" y="6508"/>
                      <a:pt x="13858" y="6373"/>
                      <a:pt x="14464" y="5848"/>
                    </a:cubicBezTo>
                    <a:cubicBezTo>
                      <a:pt x="15062" y="5318"/>
                      <a:pt x="15131" y="4379"/>
                      <a:pt x="14276" y="4071"/>
                    </a:cubicBezTo>
                    <a:cubicBezTo>
                      <a:pt x="13802" y="3896"/>
                      <a:pt x="13240" y="3824"/>
                      <a:pt x="12663" y="3824"/>
                    </a:cubicBezTo>
                    <a:cubicBezTo>
                      <a:pt x="11889" y="3824"/>
                      <a:pt x="11087" y="3954"/>
                      <a:pt x="10432" y="4140"/>
                    </a:cubicBezTo>
                    <a:cubicBezTo>
                      <a:pt x="10722" y="3849"/>
                      <a:pt x="10996" y="3559"/>
                      <a:pt x="11235" y="3302"/>
                    </a:cubicBezTo>
                    <a:cubicBezTo>
                      <a:pt x="11918" y="2602"/>
                      <a:pt x="12978" y="1594"/>
                      <a:pt x="13046" y="551"/>
                    </a:cubicBezTo>
                    <a:cubicBezTo>
                      <a:pt x="13069" y="130"/>
                      <a:pt x="12779" y="0"/>
                      <a:pt x="12417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2">
  <p:cSld name="BLANK_1_1_1_1_1_1_1_1_1">
    <p:spTree>
      <p:nvGrpSpPr>
        <p:cNvPr id="1" name="Shape 7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3" name="Google Shape;793;p4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4465"/>
            <a:ext cx="9144003" cy="5134572"/>
          </a:xfrm>
          <a:prstGeom prst="rect">
            <a:avLst/>
          </a:prstGeom>
          <a:noFill/>
          <a:ln>
            <a:noFill/>
          </a:ln>
        </p:spPr>
      </p:pic>
      <p:sp>
        <p:nvSpPr>
          <p:cNvPr id="794" name="Google Shape;794;p40"/>
          <p:cNvSpPr/>
          <p:nvPr/>
        </p:nvSpPr>
        <p:spPr>
          <a:xfrm>
            <a:off x="548100" y="397750"/>
            <a:ext cx="8057499" cy="4393115"/>
          </a:xfrm>
          <a:custGeom>
            <a:avLst/>
            <a:gdLst/>
            <a:ahLst/>
            <a:cxnLst/>
            <a:rect l="l" t="t" r="r" b="b"/>
            <a:pathLst>
              <a:path w="41127" h="54561" extrusionOk="0">
                <a:moveTo>
                  <a:pt x="0" y="0"/>
                </a:moveTo>
                <a:lnTo>
                  <a:pt x="0" y="53822"/>
                </a:lnTo>
                <a:cubicBezTo>
                  <a:pt x="0" y="53822"/>
                  <a:pt x="2239" y="53172"/>
                  <a:pt x="3605" y="53036"/>
                </a:cubicBezTo>
                <a:cubicBezTo>
                  <a:pt x="4955" y="52916"/>
                  <a:pt x="6322" y="52540"/>
                  <a:pt x="6647" y="52540"/>
                </a:cubicBezTo>
                <a:cubicBezTo>
                  <a:pt x="7467" y="52608"/>
                  <a:pt x="8304" y="52745"/>
                  <a:pt x="9124" y="52916"/>
                </a:cubicBezTo>
                <a:cubicBezTo>
                  <a:pt x="10423" y="53172"/>
                  <a:pt x="10286" y="53292"/>
                  <a:pt x="11158" y="53292"/>
                </a:cubicBezTo>
                <a:cubicBezTo>
                  <a:pt x="12029" y="53292"/>
                  <a:pt x="12764" y="53036"/>
                  <a:pt x="13635" y="53036"/>
                </a:cubicBezTo>
                <a:cubicBezTo>
                  <a:pt x="14506" y="53036"/>
                  <a:pt x="14387" y="53292"/>
                  <a:pt x="15241" y="54214"/>
                </a:cubicBezTo>
                <a:cubicBezTo>
                  <a:pt x="15474" y="54465"/>
                  <a:pt x="15644" y="54560"/>
                  <a:pt x="15786" y="54560"/>
                </a:cubicBezTo>
                <a:cubicBezTo>
                  <a:pt x="16175" y="54560"/>
                  <a:pt x="16345" y="53843"/>
                  <a:pt x="16984" y="53668"/>
                </a:cubicBezTo>
                <a:cubicBezTo>
                  <a:pt x="17357" y="53558"/>
                  <a:pt x="17593" y="53517"/>
                  <a:pt x="17827" y="53517"/>
                </a:cubicBezTo>
                <a:cubicBezTo>
                  <a:pt x="18140" y="53517"/>
                  <a:pt x="18451" y="53590"/>
                  <a:pt x="19086" y="53668"/>
                </a:cubicBezTo>
                <a:cubicBezTo>
                  <a:pt x="19186" y="53679"/>
                  <a:pt x="19284" y="53683"/>
                  <a:pt x="19381" y="53683"/>
                </a:cubicBezTo>
                <a:cubicBezTo>
                  <a:pt x="20178" y="53683"/>
                  <a:pt x="20868" y="53356"/>
                  <a:pt x="21654" y="53356"/>
                </a:cubicBezTo>
                <a:cubicBezTo>
                  <a:pt x="21829" y="53356"/>
                  <a:pt x="22009" y="53372"/>
                  <a:pt x="22195" y="53411"/>
                </a:cubicBezTo>
                <a:cubicBezTo>
                  <a:pt x="22616" y="53509"/>
                  <a:pt x="22878" y="53549"/>
                  <a:pt x="23121" y="53549"/>
                </a:cubicBezTo>
                <a:cubicBezTo>
                  <a:pt x="23520" y="53549"/>
                  <a:pt x="23870" y="53440"/>
                  <a:pt x="24792" y="53292"/>
                </a:cubicBezTo>
                <a:cubicBezTo>
                  <a:pt x="25447" y="53179"/>
                  <a:pt x="25741" y="53093"/>
                  <a:pt x="25949" y="53093"/>
                </a:cubicBezTo>
                <a:cubicBezTo>
                  <a:pt x="26213" y="53093"/>
                  <a:pt x="26339" y="53232"/>
                  <a:pt x="26894" y="53634"/>
                </a:cubicBezTo>
                <a:cubicBezTo>
                  <a:pt x="27168" y="53832"/>
                  <a:pt x="27377" y="53913"/>
                  <a:pt x="27557" y="53913"/>
                </a:cubicBezTo>
                <a:cubicBezTo>
                  <a:pt x="28026" y="53913"/>
                  <a:pt x="28296" y="53361"/>
                  <a:pt x="29013" y="52916"/>
                </a:cubicBezTo>
                <a:cubicBezTo>
                  <a:pt x="29390" y="52681"/>
                  <a:pt x="29748" y="52626"/>
                  <a:pt x="30136" y="52626"/>
                </a:cubicBezTo>
                <a:cubicBezTo>
                  <a:pt x="30488" y="52626"/>
                  <a:pt x="30865" y="52672"/>
                  <a:pt x="31304" y="52672"/>
                </a:cubicBezTo>
                <a:cubicBezTo>
                  <a:pt x="31651" y="52672"/>
                  <a:pt x="32037" y="52643"/>
                  <a:pt x="32481" y="52540"/>
                </a:cubicBezTo>
                <a:cubicBezTo>
                  <a:pt x="33017" y="52415"/>
                  <a:pt x="33195" y="52373"/>
                  <a:pt x="33218" y="52373"/>
                </a:cubicBezTo>
                <a:cubicBezTo>
                  <a:pt x="33263" y="52373"/>
                  <a:pt x="32686" y="52540"/>
                  <a:pt x="33096" y="52540"/>
                </a:cubicBezTo>
                <a:cubicBezTo>
                  <a:pt x="33711" y="52540"/>
                  <a:pt x="35078" y="52301"/>
                  <a:pt x="35693" y="52164"/>
                </a:cubicBezTo>
                <a:cubicBezTo>
                  <a:pt x="35741" y="52155"/>
                  <a:pt x="35792" y="52151"/>
                  <a:pt x="35848" y="52151"/>
                </a:cubicBezTo>
                <a:cubicBezTo>
                  <a:pt x="36378" y="52151"/>
                  <a:pt x="37245" y="52527"/>
                  <a:pt x="38096" y="52527"/>
                </a:cubicBezTo>
                <a:cubicBezTo>
                  <a:pt x="38335" y="52527"/>
                  <a:pt x="38574" y="52497"/>
                  <a:pt x="38803" y="52420"/>
                </a:cubicBezTo>
                <a:cubicBezTo>
                  <a:pt x="39118" y="52314"/>
                  <a:pt x="39255" y="52268"/>
                  <a:pt x="39308" y="52268"/>
                </a:cubicBezTo>
                <a:cubicBezTo>
                  <a:pt x="39441" y="52268"/>
                  <a:pt x="39046" y="52561"/>
                  <a:pt x="39657" y="52916"/>
                </a:cubicBezTo>
                <a:cubicBezTo>
                  <a:pt x="39948" y="53081"/>
                  <a:pt x="40208" y="53136"/>
                  <a:pt x="40426" y="53136"/>
                </a:cubicBezTo>
                <a:cubicBezTo>
                  <a:pt x="40861" y="53136"/>
                  <a:pt x="41127" y="52916"/>
                  <a:pt x="41127" y="52916"/>
                </a:cubicBezTo>
                <a:lnTo>
                  <a:pt x="41127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  <a:effectLst>
            <a:outerShdw blurRad="57150" dist="19050" dir="5400000" algn="bl" rotWithShape="0">
              <a:schemeClr val="dk2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5" name="Google Shape;795;p40"/>
          <p:cNvSpPr/>
          <p:nvPr/>
        </p:nvSpPr>
        <p:spPr>
          <a:xfrm flipH="1">
            <a:off x="7647250" y="134625"/>
            <a:ext cx="1356082" cy="1286487"/>
          </a:xfrm>
          <a:custGeom>
            <a:avLst/>
            <a:gdLst/>
            <a:ahLst/>
            <a:cxnLst/>
            <a:rect l="l" t="t" r="r" b="b"/>
            <a:pathLst>
              <a:path w="16660" h="15805" extrusionOk="0">
                <a:moveTo>
                  <a:pt x="13106" y="0"/>
                </a:moveTo>
                <a:lnTo>
                  <a:pt x="12456" y="581"/>
                </a:lnTo>
                <a:lnTo>
                  <a:pt x="667" y="11294"/>
                </a:lnTo>
                <a:lnTo>
                  <a:pt x="0" y="11892"/>
                </a:lnTo>
                <a:lnTo>
                  <a:pt x="889" y="11995"/>
                </a:lnTo>
                <a:lnTo>
                  <a:pt x="889" y="12883"/>
                </a:lnTo>
                <a:lnTo>
                  <a:pt x="1777" y="12969"/>
                </a:lnTo>
                <a:lnTo>
                  <a:pt x="1777" y="13857"/>
                </a:lnTo>
                <a:lnTo>
                  <a:pt x="2666" y="13942"/>
                </a:lnTo>
                <a:lnTo>
                  <a:pt x="2666" y="14831"/>
                </a:lnTo>
                <a:lnTo>
                  <a:pt x="3554" y="14916"/>
                </a:lnTo>
                <a:lnTo>
                  <a:pt x="3554" y="15805"/>
                </a:lnTo>
                <a:lnTo>
                  <a:pt x="4204" y="15207"/>
                </a:lnTo>
                <a:lnTo>
                  <a:pt x="15993" y="4494"/>
                </a:lnTo>
                <a:lnTo>
                  <a:pt x="16660" y="3896"/>
                </a:lnTo>
                <a:lnTo>
                  <a:pt x="15771" y="3810"/>
                </a:lnTo>
                <a:lnTo>
                  <a:pt x="15771" y="2922"/>
                </a:lnTo>
                <a:lnTo>
                  <a:pt x="14883" y="2819"/>
                </a:lnTo>
                <a:lnTo>
                  <a:pt x="14883" y="1948"/>
                </a:lnTo>
                <a:lnTo>
                  <a:pt x="13994" y="1845"/>
                </a:lnTo>
                <a:lnTo>
                  <a:pt x="13994" y="974"/>
                </a:lnTo>
                <a:lnTo>
                  <a:pt x="13106" y="872"/>
                </a:lnTo>
                <a:lnTo>
                  <a:pt x="13106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>
            <a:outerShdw blurRad="57150" dist="19050" dir="5400000" algn="bl" rotWithShape="0">
              <a:schemeClr val="dk2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6" name="Google Shape;796;p40"/>
          <p:cNvSpPr/>
          <p:nvPr/>
        </p:nvSpPr>
        <p:spPr>
          <a:xfrm flipH="1">
            <a:off x="-68975" y="4053925"/>
            <a:ext cx="1356082" cy="1286487"/>
          </a:xfrm>
          <a:custGeom>
            <a:avLst/>
            <a:gdLst/>
            <a:ahLst/>
            <a:cxnLst/>
            <a:rect l="l" t="t" r="r" b="b"/>
            <a:pathLst>
              <a:path w="16660" h="15805" extrusionOk="0">
                <a:moveTo>
                  <a:pt x="13106" y="0"/>
                </a:moveTo>
                <a:lnTo>
                  <a:pt x="12456" y="581"/>
                </a:lnTo>
                <a:lnTo>
                  <a:pt x="667" y="11294"/>
                </a:lnTo>
                <a:lnTo>
                  <a:pt x="0" y="11892"/>
                </a:lnTo>
                <a:lnTo>
                  <a:pt x="889" y="11995"/>
                </a:lnTo>
                <a:lnTo>
                  <a:pt x="889" y="12883"/>
                </a:lnTo>
                <a:lnTo>
                  <a:pt x="1777" y="12969"/>
                </a:lnTo>
                <a:lnTo>
                  <a:pt x="1777" y="13857"/>
                </a:lnTo>
                <a:lnTo>
                  <a:pt x="2666" y="13942"/>
                </a:lnTo>
                <a:lnTo>
                  <a:pt x="2666" y="14831"/>
                </a:lnTo>
                <a:lnTo>
                  <a:pt x="3554" y="14916"/>
                </a:lnTo>
                <a:lnTo>
                  <a:pt x="3554" y="15805"/>
                </a:lnTo>
                <a:lnTo>
                  <a:pt x="4204" y="15207"/>
                </a:lnTo>
                <a:lnTo>
                  <a:pt x="15993" y="4494"/>
                </a:lnTo>
                <a:lnTo>
                  <a:pt x="16660" y="3896"/>
                </a:lnTo>
                <a:lnTo>
                  <a:pt x="15771" y="3810"/>
                </a:lnTo>
                <a:lnTo>
                  <a:pt x="15771" y="2922"/>
                </a:lnTo>
                <a:lnTo>
                  <a:pt x="14883" y="2819"/>
                </a:lnTo>
                <a:lnTo>
                  <a:pt x="14883" y="1948"/>
                </a:lnTo>
                <a:lnTo>
                  <a:pt x="13994" y="1845"/>
                </a:lnTo>
                <a:lnTo>
                  <a:pt x="13994" y="974"/>
                </a:lnTo>
                <a:lnTo>
                  <a:pt x="13106" y="872"/>
                </a:lnTo>
                <a:lnTo>
                  <a:pt x="13106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>
            <a:outerShdw blurRad="57150" dist="19050" dir="5400000" algn="bl" rotWithShape="0">
              <a:schemeClr val="dk2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7" name="Google Shape;797;p40"/>
          <p:cNvSpPr/>
          <p:nvPr/>
        </p:nvSpPr>
        <p:spPr>
          <a:xfrm rot="1636678">
            <a:off x="8438129" y="4684126"/>
            <a:ext cx="511736" cy="357502"/>
          </a:xfrm>
          <a:custGeom>
            <a:avLst/>
            <a:gdLst/>
            <a:ahLst/>
            <a:cxnLst/>
            <a:rect l="l" t="t" r="r" b="b"/>
            <a:pathLst>
              <a:path w="8551" h="5974" extrusionOk="0">
                <a:moveTo>
                  <a:pt x="6633" y="457"/>
                </a:moveTo>
                <a:cubicBezTo>
                  <a:pt x="6673" y="457"/>
                  <a:pt x="6715" y="459"/>
                  <a:pt x="6757" y="463"/>
                </a:cubicBezTo>
                <a:cubicBezTo>
                  <a:pt x="7970" y="566"/>
                  <a:pt x="7816" y="2343"/>
                  <a:pt x="7406" y="3043"/>
                </a:cubicBezTo>
                <a:cubicBezTo>
                  <a:pt x="6688" y="4273"/>
                  <a:pt x="4911" y="5179"/>
                  <a:pt x="3579" y="5469"/>
                </a:cubicBezTo>
                <a:cubicBezTo>
                  <a:pt x="3367" y="5515"/>
                  <a:pt x="3143" y="5539"/>
                  <a:pt x="2916" y="5539"/>
                </a:cubicBezTo>
                <a:cubicBezTo>
                  <a:pt x="2043" y="5539"/>
                  <a:pt x="1133" y="5183"/>
                  <a:pt x="794" y="4342"/>
                </a:cubicBezTo>
                <a:cubicBezTo>
                  <a:pt x="332" y="3197"/>
                  <a:pt x="1768" y="2992"/>
                  <a:pt x="2724" y="2924"/>
                </a:cubicBezTo>
                <a:cubicBezTo>
                  <a:pt x="2878" y="3026"/>
                  <a:pt x="3066" y="3094"/>
                  <a:pt x="3271" y="3094"/>
                </a:cubicBezTo>
                <a:cubicBezTo>
                  <a:pt x="3277" y="3095"/>
                  <a:pt x="3283" y="3095"/>
                  <a:pt x="3288" y="3095"/>
                </a:cubicBezTo>
                <a:cubicBezTo>
                  <a:pt x="3480" y="3095"/>
                  <a:pt x="3539" y="2819"/>
                  <a:pt x="3357" y="2753"/>
                </a:cubicBezTo>
                <a:cubicBezTo>
                  <a:pt x="2690" y="2462"/>
                  <a:pt x="2553" y="1916"/>
                  <a:pt x="2964" y="1300"/>
                </a:cubicBezTo>
                <a:cubicBezTo>
                  <a:pt x="3150" y="1038"/>
                  <a:pt x="3354" y="934"/>
                  <a:pt x="3561" y="934"/>
                </a:cubicBezTo>
                <a:cubicBezTo>
                  <a:pt x="4093" y="934"/>
                  <a:pt x="4636" y="1626"/>
                  <a:pt x="4894" y="2069"/>
                </a:cubicBezTo>
                <a:cubicBezTo>
                  <a:pt x="4938" y="2149"/>
                  <a:pt x="5015" y="2186"/>
                  <a:pt x="5093" y="2186"/>
                </a:cubicBezTo>
                <a:cubicBezTo>
                  <a:pt x="5197" y="2186"/>
                  <a:pt x="5302" y="2119"/>
                  <a:pt x="5321" y="2001"/>
                </a:cubicBezTo>
                <a:cubicBezTo>
                  <a:pt x="5403" y="1252"/>
                  <a:pt x="5825" y="457"/>
                  <a:pt x="6633" y="457"/>
                </a:cubicBezTo>
                <a:close/>
                <a:moveTo>
                  <a:pt x="6518" y="0"/>
                </a:moveTo>
                <a:cubicBezTo>
                  <a:pt x="6495" y="0"/>
                  <a:pt x="6472" y="1"/>
                  <a:pt x="6449" y="2"/>
                </a:cubicBezTo>
                <a:cubicBezTo>
                  <a:pt x="5680" y="36"/>
                  <a:pt x="5202" y="719"/>
                  <a:pt x="4980" y="1403"/>
                </a:cubicBezTo>
                <a:cubicBezTo>
                  <a:pt x="4605" y="929"/>
                  <a:pt x="4082" y="491"/>
                  <a:pt x="3547" y="491"/>
                </a:cubicBezTo>
                <a:cubicBezTo>
                  <a:pt x="3251" y="491"/>
                  <a:pt x="2952" y="625"/>
                  <a:pt x="2673" y="959"/>
                </a:cubicBezTo>
                <a:cubicBezTo>
                  <a:pt x="2297" y="1403"/>
                  <a:pt x="2178" y="2103"/>
                  <a:pt x="2434" y="2582"/>
                </a:cubicBezTo>
                <a:cubicBezTo>
                  <a:pt x="2397" y="2581"/>
                  <a:pt x="2361" y="2580"/>
                  <a:pt x="2324" y="2580"/>
                </a:cubicBezTo>
                <a:cubicBezTo>
                  <a:pt x="1208" y="2580"/>
                  <a:pt x="0" y="3086"/>
                  <a:pt x="298" y="4376"/>
                </a:cubicBezTo>
                <a:cubicBezTo>
                  <a:pt x="578" y="5564"/>
                  <a:pt x="1722" y="5974"/>
                  <a:pt x="2850" y="5974"/>
                </a:cubicBezTo>
                <a:cubicBezTo>
                  <a:pt x="3377" y="5974"/>
                  <a:pt x="3901" y="5884"/>
                  <a:pt x="4330" y="5743"/>
                </a:cubicBezTo>
                <a:cubicBezTo>
                  <a:pt x="6159" y="5162"/>
                  <a:pt x="8551" y="3573"/>
                  <a:pt x="8124" y="1369"/>
                </a:cubicBezTo>
                <a:cubicBezTo>
                  <a:pt x="7991" y="572"/>
                  <a:pt x="7309" y="0"/>
                  <a:pt x="6518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 3">
  <p:cSld name="BLANK_1_1_1">
    <p:bg>
      <p:bgPr>
        <a:solidFill>
          <a:schemeClr val="accent3"/>
        </a:solidFill>
        <a:effectLst/>
      </p:bgPr>
    </p:bg>
    <p:spTree>
      <p:nvGrpSpPr>
        <p:cNvPr id="1" name="Shape 7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9" name="Google Shape;799;p4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4465"/>
            <a:ext cx="9144003" cy="513457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00" name="Google Shape;800;p41"/>
          <p:cNvGrpSpPr/>
          <p:nvPr/>
        </p:nvGrpSpPr>
        <p:grpSpPr>
          <a:xfrm rot="2962997">
            <a:off x="3110121" y="3205874"/>
            <a:ext cx="2217990" cy="2815021"/>
            <a:chOff x="1154976" y="632775"/>
            <a:chExt cx="2502430" cy="3877954"/>
          </a:xfrm>
        </p:grpSpPr>
        <p:sp>
          <p:nvSpPr>
            <p:cNvPr id="801" name="Google Shape;801;p41"/>
            <p:cNvSpPr/>
            <p:nvPr/>
          </p:nvSpPr>
          <p:spPr>
            <a:xfrm rot="5400000">
              <a:off x="467214" y="1320537"/>
              <a:ext cx="3877954" cy="2502430"/>
            </a:xfrm>
            <a:custGeom>
              <a:avLst/>
              <a:gdLst/>
              <a:ahLst/>
              <a:cxnLst/>
              <a:rect l="l" t="t" r="r" b="b"/>
              <a:pathLst>
                <a:path w="40991" h="56266" extrusionOk="0">
                  <a:moveTo>
                    <a:pt x="40922" y="0"/>
                  </a:moveTo>
                  <a:lnTo>
                    <a:pt x="1" y="52"/>
                  </a:lnTo>
                  <a:lnTo>
                    <a:pt x="69" y="56265"/>
                  </a:lnTo>
                  <a:lnTo>
                    <a:pt x="40990" y="56214"/>
                  </a:lnTo>
                  <a:lnTo>
                    <a:pt x="40922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chemeClr val="dk2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2" name="Google Shape;802;p41"/>
            <p:cNvSpPr/>
            <p:nvPr/>
          </p:nvSpPr>
          <p:spPr>
            <a:xfrm rot="5400000">
              <a:off x="623338" y="1471580"/>
              <a:ext cx="3565807" cy="2200423"/>
            </a:xfrm>
            <a:custGeom>
              <a:avLst/>
              <a:gdLst/>
              <a:ahLst/>
              <a:cxnLst/>
              <a:rect l="l" t="t" r="r" b="b"/>
              <a:pathLst>
                <a:path w="40991" h="56266" extrusionOk="0">
                  <a:moveTo>
                    <a:pt x="40922" y="0"/>
                  </a:moveTo>
                  <a:lnTo>
                    <a:pt x="1" y="52"/>
                  </a:lnTo>
                  <a:lnTo>
                    <a:pt x="69" y="56265"/>
                  </a:lnTo>
                  <a:lnTo>
                    <a:pt x="40990" y="56214"/>
                  </a:lnTo>
                  <a:lnTo>
                    <a:pt x="4092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03" name="Google Shape;803;p41"/>
          <p:cNvSpPr/>
          <p:nvPr/>
        </p:nvSpPr>
        <p:spPr>
          <a:xfrm>
            <a:off x="603300" y="1036925"/>
            <a:ext cx="7937408" cy="3442526"/>
          </a:xfrm>
          <a:custGeom>
            <a:avLst/>
            <a:gdLst/>
            <a:ahLst/>
            <a:cxnLst/>
            <a:rect l="l" t="t" r="r" b="b"/>
            <a:pathLst>
              <a:path w="41127" h="54561" extrusionOk="0">
                <a:moveTo>
                  <a:pt x="0" y="0"/>
                </a:moveTo>
                <a:lnTo>
                  <a:pt x="0" y="53822"/>
                </a:lnTo>
                <a:cubicBezTo>
                  <a:pt x="0" y="53822"/>
                  <a:pt x="2239" y="53172"/>
                  <a:pt x="3605" y="53036"/>
                </a:cubicBezTo>
                <a:cubicBezTo>
                  <a:pt x="4955" y="52916"/>
                  <a:pt x="6322" y="52540"/>
                  <a:pt x="6647" y="52540"/>
                </a:cubicBezTo>
                <a:cubicBezTo>
                  <a:pt x="7467" y="52608"/>
                  <a:pt x="8304" y="52745"/>
                  <a:pt x="9124" y="52916"/>
                </a:cubicBezTo>
                <a:cubicBezTo>
                  <a:pt x="10423" y="53172"/>
                  <a:pt x="10286" y="53292"/>
                  <a:pt x="11158" y="53292"/>
                </a:cubicBezTo>
                <a:cubicBezTo>
                  <a:pt x="12029" y="53292"/>
                  <a:pt x="12764" y="53036"/>
                  <a:pt x="13635" y="53036"/>
                </a:cubicBezTo>
                <a:cubicBezTo>
                  <a:pt x="14506" y="53036"/>
                  <a:pt x="14387" y="53292"/>
                  <a:pt x="15241" y="54214"/>
                </a:cubicBezTo>
                <a:cubicBezTo>
                  <a:pt x="15474" y="54465"/>
                  <a:pt x="15644" y="54560"/>
                  <a:pt x="15786" y="54560"/>
                </a:cubicBezTo>
                <a:cubicBezTo>
                  <a:pt x="16175" y="54560"/>
                  <a:pt x="16345" y="53843"/>
                  <a:pt x="16984" y="53668"/>
                </a:cubicBezTo>
                <a:cubicBezTo>
                  <a:pt x="17357" y="53558"/>
                  <a:pt x="17593" y="53517"/>
                  <a:pt x="17827" y="53517"/>
                </a:cubicBezTo>
                <a:cubicBezTo>
                  <a:pt x="18140" y="53517"/>
                  <a:pt x="18451" y="53590"/>
                  <a:pt x="19086" y="53668"/>
                </a:cubicBezTo>
                <a:cubicBezTo>
                  <a:pt x="19186" y="53679"/>
                  <a:pt x="19284" y="53683"/>
                  <a:pt x="19381" y="53683"/>
                </a:cubicBezTo>
                <a:cubicBezTo>
                  <a:pt x="20178" y="53683"/>
                  <a:pt x="20868" y="53356"/>
                  <a:pt x="21654" y="53356"/>
                </a:cubicBezTo>
                <a:cubicBezTo>
                  <a:pt x="21829" y="53356"/>
                  <a:pt x="22009" y="53372"/>
                  <a:pt x="22195" y="53411"/>
                </a:cubicBezTo>
                <a:cubicBezTo>
                  <a:pt x="22616" y="53509"/>
                  <a:pt x="22878" y="53549"/>
                  <a:pt x="23121" y="53549"/>
                </a:cubicBezTo>
                <a:cubicBezTo>
                  <a:pt x="23520" y="53549"/>
                  <a:pt x="23870" y="53440"/>
                  <a:pt x="24792" y="53292"/>
                </a:cubicBezTo>
                <a:cubicBezTo>
                  <a:pt x="25447" y="53179"/>
                  <a:pt x="25741" y="53093"/>
                  <a:pt x="25949" y="53093"/>
                </a:cubicBezTo>
                <a:cubicBezTo>
                  <a:pt x="26213" y="53093"/>
                  <a:pt x="26339" y="53232"/>
                  <a:pt x="26894" y="53634"/>
                </a:cubicBezTo>
                <a:cubicBezTo>
                  <a:pt x="27168" y="53832"/>
                  <a:pt x="27377" y="53913"/>
                  <a:pt x="27557" y="53913"/>
                </a:cubicBezTo>
                <a:cubicBezTo>
                  <a:pt x="28026" y="53913"/>
                  <a:pt x="28296" y="53361"/>
                  <a:pt x="29013" y="52916"/>
                </a:cubicBezTo>
                <a:cubicBezTo>
                  <a:pt x="29390" y="52681"/>
                  <a:pt x="29748" y="52626"/>
                  <a:pt x="30136" y="52626"/>
                </a:cubicBezTo>
                <a:cubicBezTo>
                  <a:pt x="30488" y="52626"/>
                  <a:pt x="30865" y="52672"/>
                  <a:pt x="31304" y="52672"/>
                </a:cubicBezTo>
                <a:cubicBezTo>
                  <a:pt x="31651" y="52672"/>
                  <a:pt x="32037" y="52643"/>
                  <a:pt x="32481" y="52540"/>
                </a:cubicBezTo>
                <a:cubicBezTo>
                  <a:pt x="33017" y="52415"/>
                  <a:pt x="33195" y="52373"/>
                  <a:pt x="33218" y="52373"/>
                </a:cubicBezTo>
                <a:cubicBezTo>
                  <a:pt x="33263" y="52373"/>
                  <a:pt x="32686" y="52540"/>
                  <a:pt x="33096" y="52540"/>
                </a:cubicBezTo>
                <a:cubicBezTo>
                  <a:pt x="33711" y="52540"/>
                  <a:pt x="35078" y="52301"/>
                  <a:pt x="35693" y="52164"/>
                </a:cubicBezTo>
                <a:cubicBezTo>
                  <a:pt x="35741" y="52155"/>
                  <a:pt x="35792" y="52151"/>
                  <a:pt x="35848" y="52151"/>
                </a:cubicBezTo>
                <a:cubicBezTo>
                  <a:pt x="36378" y="52151"/>
                  <a:pt x="37245" y="52527"/>
                  <a:pt x="38096" y="52527"/>
                </a:cubicBezTo>
                <a:cubicBezTo>
                  <a:pt x="38335" y="52527"/>
                  <a:pt x="38574" y="52497"/>
                  <a:pt x="38803" y="52420"/>
                </a:cubicBezTo>
                <a:cubicBezTo>
                  <a:pt x="39118" y="52314"/>
                  <a:pt x="39255" y="52268"/>
                  <a:pt x="39308" y="52268"/>
                </a:cubicBezTo>
                <a:cubicBezTo>
                  <a:pt x="39441" y="52268"/>
                  <a:pt x="39046" y="52561"/>
                  <a:pt x="39657" y="52916"/>
                </a:cubicBezTo>
                <a:cubicBezTo>
                  <a:pt x="39948" y="53081"/>
                  <a:pt x="40208" y="53136"/>
                  <a:pt x="40426" y="53136"/>
                </a:cubicBezTo>
                <a:cubicBezTo>
                  <a:pt x="40861" y="53136"/>
                  <a:pt x="41127" y="52916"/>
                  <a:pt x="41127" y="52916"/>
                </a:cubicBezTo>
                <a:lnTo>
                  <a:pt x="41127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  <a:effectLst>
            <a:outerShdw blurRad="57150" dist="19050" dir="5400000" algn="bl" rotWithShape="0">
              <a:schemeClr val="dk2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4" name="Google Shape;804;p41"/>
          <p:cNvSpPr/>
          <p:nvPr/>
        </p:nvSpPr>
        <p:spPr>
          <a:xfrm rot="-7040502">
            <a:off x="-571568" y="100053"/>
            <a:ext cx="2373845" cy="1283487"/>
          </a:xfrm>
          <a:custGeom>
            <a:avLst/>
            <a:gdLst/>
            <a:ahLst/>
            <a:cxnLst/>
            <a:rect l="l" t="t" r="r" b="b"/>
            <a:pathLst>
              <a:path w="39861" h="14798" extrusionOk="0">
                <a:moveTo>
                  <a:pt x="6936" y="69"/>
                </a:moveTo>
                <a:cubicBezTo>
                  <a:pt x="6915" y="69"/>
                  <a:pt x="6895" y="70"/>
                  <a:pt x="6877" y="71"/>
                </a:cubicBezTo>
                <a:lnTo>
                  <a:pt x="6877" y="71"/>
                </a:lnTo>
                <a:cubicBezTo>
                  <a:pt x="6893" y="71"/>
                  <a:pt x="6913" y="70"/>
                  <a:pt x="6936" y="69"/>
                </a:cubicBezTo>
                <a:close/>
                <a:moveTo>
                  <a:pt x="20263" y="411"/>
                </a:moveTo>
                <a:cubicBezTo>
                  <a:pt x="20297" y="428"/>
                  <a:pt x="20263" y="445"/>
                  <a:pt x="20177" y="445"/>
                </a:cubicBezTo>
                <a:cubicBezTo>
                  <a:pt x="20229" y="428"/>
                  <a:pt x="20041" y="428"/>
                  <a:pt x="19921" y="411"/>
                </a:cubicBezTo>
                <a:close/>
                <a:moveTo>
                  <a:pt x="36431" y="851"/>
                </a:moveTo>
                <a:cubicBezTo>
                  <a:pt x="36441" y="852"/>
                  <a:pt x="36451" y="854"/>
                  <a:pt x="36461" y="855"/>
                </a:cubicBezTo>
                <a:cubicBezTo>
                  <a:pt x="36450" y="853"/>
                  <a:pt x="36440" y="852"/>
                  <a:pt x="36431" y="851"/>
                </a:cubicBezTo>
                <a:close/>
                <a:moveTo>
                  <a:pt x="27217" y="1026"/>
                </a:moveTo>
                <a:cubicBezTo>
                  <a:pt x="27217" y="1039"/>
                  <a:pt x="27226" y="1042"/>
                  <a:pt x="27238" y="1043"/>
                </a:cubicBezTo>
                <a:lnTo>
                  <a:pt x="27238" y="1043"/>
                </a:lnTo>
                <a:cubicBezTo>
                  <a:pt x="27232" y="1037"/>
                  <a:pt x="27225" y="1031"/>
                  <a:pt x="27217" y="1026"/>
                </a:cubicBezTo>
                <a:close/>
                <a:moveTo>
                  <a:pt x="39725" y="2147"/>
                </a:moveTo>
                <a:cubicBezTo>
                  <a:pt x="39724" y="2149"/>
                  <a:pt x="39724" y="2151"/>
                  <a:pt x="39724" y="2154"/>
                </a:cubicBezTo>
                <a:lnTo>
                  <a:pt x="39725" y="2147"/>
                </a:lnTo>
                <a:close/>
                <a:moveTo>
                  <a:pt x="39656" y="3504"/>
                </a:moveTo>
                <a:lnTo>
                  <a:pt x="39707" y="3811"/>
                </a:lnTo>
                <a:cubicBezTo>
                  <a:pt x="39693" y="3853"/>
                  <a:pt x="39679" y="3884"/>
                  <a:pt x="39655" y="3884"/>
                </a:cubicBezTo>
                <a:cubicBezTo>
                  <a:pt x="39650" y="3884"/>
                  <a:pt x="39645" y="3883"/>
                  <a:pt x="39639" y="3879"/>
                </a:cubicBezTo>
                <a:lnTo>
                  <a:pt x="39656" y="3504"/>
                </a:lnTo>
                <a:close/>
                <a:moveTo>
                  <a:pt x="221" y="5212"/>
                </a:moveTo>
                <a:lnTo>
                  <a:pt x="221" y="5246"/>
                </a:lnTo>
                <a:cubicBezTo>
                  <a:pt x="221" y="5247"/>
                  <a:pt x="222" y="5247"/>
                  <a:pt x="223" y="5247"/>
                </a:cubicBezTo>
                <a:lnTo>
                  <a:pt x="223" y="5247"/>
                </a:lnTo>
                <a:cubicBezTo>
                  <a:pt x="222" y="5236"/>
                  <a:pt x="221" y="5224"/>
                  <a:pt x="221" y="5212"/>
                </a:cubicBezTo>
                <a:close/>
                <a:moveTo>
                  <a:pt x="39604" y="5656"/>
                </a:moveTo>
                <a:cubicBezTo>
                  <a:pt x="39639" y="5725"/>
                  <a:pt x="39656" y="5793"/>
                  <a:pt x="39656" y="5861"/>
                </a:cubicBezTo>
                <a:lnTo>
                  <a:pt x="39604" y="5981"/>
                </a:lnTo>
                <a:lnTo>
                  <a:pt x="39604" y="5656"/>
                </a:lnTo>
                <a:close/>
                <a:moveTo>
                  <a:pt x="11288" y="13594"/>
                </a:moveTo>
                <a:lnTo>
                  <a:pt x="11288" y="13594"/>
                </a:lnTo>
                <a:cubicBezTo>
                  <a:pt x="11266" y="13596"/>
                  <a:pt x="11245" y="13599"/>
                  <a:pt x="11224" y="13602"/>
                </a:cubicBezTo>
                <a:cubicBezTo>
                  <a:pt x="11240" y="13602"/>
                  <a:pt x="11266" y="13598"/>
                  <a:pt x="11288" y="13594"/>
                </a:cubicBezTo>
                <a:close/>
                <a:moveTo>
                  <a:pt x="39126" y="13482"/>
                </a:moveTo>
                <a:cubicBezTo>
                  <a:pt x="39143" y="13499"/>
                  <a:pt x="39160" y="13567"/>
                  <a:pt x="39160" y="13738"/>
                </a:cubicBezTo>
                <a:cubicBezTo>
                  <a:pt x="39152" y="13747"/>
                  <a:pt x="39139" y="13751"/>
                  <a:pt x="39126" y="13751"/>
                </a:cubicBezTo>
                <a:cubicBezTo>
                  <a:pt x="39113" y="13751"/>
                  <a:pt x="39100" y="13747"/>
                  <a:pt x="39092" y="13738"/>
                </a:cubicBezTo>
                <a:lnTo>
                  <a:pt x="39126" y="13482"/>
                </a:lnTo>
                <a:close/>
                <a:moveTo>
                  <a:pt x="5432" y="1"/>
                </a:moveTo>
                <a:lnTo>
                  <a:pt x="5432" y="1"/>
                </a:lnTo>
                <a:cubicBezTo>
                  <a:pt x="5073" y="18"/>
                  <a:pt x="4731" y="35"/>
                  <a:pt x="4373" y="69"/>
                </a:cubicBezTo>
                <a:cubicBezTo>
                  <a:pt x="3997" y="121"/>
                  <a:pt x="3638" y="172"/>
                  <a:pt x="3262" y="223"/>
                </a:cubicBezTo>
                <a:cubicBezTo>
                  <a:pt x="3283" y="222"/>
                  <a:pt x="3302" y="221"/>
                  <a:pt x="3319" y="221"/>
                </a:cubicBezTo>
                <a:cubicBezTo>
                  <a:pt x="3527" y="221"/>
                  <a:pt x="3467" y="311"/>
                  <a:pt x="3262" y="343"/>
                </a:cubicBezTo>
                <a:lnTo>
                  <a:pt x="3177" y="274"/>
                </a:lnTo>
                <a:lnTo>
                  <a:pt x="3177" y="274"/>
                </a:lnTo>
                <a:cubicBezTo>
                  <a:pt x="3040" y="343"/>
                  <a:pt x="3399" y="274"/>
                  <a:pt x="3125" y="377"/>
                </a:cubicBezTo>
                <a:cubicBezTo>
                  <a:pt x="3101" y="378"/>
                  <a:pt x="3079" y="379"/>
                  <a:pt x="3060" y="379"/>
                </a:cubicBezTo>
                <a:cubicBezTo>
                  <a:pt x="2865" y="379"/>
                  <a:pt x="2934" y="305"/>
                  <a:pt x="3074" y="274"/>
                </a:cubicBezTo>
                <a:lnTo>
                  <a:pt x="3074" y="274"/>
                </a:lnTo>
                <a:lnTo>
                  <a:pt x="2749" y="343"/>
                </a:lnTo>
                <a:cubicBezTo>
                  <a:pt x="2732" y="308"/>
                  <a:pt x="2801" y="291"/>
                  <a:pt x="2818" y="257"/>
                </a:cubicBezTo>
                <a:lnTo>
                  <a:pt x="2818" y="257"/>
                </a:lnTo>
                <a:cubicBezTo>
                  <a:pt x="2770" y="285"/>
                  <a:pt x="2670" y="287"/>
                  <a:pt x="2556" y="287"/>
                </a:cubicBezTo>
                <a:cubicBezTo>
                  <a:pt x="2527" y="287"/>
                  <a:pt x="2497" y="287"/>
                  <a:pt x="2468" y="287"/>
                </a:cubicBezTo>
                <a:cubicBezTo>
                  <a:pt x="2318" y="287"/>
                  <a:pt x="2160" y="291"/>
                  <a:pt x="2066" y="343"/>
                </a:cubicBezTo>
                <a:lnTo>
                  <a:pt x="2049" y="326"/>
                </a:lnTo>
                <a:lnTo>
                  <a:pt x="1195" y="326"/>
                </a:lnTo>
                <a:cubicBezTo>
                  <a:pt x="1109" y="326"/>
                  <a:pt x="973" y="291"/>
                  <a:pt x="870" y="274"/>
                </a:cubicBezTo>
                <a:lnTo>
                  <a:pt x="511" y="240"/>
                </a:lnTo>
                <a:cubicBezTo>
                  <a:pt x="506" y="238"/>
                  <a:pt x="503" y="237"/>
                  <a:pt x="500" y="237"/>
                </a:cubicBezTo>
                <a:cubicBezTo>
                  <a:pt x="481" y="237"/>
                  <a:pt x="492" y="277"/>
                  <a:pt x="477" y="291"/>
                </a:cubicBezTo>
                <a:lnTo>
                  <a:pt x="477" y="377"/>
                </a:lnTo>
                <a:cubicBezTo>
                  <a:pt x="477" y="445"/>
                  <a:pt x="477" y="514"/>
                  <a:pt x="460" y="565"/>
                </a:cubicBezTo>
                <a:cubicBezTo>
                  <a:pt x="460" y="701"/>
                  <a:pt x="443" y="821"/>
                  <a:pt x="426" y="958"/>
                </a:cubicBezTo>
                <a:cubicBezTo>
                  <a:pt x="494" y="992"/>
                  <a:pt x="460" y="1214"/>
                  <a:pt x="494" y="1385"/>
                </a:cubicBezTo>
                <a:cubicBezTo>
                  <a:pt x="426" y="1829"/>
                  <a:pt x="340" y="2325"/>
                  <a:pt x="289" y="2854"/>
                </a:cubicBezTo>
                <a:cubicBezTo>
                  <a:pt x="289" y="3059"/>
                  <a:pt x="303" y="3083"/>
                  <a:pt x="321" y="3083"/>
                </a:cubicBezTo>
                <a:cubicBezTo>
                  <a:pt x="327" y="3083"/>
                  <a:pt x="333" y="3081"/>
                  <a:pt x="338" y="3081"/>
                </a:cubicBezTo>
                <a:cubicBezTo>
                  <a:pt x="351" y="3081"/>
                  <a:pt x="364" y="3090"/>
                  <a:pt x="374" y="3145"/>
                </a:cubicBezTo>
                <a:cubicBezTo>
                  <a:pt x="320" y="3158"/>
                  <a:pt x="288" y="3503"/>
                  <a:pt x="268" y="3503"/>
                </a:cubicBezTo>
                <a:cubicBezTo>
                  <a:pt x="263" y="3503"/>
                  <a:pt x="258" y="3479"/>
                  <a:pt x="255" y="3418"/>
                </a:cubicBezTo>
                <a:cubicBezTo>
                  <a:pt x="221" y="4067"/>
                  <a:pt x="204" y="4255"/>
                  <a:pt x="221" y="5076"/>
                </a:cubicBezTo>
                <a:cubicBezTo>
                  <a:pt x="249" y="5006"/>
                  <a:pt x="265" y="4925"/>
                  <a:pt x="279" y="4925"/>
                </a:cubicBezTo>
                <a:cubicBezTo>
                  <a:pt x="283" y="4925"/>
                  <a:pt x="286" y="4929"/>
                  <a:pt x="289" y="4939"/>
                </a:cubicBezTo>
                <a:cubicBezTo>
                  <a:pt x="289" y="5070"/>
                  <a:pt x="242" y="5247"/>
                  <a:pt x="223" y="5247"/>
                </a:cubicBezTo>
                <a:cubicBezTo>
                  <a:pt x="223" y="5247"/>
                  <a:pt x="223" y="5247"/>
                  <a:pt x="223" y="5247"/>
                </a:cubicBezTo>
                <a:lnTo>
                  <a:pt x="223" y="5247"/>
                </a:lnTo>
                <a:cubicBezTo>
                  <a:pt x="265" y="6165"/>
                  <a:pt x="0" y="7340"/>
                  <a:pt x="135" y="8049"/>
                </a:cubicBezTo>
                <a:lnTo>
                  <a:pt x="135" y="8014"/>
                </a:lnTo>
                <a:lnTo>
                  <a:pt x="204" y="8766"/>
                </a:lnTo>
                <a:cubicBezTo>
                  <a:pt x="204" y="8858"/>
                  <a:pt x="200" y="8890"/>
                  <a:pt x="195" y="8890"/>
                </a:cubicBezTo>
                <a:cubicBezTo>
                  <a:pt x="183" y="8890"/>
                  <a:pt x="161" y="8748"/>
                  <a:pt x="140" y="8748"/>
                </a:cubicBezTo>
                <a:cubicBezTo>
                  <a:pt x="132" y="8748"/>
                  <a:pt x="125" y="8767"/>
                  <a:pt x="118" y="8817"/>
                </a:cubicBezTo>
                <a:cubicBezTo>
                  <a:pt x="238" y="9638"/>
                  <a:pt x="152" y="10099"/>
                  <a:pt x="255" y="10782"/>
                </a:cubicBezTo>
                <a:cubicBezTo>
                  <a:pt x="101" y="11312"/>
                  <a:pt x="409" y="12628"/>
                  <a:pt x="426" y="13345"/>
                </a:cubicBezTo>
                <a:lnTo>
                  <a:pt x="460" y="13294"/>
                </a:lnTo>
                <a:cubicBezTo>
                  <a:pt x="494" y="13362"/>
                  <a:pt x="511" y="13431"/>
                  <a:pt x="494" y="13516"/>
                </a:cubicBezTo>
                <a:cubicBezTo>
                  <a:pt x="494" y="13619"/>
                  <a:pt x="511" y="13704"/>
                  <a:pt x="528" y="13807"/>
                </a:cubicBezTo>
                <a:cubicBezTo>
                  <a:pt x="541" y="13767"/>
                  <a:pt x="514" y="13576"/>
                  <a:pt x="524" y="13576"/>
                </a:cubicBezTo>
                <a:cubicBezTo>
                  <a:pt x="527" y="13576"/>
                  <a:pt x="534" y="13593"/>
                  <a:pt x="545" y="13636"/>
                </a:cubicBezTo>
                <a:cubicBezTo>
                  <a:pt x="545" y="13670"/>
                  <a:pt x="562" y="13704"/>
                  <a:pt x="580" y="13755"/>
                </a:cubicBezTo>
                <a:lnTo>
                  <a:pt x="597" y="13807"/>
                </a:lnTo>
                <a:cubicBezTo>
                  <a:pt x="597" y="13824"/>
                  <a:pt x="631" y="13824"/>
                  <a:pt x="648" y="13841"/>
                </a:cubicBezTo>
                <a:cubicBezTo>
                  <a:pt x="716" y="13875"/>
                  <a:pt x="785" y="13926"/>
                  <a:pt x="853" y="13960"/>
                </a:cubicBezTo>
                <a:cubicBezTo>
                  <a:pt x="887" y="13977"/>
                  <a:pt x="938" y="13977"/>
                  <a:pt x="973" y="13995"/>
                </a:cubicBezTo>
                <a:lnTo>
                  <a:pt x="1075" y="14012"/>
                </a:lnTo>
                <a:lnTo>
                  <a:pt x="1246" y="14046"/>
                </a:lnTo>
                <a:cubicBezTo>
                  <a:pt x="1348" y="14054"/>
                  <a:pt x="1455" y="14059"/>
                  <a:pt x="1562" y="14059"/>
                </a:cubicBezTo>
                <a:cubicBezTo>
                  <a:pt x="1669" y="14059"/>
                  <a:pt x="1776" y="14054"/>
                  <a:pt x="1878" y="14046"/>
                </a:cubicBezTo>
                <a:cubicBezTo>
                  <a:pt x="2288" y="14029"/>
                  <a:pt x="2681" y="13977"/>
                  <a:pt x="3091" y="13943"/>
                </a:cubicBezTo>
                <a:cubicBezTo>
                  <a:pt x="3484" y="13892"/>
                  <a:pt x="3877" y="13858"/>
                  <a:pt x="4253" y="13841"/>
                </a:cubicBezTo>
                <a:lnTo>
                  <a:pt x="4526" y="13841"/>
                </a:lnTo>
                <a:lnTo>
                  <a:pt x="4800" y="13875"/>
                </a:lnTo>
                <a:cubicBezTo>
                  <a:pt x="5005" y="13892"/>
                  <a:pt x="5210" y="13909"/>
                  <a:pt x="5398" y="13926"/>
                </a:cubicBezTo>
                <a:cubicBezTo>
                  <a:pt x="5420" y="13927"/>
                  <a:pt x="5441" y="13927"/>
                  <a:pt x="5461" y="13927"/>
                </a:cubicBezTo>
                <a:cubicBezTo>
                  <a:pt x="5877" y="13927"/>
                  <a:pt x="5822" y="13797"/>
                  <a:pt x="6152" y="13797"/>
                </a:cubicBezTo>
                <a:cubicBezTo>
                  <a:pt x="6232" y="13797"/>
                  <a:pt x="6336" y="13804"/>
                  <a:pt x="6474" y="13824"/>
                </a:cubicBezTo>
                <a:lnTo>
                  <a:pt x="6252" y="13892"/>
                </a:lnTo>
                <a:cubicBezTo>
                  <a:pt x="7431" y="13807"/>
                  <a:pt x="8661" y="13789"/>
                  <a:pt x="9789" y="13584"/>
                </a:cubicBezTo>
                <a:lnTo>
                  <a:pt x="9789" y="13584"/>
                </a:lnTo>
                <a:cubicBezTo>
                  <a:pt x="9738" y="13619"/>
                  <a:pt x="9669" y="13636"/>
                  <a:pt x="9618" y="13636"/>
                </a:cubicBezTo>
                <a:cubicBezTo>
                  <a:pt x="9789" y="13636"/>
                  <a:pt x="9960" y="13636"/>
                  <a:pt x="10131" y="13602"/>
                </a:cubicBezTo>
                <a:cubicBezTo>
                  <a:pt x="10319" y="13567"/>
                  <a:pt x="10472" y="13550"/>
                  <a:pt x="10472" y="13516"/>
                </a:cubicBezTo>
                <a:cubicBezTo>
                  <a:pt x="10643" y="13516"/>
                  <a:pt x="10507" y="13567"/>
                  <a:pt x="10626" y="13584"/>
                </a:cubicBezTo>
                <a:cubicBezTo>
                  <a:pt x="10644" y="13586"/>
                  <a:pt x="10662" y="13586"/>
                  <a:pt x="10682" y="13586"/>
                </a:cubicBezTo>
                <a:cubicBezTo>
                  <a:pt x="10831" y="13586"/>
                  <a:pt x="11021" y="13550"/>
                  <a:pt x="11163" y="13550"/>
                </a:cubicBezTo>
                <a:cubicBezTo>
                  <a:pt x="11233" y="13550"/>
                  <a:pt x="11291" y="13559"/>
                  <a:pt x="11327" y="13584"/>
                </a:cubicBezTo>
                <a:cubicBezTo>
                  <a:pt x="11336" y="13584"/>
                  <a:pt x="11315" y="13590"/>
                  <a:pt x="11288" y="13594"/>
                </a:cubicBezTo>
                <a:lnTo>
                  <a:pt x="11288" y="13594"/>
                </a:lnTo>
                <a:cubicBezTo>
                  <a:pt x="11329" y="13591"/>
                  <a:pt x="11371" y="13589"/>
                  <a:pt x="11414" y="13589"/>
                </a:cubicBezTo>
                <a:cubicBezTo>
                  <a:pt x="11481" y="13589"/>
                  <a:pt x="11549" y="13593"/>
                  <a:pt x="11617" y="13602"/>
                </a:cubicBezTo>
                <a:cubicBezTo>
                  <a:pt x="11754" y="13602"/>
                  <a:pt x="11856" y="13602"/>
                  <a:pt x="11788" y="13567"/>
                </a:cubicBezTo>
                <a:lnTo>
                  <a:pt x="11788" y="13567"/>
                </a:lnTo>
                <a:cubicBezTo>
                  <a:pt x="12198" y="13636"/>
                  <a:pt x="12591" y="13619"/>
                  <a:pt x="12916" y="13721"/>
                </a:cubicBezTo>
                <a:cubicBezTo>
                  <a:pt x="12941" y="13715"/>
                  <a:pt x="12970" y="13713"/>
                  <a:pt x="13001" y="13713"/>
                </a:cubicBezTo>
                <a:cubicBezTo>
                  <a:pt x="13186" y="13713"/>
                  <a:pt x="13456" y="13802"/>
                  <a:pt x="13605" y="13802"/>
                </a:cubicBezTo>
                <a:cubicBezTo>
                  <a:pt x="13650" y="13802"/>
                  <a:pt x="13684" y="13793"/>
                  <a:pt x="13702" y="13772"/>
                </a:cubicBezTo>
                <a:lnTo>
                  <a:pt x="13702" y="13772"/>
                </a:lnTo>
                <a:cubicBezTo>
                  <a:pt x="13650" y="13875"/>
                  <a:pt x="14419" y="13995"/>
                  <a:pt x="14693" y="13995"/>
                </a:cubicBezTo>
                <a:cubicBezTo>
                  <a:pt x="14607" y="14012"/>
                  <a:pt x="14915" y="14063"/>
                  <a:pt x="14812" y="14097"/>
                </a:cubicBezTo>
                <a:cubicBezTo>
                  <a:pt x="14997" y="14128"/>
                  <a:pt x="15169" y="14152"/>
                  <a:pt x="15270" y="14152"/>
                </a:cubicBezTo>
                <a:cubicBezTo>
                  <a:pt x="15337" y="14152"/>
                  <a:pt x="15373" y="14141"/>
                  <a:pt x="15359" y="14114"/>
                </a:cubicBezTo>
                <a:lnTo>
                  <a:pt x="15359" y="14114"/>
                </a:lnTo>
                <a:cubicBezTo>
                  <a:pt x="15889" y="14336"/>
                  <a:pt x="16504" y="14182"/>
                  <a:pt x="16811" y="14387"/>
                </a:cubicBezTo>
                <a:cubicBezTo>
                  <a:pt x="17273" y="14405"/>
                  <a:pt x="17717" y="14405"/>
                  <a:pt x="18144" y="14422"/>
                </a:cubicBezTo>
                <a:lnTo>
                  <a:pt x="19391" y="14456"/>
                </a:lnTo>
                <a:cubicBezTo>
                  <a:pt x="19382" y="14485"/>
                  <a:pt x="19305" y="14493"/>
                  <a:pt x="19201" y="14493"/>
                </a:cubicBezTo>
                <a:cubicBezTo>
                  <a:pt x="19053" y="14493"/>
                  <a:pt x="18849" y="14476"/>
                  <a:pt x="18703" y="14476"/>
                </a:cubicBezTo>
                <a:cubicBezTo>
                  <a:pt x="18588" y="14476"/>
                  <a:pt x="18509" y="14487"/>
                  <a:pt x="18520" y="14524"/>
                </a:cubicBezTo>
                <a:cubicBezTo>
                  <a:pt x="18992" y="14524"/>
                  <a:pt x="19340" y="14506"/>
                  <a:pt x="19710" y="14506"/>
                </a:cubicBezTo>
                <a:cubicBezTo>
                  <a:pt x="19956" y="14506"/>
                  <a:pt x="20212" y="14514"/>
                  <a:pt x="20519" y="14541"/>
                </a:cubicBezTo>
                <a:cubicBezTo>
                  <a:pt x="20724" y="14575"/>
                  <a:pt x="20400" y="14575"/>
                  <a:pt x="20331" y="14593"/>
                </a:cubicBezTo>
                <a:cubicBezTo>
                  <a:pt x="21057" y="14593"/>
                  <a:pt x="21724" y="14680"/>
                  <a:pt x="22373" y="14680"/>
                </a:cubicBezTo>
                <a:cubicBezTo>
                  <a:pt x="22427" y="14680"/>
                  <a:pt x="22481" y="14679"/>
                  <a:pt x="22535" y="14678"/>
                </a:cubicBezTo>
                <a:lnTo>
                  <a:pt x="22535" y="14678"/>
                </a:lnTo>
                <a:cubicBezTo>
                  <a:pt x="22484" y="14695"/>
                  <a:pt x="22433" y="14695"/>
                  <a:pt x="22399" y="14695"/>
                </a:cubicBezTo>
                <a:cubicBezTo>
                  <a:pt x="22477" y="14695"/>
                  <a:pt x="22566" y="14706"/>
                  <a:pt x="22625" y="14706"/>
                </a:cubicBezTo>
                <a:cubicBezTo>
                  <a:pt x="22669" y="14706"/>
                  <a:pt x="22696" y="14700"/>
                  <a:pt x="22689" y="14678"/>
                </a:cubicBezTo>
                <a:lnTo>
                  <a:pt x="22552" y="14678"/>
                </a:lnTo>
                <a:cubicBezTo>
                  <a:pt x="22359" y="14614"/>
                  <a:pt x="23031" y="14564"/>
                  <a:pt x="23123" y="14530"/>
                </a:cubicBezTo>
                <a:lnTo>
                  <a:pt x="23123" y="14530"/>
                </a:lnTo>
                <a:cubicBezTo>
                  <a:pt x="22922" y="14659"/>
                  <a:pt x="23811" y="14595"/>
                  <a:pt x="23441" y="14746"/>
                </a:cubicBezTo>
                <a:cubicBezTo>
                  <a:pt x="23526" y="14746"/>
                  <a:pt x="23646" y="14712"/>
                  <a:pt x="23629" y="14678"/>
                </a:cubicBezTo>
                <a:lnTo>
                  <a:pt x="23629" y="14678"/>
                </a:lnTo>
                <a:cubicBezTo>
                  <a:pt x="23766" y="14695"/>
                  <a:pt x="23800" y="14712"/>
                  <a:pt x="23663" y="14746"/>
                </a:cubicBezTo>
                <a:cubicBezTo>
                  <a:pt x="24088" y="14746"/>
                  <a:pt x="24023" y="14709"/>
                  <a:pt x="24275" y="14709"/>
                </a:cubicBezTo>
                <a:cubicBezTo>
                  <a:pt x="24318" y="14709"/>
                  <a:pt x="24368" y="14710"/>
                  <a:pt x="24432" y="14712"/>
                </a:cubicBezTo>
                <a:cubicBezTo>
                  <a:pt x="24432" y="14729"/>
                  <a:pt x="24329" y="14729"/>
                  <a:pt x="24295" y="14763"/>
                </a:cubicBezTo>
                <a:cubicBezTo>
                  <a:pt x="24500" y="14725"/>
                  <a:pt x="24705" y="14706"/>
                  <a:pt x="24910" y="14706"/>
                </a:cubicBezTo>
                <a:cubicBezTo>
                  <a:pt x="24979" y="14706"/>
                  <a:pt x="25047" y="14708"/>
                  <a:pt x="25115" y="14712"/>
                </a:cubicBezTo>
                <a:cubicBezTo>
                  <a:pt x="25098" y="14729"/>
                  <a:pt x="25115" y="14746"/>
                  <a:pt x="25064" y="14746"/>
                </a:cubicBezTo>
                <a:cubicBezTo>
                  <a:pt x="25606" y="14746"/>
                  <a:pt x="26010" y="14671"/>
                  <a:pt x="26555" y="14671"/>
                </a:cubicBezTo>
                <a:cubicBezTo>
                  <a:pt x="26646" y="14671"/>
                  <a:pt x="26741" y="14673"/>
                  <a:pt x="26841" y="14678"/>
                </a:cubicBezTo>
                <a:cubicBezTo>
                  <a:pt x="26619" y="14780"/>
                  <a:pt x="27080" y="14695"/>
                  <a:pt x="27114" y="14798"/>
                </a:cubicBezTo>
                <a:lnTo>
                  <a:pt x="27490" y="14746"/>
                </a:lnTo>
                <a:lnTo>
                  <a:pt x="27337" y="14712"/>
                </a:lnTo>
                <a:cubicBezTo>
                  <a:pt x="27647" y="14712"/>
                  <a:pt x="27916" y="14642"/>
                  <a:pt x="28180" y="14642"/>
                </a:cubicBezTo>
                <a:cubicBezTo>
                  <a:pt x="28206" y="14642"/>
                  <a:pt x="28233" y="14642"/>
                  <a:pt x="28259" y="14644"/>
                </a:cubicBezTo>
                <a:lnTo>
                  <a:pt x="28037" y="14729"/>
                </a:lnTo>
                <a:lnTo>
                  <a:pt x="28652" y="14678"/>
                </a:lnTo>
                <a:lnTo>
                  <a:pt x="28293" y="14661"/>
                </a:lnTo>
                <a:cubicBezTo>
                  <a:pt x="28635" y="14610"/>
                  <a:pt x="28259" y="14558"/>
                  <a:pt x="28703" y="14558"/>
                </a:cubicBezTo>
                <a:cubicBezTo>
                  <a:pt x="28874" y="14558"/>
                  <a:pt x="29045" y="14575"/>
                  <a:pt x="29216" y="14593"/>
                </a:cubicBezTo>
                <a:cubicBezTo>
                  <a:pt x="29404" y="14541"/>
                  <a:pt x="29592" y="14524"/>
                  <a:pt x="29780" y="14524"/>
                </a:cubicBezTo>
                <a:cubicBezTo>
                  <a:pt x="29848" y="14558"/>
                  <a:pt x="29746" y="14627"/>
                  <a:pt x="29780" y="14644"/>
                </a:cubicBezTo>
                <a:cubicBezTo>
                  <a:pt x="29947" y="14560"/>
                  <a:pt x="30538" y="14591"/>
                  <a:pt x="30740" y="14513"/>
                </a:cubicBezTo>
                <a:lnTo>
                  <a:pt x="30740" y="14513"/>
                </a:lnTo>
                <a:cubicBezTo>
                  <a:pt x="30700" y="14533"/>
                  <a:pt x="30689" y="14575"/>
                  <a:pt x="30720" y="14575"/>
                </a:cubicBezTo>
                <a:lnTo>
                  <a:pt x="30856" y="14507"/>
                </a:lnTo>
                <a:cubicBezTo>
                  <a:pt x="31010" y="14524"/>
                  <a:pt x="31027" y="14541"/>
                  <a:pt x="31010" y="14575"/>
                </a:cubicBezTo>
                <a:cubicBezTo>
                  <a:pt x="31436" y="14575"/>
                  <a:pt x="30945" y="14488"/>
                  <a:pt x="31297" y="14488"/>
                </a:cubicBezTo>
                <a:cubicBezTo>
                  <a:pt x="31326" y="14488"/>
                  <a:pt x="31361" y="14489"/>
                  <a:pt x="31403" y="14490"/>
                </a:cubicBezTo>
                <a:cubicBezTo>
                  <a:pt x="31369" y="14507"/>
                  <a:pt x="31335" y="14507"/>
                  <a:pt x="31301" y="14524"/>
                </a:cubicBezTo>
                <a:cubicBezTo>
                  <a:pt x="31756" y="14524"/>
                  <a:pt x="32188" y="14465"/>
                  <a:pt x="32606" y="14465"/>
                </a:cubicBezTo>
                <a:cubicBezTo>
                  <a:pt x="32690" y="14465"/>
                  <a:pt x="32773" y="14467"/>
                  <a:pt x="32855" y="14473"/>
                </a:cubicBezTo>
                <a:cubicBezTo>
                  <a:pt x="33009" y="14558"/>
                  <a:pt x="32428" y="14490"/>
                  <a:pt x="32599" y="14575"/>
                </a:cubicBezTo>
                <a:cubicBezTo>
                  <a:pt x="33029" y="14535"/>
                  <a:pt x="33460" y="14519"/>
                  <a:pt x="33890" y="14519"/>
                </a:cubicBezTo>
                <a:cubicBezTo>
                  <a:pt x="34195" y="14519"/>
                  <a:pt x="34499" y="14527"/>
                  <a:pt x="34803" y="14541"/>
                </a:cubicBezTo>
                <a:lnTo>
                  <a:pt x="34649" y="14524"/>
                </a:lnTo>
                <a:cubicBezTo>
                  <a:pt x="34673" y="14497"/>
                  <a:pt x="34712" y="14487"/>
                  <a:pt x="34763" y="14487"/>
                </a:cubicBezTo>
                <a:cubicBezTo>
                  <a:pt x="34927" y="14487"/>
                  <a:pt x="35212" y="14594"/>
                  <a:pt x="35477" y="14594"/>
                </a:cubicBezTo>
                <a:cubicBezTo>
                  <a:pt x="35486" y="14594"/>
                  <a:pt x="35496" y="14593"/>
                  <a:pt x="35505" y="14593"/>
                </a:cubicBezTo>
                <a:lnTo>
                  <a:pt x="35505" y="14593"/>
                </a:lnTo>
                <a:cubicBezTo>
                  <a:pt x="35431" y="14599"/>
                  <a:pt x="35403" y="14644"/>
                  <a:pt x="35435" y="14644"/>
                </a:cubicBezTo>
                <a:cubicBezTo>
                  <a:pt x="35999" y="14695"/>
                  <a:pt x="36580" y="14712"/>
                  <a:pt x="37161" y="14712"/>
                </a:cubicBezTo>
                <a:lnTo>
                  <a:pt x="37076" y="14729"/>
                </a:lnTo>
                <a:cubicBezTo>
                  <a:pt x="37349" y="14780"/>
                  <a:pt x="37827" y="14780"/>
                  <a:pt x="38135" y="14798"/>
                </a:cubicBezTo>
                <a:cubicBezTo>
                  <a:pt x="38238" y="14763"/>
                  <a:pt x="38408" y="14780"/>
                  <a:pt x="38306" y="14729"/>
                </a:cubicBezTo>
                <a:lnTo>
                  <a:pt x="38306" y="14729"/>
                </a:lnTo>
                <a:cubicBezTo>
                  <a:pt x="38408" y="14746"/>
                  <a:pt x="38528" y="14763"/>
                  <a:pt x="38648" y="14780"/>
                </a:cubicBezTo>
                <a:cubicBezTo>
                  <a:pt x="38750" y="14780"/>
                  <a:pt x="38860" y="14788"/>
                  <a:pt x="38973" y="14788"/>
                </a:cubicBezTo>
                <a:cubicBezTo>
                  <a:pt x="39029" y="14788"/>
                  <a:pt x="39086" y="14786"/>
                  <a:pt x="39143" y="14780"/>
                </a:cubicBezTo>
                <a:cubicBezTo>
                  <a:pt x="39160" y="14627"/>
                  <a:pt x="39177" y="14456"/>
                  <a:pt x="39177" y="14302"/>
                </a:cubicBezTo>
                <a:cubicBezTo>
                  <a:pt x="39177" y="14200"/>
                  <a:pt x="39194" y="14080"/>
                  <a:pt x="39194" y="13977"/>
                </a:cubicBezTo>
                <a:cubicBezTo>
                  <a:pt x="39194" y="13550"/>
                  <a:pt x="39246" y="13106"/>
                  <a:pt x="39331" y="12696"/>
                </a:cubicBezTo>
                <a:cubicBezTo>
                  <a:pt x="39331" y="12776"/>
                  <a:pt x="39331" y="12877"/>
                  <a:pt x="39339" y="12877"/>
                </a:cubicBezTo>
                <a:cubicBezTo>
                  <a:pt x="39341" y="12877"/>
                  <a:pt x="39344" y="12869"/>
                  <a:pt x="39348" y="12850"/>
                </a:cubicBezTo>
                <a:lnTo>
                  <a:pt x="39382" y="12132"/>
                </a:lnTo>
                <a:lnTo>
                  <a:pt x="39382" y="12132"/>
                </a:lnTo>
                <a:cubicBezTo>
                  <a:pt x="39331" y="12183"/>
                  <a:pt x="39348" y="12218"/>
                  <a:pt x="39297" y="12371"/>
                </a:cubicBezTo>
                <a:cubicBezTo>
                  <a:pt x="39263" y="12218"/>
                  <a:pt x="39263" y="12064"/>
                  <a:pt x="39280" y="11893"/>
                </a:cubicBezTo>
                <a:lnTo>
                  <a:pt x="39280" y="11893"/>
                </a:lnTo>
                <a:cubicBezTo>
                  <a:pt x="39280" y="11995"/>
                  <a:pt x="39288" y="12033"/>
                  <a:pt x="39301" y="12033"/>
                </a:cubicBezTo>
                <a:cubicBezTo>
                  <a:pt x="39329" y="12033"/>
                  <a:pt x="39376" y="11855"/>
                  <a:pt x="39399" y="11773"/>
                </a:cubicBezTo>
                <a:lnTo>
                  <a:pt x="39399" y="11773"/>
                </a:lnTo>
                <a:cubicBezTo>
                  <a:pt x="39397" y="11776"/>
                  <a:pt x="39394" y="11777"/>
                  <a:pt x="39392" y="11777"/>
                </a:cubicBezTo>
                <a:cubicBezTo>
                  <a:pt x="39380" y="11777"/>
                  <a:pt x="39368" y="11753"/>
                  <a:pt x="39356" y="11753"/>
                </a:cubicBezTo>
                <a:cubicBezTo>
                  <a:pt x="39353" y="11753"/>
                  <a:pt x="39351" y="11754"/>
                  <a:pt x="39348" y="11756"/>
                </a:cubicBezTo>
                <a:cubicBezTo>
                  <a:pt x="39485" y="11380"/>
                  <a:pt x="39246" y="11671"/>
                  <a:pt x="39348" y="11175"/>
                </a:cubicBezTo>
                <a:lnTo>
                  <a:pt x="39348" y="11175"/>
                </a:lnTo>
                <a:lnTo>
                  <a:pt x="39382" y="11192"/>
                </a:lnTo>
                <a:cubicBezTo>
                  <a:pt x="39365" y="11004"/>
                  <a:pt x="39365" y="10816"/>
                  <a:pt x="39382" y="10629"/>
                </a:cubicBezTo>
                <a:cubicBezTo>
                  <a:pt x="39391" y="10618"/>
                  <a:pt x="39398" y="10613"/>
                  <a:pt x="39402" y="10613"/>
                </a:cubicBezTo>
                <a:cubicBezTo>
                  <a:pt x="39435" y="10613"/>
                  <a:pt x="39389" y="10834"/>
                  <a:pt x="39434" y="10834"/>
                </a:cubicBezTo>
                <a:cubicBezTo>
                  <a:pt x="39468" y="10543"/>
                  <a:pt x="39365" y="10253"/>
                  <a:pt x="39434" y="9996"/>
                </a:cubicBezTo>
                <a:lnTo>
                  <a:pt x="39434" y="9996"/>
                </a:lnTo>
                <a:lnTo>
                  <a:pt x="39434" y="10423"/>
                </a:lnTo>
                <a:cubicBezTo>
                  <a:pt x="39502" y="10253"/>
                  <a:pt x="39536" y="10082"/>
                  <a:pt x="39536" y="9894"/>
                </a:cubicBezTo>
                <a:lnTo>
                  <a:pt x="39536" y="9911"/>
                </a:lnTo>
                <a:lnTo>
                  <a:pt x="39587" y="9552"/>
                </a:lnTo>
                <a:cubicBezTo>
                  <a:pt x="39434" y="9176"/>
                  <a:pt x="39587" y="8817"/>
                  <a:pt x="39519" y="8322"/>
                </a:cubicBezTo>
                <a:lnTo>
                  <a:pt x="39519" y="8322"/>
                </a:lnTo>
                <a:cubicBezTo>
                  <a:pt x="39545" y="8502"/>
                  <a:pt x="39558" y="8556"/>
                  <a:pt x="39569" y="8556"/>
                </a:cubicBezTo>
                <a:cubicBezTo>
                  <a:pt x="39585" y="8556"/>
                  <a:pt x="39594" y="8437"/>
                  <a:pt x="39627" y="8437"/>
                </a:cubicBezTo>
                <a:cubicBezTo>
                  <a:pt x="39631" y="8437"/>
                  <a:pt x="39634" y="8438"/>
                  <a:pt x="39639" y="8442"/>
                </a:cubicBezTo>
                <a:cubicBezTo>
                  <a:pt x="39653" y="8325"/>
                  <a:pt x="39680" y="8171"/>
                  <a:pt x="39698" y="8171"/>
                </a:cubicBezTo>
                <a:cubicBezTo>
                  <a:pt x="39702" y="8171"/>
                  <a:pt x="39704" y="8175"/>
                  <a:pt x="39707" y="8185"/>
                </a:cubicBezTo>
                <a:cubicBezTo>
                  <a:pt x="39673" y="7946"/>
                  <a:pt x="39775" y="7792"/>
                  <a:pt x="39707" y="7468"/>
                </a:cubicBezTo>
                <a:cubicBezTo>
                  <a:pt x="39738" y="7452"/>
                  <a:pt x="39727" y="7255"/>
                  <a:pt x="39762" y="7255"/>
                </a:cubicBezTo>
                <a:cubicBezTo>
                  <a:pt x="39766" y="7255"/>
                  <a:pt x="39770" y="7258"/>
                  <a:pt x="39775" y="7263"/>
                </a:cubicBezTo>
                <a:cubicBezTo>
                  <a:pt x="39775" y="7187"/>
                  <a:pt x="39773" y="7159"/>
                  <a:pt x="39769" y="7159"/>
                </a:cubicBezTo>
                <a:cubicBezTo>
                  <a:pt x="39758" y="7159"/>
                  <a:pt x="39738" y="7331"/>
                  <a:pt x="39725" y="7331"/>
                </a:cubicBezTo>
                <a:cubicBezTo>
                  <a:pt x="39725" y="7331"/>
                  <a:pt x="39724" y="7331"/>
                  <a:pt x="39724" y="7331"/>
                </a:cubicBezTo>
                <a:cubicBezTo>
                  <a:pt x="39656" y="6870"/>
                  <a:pt x="39861" y="6237"/>
                  <a:pt x="39758" y="5571"/>
                </a:cubicBezTo>
                <a:cubicBezTo>
                  <a:pt x="39741" y="5024"/>
                  <a:pt x="39673" y="4905"/>
                  <a:pt x="39639" y="4460"/>
                </a:cubicBezTo>
                <a:lnTo>
                  <a:pt x="39639" y="4324"/>
                </a:lnTo>
                <a:cubicBezTo>
                  <a:pt x="39644" y="4308"/>
                  <a:pt x="39649" y="4301"/>
                  <a:pt x="39655" y="4301"/>
                </a:cubicBezTo>
                <a:cubicBezTo>
                  <a:pt x="39683" y="4301"/>
                  <a:pt x="39707" y="4495"/>
                  <a:pt x="39707" y="4495"/>
                </a:cubicBezTo>
                <a:cubicBezTo>
                  <a:pt x="39741" y="4238"/>
                  <a:pt x="39741" y="3982"/>
                  <a:pt x="39724" y="3709"/>
                </a:cubicBezTo>
                <a:lnTo>
                  <a:pt x="39724" y="3709"/>
                </a:lnTo>
                <a:cubicBezTo>
                  <a:pt x="39729" y="3728"/>
                  <a:pt x="39734" y="3737"/>
                  <a:pt x="39739" y="3737"/>
                </a:cubicBezTo>
                <a:cubicBezTo>
                  <a:pt x="39752" y="3737"/>
                  <a:pt x="39768" y="3684"/>
                  <a:pt x="39792" y="3623"/>
                </a:cubicBezTo>
                <a:cubicBezTo>
                  <a:pt x="39792" y="3418"/>
                  <a:pt x="39707" y="3487"/>
                  <a:pt x="39741" y="3196"/>
                </a:cubicBezTo>
                <a:lnTo>
                  <a:pt x="39741" y="3196"/>
                </a:lnTo>
                <a:cubicBezTo>
                  <a:pt x="39775" y="3264"/>
                  <a:pt x="39809" y="3333"/>
                  <a:pt x="39827" y="3418"/>
                </a:cubicBezTo>
                <a:cubicBezTo>
                  <a:pt x="39809" y="3162"/>
                  <a:pt x="39775" y="2906"/>
                  <a:pt x="39741" y="2632"/>
                </a:cubicBezTo>
                <a:cubicBezTo>
                  <a:pt x="39748" y="2623"/>
                  <a:pt x="39754" y="2619"/>
                  <a:pt x="39759" y="2619"/>
                </a:cubicBezTo>
                <a:cubicBezTo>
                  <a:pt x="39797" y="2619"/>
                  <a:pt x="39812" y="2799"/>
                  <a:pt x="39827" y="2888"/>
                </a:cubicBezTo>
                <a:cubicBezTo>
                  <a:pt x="39809" y="2581"/>
                  <a:pt x="39792" y="2103"/>
                  <a:pt x="39741" y="2017"/>
                </a:cubicBezTo>
                <a:lnTo>
                  <a:pt x="39725" y="2147"/>
                </a:lnTo>
                <a:lnTo>
                  <a:pt x="39725" y="2147"/>
                </a:lnTo>
                <a:cubicBezTo>
                  <a:pt x="39726" y="2143"/>
                  <a:pt x="39729" y="2140"/>
                  <a:pt x="39733" y="2140"/>
                </a:cubicBezTo>
                <a:cubicBezTo>
                  <a:pt x="39748" y="2140"/>
                  <a:pt x="39775" y="2172"/>
                  <a:pt x="39775" y="2222"/>
                </a:cubicBezTo>
                <a:cubicBezTo>
                  <a:pt x="39827" y="2496"/>
                  <a:pt x="39758" y="2598"/>
                  <a:pt x="39741" y="2615"/>
                </a:cubicBezTo>
                <a:lnTo>
                  <a:pt x="39724" y="2427"/>
                </a:lnTo>
                <a:lnTo>
                  <a:pt x="39724" y="2427"/>
                </a:lnTo>
                <a:cubicBezTo>
                  <a:pt x="39587" y="2615"/>
                  <a:pt x="39741" y="3196"/>
                  <a:pt x="39724" y="3572"/>
                </a:cubicBezTo>
                <a:lnTo>
                  <a:pt x="39639" y="3452"/>
                </a:lnTo>
                <a:lnTo>
                  <a:pt x="39639" y="1590"/>
                </a:lnTo>
                <a:cubicBezTo>
                  <a:pt x="39280" y="1556"/>
                  <a:pt x="38921" y="1522"/>
                  <a:pt x="38579" y="1470"/>
                </a:cubicBezTo>
                <a:lnTo>
                  <a:pt x="38528" y="1470"/>
                </a:lnTo>
                <a:cubicBezTo>
                  <a:pt x="38562" y="1453"/>
                  <a:pt x="38579" y="1419"/>
                  <a:pt x="38596" y="1368"/>
                </a:cubicBezTo>
                <a:cubicBezTo>
                  <a:pt x="38631" y="1385"/>
                  <a:pt x="38665" y="1402"/>
                  <a:pt x="38716" y="1402"/>
                </a:cubicBezTo>
                <a:lnTo>
                  <a:pt x="38818" y="1334"/>
                </a:lnTo>
                <a:lnTo>
                  <a:pt x="38596" y="1334"/>
                </a:lnTo>
                <a:cubicBezTo>
                  <a:pt x="38562" y="1282"/>
                  <a:pt x="38460" y="1231"/>
                  <a:pt x="38186" y="1146"/>
                </a:cubicBezTo>
                <a:lnTo>
                  <a:pt x="37759" y="1146"/>
                </a:lnTo>
                <a:lnTo>
                  <a:pt x="37640" y="1077"/>
                </a:lnTo>
                <a:lnTo>
                  <a:pt x="37998" y="1129"/>
                </a:lnTo>
                <a:cubicBezTo>
                  <a:pt x="37883" y="1090"/>
                  <a:pt x="37758" y="1071"/>
                  <a:pt x="37638" y="1071"/>
                </a:cubicBezTo>
                <a:cubicBezTo>
                  <a:pt x="37598" y="1071"/>
                  <a:pt x="37558" y="1073"/>
                  <a:pt x="37520" y="1077"/>
                </a:cubicBezTo>
                <a:cubicBezTo>
                  <a:pt x="37469" y="1043"/>
                  <a:pt x="37417" y="1009"/>
                  <a:pt x="37349" y="992"/>
                </a:cubicBezTo>
                <a:lnTo>
                  <a:pt x="36922" y="1026"/>
                </a:lnTo>
                <a:cubicBezTo>
                  <a:pt x="36888" y="975"/>
                  <a:pt x="37127" y="975"/>
                  <a:pt x="36854" y="907"/>
                </a:cubicBezTo>
                <a:cubicBezTo>
                  <a:pt x="36662" y="907"/>
                  <a:pt x="36977" y="1011"/>
                  <a:pt x="36756" y="1011"/>
                </a:cubicBezTo>
                <a:cubicBezTo>
                  <a:pt x="36740" y="1011"/>
                  <a:pt x="36721" y="1010"/>
                  <a:pt x="36700" y="1009"/>
                </a:cubicBezTo>
                <a:cubicBezTo>
                  <a:pt x="36512" y="924"/>
                  <a:pt x="36580" y="889"/>
                  <a:pt x="36324" y="889"/>
                </a:cubicBezTo>
                <a:cubicBezTo>
                  <a:pt x="36311" y="864"/>
                  <a:pt x="36336" y="849"/>
                  <a:pt x="36390" y="849"/>
                </a:cubicBezTo>
                <a:cubicBezTo>
                  <a:pt x="36402" y="849"/>
                  <a:pt x="36415" y="849"/>
                  <a:pt x="36431" y="851"/>
                </a:cubicBezTo>
                <a:lnTo>
                  <a:pt x="36431" y="851"/>
                </a:lnTo>
                <a:cubicBezTo>
                  <a:pt x="36203" y="820"/>
                  <a:pt x="35990" y="804"/>
                  <a:pt x="35777" y="804"/>
                </a:cubicBezTo>
                <a:cubicBezTo>
                  <a:pt x="35572" y="701"/>
                  <a:pt x="35060" y="701"/>
                  <a:pt x="35094" y="582"/>
                </a:cubicBezTo>
                <a:lnTo>
                  <a:pt x="35094" y="582"/>
                </a:lnTo>
                <a:cubicBezTo>
                  <a:pt x="35000" y="590"/>
                  <a:pt x="34906" y="595"/>
                  <a:pt x="34810" y="595"/>
                </a:cubicBezTo>
                <a:cubicBezTo>
                  <a:pt x="34714" y="595"/>
                  <a:pt x="34615" y="590"/>
                  <a:pt x="34513" y="582"/>
                </a:cubicBezTo>
                <a:cubicBezTo>
                  <a:pt x="34889" y="514"/>
                  <a:pt x="33795" y="479"/>
                  <a:pt x="33898" y="377"/>
                </a:cubicBezTo>
                <a:lnTo>
                  <a:pt x="33898" y="377"/>
                </a:lnTo>
                <a:cubicBezTo>
                  <a:pt x="33822" y="396"/>
                  <a:pt x="33714" y="402"/>
                  <a:pt x="33587" y="402"/>
                </a:cubicBezTo>
                <a:cubicBezTo>
                  <a:pt x="33381" y="402"/>
                  <a:pt x="33126" y="386"/>
                  <a:pt x="32879" y="386"/>
                </a:cubicBezTo>
                <a:cubicBezTo>
                  <a:pt x="32727" y="386"/>
                  <a:pt x="32578" y="392"/>
                  <a:pt x="32445" y="411"/>
                </a:cubicBezTo>
                <a:cubicBezTo>
                  <a:pt x="32459" y="404"/>
                  <a:pt x="32473" y="397"/>
                  <a:pt x="32488" y="392"/>
                </a:cubicBezTo>
                <a:lnTo>
                  <a:pt x="32488" y="392"/>
                </a:lnTo>
                <a:cubicBezTo>
                  <a:pt x="32512" y="393"/>
                  <a:pt x="32537" y="394"/>
                  <a:pt x="32565" y="394"/>
                </a:cubicBezTo>
                <a:cubicBezTo>
                  <a:pt x="32550" y="389"/>
                  <a:pt x="32536" y="387"/>
                  <a:pt x="32524" y="387"/>
                </a:cubicBezTo>
                <a:cubicBezTo>
                  <a:pt x="32511" y="387"/>
                  <a:pt x="32499" y="389"/>
                  <a:pt x="32488" y="392"/>
                </a:cubicBezTo>
                <a:lnTo>
                  <a:pt x="32488" y="392"/>
                </a:lnTo>
                <a:cubicBezTo>
                  <a:pt x="32277" y="384"/>
                  <a:pt x="32204" y="341"/>
                  <a:pt x="32035" y="326"/>
                </a:cubicBezTo>
                <a:cubicBezTo>
                  <a:pt x="32018" y="411"/>
                  <a:pt x="31591" y="462"/>
                  <a:pt x="31369" y="548"/>
                </a:cubicBezTo>
                <a:cubicBezTo>
                  <a:pt x="31044" y="479"/>
                  <a:pt x="31557" y="411"/>
                  <a:pt x="31454" y="326"/>
                </a:cubicBezTo>
                <a:lnTo>
                  <a:pt x="31454" y="326"/>
                </a:lnTo>
                <a:cubicBezTo>
                  <a:pt x="31471" y="394"/>
                  <a:pt x="30890" y="462"/>
                  <a:pt x="31010" y="514"/>
                </a:cubicBezTo>
                <a:cubicBezTo>
                  <a:pt x="30754" y="496"/>
                  <a:pt x="30788" y="514"/>
                  <a:pt x="30651" y="462"/>
                </a:cubicBezTo>
                <a:cubicBezTo>
                  <a:pt x="30634" y="582"/>
                  <a:pt x="30429" y="514"/>
                  <a:pt x="30224" y="633"/>
                </a:cubicBezTo>
                <a:cubicBezTo>
                  <a:pt x="29985" y="633"/>
                  <a:pt x="30019" y="588"/>
                  <a:pt x="29952" y="588"/>
                </a:cubicBezTo>
                <a:cubicBezTo>
                  <a:pt x="29918" y="588"/>
                  <a:pt x="29860" y="599"/>
                  <a:pt x="29729" y="633"/>
                </a:cubicBezTo>
                <a:cubicBezTo>
                  <a:pt x="29541" y="633"/>
                  <a:pt x="29882" y="531"/>
                  <a:pt x="29882" y="531"/>
                </a:cubicBezTo>
                <a:lnTo>
                  <a:pt x="29882" y="531"/>
                </a:lnTo>
                <a:cubicBezTo>
                  <a:pt x="29489" y="599"/>
                  <a:pt x="29712" y="650"/>
                  <a:pt x="29643" y="719"/>
                </a:cubicBezTo>
                <a:cubicBezTo>
                  <a:pt x="29517" y="747"/>
                  <a:pt x="29442" y="757"/>
                  <a:pt x="29397" y="757"/>
                </a:cubicBezTo>
                <a:cubicBezTo>
                  <a:pt x="29275" y="757"/>
                  <a:pt x="29362" y="684"/>
                  <a:pt x="29250" y="684"/>
                </a:cubicBezTo>
                <a:cubicBezTo>
                  <a:pt x="29011" y="753"/>
                  <a:pt x="28772" y="838"/>
                  <a:pt x="28533" y="889"/>
                </a:cubicBezTo>
                <a:cubicBezTo>
                  <a:pt x="28516" y="889"/>
                  <a:pt x="28464" y="889"/>
                  <a:pt x="28516" y="855"/>
                </a:cubicBezTo>
                <a:lnTo>
                  <a:pt x="28516" y="855"/>
                </a:lnTo>
                <a:cubicBezTo>
                  <a:pt x="28225" y="975"/>
                  <a:pt x="27610" y="958"/>
                  <a:pt x="27251" y="1043"/>
                </a:cubicBezTo>
                <a:cubicBezTo>
                  <a:pt x="27247" y="1043"/>
                  <a:pt x="27242" y="1043"/>
                  <a:pt x="27238" y="1043"/>
                </a:cubicBezTo>
                <a:lnTo>
                  <a:pt x="27238" y="1043"/>
                </a:lnTo>
                <a:cubicBezTo>
                  <a:pt x="27273" y="1076"/>
                  <a:pt x="27283" y="1117"/>
                  <a:pt x="27268" y="1146"/>
                </a:cubicBezTo>
                <a:cubicBezTo>
                  <a:pt x="27154" y="1146"/>
                  <a:pt x="27048" y="1168"/>
                  <a:pt x="26970" y="1168"/>
                </a:cubicBezTo>
                <a:cubicBezTo>
                  <a:pt x="26930" y="1168"/>
                  <a:pt x="26898" y="1163"/>
                  <a:pt x="26875" y="1146"/>
                </a:cubicBezTo>
                <a:cubicBezTo>
                  <a:pt x="26926" y="1146"/>
                  <a:pt x="26978" y="1129"/>
                  <a:pt x="27046" y="1112"/>
                </a:cubicBezTo>
                <a:lnTo>
                  <a:pt x="27046" y="1112"/>
                </a:lnTo>
                <a:lnTo>
                  <a:pt x="26858" y="1129"/>
                </a:lnTo>
                <a:cubicBezTo>
                  <a:pt x="26687" y="1043"/>
                  <a:pt x="27114" y="1112"/>
                  <a:pt x="27114" y="1043"/>
                </a:cubicBezTo>
                <a:lnTo>
                  <a:pt x="27114" y="1043"/>
                </a:lnTo>
                <a:cubicBezTo>
                  <a:pt x="26887" y="1076"/>
                  <a:pt x="26659" y="1088"/>
                  <a:pt x="26432" y="1088"/>
                </a:cubicBezTo>
                <a:cubicBezTo>
                  <a:pt x="26301" y="1088"/>
                  <a:pt x="26169" y="1084"/>
                  <a:pt x="26038" y="1077"/>
                </a:cubicBezTo>
                <a:cubicBezTo>
                  <a:pt x="26012" y="1035"/>
                  <a:pt x="26175" y="1035"/>
                  <a:pt x="26299" y="1035"/>
                </a:cubicBezTo>
                <a:cubicBezTo>
                  <a:pt x="26422" y="1035"/>
                  <a:pt x="26508" y="1035"/>
                  <a:pt x="26328" y="992"/>
                </a:cubicBezTo>
                <a:lnTo>
                  <a:pt x="26328" y="992"/>
                </a:lnTo>
                <a:cubicBezTo>
                  <a:pt x="26465" y="1009"/>
                  <a:pt x="26602" y="1026"/>
                  <a:pt x="26756" y="1043"/>
                </a:cubicBezTo>
                <a:cubicBezTo>
                  <a:pt x="26626" y="989"/>
                  <a:pt x="26641" y="980"/>
                  <a:pt x="26687" y="980"/>
                </a:cubicBezTo>
                <a:cubicBezTo>
                  <a:pt x="26707" y="980"/>
                  <a:pt x="26732" y="982"/>
                  <a:pt x="26755" y="982"/>
                </a:cubicBezTo>
                <a:cubicBezTo>
                  <a:pt x="26810" y="982"/>
                  <a:pt x="26846" y="972"/>
                  <a:pt x="26721" y="907"/>
                </a:cubicBezTo>
                <a:cubicBezTo>
                  <a:pt x="26158" y="872"/>
                  <a:pt x="26089" y="924"/>
                  <a:pt x="25525" y="838"/>
                </a:cubicBezTo>
                <a:lnTo>
                  <a:pt x="25525" y="838"/>
                </a:lnTo>
                <a:cubicBezTo>
                  <a:pt x="25406" y="872"/>
                  <a:pt x="25560" y="907"/>
                  <a:pt x="25440" y="941"/>
                </a:cubicBezTo>
                <a:cubicBezTo>
                  <a:pt x="24646" y="924"/>
                  <a:pt x="24829" y="684"/>
                  <a:pt x="24284" y="684"/>
                </a:cubicBezTo>
                <a:cubicBezTo>
                  <a:pt x="24266" y="684"/>
                  <a:pt x="24247" y="684"/>
                  <a:pt x="24227" y="684"/>
                </a:cubicBezTo>
                <a:cubicBezTo>
                  <a:pt x="24124" y="727"/>
                  <a:pt x="24018" y="748"/>
                  <a:pt x="23911" y="748"/>
                </a:cubicBezTo>
                <a:cubicBezTo>
                  <a:pt x="23804" y="748"/>
                  <a:pt x="23697" y="727"/>
                  <a:pt x="23595" y="684"/>
                </a:cubicBezTo>
                <a:lnTo>
                  <a:pt x="23748" y="616"/>
                </a:lnTo>
                <a:cubicBezTo>
                  <a:pt x="23626" y="597"/>
                  <a:pt x="23543" y="591"/>
                  <a:pt x="23480" y="591"/>
                </a:cubicBezTo>
                <a:cubicBezTo>
                  <a:pt x="23357" y="591"/>
                  <a:pt x="23315" y="615"/>
                  <a:pt x="23224" y="615"/>
                </a:cubicBezTo>
                <a:cubicBezTo>
                  <a:pt x="23153" y="615"/>
                  <a:pt x="23052" y="600"/>
                  <a:pt x="22860" y="548"/>
                </a:cubicBezTo>
                <a:cubicBezTo>
                  <a:pt x="22875" y="545"/>
                  <a:pt x="22895" y="544"/>
                  <a:pt x="22917" y="544"/>
                </a:cubicBezTo>
                <a:cubicBezTo>
                  <a:pt x="23026" y="544"/>
                  <a:pt x="23200" y="568"/>
                  <a:pt x="23215" y="568"/>
                </a:cubicBezTo>
                <a:cubicBezTo>
                  <a:pt x="23218" y="568"/>
                  <a:pt x="23214" y="567"/>
                  <a:pt x="23202" y="565"/>
                </a:cubicBezTo>
                <a:cubicBezTo>
                  <a:pt x="23085" y="526"/>
                  <a:pt x="23017" y="514"/>
                  <a:pt x="22969" y="514"/>
                </a:cubicBezTo>
                <a:cubicBezTo>
                  <a:pt x="22894" y="514"/>
                  <a:pt x="22865" y="543"/>
                  <a:pt x="22774" y="543"/>
                </a:cubicBezTo>
                <a:cubicBezTo>
                  <a:pt x="22743" y="543"/>
                  <a:pt x="22705" y="539"/>
                  <a:pt x="22655" y="531"/>
                </a:cubicBezTo>
                <a:lnTo>
                  <a:pt x="22604" y="445"/>
                </a:lnTo>
                <a:cubicBezTo>
                  <a:pt x="22141" y="395"/>
                  <a:pt x="21669" y="363"/>
                  <a:pt x="21201" y="363"/>
                </a:cubicBezTo>
                <a:cubicBezTo>
                  <a:pt x="21030" y="363"/>
                  <a:pt x="20859" y="368"/>
                  <a:pt x="20690" y="377"/>
                </a:cubicBezTo>
                <a:cubicBezTo>
                  <a:pt x="20724" y="360"/>
                  <a:pt x="20827" y="326"/>
                  <a:pt x="20690" y="308"/>
                </a:cubicBezTo>
                <a:lnTo>
                  <a:pt x="18110" y="377"/>
                </a:lnTo>
                <a:lnTo>
                  <a:pt x="17820" y="479"/>
                </a:lnTo>
                <a:cubicBezTo>
                  <a:pt x="17734" y="479"/>
                  <a:pt x="17683" y="462"/>
                  <a:pt x="17751" y="445"/>
                </a:cubicBezTo>
                <a:cubicBezTo>
                  <a:pt x="17444" y="445"/>
                  <a:pt x="17734" y="479"/>
                  <a:pt x="17597" y="531"/>
                </a:cubicBezTo>
                <a:cubicBezTo>
                  <a:pt x="17562" y="539"/>
                  <a:pt x="17530" y="542"/>
                  <a:pt x="17503" y="542"/>
                </a:cubicBezTo>
                <a:cubicBezTo>
                  <a:pt x="17414" y="542"/>
                  <a:pt x="17382" y="506"/>
                  <a:pt x="17461" y="479"/>
                </a:cubicBezTo>
                <a:lnTo>
                  <a:pt x="17461" y="479"/>
                </a:lnTo>
                <a:cubicBezTo>
                  <a:pt x="16777" y="633"/>
                  <a:pt x="16077" y="719"/>
                  <a:pt x="15359" y="736"/>
                </a:cubicBezTo>
                <a:lnTo>
                  <a:pt x="15479" y="701"/>
                </a:lnTo>
                <a:cubicBezTo>
                  <a:pt x="15088" y="701"/>
                  <a:pt x="15001" y="847"/>
                  <a:pt x="14707" y="847"/>
                </a:cubicBezTo>
                <a:cubicBezTo>
                  <a:pt x="14666" y="847"/>
                  <a:pt x="14622" y="844"/>
                  <a:pt x="14573" y="838"/>
                </a:cubicBezTo>
                <a:lnTo>
                  <a:pt x="14641" y="821"/>
                </a:lnTo>
                <a:lnTo>
                  <a:pt x="14641" y="821"/>
                </a:lnTo>
                <a:cubicBezTo>
                  <a:pt x="14346" y="826"/>
                  <a:pt x="14042" y="833"/>
                  <a:pt x="13740" y="833"/>
                </a:cubicBezTo>
                <a:cubicBezTo>
                  <a:pt x="13064" y="833"/>
                  <a:pt x="12404" y="799"/>
                  <a:pt x="11908" y="633"/>
                </a:cubicBezTo>
                <a:cubicBezTo>
                  <a:pt x="11885" y="646"/>
                  <a:pt x="11848" y="651"/>
                  <a:pt x="11801" y="651"/>
                </a:cubicBezTo>
                <a:cubicBezTo>
                  <a:pt x="11604" y="651"/>
                  <a:pt x="11233" y="558"/>
                  <a:pt x="11025" y="558"/>
                </a:cubicBezTo>
                <a:cubicBezTo>
                  <a:pt x="10953" y="558"/>
                  <a:pt x="10901" y="569"/>
                  <a:pt x="10883" y="599"/>
                </a:cubicBezTo>
                <a:cubicBezTo>
                  <a:pt x="10507" y="462"/>
                  <a:pt x="10131" y="377"/>
                  <a:pt x="9738" y="291"/>
                </a:cubicBezTo>
                <a:cubicBezTo>
                  <a:pt x="9703" y="286"/>
                  <a:pt x="9671" y="283"/>
                  <a:pt x="9640" y="283"/>
                </a:cubicBezTo>
                <a:cubicBezTo>
                  <a:pt x="9505" y="283"/>
                  <a:pt x="9397" y="328"/>
                  <a:pt x="9225" y="328"/>
                </a:cubicBezTo>
                <a:cubicBezTo>
                  <a:pt x="9203" y="328"/>
                  <a:pt x="9181" y="327"/>
                  <a:pt x="9157" y="326"/>
                </a:cubicBezTo>
                <a:lnTo>
                  <a:pt x="9157" y="257"/>
                </a:lnTo>
                <a:lnTo>
                  <a:pt x="8798" y="291"/>
                </a:lnTo>
                <a:lnTo>
                  <a:pt x="8627" y="189"/>
                </a:lnTo>
                <a:lnTo>
                  <a:pt x="8388" y="189"/>
                </a:lnTo>
                <a:cubicBezTo>
                  <a:pt x="8473" y="206"/>
                  <a:pt x="8593" y="240"/>
                  <a:pt x="8576" y="257"/>
                </a:cubicBezTo>
                <a:cubicBezTo>
                  <a:pt x="8251" y="257"/>
                  <a:pt x="7944" y="189"/>
                  <a:pt x="7636" y="86"/>
                </a:cubicBezTo>
                <a:cubicBezTo>
                  <a:pt x="7346" y="86"/>
                  <a:pt x="7038" y="86"/>
                  <a:pt x="6731" y="103"/>
                </a:cubicBezTo>
                <a:cubicBezTo>
                  <a:pt x="6744" y="90"/>
                  <a:pt x="6802" y="76"/>
                  <a:pt x="6877" y="71"/>
                </a:cubicBezTo>
                <a:lnTo>
                  <a:pt x="6877" y="71"/>
                </a:lnTo>
                <a:cubicBezTo>
                  <a:pt x="6874" y="71"/>
                  <a:pt x="6873" y="71"/>
                  <a:pt x="6871" y="71"/>
                </a:cubicBezTo>
                <a:cubicBezTo>
                  <a:pt x="6688" y="71"/>
                  <a:pt x="6825" y="11"/>
                  <a:pt x="6645" y="11"/>
                </a:cubicBezTo>
                <a:cubicBezTo>
                  <a:pt x="6612" y="11"/>
                  <a:pt x="6568" y="13"/>
                  <a:pt x="6508" y="18"/>
                </a:cubicBezTo>
                <a:cubicBezTo>
                  <a:pt x="6560" y="52"/>
                  <a:pt x="6474" y="69"/>
                  <a:pt x="6457" y="86"/>
                </a:cubicBezTo>
                <a:cubicBezTo>
                  <a:pt x="6225" y="53"/>
                  <a:pt x="5994" y="34"/>
                  <a:pt x="5757" y="34"/>
                </a:cubicBezTo>
                <a:cubicBezTo>
                  <a:pt x="5628" y="34"/>
                  <a:pt x="5497" y="40"/>
                  <a:pt x="5364" y="52"/>
                </a:cubicBezTo>
                <a:lnTo>
                  <a:pt x="5432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outerShdw blurRad="57150" dist="19050" dir="5400000" algn="bl" rotWithShape="0">
              <a:schemeClr val="dk2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805" name="Google Shape;805;p41"/>
          <p:cNvGrpSpPr/>
          <p:nvPr/>
        </p:nvGrpSpPr>
        <p:grpSpPr>
          <a:xfrm rot="1413176">
            <a:off x="190324" y="183533"/>
            <a:ext cx="850046" cy="1116502"/>
            <a:chOff x="181724" y="3902898"/>
            <a:chExt cx="850038" cy="1116492"/>
          </a:xfrm>
        </p:grpSpPr>
        <p:grpSp>
          <p:nvGrpSpPr>
            <p:cNvPr id="806" name="Google Shape;806;p41"/>
            <p:cNvGrpSpPr/>
            <p:nvPr/>
          </p:nvGrpSpPr>
          <p:grpSpPr>
            <a:xfrm>
              <a:off x="181724" y="3902898"/>
              <a:ext cx="850038" cy="1116492"/>
              <a:chOff x="181724" y="3902898"/>
              <a:chExt cx="850038" cy="1116492"/>
            </a:xfrm>
          </p:grpSpPr>
          <p:sp>
            <p:nvSpPr>
              <p:cNvPr id="807" name="Google Shape;807;p41"/>
              <p:cNvSpPr/>
              <p:nvPr/>
            </p:nvSpPr>
            <p:spPr>
              <a:xfrm rot="-572741">
                <a:off x="257958" y="3970491"/>
                <a:ext cx="530901" cy="540560"/>
              </a:xfrm>
              <a:custGeom>
                <a:avLst/>
                <a:gdLst/>
                <a:ahLst/>
                <a:cxnLst/>
                <a:rect l="l" t="t" r="r" b="b"/>
                <a:pathLst>
                  <a:path w="8993" h="9157" extrusionOk="0">
                    <a:moveTo>
                      <a:pt x="7831" y="0"/>
                    </a:moveTo>
                    <a:cubicBezTo>
                      <a:pt x="7594" y="0"/>
                      <a:pt x="7348" y="161"/>
                      <a:pt x="7251" y="377"/>
                    </a:cubicBezTo>
                    <a:cubicBezTo>
                      <a:pt x="7205" y="367"/>
                      <a:pt x="7160" y="362"/>
                      <a:pt x="7115" y="362"/>
                    </a:cubicBezTo>
                    <a:cubicBezTo>
                      <a:pt x="6929" y="362"/>
                      <a:pt x="6760" y="447"/>
                      <a:pt x="6636" y="599"/>
                    </a:cubicBezTo>
                    <a:cubicBezTo>
                      <a:pt x="6584" y="582"/>
                      <a:pt x="6516" y="547"/>
                      <a:pt x="6448" y="530"/>
                    </a:cubicBezTo>
                    <a:cubicBezTo>
                      <a:pt x="6404" y="522"/>
                      <a:pt x="6361" y="518"/>
                      <a:pt x="6318" y="518"/>
                    </a:cubicBezTo>
                    <a:cubicBezTo>
                      <a:pt x="6010" y="518"/>
                      <a:pt x="5743" y="728"/>
                      <a:pt x="5713" y="1043"/>
                    </a:cubicBezTo>
                    <a:cubicBezTo>
                      <a:pt x="5694" y="1041"/>
                      <a:pt x="5674" y="1040"/>
                      <a:pt x="5655" y="1040"/>
                    </a:cubicBezTo>
                    <a:cubicBezTo>
                      <a:pt x="5339" y="1040"/>
                      <a:pt x="5080" y="1301"/>
                      <a:pt x="5064" y="1607"/>
                    </a:cubicBezTo>
                    <a:cubicBezTo>
                      <a:pt x="4984" y="1573"/>
                      <a:pt x="4899" y="1555"/>
                      <a:pt x="4813" y="1555"/>
                    </a:cubicBezTo>
                    <a:cubicBezTo>
                      <a:pt x="4642" y="1555"/>
                      <a:pt x="4471" y="1624"/>
                      <a:pt x="4346" y="1761"/>
                    </a:cubicBezTo>
                    <a:cubicBezTo>
                      <a:pt x="4124" y="1504"/>
                      <a:pt x="3919" y="1265"/>
                      <a:pt x="3697" y="1026"/>
                    </a:cubicBezTo>
                    <a:cubicBezTo>
                      <a:pt x="3592" y="912"/>
                      <a:pt x="3455" y="863"/>
                      <a:pt x="3316" y="863"/>
                    </a:cubicBezTo>
                    <a:cubicBezTo>
                      <a:pt x="2954" y="863"/>
                      <a:pt x="2580" y="1195"/>
                      <a:pt x="2740" y="1590"/>
                    </a:cubicBezTo>
                    <a:cubicBezTo>
                      <a:pt x="2877" y="1897"/>
                      <a:pt x="3013" y="2205"/>
                      <a:pt x="3150" y="2529"/>
                    </a:cubicBezTo>
                    <a:cubicBezTo>
                      <a:pt x="2894" y="2239"/>
                      <a:pt x="2638" y="1966"/>
                      <a:pt x="2347" y="1709"/>
                    </a:cubicBezTo>
                    <a:cubicBezTo>
                      <a:pt x="2241" y="1613"/>
                      <a:pt x="2105" y="1570"/>
                      <a:pt x="1969" y="1570"/>
                    </a:cubicBezTo>
                    <a:cubicBezTo>
                      <a:pt x="1623" y="1570"/>
                      <a:pt x="1277" y="1851"/>
                      <a:pt x="1424" y="2256"/>
                    </a:cubicBezTo>
                    <a:cubicBezTo>
                      <a:pt x="1869" y="3350"/>
                      <a:pt x="2381" y="4409"/>
                      <a:pt x="2945" y="5451"/>
                    </a:cubicBezTo>
                    <a:cubicBezTo>
                      <a:pt x="2723" y="5280"/>
                      <a:pt x="2484" y="5109"/>
                      <a:pt x="2245" y="4956"/>
                    </a:cubicBezTo>
                    <a:cubicBezTo>
                      <a:pt x="2157" y="4906"/>
                      <a:pt x="2069" y="4874"/>
                      <a:pt x="1975" y="4874"/>
                    </a:cubicBezTo>
                    <a:cubicBezTo>
                      <a:pt x="1941" y="4874"/>
                      <a:pt x="1905" y="4878"/>
                      <a:pt x="1869" y="4887"/>
                    </a:cubicBezTo>
                    <a:lnTo>
                      <a:pt x="1749" y="4665"/>
                    </a:lnTo>
                    <a:cubicBezTo>
                      <a:pt x="1650" y="4490"/>
                      <a:pt x="1482" y="4414"/>
                      <a:pt x="1313" y="4414"/>
                    </a:cubicBezTo>
                    <a:cubicBezTo>
                      <a:pt x="986" y="4414"/>
                      <a:pt x="652" y="4693"/>
                      <a:pt x="775" y="5075"/>
                    </a:cubicBezTo>
                    <a:cubicBezTo>
                      <a:pt x="826" y="5195"/>
                      <a:pt x="861" y="5314"/>
                      <a:pt x="895" y="5434"/>
                    </a:cubicBezTo>
                    <a:lnTo>
                      <a:pt x="758" y="5297"/>
                    </a:lnTo>
                    <a:cubicBezTo>
                      <a:pt x="680" y="5220"/>
                      <a:pt x="572" y="5183"/>
                      <a:pt x="462" y="5183"/>
                    </a:cubicBezTo>
                    <a:cubicBezTo>
                      <a:pt x="234" y="5183"/>
                      <a:pt x="0" y="5340"/>
                      <a:pt x="23" y="5605"/>
                    </a:cubicBezTo>
                    <a:cubicBezTo>
                      <a:pt x="75" y="6032"/>
                      <a:pt x="245" y="6442"/>
                      <a:pt x="502" y="6767"/>
                    </a:cubicBezTo>
                    <a:cubicBezTo>
                      <a:pt x="586" y="6863"/>
                      <a:pt x="695" y="6917"/>
                      <a:pt x="806" y="6917"/>
                    </a:cubicBezTo>
                    <a:cubicBezTo>
                      <a:pt x="853" y="6917"/>
                      <a:pt x="900" y="6907"/>
                      <a:pt x="946" y="6886"/>
                    </a:cubicBezTo>
                    <a:cubicBezTo>
                      <a:pt x="1254" y="7279"/>
                      <a:pt x="1493" y="7724"/>
                      <a:pt x="1698" y="8185"/>
                    </a:cubicBezTo>
                    <a:cubicBezTo>
                      <a:pt x="1776" y="8369"/>
                      <a:pt x="1912" y="8444"/>
                      <a:pt x="2056" y="8444"/>
                    </a:cubicBezTo>
                    <a:cubicBezTo>
                      <a:pt x="2260" y="8444"/>
                      <a:pt x="2479" y="8293"/>
                      <a:pt x="2569" y="8082"/>
                    </a:cubicBezTo>
                    <a:cubicBezTo>
                      <a:pt x="2774" y="8390"/>
                      <a:pt x="2996" y="8697"/>
                      <a:pt x="3236" y="8988"/>
                    </a:cubicBezTo>
                    <a:cubicBezTo>
                      <a:pt x="3335" y="9106"/>
                      <a:pt x="3462" y="9157"/>
                      <a:pt x="3590" y="9157"/>
                    </a:cubicBezTo>
                    <a:cubicBezTo>
                      <a:pt x="3924" y="9157"/>
                      <a:pt x="4265" y="8816"/>
                      <a:pt x="4141" y="8458"/>
                    </a:cubicBezTo>
                    <a:cubicBezTo>
                      <a:pt x="4056" y="8185"/>
                      <a:pt x="3953" y="7912"/>
                      <a:pt x="3851" y="7638"/>
                    </a:cubicBezTo>
                    <a:lnTo>
                      <a:pt x="3851" y="7638"/>
                    </a:lnTo>
                    <a:lnTo>
                      <a:pt x="4056" y="7826"/>
                    </a:lnTo>
                    <a:cubicBezTo>
                      <a:pt x="4163" y="7914"/>
                      <a:pt x="4302" y="7954"/>
                      <a:pt x="4441" y="7954"/>
                    </a:cubicBezTo>
                    <a:cubicBezTo>
                      <a:pt x="4789" y="7954"/>
                      <a:pt x="5137" y="7700"/>
                      <a:pt x="4978" y="7296"/>
                    </a:cubicBezTo>
                    <a:cubicBezTo>
                      <a:pt x="4790" y="6801"/>
                      <a:pt x="4585" y="6323"/>
                      <a:pt x="4346" y="5844"/>
                    </a:cubicBezTo>
                    <a:lnTo>
                      <a:pt x="4346" y="5844"/>
                    </a:lnTo>
                    <a:cubicBezTo>
                      <a:pt x="4705" y="6323"/>
                      <a:pt x="5115" y="6750"/>
                      <a:pt x="5542" y="7160"/>
                    </a:cubicBezTo>
                    <a:cubicBezTo>
                      <a:pt x="5653" y="7271"/>
                      <a:pt x="5786" y="7319"/>
                      <a:pt x="5917" y="7319"/>
                    </a:cubicBezTo>
                    <a:cubicBezTo>
                      <a:pt x="6229" y="7319"/>
                      <a:pt x="6525" y="7043"/>
                      <a:pt x="6465" y="6681"/>
                    </a:cubicBezTo>
                    <a:lnTo>
                      <a:pt x="6465" y="6681"/>
                    </a:lnTo>
                    <a:cubicBezTo>
                      <a:pt x="6704" y="7023"/>
                      <a:pt x="6943" y="7348"/>
                      <a:pt x="7200" y="7672"/>
                    </a:cubicBezTo>
                    <a:cubicBezTo>
                      <a:pt x="7299" y="7800"/>
                      <a:pt x="7428" y="7853"/>
                      <a:pt x="7558" y="7853"/>
                    </a:cubicBezTo>
                    <a:cubicBezTo>
                      <a:pt x="7830" y="7853"/>
                      <a:pt x="8110" y="7619"/>
                      <a:pt x="8156" y="7331"/>
                    </a:cubicBezTo>
                    <a:cubicBezTo>
                      <a:pt x="8191" y="7338"/>
                      <a:pt x="8226" y="7341"/>
                      <a:pt x="8259" y="7341"/>
                    </a:cubicBezTo>
                    <a:cubicBezTo>
                      <a:pt x="8641" y="7341"/>
                      <a:pt x="8943" y="6916"/>
                      <a:pt x="8754" y="6476"/>
                    </a:cubicBezTo>
                    <a:cubicBezTo>
                      <a:pt x="8379" y="5588"/>
                      <a:pt x="7934" y="4716"/>
                      <a:pt x="7422" y="3879"/>
                    </a:cubicBezTo>
                    <a:cubicBezTo>
                      <a:pt x="7644" y="3708"/>
                      <a:pt x="7712" y="3401"/>
                      <a:pt x="7610" y="3144"/>
                    </a:cubicBezTo>
                    <a:cubicBezTo>
                      <a:pt x="7473" y="2871"/>
                      <a:pt x="7370" y="2598"/>
                      <a:pt x="7268" y="2324"/>
                    </a:cubicBezTo>
                    <a:cubicBezTo>
                      <a:pt x="7405" y="2273"/>
                      <a:pt x="7507" y="2205"/>
                      <a:pt x="7593" y="2085"/>
                    </a:cubicBezTo>
                    <a:cubicBezTo>
                      <a:pt x="7695" y="2171"/>
                      <a:pt x="7780" y="2256"/>
                      <a:pt x="7883" y="2341"/>
                    </a:cubicBezTo>
                    <a:cubicBezTo>
                      <a:pt x="7993" y="2446"/>
                      <a:pt x="8132" y="2493"/>
                      <a:pt x="8271" y="2493"/>
                    </a:cubicBezTo>
                    <a:cubicBezTo>
                      <a:pt x="8631" y="2493"/>
                      <a:pt x="8992" y="2184"/>
                      <a:pt x="8857" y="1778"/>
                    </a:cubicBezTo>
                    <a:cubicBezTo>
                      <a:pt x="8772" y="1555"/>
                      <a:pt x="8686" y="1333"/>
                      <a:pt x="8601" y="1111"/>
                    </a:cubicBezTo>
                    <a:cubicBezTo>
                      <a:pt x="8566" y="770"/>
                      <a:pt x="8413" y="445"/>
                      <a:pt x="8208" y="189"/>
                    </a:cubicBezTo>
                    <a:cubicBezTo>
                      <a:pt x="8106" y="56"/>
                      <a:pt x="7970" y="0"/>
                      <a:pt x="783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08" name="Google Shape;808;p41"/>
              <p:cNvSpPr/>
              <p:nvPr/>
            </p:nvSpPr>
            <p:spPr>
              <a:xfrm rot="-572741">
                <a:off x="535668" y="4556036"/>
                <a:ext cx="266129" cy="184772"/>
              </a:xfrm>
              <a:custGeom>
                <a:avLst/>
                <a:gdLst/>
                <a:ahLst/>
                <a:cxnLst/>
                <a:rect l="l" t="t" r="r" b="b"/>
                <a:pathLst>
                  <a:path w="4508" h="3130" extrusionOk="0">
                    <a:moveTo>
                      <a:pt x="1426" y="0"/>
                    </a:moveTo>
                    <a:cubicBezTo>
                      <a:pt x="967" y="0"/>
                      <a:pt x="686" y="660"/>
                      <a:pt x="1163" y="978"/>
                    </a:cubicBezTo>
                    <a:cubicBezTo>
                      <a:pt x="1385" y="1115"/>
                      <a:pt x="1607" y="1269"/>
                      <a:pt x="1829" y="1422"/>
                    </a:cubicBezTo>
                    <a:cubicBezTo>
                      <a:pt x="1402" y="1252"/>
                      <a:pt x="958" y="1132"/>
                      <a:pt x="514" y="1064"/>
                    </a:cubicBezTo>
                    <a:cubicBezTo>
                      <a:pt x="496" y="1061"/>
                      <a:pt x="478" y="1060"/>
                      <a:pt x="461" y="1060"/>
                    </a:cubicBezTo>
                    <a:cubicBezTo>
                      <a:pt x="139" y="1060"/>
                      <a:pt x="0" y="1498"/>
                      <a:pt x="309" y="1627"/>
                    </a:cubicBezTo>
                    <a:cubicBezTo>
                      <a:pt x="1453" y="2191"/>
                      <a:pt x="2615" y="2687"/>
                      <a:pt x="3811" y="3114"/>
                    </a:cubicBezTo>
                    <a:cubicBezTo>
                      <a:pt x="3853" y="3125"/>
                      <a:pt x="3894" y="3130"/>
                      <a:pt x="3934" y="3130"/>
                    </a:cubicBezTo>
                    <a:cubicBezTo>
                      <a:pt x="4267" y="3130"/>
                      <a:pt x="4507" y="2768"/>
                      <a:pt x="4324" y="2448"/>
                    </a:cubicBezTo>
                    <a:lnTo>
                      <a:pt x="4307" y="2430"/>
                    </a:lnTo>
                    <a:cubicBezTo>
                      <a:pt x="4495" y="2208"/>
                      <a:pt x="4495" y="1867"/>
                      <a:pt x="4307" y="1645"/>
                    </a:cubicBezTo>
                    <a:cubicBezTo>
                      <a:pt x="3948" y="1217"/>
                      <a:pt x="3777" y="636"/>
                      <a:pt x="3213" y="431"/>
                    </a:cubicBezTo>
                    <a:cubicBezTo>
                      <a:pt x="3168" y="414"/>
                      <a:pt x="3121" y="406"/>
                      <a:pt x="3076" y="406"/>
                    </a:cubicBezTo>
                    <a:cubicBezTo>
                      <a:pt x="2900" y="406"/>
                      <a:pt x="2738" y="528"/>
                      <a:pt x="2684" y="705"/>
                    </a:cubicBezTo>
                    <a:cubicBezTo>
                      <a:pt x="2376" y="466"/>
                      <a:pt x="2051" y="243"/>
                      <a:pt x="1693" y="73"/>
                    </a:cubicBezTo>
                    <a:cubicBezTo>
                      <a:pt x="1600" y="22"/>
                      <a:pt x="1510" y="0"/>
                      <a:pt x="1426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09" name="Google Shape;809;p41"/>
              <p:cNvSpPr/>
              <p:nvPr/>
            </p:nvSpPr>
            <p:spPr>
              <a:xfrm rot="-572741">
                <a:off x="753579" y="4382593"/>
                <a:ext cx="229351" cy="229341"/>
              </a:xfrm>
              <a:custGeom>
                <a:avLst/>
                <a:gdLst/>
                <a:ahLst/>
                <a:cxnLst/>
                <a:rect l="l" t="t" r="r" b="b"/>
                <a:pathLst>
                  <a:path w="3885" h="3885" extrusionOk="0">
                    <a:moveTo>
                      <a:pt x="3162" y="1"/>
                    </a:moveTo>
                    <a:cubicBezTo>
                      <a:pt x="3029" y="1"/>
                      <a:pt x="2899" y="44"/>
                      <a:pt x="2801" y="142"/>
                    </a:cubicBezTo>
                    <a:cubicBezTo>
                      <a:pt x="1878" y="1082"/>
                      <a:pt x="955" y="2005"/>
                      <a:pt x="238" y="3098"/>
                    </a:cubicBezTo>
                    <a:cubicBezTo>
                      <a:pt x="1" y="3474"/>
                      <a:pt x="332" y="3884"/>
                      <a:pt x="703" y="3884"/>
                    </a:cubicBezTo>
                    <a:cubicBezTo>
                      <a:pt x="787" y="3884"/>
                      <a:pt x="873" y="3863"/>
                      <a:pt x="955" y="3816"/>
                    </a:cubicBezTo>
                    <a:cubicBezTo>
                      <a:pt x="1280" y="3645"/>
                      <a:pt x="1588" y="3440"/>
                      <a:pt x="1861" y="3218"/>
                    </a:cubicBezTo>
                    <a:cubicBezTo>
                      <a:pt x="1895" y="3183"/>
                      <a:pt x="1929" y="3132"/>
                      <a:pt x="1963" y="3081"/>
                    </a:cubicBezTo>
                    <a:cubicBezTo>
                      <a:pt x="2459" y="2739"/>
                      <a:pt x="2869" y="2295"/>
                      <a:pt x="3177" y="1782"/>
                    </a:cubicBezTo>
                    <a:cubicBezTo>
                      <a:pt x="3296" y="1731"/>
                      <a:pt x="3399" y="1629"/>
                      <a:pt x="3450" y="1492"/>
                    </a:cubicBezTo>
                    <a:cubicBezTo>
                      <a:pt x="3467" y="1407"/>
                      <a:pt x="3484" y="1321"/>
                      <a:pt x="3467" y="1236"/>
                    </a:cubicBezTo>
                    <a:cubicBezTo>
                      <a:pt x="3552" y="1048"/>
                      <a:pt x="3638" y="877"/>
                      <a:pt x="3723" y="689"/>
                    </a:cubicBezTo>
                    <a:cubicBezTo>
                      <a:pt x="3885" y="304"/>
                      <a:pt x="3514" y="1"/>
                      <a:pt x="3162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10" name="Google Shape;810;p41"/>
              <p:cNvSpPr/>
              <p:nvPr/>
            </p:nvSpPr>
            <p:spPr>
              <a:xfrm rot="-572741">
                <a:off x="261183" y="3953169"/>
                <a:ext cx="691122" cy="1015948"/>
              </a:xfrm>
              <a:custGeom>
                <a:avLst/>
                <a:gdLst/>
                <a:ahLst/>
                <a:cxnLst/>
                <a:rect l="l" t="t" r="r" b="b"/>
                <a:pathLst>
                  <a:path w="11707" h="17210" extrusionOk="0">
                    <a:moveTo>
                      <a:pt x="7971" y="601"/>
                    </a:moveTo>
                    <a:cubicBezTo>
                      <a:pt x="8633" y="601"/>
                      <a:pt x="9201" y="1037"/>
                      <a:pt x="9014" y="1974"/>
                    </a:cubicBezTo>
                    <a:cubicBezTo>
                      <a:pt x="8843" y="2828"/>
                      <a:pt x="7852" y="3529"/>
                      <a:pt x="7186" y="3990"/>
                    </a:cubicBezTo>
                    <a:cubicBezTo>
                      <a:pt x="7045" y="4130"/>
                      <a:pt x="7161" y="4356"/>
                      <a:pt x="7337" y="4356"/>
                    </a:cubicBezTo>
                    <a:cubicBezTo>
                      <a:pt x="7355" y="4356"/>
                      <a:pt x="7372" y="4354"/>
                      <a:pt x="7391" y="4349"/>
                    </a:cubicBezTo>
                    <a:cubicBezTo>
                      <a:pt x="7510" y="4281"/>
                      <a:pt x="7630" y="4195"/>
                      <a:pt x="7749" y="4127"/>
                    </a:cubicBezTo>
                    <a:cubicBezTo>
                      <a:pt x="8313" y="4503"/>
                      <a:pt x="8911" y="4657"/>
                      <a:pt x="9253" y="5306"/>
                    </a:cubicBezTo>
                    <a:cubicBezTo>
                      <a:pt x="9458" y="5750"/>
                      <a:pt x="9407" y="6280"/>
                      <a:pt x="9116" y="6673"/>
                    </a:cubicBezTo>
                    <a:cubicBezTo>
                      <a:pt x="8730" y="7222"/>
                      <a:pt x="8162" y="7418"/>
                      <a:pt x="7556" y="7418"/>
                    </a:cubicBezTo>
                    <a:cubicBezTo>
                      <a:pt x="6956" y="7418"/>
                      <a:pt x="6320" y="7227"/>
                      <a:pt x="5784" y="6997"/>
                    </a:cubicBezTo>
                    <a:lnTo>
                      <a:pt x="5802" y="6997"/>
                    </a:lnTo>
                    <a:cubicBezTo>
                      <a:pt x="5682" y="6656"/>
                      <a:pt x="5426" y="6399"/>
                      <a:pt x="5101" y="6297"/>
                    </a:cubicBezTo>
                    <a:cubicBezTo>
                      <a:pt x="5082" y="6287"/>
                      <a:pt x="5063" y="6283"/>
                      <a:pt x="5045" y="6283"/>
                    </a:cubicBezTo>
                    <a:cubicBezTo>
                      <a:pt x="4936" y="6283"/>
                      <a:pt x="4864" y="6443"/>
                      <a:pt x="4981" y="6502"/>
                    </a:cubicBezTo>
                    <a:cubicBezTo>
                      <a:pt x="5135" y="6570"/>
                      <a:pt x="5255" y="6690"/>
                      <a:pt x="5357" y="6809"/>
                    </a:cubicBezTo>
                    <a:cubicBezTo>
                      <a:pt x="5238" y="6844"/>
                      <a:pt x="5204" y="6980"/>
                      <a:pt x="5306" y="7049"/>
                    </a:cubicBezTo>
                    <a:cubicBezTo>
                      <a:pt x="5357" y="7083"/>
                      <a:pt x="5409" y="7117"/>
                      <a:pt x="5477" y="7168"/>
                    </a:cubicBezTo>
                    <a:cubicBezTo>
                      <a:pt x="5530" y="7960"/>
                      <a:pt x="4374" y="8968"/>
                      <a:pt x="3606" y="8968"/>
                    </a:cubicBezTo>
                    <a:cubicBezTo>
                      <a:pt x="3131" y="8968"/>
                      <a:pt x="2804" y="8584"/>
                      <a:pt x="2999" y="7527"/>
                    </a:cubicBezTo>
                    <a:cubicBezTo>
                      <a:pt x="3041" y="7390"/>
                      <a:pt x="2927" y="7263"/>
                      <a:pt x="2793" y="7263"/>
                    </a:cubicBezTo>
                    <a:cubicBezTo>
                      <a:pt x="2760" y="7263"/>
                      <a:pt x="2725" y="7271"/>
                      <a:pt x="2692" y="7288"/>
                    </a:cubicBezTo>
                    <a:cubicBezTo>
                      <a:pt x="2411" y="7426"/>
                      <a:pt x="2146" y="7490"/>
                      <a:pt x="1903" y="7490"/>
                    </a:cubicBezTo>
                    <a:cubicBezTo>
                      <a:pt x="1067" y="7490"/>
                      <a:pt x="497" y="6743"/>
                      <a:pt x="471" y="5750"/>
                    </a:cubicBezTo>
                    <a:cubicBezTo>
                      <a:pt x="440" y="4718"/>
                      <a:pt x="1021" y="4351"/>
                      <a:pt x="1730" y="4351"/>
                    </a:cubicBezTo>
                    <a:cubicBezTo>
                      <a:pt x="2219" y="4351"/>
                      <a:pt x="2769" y="4525"/>
                      <a:pt x="3222" y="4776"/>
                    </a:cubicBezTo>
                    <a:lnTo>
                      <a:pt x="3273" y="4793"/>
                    </a:lnTo>
                    <a:cubicBezTo>
                      <a:pt x="3299" y="4805"/>
                      <a:pt x="3324" y="4811"/>
                      <a:pt x="3348" y="4811"/>
                    </a:cubicBezTo>
                    <a:cubicBezTo>
                      <a:pt x="3526" y="4811"/>
                      <a:pt x="3625" y="4506"/>
                      <a:pt x="3444" y="4400"/>
                    </a:cubicBezTo>
                    <a:cubicBezTo>
                      <a:pt x="3375" y="4366"/>
                      <a:pt x="3307" y="4332"/>
                      <a:pt x="3222" y="4298"/>
                    </a:cubicBezTo>
                    <a:cubicBezTo>
                      <a:pt x="2213" y="3655"/>
                      <a:pt x="3176" y="1441"/>
                      <a:pt x="4306" y="1441"/>
                    </a:cubicBezTo>
                    <a:cubicBezTo>
                      <a:pt x="4708" y="1441"/>
                      <a:pt x="5131" y="1722"/>
                      <a:pt x="5494" y="2452"/>
                    </a:cubicBezTo>
                    <a:cubicBezTo>
                      <a:pt x="5529" y="2529"/>
                      <a:pt x="5589" y="2560"/>
                      <a:pt x="5652" y="2560"/>
                    </a:cubicBezTo>
                    <a:cubicBezTo>
                      <a:pt x="5745" y="2560"/>
                      <a:pt x="5846" y="2493"/>
                      <a:pt x="5887" y="2401"/>
                    </a:cubicBezTo>
                    <a:cubicBezTo>
                      <a:pt x="6092" y="1923"/>
                      <a:pt x="6382" y="1496"/>
                      <a:pt x="6758" y="1120"/>
                    </a:cubicBezTo>
                    <a:cubicBezTo>
                      <a:pt x="7085" y="780"/>
                      <a:pt x="7548" y="601"/>
                      <a:pt x="7971" y="601"/>
                    </a:cubicBezTo>
                    <a:close/>
                    <a:moveTo>
                      <a:pt x="10788" y="9374"/>
                    </a:moveTo>
                    <a:cubicBezTo>
                      <a:pt x="10993" y="9374"/>
                      <a:pt x="10599" y="10507"/>
                      <a:pt x="10534" y="10620"/>
                    </a:cubicBezTo>
                    <a:cubicBezTo>
                      <a:pt x="10244" y="10944"/>
                      <a:pt x="9902" y="11235"/>
                      <a:pt x="9543" y="11474"/>
                    </a:cubicBezTo>
                    <a:cubicBezTo>
                      <a:pt x="9270" y="11645"/>
                      <a:pt x="8980" y="11850"/>
                      <a:pt x="8672" y="12021"/>
                    </a:cubicBezTo>
                    <a:cubicBezTo>
                      <a:pt x="9065" y="10944"/>
                      <a:pt x="9697" y="9970"/>
                      <a:pt x="10739" y="9389"/>
                    </a:cubicBezTo>
                    <a:cubicBezTo>
                      <a:pt x="10759" y="9379"/>
                      <a:pt x="10775" y="9374"/>
                      <a:pt x="10788" y="9374"/>
                    </a:cubicBezTo>
                    <a:close/>
                    <a:moveTo>
                      <a:pt x="5163" y="10615"/>
                    </a:moveTo>
                    <a:cubicBezTo>
                      <a:pt x="5544" y="10615"/>
                      <a:pt x="6039" y="10764"/>
                      <a:pt x="6126" y="10808"/>
                    </a:cubicBezTo>
                    <a:cubicBezTo>
                      <a:pt x="6536" y="11064"/>
                      <a:pt x="6912" y="11354"/>
                      <a:pt x="7237" y="11696"/>
                    </a:cubicBezTo>
                    <a:cubicBezTo>
                      <a:pt x="7425" y="11867"/>
                      <a:pt x="7596" y="12055"/>
                      <a:pt x="7766" y="12243"/>
                    </a:cubicBezTo>
                    <a:cubicBezTo>
                      <a:pt x="7801" y="12328"/>
                      <a:pt x="7835" y="12397"/>
                      <a:pt x="7869" y="12482"/>
                    </a:cubicBezTo>
                    <a:cubicBezTo>
                      <a:pt x="7869" y="12550"/>
                      <a:pt x="7886" y="12602"/>
                      <a:pt x="7954" y="12653"/>
                    </a:cubicBezTo>
                    <a:cubicBezTo>
                      <a:pt x="7972" y="12687"/>
                      <a:pt x="7972" y="12704"/>
                      <a:pt x="7989" y="12738"/>
                    </a:cubicBezTo>
                    <a:cubicBezTo>
                      <a:pt x="7954" y="12875"/>
                      <a:pt x="7920" y="13029"/>
                      <a:pt x="7886" y="13165"/>
                    </a:cubicBezTo>
                    <a:cubicBezTo>
                      <a:pt x="6827" y="12738"/>
                      <a:pt x="5477" y="12226"/>
                      <a:pt x="4862" y="11269"/>
                    </a:cubicBezTo>
                    <a:cubicBezTo>
                      <a:pt x="4534" y="10756"/>
                      <a:pt x="4794" y="10615"/>
                      <a:pt x="5163" y="10615"/>
                    </a:cubicBezTo>
                    <a:close/>
                    <a:moveTo>
                      <a:pt x="8067" y="0"/>
                    </a:moveTo>
                    <a:cubicBezTo>
                      <a:pt x="7155" y="0"/>
                      <a:pt x="6168" y="1030"/>
                      <a:pt x="5682" y="1872"/>
                    </a:cubicBezTo>
                    <a:cubicBezTo>
                      <a:pt x="5288" y="1258"/>
                      <a:pt x="4829" y="1013"/>
                      <a:pt x="4381" y="1013"/>
                    </a:cubicBezTo>
                    <a:cubicBezTo>
                      <a:pt x="3156" y="1013"/>
                      <a:pt x="2007" y="2844"/>
                      <a:pt x="2470" y="4007"/>
                    </a:cubicBezTo>
                    <a:cubicBezTo>
                      <a:pt x="2227" y="3946"/>
                      <a:pt x="1986" y="3913"/>
                      <a:pt x="1755" y="3913"/>
                    </a:cubicBezTo>
                    <a:cubicBezTo>
                      <a:pt x="836" y="3913"/>
                      <a:pt x="84" y="4435"/>
                      <a:pt x="44" y="5733"/>
                    </a:cubicBezTo>
                    <a:cubicBezTo>
                      <a:pt x="0" y="7012"/>
                      <a:pt x="839" y="7880"/>
                      <a:pt x="1910" y="7880"/>
                    </a:cubicBezTo>
                    <a:cubicBezTo>
                      <a:pt x="2112" y="7880"/>
                      <a:pt x="2323" y="7849"/>
                      <a:pt x="2538" y="7783"/>
                    </a:cubicBezTo>
                    <a:lnTo>
                      <a:pt x="2538" y="7783"/>
                    </a:lnTo>
                    <a:cubicBezTo>
                      <a:pt x="2413" y="8930"/>
                      <a:pt x="2842" y="9352"/>
                      <a:pt x="3426" y="9352"/>
                    </a:cubicBezTo>
                    <a:cubicBezTo>
                      <a:pt x="4358" y="9352"/>
                      <a:pt x="5686" y="8280"/>
                      <a:pt x="5802" y="7356"/>
                    </a:cubicBezTo>
                    <a:cubicBezTo>
                      <a:pt x="5921" y="7425"/>
                      <a:pt x="6058" y="7476"/>
                      <a:pt x="6177" y="7527"/>
                    </a:cubicBezTo>
                    <a:cubicBezTo>
                      <a:pt x="6177" y="7544"/>
                      <a:pt x="6177" y="7578"/>
                      <a:pt x="6177" y="7612"/>
                    </a:cubicBezTo>
                    <a:cubicBezTo>
                      <a:pt x="6519" y="8877"/>
                      <a:pt x="6912" y="10124"/>
                      <a:pt x="7391" y="11337"/>
                    </a:cubicBezTo>
                    <a:cubicBezTo>
                      <a:pt x="6779" y="10702"/>
                      <a:pt x="6055" y="10148"/>
                      <a:pt x="5401" y="10148"/>
                    </a:cubicBezTo>
                    <a:cubicBezTo>
                      <a:pt x="5104" y="10148"/>
                      <a:pt x="4822" y="10262"/>
                      <a:pt x="4571" y="10534"/>
                    </a:cubicBezTo>
                    <a:cubicBezTo>
                      <a:pt x="3358" y="11850"/>
                      <a:pt x="7220" y="13336"/>
                      <a:pt x="7937" y="13644"/>
                    </a:cubicBezTo>
                    <a:cubicBezTo>
                      <a:pt x="7969" y="13662"/>
                      <a:pt x="8003" y="13671"/>
                      <a:pt x="8035" y="13671"/>
                    </a:cubicBezTo>
                    <a:cubicBezTo>
                      <a:pt x="8124" y="13671"/>
                      <a:pt x="8207" y="13607"/>
                      <a:pt x="8245" y="13507"/>
                    </a:cubicBezTo>
                    <a:lnTo>
                      <a:pt x="8279" y="13336"/>
                    </a:lnTo>
                    <a:cubicBezTo>
                      <a:pt x="9048" y="14823"/>
                      <a:pt x="10039" y="16173"/>
                      <a:pt x="11355" y="17181"/>
                    </a:cubicBezTo>
                    <a:cubicBezTo>
                      <a:pt x="11385" y="17201"/>
                      <a:pt x="11417" y="17210"/>
                      <a:pt x="11449" y="17210"/>
                    </a:cubicBezTo>
                    <a:cubicBezTo>
                      <a:pt x="11580" y="17210"/>
                      <a:pt x="11707" y="17062"/>
                      <a:pt x="11679" y="16924"/>
                    </a:cubicBezTo>
                    <a:cubicBezTo>
                      <a:pt x="11628" y="16685"/>
                      <a:pt x="11543" y="16463"/>
                      <a:pt x="11389" y="16258"/>
                    </a:cubicBezTo>
                    <a:cubicBezTo>
                      <a:pt x="11360" y="16200"/>
                      <a:pt x="11310" y="16176"/>
                      <a:pt x="11258" y="16176"/>
                    </a:cubicBezTo>
                    <a:cubicBezTo>
                      <a:pt x="11156" y="16176"/>
                      <a:pt x="11047" y="16270"/>
                      <a:pt x="11081" y="16395"/>
                    </a:cubicBezTo>
                    <a:cubicBezTo>
                      <a:pt x="11081" y="16395"/>
                      <a:pt x="11081" y="16395"/>
                      <a:pt x="11081" y="16412"/>
                    </a:cubicBezTo>
                    <a:cubicBezTo>
                      <a:pt x="10022" y="15438"/>
                      <a:pt x="9168" y="14259"/>
                      <a:pt x="8552" y="12960"/>
                    </a:cubicBezTo>
                    <a:cubicBezTo>
                      <a:pt x="8570" y="12926"/>
                      <a:pt x="8570" y="12892"/>
                      <a:pt x="8552" y="12875"/>
                    </a:cubicBezTo>
                    <a:cubicBezTo>
                      <a:pt x="8518" y="12807"/>
                      <a:pt x="8484" y="12755"/>
                      <a:pt x="8433" y="12687"/>
                    </a:cubicBezTo>
                    <a:cubicBezTo>
                      <a:pt x="8433" y="12670"/>
                      <a:pt x="8433" y="12653"/>
                      <a:pt x="8450" y="12619"/>
                    </a:cubicBezTo>
                    <a:cubicBezTo>
                      <a:pt x="9236" y="12362"/>
                      <a:pt x="10107" y="11611"/>
                      <a:pt x="10637" y="11115"/>
                    </a:cubicBezTo>
                    <a:cubicBezTo>
                      <a:pt x="11286" y="10517"/>
                      <a:pt x="11525" y="9748"/>
                      <a:pt x="11115" y="8962"/>
                    </a:cubicBezTo>
                    <a:cubicBezTo>
                      <a:pt x="11068" y="8891"/>
                      <a:pt x="10988" y="8853"/>
                      <a:pt x="10910" y="8853"/>
                    </a:cubicBezTo>
                    <a:cubicBezTo>
                      <a:pt x="10875" y="8853"/>
                      <a:pt x="10840" y="8861"/>
                      <a:pt x="10808" y="8877"/>
                    </a:cubicBezTo>
                    <a:cubicBezTo>
                      <a:pt x="9424" y="9492"/>
                      <a:pt x="8638" y="10756"/>
                      <a:pt x="8159" y="12140"/>
                    </a:cubicBezTo>
                    <a:cubicBezTo>
                      <a:pt x="7510" y="10654"/>
                      <a:pt x="7015" y="9082"/>
                      <a:pt x="6502" y="7630"/>
                    </a:cubicBezTo>
                    <a:lnTo>
                      <a:pt x="6502" y="7630"/>
                    </a:lnTo>
                    <a:cubicBezTo>
                      <a:pt x="6832" y="7728"/>
                      <a:pt x="7173" y="7782"/>
                      <a:pt x="7508" y="7782"/>
                    </a:cubicBezTo>
                    <a:cubicBezTo>
                      <a:pt x="8281" y="7782"/>
                      <a:pt x="9020" y="7491"/>
                      <a:pt x="9509" y="6775"/>
                    </a:cubicBezTo>
                    <a:cubicBezTo>
                      <a:pt x="10295" y="5630"/>
                      <a:pt x="9321" y="4161"/>
                      <a:pt x="8125" y="3819"/>
                    </a:cubicBezTo>
                    <a:cubicBezTo>
                      <a:pt x="9099" y="3033"/>
                      <a:pt x="9919" y="1872"/>
                      <a:pt x="9185" y="710"/>
                    </a:cubicBezTo>
                    <a:cubicBezTo>
                      <a:pt x="8860" y="202"/>
                      <a:pt x="8471" y="0"/>
                      <a:pt x="8067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811" name="Google Shape;811;p41"/>
            <p:cNvSpPr/>
            <p:nvPr/>
          </p:nvSpPr>
          <p:spPr>
            <a:xfrm rot="-321182">
              <a:off x="453297" y="4166216"/>
              <a:ext cx="153609" cy="146814"/>
            </a:xfrm>
            <a:custGeom>
              <a:avLst/>
              <a:gdLst/>
              <a:ahLst/>
              <a:cxnLst/>
              <a:rect l="l" t="t" r="r" b="b"/>
              <a:pathLst>
                <a:path w="2602" h="2487" extrusionOk="0">
                  <a:moveTo>
                    <a:pt x="1653" y="602"/>
                  </a:moveTo>
                  <a:cubicBezTo>
                    <a:pt x="1747" y="602"/>
                    <a:pt x="1841" y="614"/>
                    <a:pt x="1935" y="640"/>
                  </a:cubicBezTo>
                  <a:cubicBezTo>
                    <a:pt x="1949" y="645"/>
                    <a:pt x="1962" y="647"/>
                    <a:pt x="1973" y="647"/>
                  </a:cubicBezTo>
                  <a:cubicBezTo>
                    <a:pt x="2004" y="647"/>
                    <a:pt x="2025" y="631"/>
                    <a:pt x="2038" y="606"/>
                  </a:cubicBezTo>
                  <a:lnTo>
                    <a:pt x="2072" y="657"/>
                  </a:lnTo>
                  <a:cubicBezTo>
                    <a:pt x="2157" y="1101"/>
                    <a:pt x="2021" y="1546"/>
                    <a:pt x="1730" y="1870"/>
                  </a:cubicBezTo>
                  <a:cubicBezTo>
                    <a:pt x="1586" y="2014"/>
                    <a:pt x="1328" y="2101"/>
                    <a:pt x="1084" y="2101"/>
                  </a:cubicBezTo>
                  <a:cubicBezTo>
                    <a:pt x="777" y="2101"/>
                    <a:pt x="492" y="1964"/>
                    <a:pt x="483" y="1631"/>
                  </a:cubicBezTo>
                  <a:cubicBezTo>
                    <a:pt x="483" y="1221"/>
                    <a:pt x="825" y="879"/>
                    <a:pt x="1201" y="708"/>
                  </a:cubicBezTo>
                  <a:cubicBezTo>
                    <a:pt x="1235" y="708"/>
                    <a:pt x="1269" y="708"/>
                    <a:pt x="1303" y="691"/>
                  </a:cubicBezTo>
                  <a:cubicBezTo>
                    <a:pt x="1320" y="674"/>
                    <a:pt x="1354" y="657"/>
                    <a:pt x="1371" y="640"/>
                  </a:cubicBezTo>
                  <a:cubicBezTo>
                    <a:pt x="1465" y="614"/>
                    <a:pt x="1559" y="602"/>
                    <a:pt x="1653" y="602"/>
                  </a:cubicBezTo>
                  <a:close/>
                  <a:moveTo>
                    <a:pt x="1820" y="0"/>
                  </a:moveTo>
                  <a:cubicBezTo>
                    <a:pt x="1569" y="0"/>
                    <a:pt x="1302" y="131"/>
                    <a:pt x="1132" y="367"/>
                  </a:cubicBezTo>
                  <a:cubicBezTo>
                    <a:pt x="620" y="555"/>
                    <a:pt x="244" y="982"/>
                    <a:pt x="107" y="1511"/>
                  </a:cubicBezTo>
                  <a:cubicBezTo>
                    <a:pt x="0" y="2163"/>
                    <a:pt x="576" y="2486"/>
                    <a:pt x="1144" y="2486"/>
                  </a:cubicBezTo>
                  <a:cubicBezTo>
                    <a:pt x="1395" y="2486"/>
                    <a:pt x="1644" y="2423"/>
                    <a:pt x="1833" y="2297"/>
                  </a:cubicBezTo>
                  <a:cubicBezTo>
                    <a:pt x="2380" y="1939"/>
                    <a:pt x="2602" y="1135"/>
                    <a:pt x="2448" y="520"/>
                  </a:cubicBezTo>
                  <a:cubicBezTo>
                    <a:pt x="2358" y="161"/>
                    <a:pt x="2098" y="0"/>
                    <a:pt x="182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12" name="Google Shape;812;p41"/>
          <p:cNvGrpSpPr/>
          <p:nvPr/>
        </p:nvGrpSpPr>
        <p:grpSpPr>
          <a:xfrm>
            <a:off x="8193350" y="216813"/>
            <a:ext cx="1290421" cy="820102"/>
            <a:chOff x="7685850" y="32550"/>
            <a:chExt cx="1290421" cy="820102"/>
          </a:xfrm>
        </p:grpSpPr>
        <p:sp>
          <p:nvSpPr>
            <p:cNvPr id="813" name="Google Shape;813;p41"/>
            <p:cNvSpPr/>
            <p:nvPr/>
          </p:nvSpPr>
          <p:spPr>
            <a:xfrm>
              <a:off x="7685850" y="397672"/>
              <a:ext cx="148531" cy="61160"/>
            </a:xfrm>
            <a:custGeom>
              <a:avLst/>
              <a:gdLst/>
              <a:ahLst/>
              <a:cxnLst/>
              <a:rect l="l" t="t" r="r" b="b"/>
              <a:pathLst>
                <a:path w="2997" h="1234" extrusionOk="0">
                  <a:moveTo>
                    <a:pt x="231" y="0"/>
                  </a:moveTo>
                  <a:cubicBezTo>
                    <a:pt x="53" y="0"/>
                    <a:pt x="1" y="287"/>
                    <a:pt x="203" y="334"/>
                  </a:cubicBezTo>
                  <a:cubicBezTo>
                    <a:pt x="972" y="693"/>
                    <a:pt x="1775" y="983"/>
                    <a:pt x="2595" y="1222"/>
                  </a:cubicBezTo>
                  <a:cubicBezTo>
                    <a:pt x="2623" y="1230"/>
                    <a:pt x="2649" y="1233"/>
                    <a:pt x="2674" y="1233"/>
                  </a:cubicBezTo>
                  <a:cubicBezTo>
                    <a:pt x="2934" y="1233"/>
                    <a:pt x="2997" y="853"/>
                    <a:pt x="2731" y="744"/>
                  </a:cubicBezTo>
                  <a:cubicBezTo>
                    <a:pt x="1928" y="436"/>
                    <a:pt x="1125" y="197"/>
                    <a:pt x="288" y="9"/>
                  </a:cubicBezTo>
                  <a:cubicBezTo>
                    <a:pt x="268" y="3"/>
                    <a:pt x="249" y="0"/>
                    <a:pt x="23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4" name="Google Shape;814;p41"/>
            <p:cNvSpPr/>
            <p:nvPr/>
          </p:nvSpPr>
          <p:spPr>
            <a:xfrm>
              <a:off x="7911750" y="507105"/>
              <a:ext cx="136340" cy="55262"/>
            </a:xfrm>
            <a:custGeom>
              <a:avLst/>
              <a:gdLst/>
              <a:ahLst/>
              <a:cxnLst/>
              <a:rect l="l" t="t" r="r" b="b"/>
              <a:pathLst>
                <a:path w="2751" h="1115" extrusionOk="0">
                  <a:moveTo>
                    <a:pt x="313" y="1"/>
                  </a:moveTo>
                  <a:cubicBezTo>
                    <a:pt x="76" y="1"/>
                    <a:pt x="0" y="353"/>
                    <a:pt x="241" y="450"/>
                  </a:cubicBezTo>
                  <a:cubicBezTo>
                    <a:pt x="907" y="655"/>
                    <a:pt x="1557" y="928"/>
                    <a:pt x="2240" y="1099"/>
                  </a:cubicBezTo>
                  <a:cubicBezTo>
                    <a:pt x="2275" y="1110"/>
                    <a:pt x="2308" y="1115"/>
                    <a:pt x="2339" y="1115"/>
                  </a:cubicBezTo>
                  <a:cubicBezTo>
                    <a:pt x="2643" y="1115"/>
                    <a:pt x="2750" y="628"/>
                    <a:pt x="2394" y="535"/>
                  </a:cubicBezTo>
                  <a:cubicBezTo>
                    <a:pt x="1744" y="313"/>
                    <a:pt x="1044" y="176"/>
                    <a:pt x="360" y="5"/>
                  </a:cubicBezTo>
                  <a:cubicBezTo>
                    <a:pt x="344" y="2"/>
                    <a:pt x="328" y="1"/>
                    <a:pt x="31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5" name="Google Shape;815;p41"/>
            <p:cNvSpPr/>
            <p:nvPr/>
          </p:nvSpPr>
          <p:spPr>
            <a:xfrm>
              <a:off x="8149198" y="577880"/>
              <a:ext cx="137331" cy="63985"/>
            </a:xfrm>
            <a:custGeom>
              <a:avLst/>
              <a:gdLst/>
              <a:ahLst/>
              <a:cxnLst/>
              <a:rect l="l" t="t" r="r" b="b"/>
              <a:pathLst>
                <a:path w="2771" h="1291" extrusionOk="0">
                  <a:moveTo>
                    <a:pt x="321" y="0"/>
                  </a:moveTo>
                  <a:cubicBezTo>
                    <a:pt x="119" y="0"/>
                    <a:pt x="1" y="330"/>
                    <a:pt x="217" y="423"/>
                  </a:cubicBezTo>
                  <a:cubicBezTo>
                    <a:pt x="900" y="730"/>
                    <a:pt x="1584" y="1038"/>
                    <a:pt x="2284" y="1277"/>
                  </a:cubicBezTo>
                  <a:cubicBezTo>
                    <a:pt x="2311" y="1286"/>
                    <a:pt x="2338" y="1291"/>
                    <a:pt x="2363" y="1291"/>
                  </a:cubicBezTo>
                  <a:cubicBezTo>
                    <a:pt x="2612" y="1291"/>
                    <a:pt x="2770" y="873"/>
                    <a:pt x="2507" y="764"/>
                  </a:cubicBezTo>
                  <a:cubicBezTo>
                    <a:pt x="1806" y="474"/>
                    <a:pt x="1105" y="235"/>
                    <a:pt x="388" y="13"/>
                  </a:cubicBezTo>
                  <a:cubicBezTo>
                    <a:pt x="365" y="4"/>
                    <a:pt x="342" y="0"/>
                    <a:pt x="32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6" name="Google Shape;816;p41"/>
            <p:cNvSpPr/>
            <p:nvPr/>
          </p:nvSpPr>
          <p:spPr>
            <a:xfrm>
              <a:off x="8377526" y="679878"/>
              <a:ext cx="140651" cy="62003"/>
            </a:xfrm>
            <a:custGeom>
              <a:avLst/>
              <a:gdLst/>
              <a:ahLst/>
              <a:cxnLst/>
              <a:rect l="l" t="t" r="r" b="b"/>
              <a:pathLst>
                <a:path w="2838" h="1251" extrusionOk="0">
                  <a:moveTo>
                    <a:pt x="418" y="0"/>
                  </a:moveTo>
                  <a:cubicBezTo>
                    <a:pt x="182" y="0"/>
                    <a:pt x="1" y="371"/>
                    <a:pt x="274" y="483"/>
                  </a:cubicBezTo>
                  <a:cubicBezTo>
                    <a:pt x="924" y="774"/>
                    <a:pt x="1624" y="1013"/>
                    <a:pt x="2308" y="1235"/>
                  </a:cubicBezTo>
                  <a:cubicBezTo>
                    <a:pt x="2344" y="1246"/>
                    <a:pt x="2378" y="1250"/>
                    <a:pt x="2410" y="1250"/>
                  </a:cubicBezTo>
                  <a:cubicBezTo>
                    <a:pt x="2741" y="1250"/>
                    <a:pt x="2837" y="728"/>
                    <a:pt x="2479" y="603"/>
                  </a:cubicBezTo>
                  <a:cubicBezTo>
                    <a:pt x="1812" y="381"/>
                    <a:pt x="1146" y="176"/>
                    <a:pt x="462" y="5"/>
                  </a:cubicBezTo>
                  <a:cubicBezTo>
                    <a:pt x="447" y="2"/>
                    <a:pt x="433" y="0"/>
                    <a:pt x="41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7" name="Google Shape;817;p41"/>
            <p:cNvSpPr/>
            <p:nvPr/>
          </p:nvSpPr>
          <p:spPr>
            <a:xfrm>
              <a:off x="8587616" y="783214"/>
              <a:ext cx="142485" cy="69437"/>
            </a:xfrm>
            <a:custGeom>
              <a:avLst/>
              <a:gdLst/>
              <a:ahLst/>
              <a:cxnLst/>
              <a:rect l="l" t="t" r="r" b="b"/>
              <a:pathLst>
                <a:path w="2875" h="1401" extrusionOk="0">
                  <a:moveTo>
                    <a:pt x="332" y="1"/>
                  </a:moveTo>
                  <a:cubicBezTo>
                    <a:pt x="115" y="1"/>
                    <a:pt x="0" y="343"/>
                    <a:pt x="256" y="449"/>
                  </a:cubicBezTo>
                  <a:cubicBezTo>
                    <a:pt x="905" y="825"/>
                    <a:pt x="1589" y="1132"/>
                    <a:pt x="2289" y="1388"/>
                  </a:cubicBezTo>
                  <a:cubicBezTo>
                    <a:pt x="2319" y="1397"/>
                    <a:pt x="2347" y="1401"/>
                    <a:pt x="2375" y="1401"/>
                  </a:cubicBezTo>
                  <a:cubicBezTo>
                    <a:pt x="2686" y="1401"/>
                    <a:pt x="2875" y="913"/>
                    <a:pt x="2545" y="756"/>
                  </a:cubicBezTo>
                  <a:cubicBezTo>
                    <a:pt x="1879" y="449"/>
                    <a:pt x="1161" y="192"/>
                    <a:pt x="427" y="21"/>
                  </a:cubicBezTo>
                  <a:cubicBezTo>
                    <a:pt x="394" y="7"/>
                    <a:pt x="362" y="1"/>
                    <a:pt x="33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8" name="Google Shape;818;p41"/>
            <p:cNvSpPr/>
            <p:nvPr/>
          </p:nvSpPr>
          <p:spPr>
            <a:xfrm>
              <a:off x="7896683" y="331904"/>
              <a:ext cx="202552" cy="93971"/>
            </a:xfrm>
            <a:custGeom>
              <a:avLst/>
              <a:gdLst/>
              <a:ahLst/>
              <a:cxnLst/>
              <a:rect l="l" t="t" r="r" b="b"/>
              <a:pathLst>
                <a:path w="4087" h="1896" extrusionOk="0">
                  <a:moveTo>
                    <a:pt x="382" y="0"/>
                  </a:moveTo>
                  <a:cubicBezTo>
                    <a:pt x="78" y="0"/>
                    <a:pt x="0" y="497"/>
                    <a:pt x="323" y="636"/>
                  </a:cubicBezTo>
                  <a:cubicBezTo>
                    <a:pt x="1382" y="1063"/>
                    <a:pt x="2441" y="1558"/>
                    <a:pt x="3535" y="1883"/>
                  </a:cubicBezTo>
                  <a:cubicBezTo>
                    <a:pt x="3565" y="1892"/>
                    <a:pt x="3594" y="1896"/>
                    <a:pt x="3622" y="1896"/>
                  </a:cubicBezTo>
                  <a:cubicBezTo>
                    <a:pt x="3914" y="1896"/>
                    <a:pt x="4086" y="1442"/>
                    <a:pt x="3774" y="1302"/>
                  </a:cubicBezTo>
                  <a:cubicBezTo>
                    <a:pt x="2732" y="789"/>
                    <a:pt x="1587" y="414"/>
                    <a:pt x="494" y="21"/>
                  </a:cubicBezTo>
                  <a:cubicBezTo>
                    <a:pt x="454" y="7"/>
                    <a:pt x="417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9" name="Google Shape;819;p41"/>
            <p:cNvSpPr/>
            <p:nvPr/>
          </p:nvSpPr>
          <p:spPr>
            <a:xfrm>
              <a:off x="8209662" y="472759"/>
              <a:ext cx="172717" cy="67108"/>
            </a:xfrm>
            <a:custGeom>
              <a:avLst/>
              <a:gdLst/>
              <a:ahLst/>
              <a:cxnLst/>
              <a:rect l="l" t="t" r="r" b="b"/>
              <a:pathLst>
                <a:path w="3485" h="1354" extrusionOk="0">
                  <a:moveTo>
                    <a:pt x="328" y="1"/>
                  </a:moveTo>
                  <a:cubicBezTo>
                    <a:pt x="71" y="1"/>
                    <a:pt x="0" y="401"/>
                    <a:pt x="278" y="493"/>
                  </a:cubicBezTo>
                  <a:cubicBezTo>
                    <a:pt x="1133" y="784"/>
                    <a:pt x="1987" y="1194"/>
                    <a:pt x="2893" y="1348"/>
                  </a:cubicBezTo>
                  <a:cubicBezTo>
                    <a:pt x="2913" y="1352"/>
                    <a:pt x="2934" y="1354"/>
                    <a:pt x="2954" y="1354"/>
                  </a:cubicBezTo>
                  <a:cubicBezTo>
                    <a:pt x="3252" y="1354"/>
                    <a:pt x="3485" y="909"/>
                    <a:pt x="3149" y="750"/>
                  </a:cubicBezTo>
                  <a:cubicBezTo>
                    <a:pt x="2295" y="374"/>
                    <a:pt x="1321" y="237"/>
                    <a:pt x="415" y="15"/>
                  </a:cubicBezTo>
                  <a:cubicBezTo>
                    <a:pt x="384" y="5"/>
                    <a:pt x="355" y="1"/>
                    <a:pt x="32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0" name="Google Shape;820;p41"/>
            <p:cNvSpPr/>
            <p:nvPr/>
          </p:nvSpPr>
          <p:spPr>
            <a:xfrm>
              <a:off x="8468967" y="557064"/>
              <a:ext cx="123950" cy="56749"/>
            </a:xfrm>
            <a:custGeom>
              <a:avLst/>
              <a:gdLst/>
              <a:ahLst/>
              <a:cxnLst/>
              <a:rect l="l" t="t" r="r" b="b"/>
              <a:pathLst>
                <a:path w="2501" h="1145" extrusionOk="0">
                  <a:moveTo>
                    <a:pt x="349" y="0"/>
                  </a:moveTo>
                  <a:cubicBezTo>
                    <a:pt x="148" y="0"/>
                    <a:pt x="1" y="304"/>
                    <a:pt x="224" y="415"/>
                  </a:cubicBezTo>
                  <a:cubicBezTo>
                    <a:pt x="770" y="655"/>
                    <a:pt x="1300" y="996"/>
                    <a:pt x="1864" y="1133"/>
                  </a:cubicBezTo>
                  <a:cubicBezTo>
                    <a:pt x="1893" y="1141"/>
                    <a:pt x="1922" y="1145"/>
                    <a:pt x="1950" y="1145"/>
                  </a:cubicBezTo>
                  <a:cubicBezTo>
                    <a:pt x="2281" y="1145"/>
                    <a:pt x="2501" y="624"/>
                    <a:pt x="2154" y="467"/>
                  </a:cubicBezTo>
                  <a:cubicBezTo>
                    <a:pt x="1590" y="227"/>
                    <a:pt x="975" y="159"/>
                    <a:pt x="394" y="5"/>
                  </a:cubicBezTo>
                  <a:cubicBezTo>
                    <a:pt x="379" y="2"/>
                    <a:pt x="364" y="0"/>
                    <a:pt x="34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1" name="Google Shape;821;p41"/>
            <p:cNvSpPr/>
            <p:nvPr/>
          </p:nvSpPr>
          <p:spPr>
            <a:xfrm>
              <a:off x="8636137" y="643153"/>
              <a:ext cx="141989" cy="81382"/>
            </a:xfrm>
            <a:custGeom>
              <a:avLst/>
              <a:gdLst/>
              <a:ahLst/>
              <a:cxnLst/>
              <a:rect l="l" t="t" r="r" b="b"/>
              <a:pathLst>
                <a:path w="2865" h="1642" extrusionOk="0">
                  <a:moveTo>
                    <a:pt x="387" y="0"/>
                  </a:moveTo>
                  <a:cubicBezTo>
                    <a:pt x="150" y="0"/>
                    <a:pt x="1" y="382"/>
                    <a:pt x="251" y="507"/>
                  </a:cubicBezTo>
                  <a:cubicBezTo>
                    <a:pt x="610" y="678"/>
                    <a:pt x="951" y="848"/>
                    <a:pt x="1293" y="1053"/>
                  </a:cubicBezTo>
                  <a:cubicBezTo>
                    <a:pt x="1327" y="1105"/>
                    <a:pt x="1361" y="1139"/>
                    <a:pt x="1413" y="1173"/>
                  </a:cubicBezTo>
                  <a:lnTo>
                    <a:pt x="2130" y="1583"/>
                  </a:lnTo>
                  <a:cubicBezTo>
                    <a:pt x="2198" y="1624"/>
                    <a:pt x="2265" y="1642"/>
                    <a:pt x="2328" y="1642"/>
                  </a:cubicBezTo>
                  <a:cubicBezTo>
                    <a:pt x="2657" y="1642"/>
                    <a:pt x="2865" y="1149"/>
                    <a:pt x="2506" y="934"/>
                  </a:cubicBezTo>
                  <a:cubicBezTo>
                    <a:pt x="1874" y="558"/>
                    <a:pt x="1173" y="233"/>
                    <a:pt x="456" y="11"/>
                  </a:cubicBezTo>
                  <a:cubicBezTo>
                    <a:pt x="432" y="4"/>
                    <a:pt x="409" y="0"/>
                    <a:pt x="38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2" name="Google Shape;822;p41"/>
            <p:cNvSpPr/>
            <p:nvPr/>
          </p:nvSpPr>
          <p:spPr>
            <a:xfrm>
              <a:off x="7867492" y="150160"/>
              <a:ext cx="150861" cy="72857"/>
            </a:xfrm>
            <a:custGeom>
              <a:avLst/>
              <a:gdLst/>
              <a:ahLst/>
              <a:cxnLst/>
              <a:rect l="l" t="t" r="r" b="b"/>
              <a:pathLst>
                <a:path w="3044" h="1470" extrusionOk="0">
                  <a:moveTo>
                    <a:pt x="419" y="0"/>
                  </a:moveTo>
                  <a:cubicBezTo>
                    <a:pt x="158" y="0"/>
                    <a:pt x="0" y="420"/>
                    <a:pt x="280" y="544"/>
                  </a:cubicBezTo>
                  <a:cubicBezTo>
                    <a:pt x="1031" y="868"/>
                    <a:pt x="1783" y="1176"/>
                    <a:pt x="2552" y="1449"/>
                  </a:cubicBezTo>
                  <a:cubicBezTo>
                    <a:pt x="2590" y="1463"/>
                    <a:pt x="2626" y="1469"/>
                    <a:pt x="2659" y="1469"/>
                  </a:cubicBezTo>
                  <a:cubicBezTo>
                    <a:pt x="2954" y="1469"/>
                    <a:pt x="3044" y="972"/>
                    <a:pt x="2706" y="834"/>
                  </a:cubicBezTo>
                  <a:cubicBezTo>
                    <a:pt x="1988" y="544"/>
                    <a:pt x="1253" y="253"/>
                    <a:pt x="502" y="14"/>
                  </a:cubicBezTo>
                  <a:cubicBezTo>
                    <a:pt x="473" y="5"/>
                    <a:pt x="445" y="0"/>
                    <a:pt x="41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3" name="Google Shape;823;p41"/>
            <p:cNvSpPr/>
            <p:nvPr/>
          </p:nvSpPr>
          <p:spPr>
            <a:xfrm>
              <a:off x="8160696" y="292155"/>
              <a:ext cx="178020" cy="81332"/>
            </a:xfrm>
            <a:custGeom>
              <a:avLst/>
              <a:gdLst/>
              <a:ahLst/>
              <a:cxnLst/>
              <a:rect l="l" t="t" r="r" b="b"/>
              <a:pathLst>
                <a:path w="3592" h="1641" extrusionOk="0">
                  <a:moveTo>
                    <a:pt x="316" y="1"/>
                  </a:moveTo>
                  <a:cubicBezTo>
                    <a:pt x="67" y="1"/>
                    <a:pt x="1" y="408"/>
                    <a:pt x="275" y="515"/>
                  </a:cubicBezTo>
                  <a:cubicBezTo>
                    <a:pt x="1198" y="874"/>
                    <a:pt x="2104" y="1318"/>
                    <a:pt x="3060" y="1626"/>
                  </a:cubicBezTo>
                  <a:cubicBezTo>
                    <a:pt x="3096" y="1636"/>
                    <a:pt x="3130" y="1641"/>
                    <a:pt x="3162" y="1641"/>
                  </a:cubicBezTo>
                  <a:cubicBezTo>
                    <a:pt x="3493" y="1641"/>
                    <a:pt x="3591" y="1117"/>
                    <a:pt x="3248" y="976"/>
                  </a:cubicBezTo>
                  <a:cubicBezTo>
                    <a:pt x="2326" y="600"/>
                    <a:pt x="1352" y="327"/>
                    <a:pt x="412" y="19"/>
                  </a:cubicBezTo>
                  <a:cubicBezTo>
                    <a:pt x="378" y="7"/>
                    <a:pt x="345" y="1"/>
                    <a:pt x="31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4" name="Google Shape;824;p41"/>
            <p:cNvSpPr/>
            <p:nvPr/>
          </p:nvSpPr>
          <p:spPr>
            <a:xfrm>
              <a:off x="8437297" y="392320"/>
              <a:ext cx="164291" cy="78259"/>
            </a:xfrm>
            <a:custGeom>
              <a:avLst/>
              <a:gdLst/>
              <a:ahLst/>
              <a:cxnLst/>
              <a:rect l="l" t="t" r="r" b="b"/>
              <a:pathLst>
                <a:path w="3315" h="1579" extrusionOk="0">
                  <a:moveTo>
                    <a:pt x="389" y="0"/>
                  </a:moveTo>
                  <a:cubicBezTo>
                    <a:pt x="144" y="0"/>
                    <a:pt x="0" y="404"/>
                    <a:pt x="247" y="527"/>
                  </a:cubicBezTo>
                  <a:cubicBezTo>
                    <a:pt x="1085" y="869"/>
                    <a:pt x="1871" y="1330"/>
                    <a:pt x="2742" y="1569"/>
                  </a:cubicBezTo>
                  <a:cubicBezTo>
                    <a:pt x="2767" y="1576"/>
                    <a:pt x="2792" y="1579"/>
                    <a:pt x="2816" y="1579"/>
                  </a:cubicBezTo>
                  <a:cubicBezTo>
                    <a:pt x="3118" y="1579"/>
                    <a:pt x="3315" y="1111"/>
                    <a:pt x="2998" y="937"/>
                  </a:cubicBezTo>
                  <a:cubicBezTo>
                    <a:pt x="2195" y="527"/>
                    <a:pt x="1307" y="322"/>
                    <a:pt x="470" y="15"/>
                  </a:cubicBezTo>
                  <a:cubicBezTo>
                    <a:pt x="442" y="5"/>
                    <a:pt x="415" y="0"/>
                    <a:pt x="38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5" name="Google Shape;825;p41"/>
            <p:cNvSpPr/>
            <p:nvPr/>
          </p:nvSpPr>
          <p:spPr>
            <a:xfrm>
              <a:off x="8664585" y="500315"/>
              <a:ext cx="209193" cy="101851"/>
            </a:xfrm>
            <a:custGeom>
              <a:avLst/>
              <a:gdLst/>
              <a:ahLst/>
              <a:cxnLst/>
              <a:rect l="l" t="t" r="r" b="b"/>
              <a:pathLst>
                <a:path w="4221" h="2055" extrusionOk="0">
                  <a:moveTo>
                    <a:pt x="411" y="1"/>
                  </a:moveTo>
                  <a:cubicBezTo>
                    <a:pt x="147" y="1"/>
                    <a:pt x="1" y="448"/>
                    <a:pt x="275" y="569"/>
                  </a:cubicBezTo>
                  <a:cubicBezTo>
                    <a:pt x="1334" y="1031"/>
                    <a:pt x="2376" y="1492"/>
                    <a:pt x="3401" y="2005"/>
                  </a:cubicBezTo>
                  <a:cubicBezTo>
                    <a:pt x="3471" y="2039"/>
                    <a:pt x="3539" y="2055"/>
                    <a:pt x="3603" y="2055"/>
                  </a:cubicBezTo>
                  <a:cubicBezTo>
                    <a:pt x="3980" y="2055"/>
                    <a:pt x="4221" y="1523"/>
                    <a:pt x="3812" y="1304"/>
                  </a:cubicBezTo>
                  <a:cubicBezTo>
                    <a:pt x="3624" y="1202"/>
                    <a:pt x="3436" y="1082"/>
                    <a:pt x="3231" y="997"/>
                  </a:cubicBezTo>
                  <a:cubicBezTo>
                    <a:pt x="3175" y="963"/>
                    <a:pt x="3106" y="945"/>
                    <a:pt x="3036" y="945"/>
                  </a:cubicBezTo>
                  <a:cubicBezTo>
                    <a:pt x="2998" y="945"/>
                    <a:pt x="2959" y="950"/>
                    <a:pt x="2923" y="962"/>
                  </a:cubicBezTo>
                  <a:cubicBezTo>
                    <a:pt x="2120" y="655"/>
                    <a:pt x="1317" y="347"/>
                    <a:pt x="514" y="23"/>
                  </a:cubicBezTo>
                  <a:cubicBezTo>
                    <a:pt x="478" y="8"/>
                    <a:pt x="444" y="1"/>
                    <a:pt x="41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6" name="Google Shape;826;p41"/>
            <p:cNvSpPr/>
            <p:nvPr/>
          </p:nvSpPr>
          <p:spPr>
            <a:xfrm>
              <a:off x="8046061" y="32550"/>
              <a:ext cx="155767" cy="82323"/>
            </a:xfrm>
            <a:custGeom>
              <a:avLst/>
              <a:gdLst/>
              <a:ahLst/>
              <a:cxnLst/>
              <a:rect l="l" t="t" r="r" b="b"/>
              <a:pathLst>
                <a:path w="3143" h="1661" extrusionOk="0">
                  <a:moveTo>
                    <a:pt x="432" y="1"/>
                  </a:moveTo>
                  <a:cubicBezTo>
                    <a:pt x="201" y="1"/>
                    <a:pt x="0" y="340"/>
                    <a:pt x="213" y="525"/>
                  </a:cubicBezTo>
                  <a:cubicBezTo>
                    <a:pt x="880" y="1088"/>
                    <a:pt x="1683" y="1481"/>
                    <a:pt x="2537" y="1652"/>
                  </a:cubicBezTo>
                  <a:cubicBezTo>
                    <a:pt x="2564" y="1658"/>
                    <a:pt x="2591" y="1660"/>
                    <a:pt x="2616" y="1660"/>
                  </a:cubicBezTo>
                  <a:cubicBezTo>
                    <a:pt x="3002" y="1660"/>
                    <a:pt x="3142" y="1082"/>
                    <a:pt x="2725" y="986"/>
                  </a:cubicBezTo>
                  <a:cubicBezTo>
                    <a:pt x="1956" y="815"/>
                    <a:pt x="1222" y="508"/>
                    <a:pt x="572" y="46"/>
                  </a:cubicBezTo>
                  <a:cubicBezTo>
                    <a:pt x="526" y="15"/>
                    <a:pt x="479" y="1"/>
                    <a:pt x="43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7" name="Google Shape;827;p41"/>
            <p:cNvSpPr/>
            <p:nvPr/>
          </p:nvSpPr>
          <p:spPr>
            <a:xfrm>
              <a:off x="8355769" y="186935"/>
              <a:ext cx="177474" cy="75831"/>
            </a:xfrm>
            <a:custGeom>
              <a:avLst/>
              <a:gdLst/>
              <a:ahLst/>
              <a:cxnLst/>
              <a:rect l="l" t="t" r="r" b="b"/>
              <a:pathLst>
                <a:path w="3581" h="1530" extrusionOk="0">
                  <a:moveTo>
                    <a:pt x="411" y="0"/>
                  </a:moveTo>
                  <a:cubicBezTo>
                    <a:pt x="115" y="0"/>
                    <a:pt x="1" y="440"/>
                    <a:pt x="321" y="536"/>
                  </a:cubicBezTo>
                  <a:cubicBezTo>
                    <a:pt x="1209" y="776"/>
                    <a:pt x="2046" y="1083"/>
                    <a:pt x="2866" y="1493"/>
                  </a:cubicBezTo>
                  <a:cubicBezTo>
                    <a:pt x="2921" y="1518"/>
                    <a:pt x="2974" y="1529"/>
                    <a:pt x="3025" y="1529"/>
                  </a:cubicBezTo>
                  <a:cubicBezTo>
                    <a:pt x="3358" y="1529"/>
                    <a:pt x="3581" y="1056"/>
                    <a:pt x="3225" y="878"/>
                  </a:cubicBezTo>
                  <a:cubicBezTo>
                    <a:pt x="2354" y="434"/>
                    <a:pt x="1431" y="143"/>
                    <a:pt x="474" y="7"/>
                  </a:cubicBezTo>
                  <a:cubicBezTo>
                    <a:pt x="452" y="2"/>
                    <a:pt x="431" y="0"/>
                    <a:pt x="41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8" name="Google Shape;828;p41"/>
            <p:cNvSpPr/>
            <p:nvPr/>
          </p:nvSpPr>
          <p:spPr>
            <a:xfrm>
              <a:off x="8603079" y="282590"/>
              <a:ext cx="139065" cy="60119"/>
            </a:xfrm>
            <a:custGeom>
              <a:avLst/>
              <a:gdLst/>
              <a:ahLst/>
              <a:cxnLst/>
              <a:rect l="l" t="t" r="r" b="b"/>
              <a:pathLst>
                <a:path w="2806" h="1213" extrusionOk="0">
                  <a:moveTo>
                    <a:pt x="463" y="1"/>
                  </a:moveTo>
                  <a:cubicBezTo>
                    <a:pt x="187" y="1"/>
                    <a:pt x="0" y="410"/>
                    <a:pt x="303" y="537"/>
                  </a:cubicBezTo>
                  <a:cubicBezTo>
                    <a:pt x="901" y="828"/>
                    <a:pt x="1533" y="1050"/>
                    <a:pt x="2182" y="1203"/>
                  </a:cubicBezTo>
                  <a:cubicBezTo>
                    <a:pt x="2207" y="1209"/>
                    <a:pt x="2232" y="1212"/>
                    <a:pt x="2256" y="1212"/>
                  </a:cubicBezTo>
                  <a:cubicBezTo>
                    <a:pt x="2578" y="1212"/>
                    <a:pt x="2805" y="714"/>
                    <a:pt x="2455" y="571"/>
                  </a:cubicBezTo>
                  <a:cubicBezTo>
                    <a:pt x="1823" y="315"/>
                    <a:pt x="1191" y="127"/>
                    <a:pt x="525" y="7"/>
                  </a:cubicBezTo>
                  <a:cubicBezTo>
                    <a:pt x="504" y="3"/>
                    <a:pt x="483" y="1"/>
                    <a:pt x="46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9" name="Google Shape;829;p41"/>
            <p:cNvSpPr/>
            <p:nvPr/>
          </p:nvSpPr>
          <p:spPr>
            <a:xfrm>
              <a:off x="8814160" y="392964"/>
              <a:ext cx="162111" cy="79449"/>
            </a:xfrm>
            <a:custGeom>
              <a:avLst/>
              <a:gdLst/>
              <a:ahLst/>
              <a:cxnLst/>
              <a:rect l="l" t="t" r="r" b="b"/>
              <a:pathLst>
                <a:path w="3271" h="1603" extrusionOk="0">
                  <a:moveTo>
                    <a:pt x="389" y="0"/>
                  </a:moveTo>
                  <a:cubicBezTo>
                    <a:pt x="71" y="0"/>
                    <a:pt x="0" y="550"/>
                    <a:pt x="332" y="617"/>
                  </a:cubicBezTo>
                  <a:cubicBezTo>
                    <a:pt x="1101" y="771"/>
                    <a:pt x="1853" y="1095"/>
                    <a:pt x="2502" y="1539"/>
                  </a:cubicBezTo>
                  <a:cubicBezTo>
                    <a:pt x="2574" y="1583"/>
                    <a:pt x="2644" y="1603"/>
                    <a:pt x="2710" y="1603"/>
                  </a:cubicBezTo>
                  <a:cubicBezTo>
                    <a:pt x="3052" y="1603"/>
                    <a:pt x="3271" y="1083"/>
                    <a:pt x="2912" y="839"/>
                  </a:cubicBezTo>
                  <a:cubicBezTo>
                    <a:pt x="2160" y="360"/>
                    <a:pt x="1306" y="70"/>
                    <a:pt x="418" y="2"/>
                  </a:cubicBezTo>
                  <a:cubicBezTo>
                    <a:pt x="408" y="1"/>
                    <a:pt x="398" y="0"/>
                    <a:pt x="38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30" name="Google Shape;830;p41"/>
          <p:cNvSpPr/>
          <p:nvPr/>
        </p:nvSpPr>
        <p:spPr>
          <a:xfrm rot="10800000">
            <a:off x="8296350" y="4361522"/>
            <a:ext cx="766116" cy="589721"/>
          </a:xfrm>
          <a:custGeom>
            <a:avLst/>
            <a:gdLst/>
            <a:ahLst/>
            <a:cxnLst/>
            <a:rect l="l" t="t" r="r" b="b"/>
            <a:pathLst>
              <a:path w="11757" h="9050" extrusionOk="0">
                <a:moveTo>
                  <a:pt x="2980" y="1"/>
                </a:moveTo>
                <a:cubicBezTo>
                  <a:pt x="2871" y="1"/>
                  <a:pt x="2760" y="65"/>
                  <a:pt x="2752" y="193"/>
                </a:cubicBezTo>
                <a:cubicBezTo>
                  <a:pt x="2718" y="1082"/>
                  <a:pt x="2701" y="1970"/>
                  <a:pt x="2718" y="2876"/>
                </a:cubicBezTo>
                <a:cubicBezTo>
                  <a:pt x="1880" y="2893"/>
                  <a:pt x="1060" y="2910"/>
                  <a:pt x="240" y="2927"/>
                </a:cubicBezTo>
                <a:cubicBezTo>
                  <a:pt x="1" y="2927"/>
                  <a:pt x="52" y="3286"/>
                  <a:pt x="291" y="3286"/>
                </a:cubicBezTo>
                <a:lnTo>
                  <a:pt x="2718" y="3286"/>
                </a:lnTo>
                <a:cubicBezTo>
                  <a:pt x="2752" y="4311"/>
                  <a:pt x="2803" y="5319"/>
                  <a:pt x="2871" y="6327"/>
                </a:cubicBezTo>
                <a:lnTo>
                  <a:pt x="2888" y="6429"/>
                </a:lnTo>
                <a:cubicBezTo>
                  <a:pt x="2888" y="6429"/>
                  <a:pt x="2906" y="6515"/>
                  <a:pt x="2906" y="6532"/>
                </a:cubicBezTo>
                <a:lnTo>
                  <a:pt x="2923" y="6737"/>
                </a:lnTo>
                <a:lnTo>
                  <a:pt x="2923" y="6891"/>
                </a:lnTo>
                <a:cubicBezTo>
                  <a:pt x="2991" y="7660"/>
                  <a:pt x="3042" y="8172"/>
                  <a:pt x="3111" y="8924"/>
                </a:cubicBezTo>
                <a:cubicBezTo>
                  <a:pt x="3118" y="9010"/>
                  <a:pt x="3179" y="9049"/>
                  <a:pt x="3242" y="9049"/>
                </a:cubicBezTo>
                <a:cubicBezTo>
                  <a:pt x="3316" y="9049"/>
                  <a:pt x="3393" y="8992"/>
                  <a:pt x="3384" y="8890"/>
                </a:cubicBezTo>
                <a:cubicBezTo>
                  <a:pt x="3350" y="8138"/>
                  <a:pt x="3333" y="7369"/>
                  <a:pt x="3316" y="6617"/>
                </a:cubicBezTo>
                <a:lnTo>
                  <a:pt x="3316" y="6464"/>
                </a:lnTo>
                <a:lnTo>
                  <a:pt x="3316" y="6293"/>
                </a:lnTo>
                <a:cubicBezTo>
                  <a:pt x="3299" y="5302"/>
                  <a:pt x="3264" y="4311"/>
                  <a:pt x="3264" y="3303"/>
                </a:cubicBezTo>
                <a:cubicBezTo>
                  <a:pt x="4341" y="3303"/>
                  <a:pt x="5434" y="3320"/>
                  <a:pt x="6511" y="3337"/>
                </a:cubicBezTo>
                <a:lnTo>
                  <a:pt x="6989" y="3337"/>
                </a:lnTo>
                <a:cubicBezTo>
                  <a:pt x="8305" y="3354"/>
                  <a:pt x="9603" y="3388"/>
                  <a:pt x="10902" y="3439"/>
                </a:cubicBezTo>
                <a:cubicBezTo>
                  <a:pt x="10953" y="3474"/>
                  <a:pt x="11021" y="3491"/>
                  <a:pt x="11073" y="3491"/>
                </a:cubicBezTo>
                <a:lnTo>
                  <a:pt x="11466" y="3456"/>
                </a:lnTo>
                <a:cubicBezTo>
                  <a:pt x="11756" y="3422"/>
                  <a:pt x="11756" y="2944"/>
                  <a:pt x="11466" y="2927"/>
                </a:cubicBezTo>
                <a:cubicBezTo>
                  <a:pt x="9979" y="2893"/>
                  <a:pt x="8493" y="2876"/>
                  <a:pt x="7006" y="2858"/>
                </a:cubicBezTo>
                <a:lnTo>
                  <a:pt x="3247" y="2858"/>
                </a:lnTo>
                <a:cubicBezTo>
                  <a:pt x="3230" y="1970"/>
                  <a:pt x="3213" y="1082"/>
                  <a:pt x="3196" y="193"/>
                </a:cubicBezTo>
                <a:cubicBezTo>
                  <a:pt x="3196" y="65"/>
                  <a:pt x="3089" y="1"/>
                  <a:pt x="2980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831" name="Google Shape;831;p41"/>
          <p:cNvGrpSpPr/>
          <p:nvPr/>
        </p:nvGrpSpPr>
        <p:grpSpPr>
          <a:xfrm rot="2962997">
            <a:off x="6077571" y="-1803126"/>
            <a:ext cx="2217990" cy="2815021"/>
            <a:chOff x="1154976" y="632775"/>
            <a:chExt cx="2502430" cy="3877954"/>
          </a:xfrm>
        </p:grpSpPr>
        <p:sp>
          <p:nvSpPr>
            <p:cNvPr id="832" name="Google Shape;832;p41"/>
            <p:cNvSpPr/>
            <p:nvPr/>
          </p:nvSpPr>
          <p:spPr>
            <a:xfrm rot="5400000">
              <a:off x="467214" y="1320537"/>
              <a:ext cx="3877954" cy="2502430"/>
            </a:xfrm>
            <a:custGeom>
              <a:avLst/>
              <a:gdLst/>
              <a:ahLst/>
              <a:cxnLst/>
              <a:rect l="l" t="t" r="r" b="b"/>
              <a:pathLst>
                <a:path w="40991" h="56266" extrusionOk="0">
                  <a:moveTo>
                    <a:pt x="40922" y="0"/>
                  </a:moveTo>
                  <a:lnTo>
                    <a:pt x="1" y="52"/>
                  </a:lnTo>
                  <a:lnTo>
                    <a:pt x="69" y="56265"/>
                  </a:lnTo>
                  <a:lnTo>
                    <a:pt x="40990" y="56214"/>
                  </a:lnTo>
                  <a:lnTo>
                    <a:pt x="40922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chemeClr val="dk2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3" name="Google Shape;833;p41"/>
            <p:cNvSpPr/>
            <p:nvPr/>
          </p:nvSpPr>
          <p:spPr>
            <a:xfrm rot="5400000">
              <a:off x="623338" y="1471580"/>
              <a:ext cx="3565807" cy="2200423"/>
            </a:xfrm>
            <a:custGeom>
              <a:avLst/>
              <a:gdLst/>
              <a:ahLst/>
              <a:cxnLst/>
              <a:rect l="l" t="t" r="r" b="b"/>
              <a:pathLst>
                <a:path w="40991" h="56266" extrusionOk="0">
                  <a:moveTo>
                    <a:pt x="40922" y="0"/>
                  </a:moveTo>
                  <a:lnTo>
                    <a:pt x="1" y="52"/>
                  </a:lnTo>
                  <a:lnTo>
                    <a:pt x="69" y="56265"/>
                  </a:lnTo>
                  <a:lnTo>
                    <a:pt x="40990" y="56214"/>
                  </a:lnTo>
                  <a:lnTo>
                    <a:pt x="40922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34" name="Google Shape;834;p41"/>
          <p:cNvSpPr/>
          <p:nvPr/>
        </p:nvSpPr>
        <p:spPr>
          <a:xfrm rot="-1227209">
            <a:off x="2644605" y="102336"/>
            <a:ext cx="652111" cy="509772"/>
          </a:xfrm>
          <a:custGeom>
            <a:avLst/>
            <a:gdLst/>
            <a:ahLst/>
            <a:cxnLst/>
            <a:rect l="l" t="t" r="r" b="b"/>
            <a:pathLst>
              <a:path w="14097" h="11020" extrusionOk="0">
                <a:moveTo>
                  <a:pt x="2488" y="425"/>
                </a:moveTo>
                <a:cubicBezTo>
                  <a:pt x="3103" y="425"/>
                  <a:pt x="3764" y="811"/>
                  <a:pt x="4255" y="1099"/>
                </a:cubicBezTo>
                <a:cubicBezTo>
                  <a:pt x="5502" y="1902"/>
                  <a:pt x="6613" y="2910"/>
                  <a:pt x="7501" y="4089"/>
                </a:cubicBezTo>
                <a:cubicBezTo>
                  <a:pt x="7541" y="4159"/>
                  <a:pt x="7610" y="4194"/>
                  <a:pt x="7681" y="4194"/>
                </a:cubicBezTo>
                <a:cubicBezTo>
                  <a:pt x="7731" y="4194"/>
                  <a:pt x="7783" y="4176"/>
                  <a:pt x="7826" y="4140"/>
                </a:cubicBezTo>
                <a:cubicBezTo>
                  <a:pt x="8618" y="3415"/>
                  <a:pt x="9600" y="2967"/>
                  <a:pt x="10605" y="2967"/>
                </a:cubicBezTo>
                <a:cubicBezTo>
                  <a:pt x="11138" y="2967"/>
                  <a:pt x="11678" y="3093"/>
                  <a:pt x="12200" y="3372"/>
                </a:cubicBezTo>
                <a:cubicBezTo>
                  <a:pt x="13789" y="4209"/>
                  <a:pt x="13635" y="5986"/>
                  <a:pt x="12781" y="7284"/>
                </a:cubicBezTo>
                <a:cubicBezTo>
                  <a:pt x="11294" y="9540"/>
                  <a:pt x="7621" y="10206"/>
                  <a:pt x="5126" y="10599"/>
                </a:cubicBezTo>
                <a:cubicBezTo>
                  <a:pt x="3845" y="9933"/>
                  <a:pt x="2939" y="8429"/>
                  <a:pt x="2273" y="7250"/>
                </a:cubicBezTo>
                <a:cubicBezTo>
                  <a:pt x="1487" y="5866"/>
                  <a:pt x="752" y="4158"/>
                  <a:pt x="820" y="2534"/>
                </a:cubicBezTo>
                <a:cubicBezTo>
                  <a:pt x="855" y="1680"/>
                  <a:pt x="1265" y="689"/>
                  <a:pt x="2153" y="467"/>
                </a:cubicBezTo>
                <a:cubicBezTo>
                  <a:pt x="2262" y="438"/>
                  <a:pt x="2374" y="425"/>
                  <a:pt x="2488" y="425"/>
                </a:cubicBezTo>
                <a:close/>
                <a:moveTo>
                  <a:pt x="2342" y="1"/>
                </a:moveTo>
                <a:cubicBezTo>
                  <a:pt x="1645" y="1"/>
                  <a:pt x="1054" y="369"/>
                  <a:pt x="701" y="1321"/>
                </a:cubicBezTo>
                <a:cubicBezTo>
                  <a:pt x="0" y="3235"/>
                  <a:pt x="803" y="5234"/>
                  <a:pt x="1658" y="6943"/>
                </a:cubicBezTo>
                <a:cubicBezTo>
                  <a:pt x="2358" y="8327"/>
                  <a:pt x="3452" y="10086"/>
                  <a:pt x="4938" y="10787"/>
                </a:cubicBezTo>
                <a:cubicBezTo>
                  <a:pt x="4938" y="10914"/>
                  <a:pt x="5041" y="11011"/>
                  <a:pt x="5165" y="11011"/>
                </a:cubicBezTo>
                <a:cubicBezTo>
                  <a:pt x="5175" y="11011"/>
                  <a:pt x="5184" y="11010"/>
                  <a:pt x="5194" y="11009"/>
                </a:cubicBezTo>
                <a:lnTo>
                  <a:pt x="5382" y="10975"/>
                </a:lnTo>
                <a:lnTo>
                  <a:pt x="5519" y="11009"/>
                </a:lnTo>
                <a:cubicBezTo>
                  <a:pt x="5530" y="11017"/>
                  <a:pt x="5542" y="11020"/>
                  <a:pt x="5554" y="11020"/>
                </a:cubicBezTo>
                <a:cubicBezTo>
                  <a:pt x="5597" y="11020"/>
                  <a:pt x="5639" y="10977"/>
                  <a:pt x="5639" y="10924"/>
                </a:cubicBezTo>
                <a:cubicBezTo>
                  <a:pt x="8714" y="10428"/>
                  <a:pt x="13140" y="9352"/>
                  <a:pt x="13823" y="5883"/>
                </a:cubicBezTo>
                <a:cubicBezTo>
                  <a:pt x="14096" y="4516"/>
                  <a:pt x="13191" y="3337"/>
                  <a:pt x="11995" y="2825"/>
                </a:cubicBezTo>
                <a:cubicBezTo>
                  <a:pt x="11549" y="2630"/>
                  <a:pt x="11092" y="2543"/>
                  <a:pt x="10637" y="2543"/>
                </a:cubicBezTo>
                <a:cubicBezTo>
                  <a:pt x="9575" y="2543"/>
                  <a:pt x="8532" y="3019"/>
                  <a:pt x="7706" y="3713"/>
                </a:cubicBezTo>
                <a:cubicBezTo>
                  <a:pt x="6741" y="2538"/>
                  <a:pt x="4172" y="1"/>
                  <a:pt x="2342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24075" y="537875"/>
            <a:ext cx="7695900" cy="47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atrick Hand"/>
              <a:buNone/>
              <a:defRPr sz="3000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500"/>
              <a:buFont typeface="Patrick Hand"/>
              <a:buNone/>
              <a:defRPr sz="2500">
                <a:solidFill>
                  <a:schemeClr val="accent1"/>
                </a:solidFill>
                <a:latin typeface="Patrick Hand"/>
                <a:ea typeface="Patrick Hand"/>
                <a:cs typeface="Patrick Hand"/>
                <a:sym typeface="Patrick Hand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500"/>
              <a:buFont typeface="Patrick Hand"/>
              <a:buNone/>
              <a:defRPr sz="2500">
                <a:solidFill>
                  <a:schemeClr val="accent1"/>
                </a:solidFill>
                <a:latin typeface="Patrick Hand"/>
                <a:ea typeface="Patrick Hand"/>
                <a:cs typeface="Patrick Hand"/>
                <a:sym typeface="Patrick Hand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500"/>
              <a:buFont typeface="Patrick Hand"/>
              <a:buNone/>
              <a:defRPr sz="2500">
                <a:solidFill>
                  <a:schemeClr val="accent1"/>
                </a:solidFill>
                <a:latin typeface="Patrick Hand"/>
                <a:ea typeface="Patrick Hand"/>
                <a:cs typeface="Patrick Hand"/>
                <a:sym typeface="Patrick Hand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500"/>
              <a:buFont typeface="Patrick Hand"/>
              <a:buNone/>
              <a:defRPr sz="2500">
                <a:solidFill>
                  <a:schemeClr val="accent1"/>
                </a:solidFill>
                <a:latin typeface="Patrick Hand"/>
                <a:ea typeface="Patrick Hand"/>
                <a:cs typeface="Patrick Hand"/>
                <a:sym typeface="Patrick Hand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500"/>
              <a:buFont typeface="Patrick Hand"/>
              <a:buNone/>
              <a:defRPr sz="2500">
                <a:solidFill>
                  <a:schemeClr val="accent1"/>
                </a:solidFill>
                <a:latin typeface="Patrick Hand"/>
                <a:ea typeface="Patrick Hand"/>
                <a:cs typeface="Patrick Hand"/>
                <a:sym typeface="Patrick Hand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500"/>
              <a:buFont typeface="Patrick Hand"/>
              <a:buNone/>
              <a:defRPr sz="2500">
                <a:solidFill>
                  <a:schemeClr val="accent1"/>
                </a:solidFill>
                <a:latin typeface="Patrick Hand"/>
                <a:ea typeface="Patrick Hand"/>
                <a:cs typeface="Patrick Hand"/>
                <a:sym typeface="Patrick Hand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500"/>
              <a:buFont typeface="Patrick Hand"/>
              <a:buNone/>
              <a:defRPr sz="2500">
                <a:solidFill>
                  <a:schemeClr val="accent1"/>
                </a:solidFill>
                <a:latin typeface="Patrick Hand"/>
                <a:ea typeface="Patrick Hand"/>
                <a:cs typeface="Patrick Hand"/>
                <a:sym typeface="Patrick Hand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500"/>
              <a:buFont typeface="Patrick Hand"/>
              <a:buNone/>
              <a:defRPr sz="2500">
                <a:solidFill>
                  <a:schemeClr val="accent1"/>
                </a:solidFill>
                <a:latin typeface="Patrick Hand"/>
                <a:ea typeface="Patrick Hand"/>
                <a:cs typeface="Patrick Hand"/>
                <a:sym typeface="Patrick Hand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24075" y="1152475"/>
            <a:ext cx="7695900" cy="34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oppins"/>
              <a:buChar char="●"/>
              <a:defRPr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914400" lvl="1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oppins"/>
              <a:buChar char="○"/>
              <a:defRPr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L="1371600" lvl="2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oppins"/>
              <a:buChar char="■"/>
              <a:defRPr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L="1828800" lvl="3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oppins"/>
              <a:buChar char="●"/>
              <a:defRPr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L="2286000" lvl="4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oppins"/>
              <a:buChar char="○"/>
              <a:defRPr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marL="2743200" lvl="5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oppins"/>
              <a:buChar char="■"/>
              <a:defRPr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marL="3200400" lvl="6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oppins"/>
              <a:buChar char="●"/>
              <a:defRPr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L="3657600" lvl="7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oppins"/>
              <a:buChar char="○"/>
              <a:defRPr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L="4114800" lvl="8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oppins"/>
              <a:buChar char="■"/>
              <a:defRPr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5" r:id="rId3"/>
    <p:sldLayoutId id="2147483658" r:id="rId4"/>
    <p:sldLayoutId id="2147483659" r:id="rId5"/>
    <p:sldLayoutId id="2147483662" r:id="rId6"/>
    <p:sldLayoutId id="2147483668" r:id="rId7"/>
    <p:sldLayoutId id="2147483669" r:id="rId8"/>
    <p:sldLayoutId id="2147483671" r:id="rId9"/>
    <p:sldLayoutId id="2147483675" r:id="rId10"/>
    <p:sldLayoutId id="2147483677" r:id="rId11"/>
    <p:sldLayoutId id="2147483678" r:id="rId12"/>
    <p:sldLayoutId id="2147483681" r:id="rId13"/>
    <p:sldLayoutId id="2147483682" r:id="rId14"/>
    <p:sldLayoutId id="2147483684" r:id="rId15"/>
    <p:sldLayoutId id="2147483685" r:id="rId16"/>
    <p:sldLayoutId id="2147483686" r:id="rId17"/>
    <p:sldLayoutId id="2147483687" r:id="rId18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.jpg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4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3D1"/>
        </a:solidFill>
        <a:effectLst/>
      </p:bgPr>
    </p:bg>
    <p:spTree>
      <p:nvGrpSpPr>
        <p:cNvPr id="1" name="Shape 8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43" name="Google Shape;843;p44"/>
          <p:cNvGrpSpPr/>
          <p:nvPr/>
        </p:nvGrpSpPr>
        <p:grpSpPr>
          <a:xfrm rot="-2703707">
            <a:off x="4045541" y="409240"/>
            <a:ext cx="2625210" cy="3331685"/>
            <a:chOff x="-105101" y="1715783"/>
            <a:chExt cx="2502430" cy="3877953"/>
          </a:xfrm>
        </p:grpSpPr>
        <p:sp>
          <p:nvSpPr>
            <p:cNvPr id="844" name="Google Shape;844;p44"/>
            <p:cNvSpPr/>
            <p:nvPr/>
          </p:nvSpPr>
          <p:spPr>
            <a:xfrm rot="5400000">
              <a:off x="-792863" y="2403545"/>
              <a:ext cx="3877953" cy="2502430"/>
            </a:xfrm>
            <a:custGeom>
              <a:avLst/>
              <a:gdLst/>
              <a:ahLst/>
              <a:cxnLst/>
              <a:rect l="l" t="t" r="r" b="b"/>
              <a:pathLst>
                <a:path w="40991" h="56266" extrusionOk="0">
                  <a:moveTo>
                    <a:pt x="40922" y="0"/>
                  </a:moveTo>
                  <a:lnTo>
                    <a:pt x="1" y="52"/>
                  </a:lnTo>
                  <a:lnTo>
                    <a:pt x="69" y="56265"/>
                  </a:lnTo>
                  <a:lnTo>
                    <a:pt x="40990" y="56214"/>
                  </a:lnTo>
                  <a:lnTo>
                    <a:pt x="40922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chemeClr val="dk2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5" name="Google Shape;845;p44"/>
            <p:cNvSpPr/>
            <p:nvPr/>
          </p:nvSpPr>
          <p:spPr>
            <a:xfrm rot="5400000">
              <a:off x="-645677" y="2543674"/>
              <a:ext cx="3565806" cy="2200423"/>
            </a:xfrm>
            <a:custGeom>
              <a:avLst/>
              <a:gdLst/>
              <a:ahLst/>
              <a:cxnLst/>
              <a:rect l="l" t="t" r="r" b="b"/>
              <a:pathLst>
                <a:path w="40991" h="56266" extrusionOk="0">
                  <a:moveTo>
                    <a:pt x="40922" y="0"/>
                  </a:moveTo>
                  <a:lnTo>
                    <a:pt x="1" y="52"/>
                  </a:lnTo>
                  <a:lnTo>
                    <a:pt x="69" y="56265"/>
                  </a:lnTo>
                  <a:lnTo>
                    <a:pt x="40990" y="56214"/>
                  </a:lnTo>
                  <a:lnTo>
                    <a:pt x="4092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849" name="Google Shape;849;p44"/>
          <p:cNvSpPr/>
          <p:nvPr/>
        </p:nvSpPr>
        <p:spPr>
          <a:xfrm rot="199701">
            <a:off x="1204013" y="742873"/>
            <a:ext cx="6736155" cy="3657701"/>
          </a:xfrm>
          <a:custGeom>
            <a:avLst/>
            <a:gdLst/>
            <a:ahLst/>
            <a:cxnLst/>
            <a:rect l="l" t="t" r="r" b="b"/>
            <a:pathLst>
              <a:path w="43844" h="29834" extrusionOk="0">
                <a:moveTo>
                  <a:pt x="41668" y="12451"/>
                </a:moveTo>
                <a:cubicBezTo>
                  <a:pt x="41665" y="12451"/>
                  <a:pt x="41661" y="12452"/>
                  <a:pt x="41656" y="12457"/>
                </a:cubicBezTo>
                <a:cubicBezTo>
                  <a:pt x="41661" y="12480"/>
                  <a:pt x="41665" y="12503"/>
                  <a:pt x="41669" y="12526"/>
                </a:cubicBezTo>
                <a:lnTo>
                  <a:pt x="41669" y="12526"/>
                </a:lnTo>
                <a:cubicBezTo>
                  <a:pt x="41699" y="12521"/>
                  <a:pt x="41691" y="12451"/>
                  <a:pt x="41668" y="12451"/>
                </a:cubicBezTo>
                <a:close/>
                <a:moveTo>
                  <a:pt x="310" y="14449"/>
                </a:moveTo>
                <a:cubicBezTo>
                  <a:pt x="315" y="14449"/>
                  <a:pt x="320" y="14451"/>
                  <a:pt x="325" y="14456"/>
                </a:cubicBezTo>
                <a:lnTo>
                  <a:pt x="325" y="14815"/>
                </a:lnTo>
                <a:cubicBezTo>
                  <a:pt x="325" y="14798"/>
                  <a:pt x="291" y="14712"/>
                  <a:pt x="274" y="14473"/>
                </a:cubicBezTo>
                <a:cubicBezTo>
                  <a:pt x="286" y="14461"/>
                  <a:pt x="298" y="14449"/>
                  <a:pt x="310" y="14449"/>
                </a:cubicBezTo>
                <a:close/>
                <a:moveTo>
                  <a:pt x="222" y="16528"/>
                </a:moveTo>
                <a:cubicBezTo>
                  <a:pt x="182" y="16550"/>
                  <a:pt x="169" y="16627"/>
                  <a:pt x="211" y="16627"/>
                </a:cubicBezTo>
                <a:cubicBezTo>
                  <a:pt x="215" y="16627"/>
                  <a:pt x="218" y="16627"/>
                  <a:pt x="222" y="16626"/>
                </a:cubicBezTo>
                <a:cubicBezTo>
                  <a:pt x="222" y="16593"/>
                  <a:pt x="222" y="16560"/>
                  <a:pt x="222" y="16528"/>
                </a:cubicBezTo>
                <a:close/>
                <a:moveTo>
                  <a:pt x="43142" y="21770"/>
                </a:moveTo>
                <a:lnTo>
                  <a:pt x="43142" y="21770"/>
                </a:lnTo>
                <a:cubicBezTo>
                  <a:pt x="43143" y="21775"/>
                  <a:pt x="43143" y="21780"/>
                  <a:pt x="43143" y="21786"/>
                </a:cubicBezTo>
                <a:cubicBezTo>
                  <a:pt x="43143" y="21780"/>
                  <a:pt x="43143" y="21775"/>
                  <a:pt x="43142" y="21770"/>
                </a:cubicBezTo>
                <a:close/>
                <a:moveTo>
                  <a:pt x="923" y="25237"/>
                </a:moveTo>
                <a:cubicBezTo>
                  <a:pt x="923" y="25374"/>
                  <a:pt x="940" y="25528"/>
                  <a:pt x="940" y="25664"/>
                </a:cubicBezTo>
                <a:cubicBezTo>
                  <a:pt x="906" y="25579"/>
                  <a:pt x="889" y="25476"/>
                  <a:pt x="872" y="25391"/>
                </a:cubicBezTo>
                <a:lnTo>
                  <a:pt x="923" y="25237"/>
                </a:lnTo>
                <a:close/>
                <a:moveTo>
                  <a:pt x="43432" y="27146"/>
                </a:moveTo>
                <a:lnTo>
                  <a:pt x="43432" y="27146"/>
                </a:lnTo>
                <a:cubicBezTo>
                  <a:pt x="43398" y="27147"/>
                  <a:pt x="43358" y="27149"/>
                  <a:pt x="43314" y="27151"/>
                </a:cubicBezTo>
                <a:cubicBezTo>
                  <a:pt x="43352" y="27151"/>
                  <a:pt x="43392" y="27149"/>
                  <a:pt x="43432" y="27146"/>
                </a:cubicBezTo>
                <a:close/>
                <a:moveTo>
                  <a:pt x="26706" y="27813"/>
                </a:moveTo>
                <a:cubicBezTo>
                  <a:pt x="26721" y="27813"/>
                  <a:pt x="26738" y="27814"/>
                  <a:pt x="26757" y="27817"/>
                </a:cubicBezTo>
                <a:cubicBezTo>
                  <a:pt x="26706" y="27817"/>
                  <a:pt x="26928" y="27851"/>
                  <a:pt x="27082" y="27886"/>
                </a:cubicBezTo>
                <a:lnTo>
                  <a:pt x="26655" y="27851"/>
                </a:lnTo>
                <a:cubicBezTo>
                  <a:pt x="26627" y="27838"/>
                  <a:pt x="26644" y="27813"/>
                  <a:pt x="26706" y="27813"/>
                </a:cubicBezTo>
                <a:close/>
                <a:moveTo>
                  <a:pt x="38359" y="1"/>
                </a:moveTo>
                <a:cubicBezTo>
                  <a:pt x="36479" y="69"/>
                  <a:pt x="34668" y="718"/>
                  <a:pt x="32754" y="770"/>
                </a:cubicBezTo>
                <a:cubicBezTo>
                  <a:pt x="32840" y="753"/>
                  <a:pt x="32891" y="718"/>
                  <a:pt x="32960" y="684"/>
                </a:cubicBezTo>
                <a:cubicBezTo>
                  <a:pt x="31541" y="513"/>
                  <a:pt x="30072" y="155"/>
                  <a:pt x="28637" y="155"/>
                </a:cubicBezTo>
                <a:cubicBezTo>
                  <a:pt x="28722" y="120"/>
                  <a:pt x="28790" y="120"/>
                  <a:pt x="28876" y="120"/>
                </a:cubicBezTo>
                <a:cubicBezTo>
                  <a:pt x="28773" y="86"/>
                  <a:pt x="28671" y="69"/>
                  <a:pt x="28568" y="69"/>
                </a:cubicBezTo>
                <a:lnTo>
                  <a:pt x="28175" y="69"/>
                </a:lnTo>
                <a:cubicBezTo>
                  <a:pt x="28022" y="69"/>
                  <a:pt x="27868" y="103"/>
                  <a:pt x="27731" y="155"/>
                </a:cubicBezTo>
                <a:cubicBezTo>
                  <a:pt x="27700" y="157"/>
                  <a:pt x="27676" y="158"/>
                  <a:pt x="27658" y="158"/>
                </a:cubicBezTo>
                <a:cubicBezTo>
                  <a:pt x="27546" y="158"/>
                  <a:pt x="27644" y="118"/>
                  <a:pt x="27526" y="103"/>
                </a:cubicBezTo>
                <a:cubicBezTo>
                  <a:pt x="27502" y="101"/>
                  <a:pt x="27477" y="100"/>
                  <a:pt x="27452" y="100"/>
                </a:cubicBezTo>
                <a:cubicBezTo>
                  <a:pt x="27188" y="100"/>
                  <a:pt x="26855" y="231"/>
                  <a:pt x="26671" y="231"/>
                </a:cubicBezTo>
                <a:cubicBezTo>
                  <a:pt x="26645" y="231"/>
                  <a:pt x="26623" y="229"/>
                  <a:pt x="26603" y="223"/>
                </a:cubicBezTo>
                <a:cubicBezTo>
                  <a:pt x="26586" y="223"/>
                  <a:pt x="26638" y="206"/>
                  <a:pt x="26689" y="189"/>
                </a:cubicBezTo>
                <a:lnTo>
                  <a:pt x="26689" y="189"/>
                </a:lnTo>
                <a:cubicBezTo>
                  <a:pt x="25630" y="445"/>
                  <a:pt x="24553" y="599"/>
                  <a:pt x="23460" y="650"/>
                </a:cubicBezTo>
                <a:cubicBezTo>
                  <a:pt x="22863" y="650"/>
                  <a:pt x="22276" y="578"/>
                  <a:pt x="21684" y="578"/>
                </a:cubicBezTo>
                <a:cubicBezTo>
                  <a:pt x="21462" y="578"/>
                  <a:pt x="21240" y="588"/>
                  <a:pt x="21016" y="616"/>
                </a:cubicBezTo>
                <a:cubicBezTo>
                  <a:pt x="19860" y="761"/>
                  <a:pt x="18532" y="1443"/>
                  <a:pt x="17303" y="1443"/>
                </a:cubicBezTo>
                <a:cubicBezTo>
                  <a:pt x="17079" y="1443"/>
                  <a:pt x="16858" y="1420"/>
                  <a:pt x="16642" y="1368"/>
                </a:cubicBezTo>
                <a:lnTo>
                  <a:pt x="15395" y="1299"/>
                </a:lnTo>
                <a:cubicBezTo>
                  <a:pt x="15004" y="1299"/>
                  <a:pt x="12776" y="1384"/>
                  <a:pt x="12764" y="1485"/>
                </a:cubicBezTo>
                <a:lnTo>
                  <a:pt x="12764" y="1485"/>
                </a:lnTo>
                <a:cubicBezTo>
                  <a:pt x="12762" y="1454"/>
                  <a:pt x="12729" y="1443"/>
                  <a:pt x="12695" y="1443"/>
                </a:cubicBezTo>
                <a:cubicBezTo>
                  <a:pt x="12676" y="1443"/>
                  <a:pt x="12657" y="1447"/>
                  <a:pt x="12644" y="1453"/>
                </a:cubicBezTo>
                <a:cubicBezTo>
                  <a:pt x="12593" y="1453"/>
                  <a:pt x="12541" y="1487"/>
                  <a:pt x="12490" y="1487"/>
                </a:cubicBezTo>
                <a:lnTo>
                  <a:pt x="12712" y="1504"/>
                </a:lnTo>
                <a:cubicBezTo>
                  <a:pt x="12490" y="1624"/>
                  <a:pt x="12251" y="1692"/>
                  <a:pt x="11995" y="1727"/>
                </a:cubicBezTo>
                <a:cubicBezTo>
                  <a:pt x="11662" y="1688"/>
                  <a:pt x="11328" y="1671"/>
                  <a:pt x="10994" y="1671"/>
                </a:cubicBezTo>
                <a:cubicBezTo>
                  <a:pt x="9116" y="1671"/>
                  <a:pt x="7227" y="2216"/>
                  <a:pt x="5399" y="2564"/>
                </a:cubicBezTo>
                <a:cubicBezTo>
                  <a:pt x="5416" y="2581"/>
                  <a:pt x="5450" y="2581"/>
                  <a:pt x="5484" y="2614"/>
                </a:cubicBezTo>
                <a:lnTo>
                  <a:pt x="5484" y="2614"/>
                </a:lnTo>
                <a:cubicBezTo>
                  <a:pt x="5478" y="2610"/>
                  <a:pt x="5460" y="2608"/>
                  <a:pt x="5432" y="2608"/>
                </a:cubicBezTo>
                <a:cubicBezTo>
                  <a:pt x="5044" y="2608"/>
                  <a:pt x="2680" y="2978"/>
                  <a:pt x="2426" y="3025"/>
                </a:cubicBezTo>
                <a:cubicBezTo>
                  <a:pt x="1470" y="3196"/>
                  <a:pt x="752" y="3674"/>
                  <a:pt x="581" y="4700"/>
                </a:cubicBezTo>
                <a:lnTo>
                  <a:pt x="410" y="5332"/>
                </a:lnTo>
                <a:cubicBezTo>
                  <a:pt x="393" y="5998"/>
                  <a:pt x="376" y="6682"/>
                  <a:pt x="325" y="7348"/>
                </a:cubicBezTo>
                <a:cubicBezTo>
                  <a:pt x="342" y="7348"/>
                  <a:pt x="342" y="7280"/>
                  <a:pt x="359" y="7263"/>
                </a:cubicBezTo>
                <a:lnTo>
                  <a:pt x="359" y="7263"/>
                </a:lnTo>
                <a:cubicBezTo>
                  <a:pt x="359" y="7621"/>
                  <a:pt x="328" y="7980"/>
                  <a:pt x="266" y="8324"/>
                </a:cubicBezTo>
                <a:lnTo>
                  <a:pt x="266" y="8324"/>
                </a:lnTo>
                <a:cubicBezTo>
                  <a:pt x="261" y="8321"/>
                  <a:pt x="256" y="8319"/>
                  <a:pt x="251" y="8319"/>
                </a:cubicBezTo>
                <a:cubicBezTo>
                  <a:pt x="247" y="8319"/>
                  <a:pt x="243" y="8320"/>
                  <a:pt x="239" y="8322"/>
                </a:cubicBezTo>
                <a:cubicBezTo>
                  <a:pt x="205" y="8322"/>
                  <a:pt x="205" y="8373"/>
                  <a:pt x="205" y="8424"/>
                </a:cubicBezTo>
                <a:cubicBezTo>
                  <a:pt x="205" y="9176"/>
                  <a:pt x="205" y="9928"/>
                  <a:pt x="222" y="10680"/>
                </a:cubicBezTo>
                <a:lnTo>
                  <a:pt x="188" y="10560"/>
                </a:lnTo>
                <a:cubicBezTo>
                  <a:pt x="154" y="10953"/>
                  <a:pt x="154" y="11602"/>
                  <a:pt x="137" y="12030"/>
                </a:cubicBezTo>
                <a:cubicBezTo>
                  <a:pt x="164" y="12124"/>
                  <a:pt x="159" y="12293"/>
                  <a:pt x="181" y="12293"/>
                </a:cubicBezTo>
                <a:cubicBezTo>
                  <a:pt x="187" y="12293"/>
                  <a:pt x="194" y="12281"/>
                  <a:pt x="205" y="12252"/>
                </a:cubicBezTo>
                <a:lnTo>
                  <a:pt x="205" y="12252"/>
                </a:lnTo>
                <a:cubicBezTo>
                  <a:pt x="0" y="12850"/>
                  <a:pt x="171" y="13670"/>
                  <a:pt x="205" y="14302"/>
                </a:cubicBezTo>
                <a:cubicBezTo>
                  <a:pt x="238" y="15038"/>
                  <a:pt x="224" y="15790"/>
                  <a:pt x="222" y="16528"/>
                </a:cubicBezTo>
                <a:lnTo>
                  <a:pt x="222" y="16528"/>
                </a:lnTo>
                <a:cubicBezTo>
                  <a:pt x="229" y="16524"/>
                  <a:pt x="237" y="16522"/>
                  <a:pt x="245" y="16522"/>
                </a:cubicBezTo>
                <a:cubicBezTo>
                  <a:pt x="249" y="16522"/>
                  <a:pt x="252" y="16522"/>
                  <a:pt x="256" y="16523"/>
                </a:cubicBezTo>
                <a:cubicBezTo>
                  <a:pt x="308" y="16557"/>
                  <a:pt x="325" y="16626"/>
                  <a:pt x="342" y="16694"/>
                </a:cubicBezTo>
                <a:lnTo>
                  <a:pt x="462" y="19548"/>
                </a:lnTo>
                <a:lnTo>
                  <a:pt x="427" y="19155"/>
                </a:lnTo>
                <a:lnTo>
                  <a:pt x="427" y="19155"/>
                </a:lnTo>
                <a:cubicBezTo>
                  <a:pt x="309" y="20032"/>
                  <a:pt x="358" y="20926"/>
                  <a:pt x="557" y="21788"/>
                </a:cubicBezTo>
                <a:lnTo>
                  <a:pt x="557" y="21788"/>
                </a:lnTo>
                <a:cubicBezTo>
                  <a:pt x="542" y="21796"/>
                  <a:pt x="530" y="21825"/>
                  <a:pt x="530" y="21854"/>
                </a:cubicBezTo>
                <a:cubicBezTo>
                  <a:pt x="598" y="24520"/>
                  <a:pt x="837" y="27185"/>
                  <a:pt x="1196" y="29833"/>
                </a:cubicBezTo>
                <a:lnTo>
                  <a:pt x="3691" y="29560"/>
                </a:lnTo>
                <a:cubicBezTo>
                  <a:pt x="5519" y="29287"/>
                  <a:pt x="7364" y="28996"/>
                  <a:pt x="9227" y="28979"/>
                </a:cubicBezTo>
                <a:lnTo>
                  <a:pt x="10320" y="28979"/>
                </a:lnTo>
                <a:cubicBezTo>
                  <a:pt x="10730" y="28979"/>
                  <a:pt x="11123" y="28979"/>
                  <a:pt x="11516" y="28996"/>
                </a:cubicBezTo>
                <a:cubicBezTo>
                  <a:pt x="11928" y="29020"/>
                  <a:pt x="12337" y="29032"/>
                  <a:pt x="12746" y="29032"/>
                </a:cubicBezTo>
                <a:cubicBezTo>
                  <a:pt x="13491" y="29032"/>
                  <a:pt x="14235" y="28994"/>
                  <a:pt x="14985" y="28928"/>
                </a:cubicBezTo>
                <a:cubicBezTo>
                  <a:pt x="16078" y="28825"/>
                  <a:pt x="17155" y="28723"/>
                  <a:pt x="18248" y="28552"/>
                </a:cubicBezTo>
                <a:lnTo>
                  <a:pt x="20931" y="28091"/>
                </a:lnTo>
                <a:cubicBezTo>
                  <a:pt x="21751" y="27937"/>
                  <a:pt x="22571" y="27834"/>
                  <a:pt x="23408" y="27749"/>
                </a:cubicBezTo>
                <a:lnTo>
                  <a:pt x="23408" y="27749"/>
                </a:lnTo>
                <a:lnTo>
                  <a:pt x="23084" y="27834"/>
                </a:lnTo>
                <a:cubicBezTo>
                  <a:pt x="23491" y="27741"/>
                  <a:pt x="23907" y="27705"/>
                  <a:pt x="24324" y="27705"/>
                </a:cubicBezTo>
                <a:cubicBezTo>
                  <a:pt x="24974" y="27705"/>
                  <a:pt x="25627" y="27792"/>
                  <a:pt x="26262" y="27886"/>
                </a:cubicBezTo>
                <a:cubicBezTo>
                  <a:pt x="26911" y="27976"/>
                  <a:pt x="27855" y="28205"/>
                  <a:pt x="28639" y="28205"/>
                </a:cubicBezTo>
                <a:cubicBezTo>
                  <a:pt x="28887" y="28205"/>
                  <a:pt x="29119" y="28182"/>
                  <a:pt x="29320" y="28125"/>
                </a:cubicBezTo>
                <a:lnTo>
                  <a:pt x="29696" y="28005"/>
                </a:lnTo>
                <a:cubicBezTo>
                  <a:pt x="29781" y="28005"/>
                  <a:pt x="29867" y="28022"/>
                  <a:pt x="29764" y="28056"/>
                </a:cubicBezTo>
                <a:cubicBezTo>
                  <a:pt x="30174" y="28056"/>
                  <a:pt x="29781" y="28005"/>
                  <a:pt x="29969" y="27937"/>
                </a:cubicBezTo>
                <a:cubicBezTo>
                  <a:pt x="30022" y="27933"/>
                  <a:pt x="30067" y="27931"/>
                  <a:pt x="30103" y="27931"/>
                </a:cubicBezTo>
                <a:cubicBezTo>
                  <a:pt x="30220" y="27931"/>
                  <a:pt x="30245" y="27953"/>
                  <a:pt x="30140" y="28005"/>
                </a:cubicBezTo>
                <a:cubicBezTo>
                  <a:pt x="31302" y="27629"/>
                  <a:pt x="32498" y="27356"/>
                  <a:pt x="33660" y="26946"/>
                </a:cubicBezTo>
                <a:cubicBezTo>
                  <a:pt x="33711" y="26946"/>
                  <a:pt x="33626" y="26980"/>
                  <a:pt x="33626" y="26980"/>
                </a:cubicBezTo>
                <a:cubicBezTo>
                  <a:pt x="34428" y="26773"/>
                  <a:pt x="35298" y="26596"/>
                  <a:pt x="36148" y="26596"/>
                </a:cubicBezTo>
                <a:cubicBezTo>
                  <a:pt x="36421" y="26596"/>
                  <a:pt x="36692" y="26614"/>
                  <a:pt x="36958" y="26655"/>
                </a:cubicBezTo>
                <a:cubicBezTo>
                  <a:pt x="37042" y="26597"/>
                  <a:pt x="37201" y="26578"/>
                  <a:pt x="37380" y="26578"/>
                </a:cubicBezTo>
                <a:cubicBezTo>
                  <a:pt x="37670" y="26578"/>
                  <a:pt x="38012" y="26628"/>
                  <a:pt x="38171" y="26638"/>
                </a:cubicBezTo>
                <a:cubicBezTo>
                  <a:pt x="38735" y="26690"/>
                  <a:pt x="39486" y="26877"/>
                  <a:pt x="40136" y="26912"/>
                </a:cubicBezTo>
                <a:lnTo>
                  <a:pt x="41298" y="26997"/>
                </a:lnTo>
                <a:lnTo>
                  <a:pt x="41298" y="26997"/>
                </a:lnTo>
                <a:lnTo>
                  <a:pt x="41127" y="26963"/>
                </a:lnTo>
                <a:cubicBezTo>
                  <a:pt x="41167" y="26958"/>
                  <a:pt x="41206" y="26956"/>
                  <a:pt x="41245" y="26956"/>
                </a:cubicBezTo>
                <a:cubicBezTo>
                  <a:pt x="41596" y="26956"/>
                  <a:pt x="41923" y="27135"/>
                  <a:pt x="42250" y="27135"/>
                </a:cubicBezTo>
                <a:cubicBezTo>
                  <a:pt x="42263" y="27135"/>
                  <a:pt x="42276" y="27134"/>
                  <a:pt x="42289" y="27134"/>
                </a:cubicBezTo>
                <a:cubicBezTo>
                  <a:pt x="42477" y="27134"/>
                  <a:pt x="42664" y="27134"/>
                  <a:pt x="42852" y="27117"/>
                </a:cubicBezTo>
                <a:lnTo>
                  <a:pt x="43245" y="27117"/>
                </a:lnTo>
                <a:lnTo>
                  <a:pt x="43690" y="27100"/>
                </a:lnTo>
                <a:lnTo>
                  <a:pt x="43690" y="27100"/>
                </a:lnTo>
                <a:cubicBezTo>
                  <a:pt x="43608" y="27123"/>
                  <a:pt x="43519" y="27138"/>
                  <a:pt x="43432" y="27146"/>
                </a:cubicBezTo>
                <a:lnTo>
                  <a:pt x="43432" y="27146"/>
                </a:lnTo>
                <a:cubicBezTo>
                  <a:pt x="43471" y="27144"/>
                  <a:pt x="43504" y="27144"/>
                  <a:pt x="43532" y="27144"/>
                </a:cubicBezTo>
                <a:cubicBezTo>
                  <a:pt x="43661" y="27144"/>
                  <a:pt x="43693" y="27156"/>
                  <a:pt x="43741" y="27168"/>
                </a:cubicBezTo>
                <a:cubicBezTo>
                  <a:pt x="43758" y="27185"/>
                  <a:pt x="43775" y="27185"/>
                  <a:pt x="43792" y="27185"/>
                </a:cubicBezTo>
                <a:lnTo>
                  <a:pt x="43843" y="27185"/>
                </a:lnTo>
                <a:lnTo>
                  <a:pt x="43843" y="27168"/>
                </a:lnTo>
                <a:cubicBezTo>
                  <a:pt x="43843" y="27083"/>
                  <a:pt x="43826" y="26929"/>
                  <a:pt x="43775" y="26638"/>
                </a:cubicBezTo>
                <a:cubicBezTo>
                  <a:pt x="43775" y="26670"/>
                  <a:pt x="43771" y="26682"/>
                  <a:pt x="43766" y="26682"/>
                </a:cubicBezTo>
                <a:cubicBezTo>
                  <a:pt x="43746" y="26682"/>
                  <a:pt x="43703" y="26545"/>
                  <a:pt x="43690" y="26519"/>
                </a:cubicBezTo>
                <a:cubicBezTo>
                  <a:pt x="43690" y="26194"/>
                  <a:pt x="43673" y="26023"/>
                  <a:pt x="43638" y="25733"/>
                </a:cubicBezTo>
                <a:cubicBezTo>
                  <a:pt x="43621" y="25442"/>
                  <a:pt x="43570" y="25169"/>
                  <a:pt x="43536" y="24913"/>
                </a:cubicBezTo>
                <a:lnTo>
                  <a:pt x="43536" y="24913"/>
                </a:lnTo>
                <a:lnTo>
                  <a:pt x="43604" y="24998"/>
                </a:lnTo>
                <a:cubicBezTo>
                  <a:pt x="43416" y="24742"/>
                  <a:pt x="43468" y="23853"/>
                  <a:pt x="43416" y="23512"/>
                </a:cubicBezTo>
                <a:cubicBezTo>
                  <a:pt x="43348" y="23033"/>
                  <a:pt x="43280" y="22555"/>
                  <a:pt x="43211" y="22076"/>
                </a:cubicBezTo>
                <a:cubicBezTo>
                  <a:pt x="43211" y="22162"/>
                  <a:pt x="43194" y="22230"/>
                  <a:pt x="43177" y="22298"/>
                </a:cubicBezTo>
                <a:cubicBezTo>
                  <a:pt x="43075" y="22196"/>
                  <a:pt x="43057" y="22059"/>
                  <a:pt x="43126" y="21940"/>
                </a:cubicBezTo>
                <a:cubicBezTo>
                  <a:pt x="43023" y="21854"/>
                  <a:pt x="42989" y="21700"/>
                  <a:pt x="43057" y="21598"/>
                </a:cubicBezTo>
                <a:lnTo>
                  <a:pt x="43057" y="21598"/>
                </a:lnTo>
                <a:cubicBezTo>
                  <a:pt x="43105" y="21630"/>
                  <a:pt x="43138" y="21692"/>
                  <a:pt x="43142" y="21770"/>
                </a:cubicBezTo>
                <a:lnTo>
                  <a:pt x="43142" y="21770"/>
                </a:lnTo>
                <a:cubicBezTo>
                  <a:pt x="43106" y="20391"/>
                  <a:pt x="42766" y="19013"/>
                  <a:pt x="42545" y="17668"/>
                </a:cubicBezTo>
                <a:cubicBezTo>
                  <a:pt x="42258" y="15949"/>
                  <a:pt x="41988" y="14229"/>
                  <a:pt x="41669" y="12526"/>
                </a:cubicBezTo>
                <a:lnTo>
                  <a:pt x="41669" y="12526"/>
                </a:lnTo>
                <a:cubicBezTo>
                  <a:pt x="41668" y="12527"/>
                  <a:pt x="41667" y="12527"/>
                  <a:pt x="41666" y="12527"/>
                </a:cubicBezTo>
                <a:cubicBezTo>
                  <a:pt x="41663" y="12527"/>
                  <a:pt x="41660" y="12526"/>
                  <a:pt x="41656" y="12525"/>
                </a:cubicBezTo>
                <a:cubicBezTo>
                  <a:pt x="41588" y="12525"/>
                  <a:pt x="41571" y="12457"/>
                  <a:pt x="41571" y="12388"/>
                </a:cubicBezTo>
                <a:cubicBezTo>
                  <a:pt x="41349" y="9296"/>
                  <a:pt x="40853" y="6032"/>
                  <a:pt x="40409" y="2940"/>
                </a:cubicBezTo>
                <a:cubicBezTo>
                  <a:pt x="40358" y="2615"/>
                  <a:pt x="40307" y="2273"/>
                  <a:pt x="40272" y="1966"/>
                </a:cubicBezTo>
                <a:cubicBezTo>
                  <a:pt x="40238" y="1658"/>
                  <a:pt x="40221" y="1351"/>
                  <a:pt x="40187" y="1060"/>
                </a:cubicBezTo>
                <a:lnTo>
                  <a:pt x="40153" y="1129"/>
                </a:lnTo>
                <a:cubicBezTo>
                  <a:pt x="40119" y="1026"/>
                  <a:pt x="40084" y="906"/>
                  <a:pt x="40050" y="804"/>
                </a:cubicBezTo>
                <a:cubicBezTo>
                  <a:pt x="40033" y="684"/>
                  <a:pt x="39982" y="582"/>
                  <a:pt x="39914" y="479"/>
                </a:cubicBezTo>
                <a:lnTo>
                  <a:pt x="39914" y="479"/>
                </a:lnTo>
                <a:cubicBezTo>
                  <a:pt x="39927" y="533"/>
                  <a:pt x="40034" y="742"/>
                  <a:pt x="40015" y="742"/>
                </a:cubicBezTo>
                <a:cubicBezTo>
                  <a:pt x="40010" y="742"/>
                  <a:pt x="39995" y="726"/>
                  <a:pt x="39965" y="684"/>
                </a:cubicBezTo>
                <a:cubicBezTo>
                  <a:pt x="39879" y="513"/>
                  <a:pt x="39743" y="394"/>
                  <a:pt x="39572" y="291"/>
                </a:cubicBezTo>
                <a:cubicBezTo>
                  <a:pt x="39452" y="223"/>
                  <a:pt x="39316" y="172"/>
                  <a:pt x="39179" y="138"/>
                </a:cubicBezTo>
                <a:cubicBezTo>
                  <a:pt x="38923" y="35"/>
                  <a:pt x="38649" y="1"/>
                  <a:pt x="38359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  <a:effectLst>
            <a:outerShdw blurRad="57150" dist="19050" dir="5400000" algn="bl" rotWithShape="0">
              <a:schemeClr val="dk2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850" name="Google Shape;850;p44"/>
          <p:cNvGrpSpPr/>
          <p:nvPr/>
        </p:nvGrpSpPr>
        <p:grpSpPr>
          <a:xfrm rot="-510657">
            <a:off x="6518736" y="501192"/>
            <a:ext cx="1456376" cy="1571997"/>
            <a:chOff x="5860698" y="467267"/>
            <a:chExt cx="1358169" cy="1465993"/>
          </a:xfrm>
        </p:grpSpPr>
        <p:sp>
          <p:nvSpPr>
            <p:cNvPr id="851" name="Google Shape;851;p44"/>
            <p:cNvSpPr/>
            <p:nvPr/>
          </p:nvSpPr>
          <p:spPr>
            <a:xfrm rot="5400000">
              <a:off x="5806786" y="521179"/>
              <a:ext cx="1465993" cy="1358169"/>
            </a:xfrm>
            <a:custGeom>
              <a:avLst/>
              <a:gdLst/>
              <a:ahLst/>
              <a:cxnLst/>
              <a:rect l="l" t="t" r="r" b="b"/>
              <a:pathLst>
                <a:path w="16968" h="15720" extrusionOk="0">
                  <a:moveTo>
                    <a:pt x="13021" y="0"/>
                  </a:moveTo>
                  <a:lnTo>
                    <a:pt x="1" y="11055"/>
                  </a:lnTo>
                  <a:lnTo>
                    <a:pt x="3948" y="15719"/>
                  </a:lnTo>
                  <a:lnTo>
                    <a:pt x="16967" y="4665"/>
                  </a:lnTo>
                  <a:lnTo>
                    <a:pt x="1302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chemeClr val="dk2">
                  <a:alpha val="51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2" name="Google Shape;852;p44"/>
            <p:cNvSpPr/>
            <p:nvPr/>
          </p:nvSpPr>
          <p:spPr>
            <a:xfrm rot="5400000">
              <a:off x="5859532" y="622739"/>
              <a:ext cx="1345468" cy="1111936"/>
            </a:xfrm>
            <a:custGeom>
              <a:avLst/>
              <a:gdLst/>
              <a:ahLst/>
              <a:cxnLst/>
              <a:rect l="l" t="t" r="r" b="b"/>
              <a:pathLst>
                <a:path w="15573" h="12870" extrusionOk="0">
                  <a:moveTo>
                    <a:pt x="12974" y="0"/>
                  </a:moveTo>
                  <a:cubicBezTo>
                    <a:pt x="12953" y="0"/>
                    <a:pt x="12931" y="9"/>
                    <a:pt x="12914" y="26"/>
                  </a:cubicBezTo>
                  <a:lnTo>
                    <a:pt x="12607" y="197"/>
                  </a:lnTo>
                  <a:cubicBezTo>
                    <a:pt x="12419" y="282"/>
                    <a:pt x="12248" y="402"/>
                    <a:pt x="12094" y="538"/>
                  </a:cubicBezTo>
                  <a:cubicBezTo>
                    <a:pt x="12026" y="607"/>
                    <a:pt x="11957" y="692"/>
                    <a:pt x="12026" y="812"/>
                  </a:cubicBezTo>
                  <a:cubicBezTo>
                    <a:pt x="12076" y="887"/>
                    <a:pt x="12153" y="934"/>
                    <a:pt x="12238" y="934"/>
                  </a:cubicBezTo>
                  <a:cubicBezTo>
                    <a:pt x="12269" y="934"/>
                    <a:pt x="12301" y="928"/>
                    <a:pt x="12333" y="914"/>
                  </a:cubicBezTo>
                  <a:cubicBezTo>
                    <a:pt x="12402" y="880"/>
                    <a:pt x="12470" y="846"/>
                    <a:pt x="12521" y="795"/>
                  </a:cubicBezTo>
                  <a:cubicBezTo>
                    <a:pt x="12743" y="590"/>
                    <a:pt x="12914" y="367"/>
                    <a:pt x="13051" y="128"/>
                  </a:cubicBezTo>
                  <a:cubicBezTo>
                    <a:pt x="13068" y="94"/>
                    <a:pt x="13068" y="43"/>
                    <a:pt x="13034" y="26"/>
                  </a:cubicBezTo>
                  <a:cubicBezTo>
                    <a:pt x="13017" y="9"/>
                    <a:pt x="12995" y="0"/>
                    <a:pt x="12974" y="0"/>
                  </a:cubicBezTo>
                  <a:close/>
                  <a:moveTo>
                    <a:pt x="10496" y="630"/>
                  </a:moveTo>
                  <a:cubicBezTo>
                    <a:pt x="10482" y="630"/>
                    <a:pt x="10468" y="634"/>
                    <a:pt x="10454" y="641"/>
                  </a:cubicBezTo>
                  <a:cubicBezTo>
                    <a:pt x="10198" y="726"/>
                    <a:pt x="9941" y="846"/>
                    <a:pt x="9702" y="1017"/>
                  </a:cubicBezTo>
                  <a:cubicBezTo>
                    <a:pt x="9548" y="1153"/>
                    <a:pt x="9497" y="1358"/>
                    <a:pt x="9582" y="1478"/>
                  </a:cubicBezTo>
                  <a:cubicBezTo>
                    <a:pt x="9622" y="1518"/>
                    <a:pt x="9674" y="1539"/>
                    <a:pt x="9736" y="1539"/>
                  </a:cubicBezTo>
                  <a:cubicBezTo>
                    <a:pt x="9835" y="1539"/>
                    <a:pt x="9959" y="1484"/>
                    <a:pt x="10095" y="1358"/>
                  </a:cubicBezTo>
                  <a:cubicBezTo>
                    <a:pt x="10266" y="1171"/>
                    <a:pt x="10403" y="966"/>
                    <a:pt x="10539" y="743"/>
                  </a:cubicBezTo>
                  <a:cubicBezTo>
                    <a:pt x="10573" y="726"/>
                    <a:pt x="10591" y="692"/>
                    <a:pt x="10573" y="658"/>
                  </a:cubicBezTo>
                  <a:lnTo>
                    <a:pt x="10556" y="658"/>
                  </a:lnTo>
                  <a:cubicBezTo>
                    <a:pt x="10536" y="638"/>
                    <a:pt x="10516" y="630"/>
                    <a:pt x="10496" y="630"/>
                  </a:cubicBezTo>
                  <a:close/>
                  <a:moveTo>
                    <a:pt x="13694" y="1501"/>
                  </a:moveTo>
                  <a:cubicBezTo>
                    <a:pt x="13674" y="1501"/>
                    <a:pt x="13653" y="1505"/>
                    <a:pt x="13632" y="1512"/>
                  </a:cubicBezTo>
                  <a:cubicBezTo>
                    <a:pt x="13427" y="1581"/>
                    <a:pt x="13222" y="1649"/>
                    <a:pt x="13034" y="1751"/>
                  </a:cubicBezTo>
                  <a:cubicBezTo>
                    <a:pt x="12914" y="1786"/>
                    <a:pt x="12829" y="1871"/>
                    <a:pt x="12760" y="1957"/>
                  </a:cubicBezTo>
                  <a:cubicBezTo>
                    <a:pt x="12692" y="2059"/>
                    <a:pt x="12675" y="2213"/>
                    <a:pt x="12743" y="2332"/>
                  </a:cubicBezTo>
                  <a:lnTo>
                    <a:pt x="12760" y="2332"/>
                  </a:lnTo>
                  <a:cubicBezTo>
                    <a:pt x="12810" y="2382"/>
                    <a:pt x="12877" y="2409"/>
                    <a:pt x="12948" y="2409"/>
                  </a:cubicBezTo>
                  <a:cubicBezTo>
                    <a:pt x="12999" y="2409"/>
                    <a:pt x="13052" y="2395"/>
                    <a:pt x="13102" y="2367"/>
                  </a:cubicBezTo>
                  <a:cubicBezTo>
                    <a:pt x="13171" y="2332"/>
                    <a:pt x="13222" y="2298"/>
                    <a:pt x="13290" y="2264"/>
                  </a:cubicBezTo>
                  <a:cubicBezTo>
                    <a:pt x="13478" y="2093"/>
                    <a:pt x="13632" y="1888"/>
                    <a:pt x="13751" y="1649"/>
                  </a:cubicBezTo>
                  <a:cubicBezTo>
                    <a:pt x="13769" y="1615"/>
                    <a:pt x="13803" y="1581"/>
                    <a:pt x="13769" y="1529"/>
                  </a:cubicBezTo>
                  <a:cubicBezTo>
                    <a:pt x="13749" y="1509"/>
                    <a:pt x="13723" y="1501"/>
                    <a:pt x="13694" y="1501"/>
                  </a:cubicBezTo>
                  <a:close/>
                  <a:moveTo>
                    <a:pt x="12180" y="1683"/>
                  </a:moveTo>
                  <a:lnTo>
                    <a:pt x="12180" y="1717"/>
                  </a:lnTo>
                  <a:cubicBezTo>
                    <a:pt x="12162" y="1700"/>
                    <a:pt x="12145" y="1692"/>
                    <a:pt x="12128" y="1692"/>
                  </a:cubicBezTo>
                  <a:cubicBezTo>
                    <a:pt x="12111" y="1692"/>
                    <a:pt x="12094" y="1700"/>
                    <a:pt x="12077" y="1717"/>
                  </a:cubicBezTo>
                  <a:lnTo>
                    <a:pt x="11513" y="1939"/>
                  </a:lnTo>
                  <a:cubicBezTo>
                    <a:pt x="11376" y="1991"/>
                    <a:pt x="11240" y="2076"/>
                    <a:pt x="11120" y="2179"/>
                  </a:cubicBezTo>
                  <a:cubicBezTo>
                    <a:pt x="11001" y="2281"/>
                    <a:pt x="10949" y="2469"/>
                    <a:pt x="11018" y="2606"/>
                  </a:cubicBezTo>
                  <a:cubicBezTo>
                    <a:pt x="11080" y="2689"/>
                    <a:pt x="11154" y="2734"/>
                    <a:pt x="11245" y="2734"/>
                  </a:cubicBezTo>
                  <a:cubicBezTo>
                    <a:pt x="11305" y="2734"/>
                    <a:pt x="11371" y="2715"/>
                    <a:pt x="11445" y="2674"/>
                  </a:cubicBezTo>
                  <a:cubicBezTo>
                    <a:pt x="11513" y="2640"/>
                    <a:pt x="11582" y="2589"/>
                    <a:pt x="11616" y="2572"/>
                  </a:cubicBezTo>
                  <a:cubicBezTo>
                    <a:pt x="11838" y="2349"/>
                    <a:pt x="12026" y="2093"/>
                    <a:pt x="12180" y="1837"/>
                  </a:cubicBezTo>
                  <a:cubicBezTo>
                    <a:pt x="12214" y="1786"/>
                    <a:pt x="12214" y="1734"/>
                    <a:pt x="12180" y="1683"/>
                  </a:cubicBezTo>
                  <a:close/>
                  <a:moveTo>
                    <a:pt x="15470" y="1970"/>
                  </a:moveTo>
                  <a:cubicBezTo>
                    <a:pt x="15461" y="1970"/>
                    <a:pt x="15452" y="1971"/>
                    <a:pt x="15443" y="1974"/>
                  </a:cubicBezTo>
                  <a:cubicBezTo>
                    <a:pt x="15153" y="2076"/>
                    <a:pt x="14879" y="2196"/>
                    <a:pt x="14640" y="2367"/>
                  </a:cubicBezTo>
                  <a:cubicBezTo>
                    <a:pt x="14606" y="2401"/>
                    <a:pt x="14572" y="2435"/>
                    <a:pt x="14555" y="2469"/>
                  </a:cubicBezTo>
                  <a:cubicBezTo>
                    <a:pt x="14469" y="2555"/>
                    <a:pt x="14452" y="2708"/>
                    <a:pt x="14520" y="2811"/>
                  </a:cubicBezTo>
                  <a:cubicBezTo>
                    <a:pt x="14580" y="2861"/>
                    <a:pt x="14657" y="2887"/>
                    <a:pt x="14735" y="2887"/>
                  </a:cubicBezTo>
                  <a:cubicBezTo>
                    <a:pt x="14790" y="2887"/>
                    <a:pt x="14846" y="2874"/>
                    <a:pt x="14896" y="2845"/>
                  </a:cubicBezTo>
                  <a:cubicBezTo>
                    <a:pt x="15204" y="2674"/>
                    <a:pt x="15358" y="2349"/>
                    <a:pt x="15528" y="2076"/>
                  </a:cubicBezTo>
                  <a:cubicBezTo>
                    <a:pt x="15573" y="2017"/>
                    <a:pt x="15527" y="1970"/>
                    <a:pt x="15470" y="1970"/>
                  </a:cubicBezTo>
                  <a:close/>
                  <a:moveTo>
                    <a:pt x="9980" y="2270"/>
                  </a:moveTo>
                  <a:cubicBezTo>
                    <a:pt x="9964" y="2270"/>
                    <a:pt x="9945" y="2274"/>
                    <a:pt x="9924" y="2281"/>
                  </a:cubicBezTo>
                  <a:cubicBezTo>
                    <a:pt x="9668" y="2384"/>
                    <a:pt x="9412" y="2520"/>
                    <a:pt x="9189" y="2674"/>
                  </a:cubicBezTo>
                  <a:lnTo>
                    <a:pt x="9104" y="2742"/>
                  </a:lnTo>
                  <a:cubicBezTo>
                    <a:pt x="8984" y="2845"/>
                    <a:pt x="8950" y="2999"/>
                    <a:pt x="9001" y="3135"/>
                  </a:cubicBezTo>
                  <a:cubicBezTo>
                    <a:pt x="9051" y="3205"/>
                    <a:pt x="9124" y="3240"/>
                    <a:pt x="9211" y="3240"/>
                  </a:cubicBezTo>
                  <a:cubicBezTo>
                    <a:pt x="9272" y="3240"/>
                    <a:pt x="9340" y="3222"/>
                    <a:pt x="9412" y="3187"/>
                  </a:cubicBezTo>
                  <a:cubicBezTo>
                    <a:pt x="9514" y="3118"/>
                    <a:pt x="9617" y="3033"/>
                    <a:pt x="9702" y="2930"/>
                  </a:cubicBezTo>
                  <a:cubicBezTo>
                    <a:pt x="9822" y="2794"/>
                    <a:pt x="9941" y="2623"/>
                    <a:pt x="10044" y="2452"/>
                  </a:cubicBezTo>
                  <a:cubicBezTo>
                    <a:pt x="10078" y="2418"/>
                    <a:pt x="10078" y="2349"/>
                    <a:pt x="10044" y="2298"/>
                  </a:cubicBezTo>
                  <a:cubicBezTo>
                    <a:pt x="10024" y="2278"/>
                    <a:pt x="10004" y="2270"/>
                    <a:pt x="9980" y="2270"/>
                  </a:cubicBezTo>
                  <a:close/>
                  <a:moveTo>
                    <a:pt x="8490" y="3280"/>
                  </a:moveTo>
                  <a:cubicBezTo>
                    <a:pt x="8479" y="3280"/>
                    <a:pt x="8467" y="3283"/>
                    <a:pt x="8455" y="3289"/>
                  </a:cubicBezTo>
                  <a:cubicBezTo>
                    <a:pt x="8267" y="3323"/>
                    <a:pt x="8079" y="3392"/>
                    <a:pt x="7925" y="3477"/>
                  </a:cubicBezTo>
                  <a:cubicBezTo>
                    <a:pt x="7771" y="3546"/>
                    <a:pt x="7720" y="3699"/>
                    <a:pt x="7771" y="3853"/>
                  </a:cubicBezTo>
                  <a:cubicBezTo>
                    <a:pt x="7824" y="3941"/>
                    <a:pt x="7890" y="3988"/>
                    <a:pt x="7969" y="3988"/>
                  </a:cubicBezTo>
                  <a:cubicBezTo>
                    <a:pt x="8045" y="3988"/>
                    <a:pt x="8133" y="3945"/>
                    <a:pt x="8233" y="3853"/>
                  </a:cubicBezTo>
                  <a:cubicBezTo>
                    <a:pt x="8369" y="3716"/>
                    <a:pt x="8472" y="3563"/>
                    <a:pt x="8540" y="3392"/>
                  </a:cubicBezTo>
                  <a:cubicBezTo>
                    <a:pt x="8568" y="3336"/>
                    <a:pt x="8539" y="3280"/>
                    <a:pt x="8490" y="3280"/>
                  </a:cubicBezTo>
                  <a:close/>
                  <a:moveTo>
                    <a:pt x="12625" y="3575"/>
                  </a:moveTo>
                  <a:cubicBezTo>
                    <a:pt x="12613" y="3575"/>
                    <a:pt x="12601" y="3577"/>
                    <a:pt x="12590" y="3580"/>
                  </a:cubicBezTo>
                  <a:lnTo>
                    <a:pt x="12607" y="3580"/>
                  </a:lnTo>
                  <a:cubicBezTo>
                    <a:pt x="12367" y="3631"/>
                    <a:pt x="12145" y="3733"/>
                    <a:pt x="11940" y="3853"/>
                  </a:cubicBezTo>
                  <a:lnTo>
                    <a:pt x="11872" y="3921"/>
                  </a:lnTo>
                  <a:cubicBezTo>
                    <a:pt x="11752" y="4007"/>
                    <a:pt x="11718" y="4195"/>
                    <a:pt x="11804" y="4331"/>
                  </a:cubicBezTo>
                  <a:cubicBezTo>
                    <a:pt x="11849" y="4396"/>
                    <a:pt x="11900" y="4430"/>
                    <a:pt x="11966" y="4430"/>
                  </a:cubicBezTo>
                  <a:cubicBezTo>
                    <a:pt x="12023" y="4430"/>
                    <a:pt x="12092" y="4404"/>
                    <a:pt x="12180" y="4349"/>
                  </a:cubicBezTo>
                  <a:cubicBezTo>
                    <a:pt x="12419" y="4178"/>
                    <a:pt x="12607" y="3956"/>
                    <a:pt x="12709" y="3682"/>
                  </a:cubicBezTo>
                  <a:cubicBezTo>
                    <a:pt x="12738" y="3611"/>
                    <a:pt x="12683" y="3575"/>
                    <a:pt x="12625" y="3575"/>
                  </a:cubicBezTo>
                  <a:close/>
                  <a:moveTo>
                    <a:pt x="14105" y="3667"/>
                  </a:moveTo>
                  <a:cubicBezTo>
                    <a:pt x="14085" y="3667"/>
                    <a:pt x="14061" y="3681"/>
                    <a:pt x="14042" y="3699"/>
                  </a:cubicBezTo>
                  <a:cubicBezTo>
                    <a:pt x="13905" y="3768"/>
                    <a:pt x="13769" y="3819"/>
                    <a:pt x="13632" y="3904"/>
                  </a:cubicBezTo>
                  <a:cubicBezTo>
                    <a:pt x="13444" y="3990"/>
                    <a:pt x="13273" y="4109"/>
                    <a:pt x="13136" y="4263"/>
                  </a:cubicBezTo>
                  <a:cubicBezTo>
                    <a:pt x="13051" y="4366"/>
                    <a:pt x="13017" y="4502"/>
                    <a:pt x="13085" y="4605"/>
                  </a:cubicBezTo>
                  <a:cubicBezTo>
                    <a:pt x="13120" y="4676"/>
                    <a:pt x="13188" y="4714"/>
                    <a:pt x="13261" y="4714"/>
                  </a:cubicBezTo>
                  <a:cubicBezTo>
                    <a:pt x="13293" y="4714"/>
                    <a:pt x="13327" y="4706"/>
                    <a:pt x="13358" y="4690"/>
                  </a:cubicBezTo>
                  <a:cubicBezTo>
                    <a:pt x="13444" y="4656"/>
                    <a:pt x="13512" y="4622"/>
                    <a:pt x="13581" y="4554"/>
                  </a:cubicBezTo>
                  <a:cubicBezTo>
                    <a:pt x="13820" y="4331"/>
                    <a:pt x="13939" y="4041"/>
                    <a:pt x="14144" y="3802"/>
                  </a:cubicBezTo>
                  <a:cubicBezTo>
                    <a:pt x="14179" y="3768"/>
                    <a:pt x="14179" y="3716"/>
                    <a:pt x="14144" y="3699"/>
                  </a:cubicBezTo>
                  <a:cubicBezTo>
                    <a:pt x="14137" y="3676"/>
                    <a:pt x="14122" y="3667"/>
                    <a:pt x="14105" y="3667"/>
                  </a:cubicBezTo>
                  <a:close/>
                  <a:moveTo>
                    <a:pt x="6582" y="3954"/>
                  </a:moveTo>
                  <a:cubicBezTo>
                    <a:pt x="6563" y="3954"/>
                    <a:pt x="6544" y="3960"/>
                    <a:pt x="6524" y="3973"/>
                  </a:cubicBezTo>
                  <a:cubicBezTo>
                    <a:pt x="6268" y="4007"/>
                    <a:pt x="6028" y="4144"/>
                    <a:pt x="5823" y="4331"/>
                  </a:cubicBezTo>
                  <a:cubicBezTo>
                    <a:pt x="5687" y="4468"/>
                    <a:pt x="5653" y="4639"/>
                    <a:pt x="5755" y="4742"/>
                  </a:cubicBezTo>
                  <a:cubicBezTo>
                    <a:pt x="5794" y="4794"/>
                    <a:pt x="5853" y="4816"/>
                    <a:pt x="5910" y="4816"/>
                  </a:cubicBezTo>
                  <a:cubicBezTo>
                    <a:pt x="5927" y="4816"/>
                    <a:pt x="5944" y="4814"/>
                    <a:pt x="5960" y="4810"/>
                  </a:cubicBezTo>
                  <a:cubicBezTo>
                    <a:pt x="6063" y="4776"/>
                    <a:pt x="6148" y="4724"/>
                    <a:pt x="6216" y="4656"/>
                  </a:cubicBezTo>
                  <a:cubicBezTo>
                    <a:pt x="6370" y="4485"/>
                    <a:pt x="6507" y="4297"/>
                    <a:pt x="6627" y="4126"/>
                  </a:cubicBezTo>
                  <a:cubicBezTo>
                    <a:pt x="6661" y="4075"/>
                    <a:pt x="6695" y="4041"/>
                    <a:pt x="6661" y="3990"/>
                  </a:cubicBezTo>
                  <a:cubicBezTo>
                    <a:pt x="6640" y="3969"/>
                    <a:pt x="6612" y="3954"/>
                    <a:pt x="6582" y="3954"/>
                  </a:cubicBezTo>
                  <a:close/>
                  <a:moveTo>
                    <a:pt x="11043" y="3793"/>
                  </a:moveTo>
                  <a:cubicBezTo>
                    <a:pt x="11022" y="3793"/>
                    <a:pt x="11001" y="3802"/>
                    <a:pt x="10983" y="3819"/>
                  </a:cubicBezTo>
                  <a:cubicBezTo>
                    <a:pt x="10796" y="3904"/>
                    <a:pt x="10608" y="3973"/>
                    <a:pt x="10437" y="4058"/>
                  </a:cubicBezTo>
                  <a:cubicBezTo>
                    <a:pt x="10266" y="4126"/>
                    <a:pt x="10129" y="4229"/>
                    <a:pt x="10027" y="4349"/>
                  </a:cubicBezTo>
                  <a:cubicBezTo>
                    <a:pt x="9924" y="4451"/>
                    <a:pt x="9907" y="4605"/>
                    <a:pt x="9958" y="4724"/>
                  </a:cubicBezTo>
                  <a:cubicBezTo>
                    <a:pt x="10022" y="4801"/>
                    <a:pt x="10106" y="4840"/>
                    <a:pt x="10194" y="4840"/>
                  </a:cubicBezTo>
                  <a:cubicBezTo>
                    <a:pt x="10223" y="4840"/>
                    <a:pt x="10253" y="4836"/>
                    <a:pt x="10283" y="4827"/>
                  </a:cubicBezTo>
                  <a:cubicBezTo>
                    <a:pt x="10403" y="4793"/>
                    <a:pt x="10488" y="4742"/>
                    <a:pt x="10573" y="4656"/>
                  </a:cubicBezTo>
                  <a:cubicBezTo>
                    <a:pt x="10778" y="4434"/>
                    <a:pt x="10966" y="4178"/>
                    <a:pt x="11103" y="3921"/>
                  </a:cubicBezTo>
                  <a:cubicBezTo>
                    <a:pt x="11137" y="3887"/>
                    <a:pt x="11137" y="3836"/>
                    <a:pt x="11103" y="3819"/>
                  </a:cubicBezTo>
                  <a:cubicBezTo>
                    <a:pt x="11086" y="3802"/>
                    <a:pt x="11065" y="3793"/>
                    <a:pt x="11043" y="3793"/>
                  </a:cubicBezTo>
                  <a:close/>
                  <a:moveTo>
                    <a:pt x="9068" y="4164"/>
                  </a:moveTo>
                  <a:cubicBezTo>
                    <a:pt x="9029" y="4164"/>
                    <a:pt x="8989" y="4185"/>
                    <a:pt x="8950" y="4195"/>
                  </a:cubicBezTo>
                  <a:cubicBezTo>
                    <a:pt x="8831" y="4229"/>
                    <a:pt x="8711" y="4263"/>
                    <a:pt x="8609" y="4314"/>
                  </a:cubicBezTo>
                  <a:cubicBezTo>
                    <a:pt x="8455" y="4383"/>
                    <a:pt x="8318" y="4468"/>
                    <a:pt x="8216" y="4571"/>
                  </a:cubicBezTo>
                  <a:cubicBezTo>
                    <a:pt x="8096" y="4656"/>
                    <a:pt x="8062" y="4827"/>
                    <a:pt x="8130" y="4964"/>
                  </a:cubicBezTo>
                  <a:cubicBezTo>
                    <a:pt x="8185" y="5030"/>
                    <a:pt x="8269" y="5068"/>
                    <a:pt x="8353" y="5068"/>
                  </a:cubicBezTo>
                  <a:cubicBezTo>
                    <a:pt x="8400" y="5068"/>
                    <a:pt x="8447" y="5056"/>
                    <a:pt x="8489" y="5032"/>
                  </a:cubicBezTo>
                  <a:cubicBezTo>
                    <a:pt x="8557" y="5015"/>
                    <a:pt x="8609" y="4981"/>
                    <a:pt x="8660" y="4929"/>
                  </a:cubicBezTo>
                  <a:cubicBezTo>
                    <a:pt x="8831" y="4776"/>
                    <a:pt x="8967" y="4588"/>
                    <a:pt x="9087" y="4400"/>
                  </a:cubicBezTo>
                  <a:cubicBezTo>
                    <a:pt x="9138" y="4349"/>
                    <a:pt x="9207" y="4297"/>
                    <a:pt x="9138" y="4212"/>
                  </a:cubicBezTo>
                  <a:lnTo>
                    <a:pt x="9155" y="4212"/>
                  </a:lnTo>
                  <a:cubicBezTo>
                    <a:pt x="9126" y="4175"/>
                    <a:pt x="9097" y="4164"/>
                    <a:pt x="9068" y="4164"/>
                  </a:cubicBezTo>
                  <a:close/>
                  <a:moveTo>
                    <a:pt x="6870" y="5381"/>
                  </a:moveTo>
                  <a:cubicBezTo>
                    <a:pt x="6843" y="5381"/>
                    <a:pt x="6811" y="5398"/>
                    <a:pt x="6780" y="5408"/>
                  </a:cubicBezTo>
                  <a:lnTo>
                    <a:pt x="6490" y="5510"/>
                  </a:lnTo>
                  <a:cubicBezTo>
                    <a:pt x="6319" y="5579"/>
                    <a:pt x="6148" y="5681"/>
                    <a:pt x="6011" y="5801"/>
                  </a:cubicBezTo>
                  <a:cubicBezTo>
                    <a:pt x="5892" y="5920"/>
                    <a:pt x="5875" y="6108"/>
                    <a:pt x="5977" y="6245"/>
                  </a:cubicBezTo>
                  <a:cubicBezTo>
                    <a:pt x="6019" y="6294"/>
                    <a:pt x="6075" y="6317"/>
                    <a:pt x="6139" y="6317"/>
                  </a:cubicBezTo>
                  <a:cubicBezTo>
                    <a:pt x="6233" y="6317"/>
                    <a:pt x="6344" y="6268"/>
                    <a:pt x="6456" y="6177"/>
                  </a:cubicBezTo>
                  <a:cubicBezTo>
                    <a:pt x="6609" y="5989"/>
                    <a:pt x="6763" y="5784"/>
                    <a:pt x="6917" y="5562"/>
                  </a:cubicBezTo>
                  <a:cubicBezTo>
                    <a:pt x="6951" y="5510"/>
                    <a:pt x="6951" y="5442"/>
                    <a:pt x="6917" y="5408"/>
                  </a:cubicBezTo>
                  <a:cubicBezTo>
                    <a:pt x="6904" y="5388"/>
                    <a:pt x="6888" y="5381"/>
                    <a:pt x="6870" y="5381"/>
                  </a:cubicBezTo>
                  <a:close/>
                  <a:moveTo>
                    <a:pt x="11142" y="5704"/>
                  </a:moveTo>
                  <a:cubicBezTo>
                    <a:pt x="11126" y="5704"/>
                    <a:pt x="11107" y="5708"/>
                    <a:pt x="11086" y="5715"/>
                  </a:cubicBezTo>
                  <a:cubicBezTo>
                    <a:pt x="10898" y="5767"/>
                    <a:pt x="10710" y="5835"/>
                    <a:pt x="10539" y="5920"/>
                  </a:cubicBezTo>
                  <a:cubicBezTo>
                    <a:pt x="10351" y="5989"/>
                    <a:pt x="10232" y="6143"/>
                    <a:pt x="10198" y="6331"/>
                  </a:cubicBezTo>
                  <a:cubicBezTo>
                    <a:pt x="10180" y="6433"/>
                    <a:pt x="10266" y="6536"/>
                    <a:pt x="10368" y="6536"/>
                  </a:cubicBezTo>
                  <a:cubicBezTo>
                    <a:pt x="10505" y="6536"/>
                    <a:pt x="10659" y="6484"/>
                    <a:pt x="10761" y="6399"/>
                  </a:cubicBezTo>
                  <a:cubicBezTo>
                    <a:pt x="10915" y="6211"/>
                    <a:pt x="11052" y="6023"/>
                    <a:pt x="11189" y="5835"/>
                  </a:cubicBezTo>
                  <a:cubicBezTo>
                    <a:pt x="11223" y="5801"/>
                    <a:pt x="11223" y="5750"/>
                    <a:pt x="11206" y="5715"/>
                  </a:cubicBezTo>
                  <a:lnTo>
                    <a:pt x="11206" y="5715"/>
                  </a:lnTo>
                  <a:lnTo>
                    <a:pt x="11206" y="5733"/>
                  </a:lnTo>
                  <a:cubicBezTo>
                    <a:pt x="11186" y="5713"/>
                    <a:pt x="11166" y="5704"/>
                    <a:pt x="11142" y="5704"/>
                  </a:cubicBezTo>
                  <a:close/>
                  <a:moveTo>
                    <a:pt x="4494" y="5623"/>
                  </a:moveTo>
                  <a:cubicBezTo>
                    <a:pt x="4483" y="5623"/>
                    <a:pt x="4470" y="5625"/>
                    <a:pt x="4457" y="5630"/>
                  </a:cubicBezTo>
                  <a:cubicBezTo>
                    <a:pt x="4149" y="5715"/>
                    <a:pt x="3859" y="5886"/>
                    <a:pt x="3602" y="6091"/>
                  </a:cubicBezTo>
                  <a:cubicBezTo>
                    <a:pt x="3500" y="6194"/>
                    <a:pt x="3483" y="6365"/>
                    <a:pt x="3551" y="6501"/>
                  </a:cubicBezTo>
                  <a:cubicBezTo>
                    <a:pt x="3607" y="6548"/>
                    <a:pt x="3679" y="6575"/>
                    <a:pt x="3749" y="6575"/>
                  </a:cubicBezTo>
                  <a:cubicBezTo>
                    <a:pt x="3807" y="6575"/>
                    <a:pt x="3864" y="6557"/>
                    <a:pt x="3910" y="6519"/>
                  </a:cubicBezTo>
                  <a:lnTo>
                    <a:pt x="4064" y="6433"/>
                  </a:lnTo>
                  <a:cubicBezTo>
                    <a:pt x="4234" y="6228"/>
                    <a:pt x="4405" y="6023"/>
                    <a:pt x="4559" y="5784"/>
                  </a:cubicBezTo>
                  <a:cubicBezTo>
                    <a:pt x="4593" y="5767"/>
                    <a:pt x="4610" y="5715"/>
                    <a:pt x="4593" y="5664"/>
                  </a:cubicBezTo>
                  <a:lnTo>
                    <a:pt x="4576" y="5664"/>
                  </a:lnTo>
                  <a:cubicBezTo>
                    <a:pt x="4551" y="5639"/>
                    <a:pt x="4526" y="5623"/>
                    <a:pt x="4494" y="5623"/>
                  </a:cubicBezTo>
                  <a:close/>
                  <a:moveTo>
                    <a:pt x="8932" y="6597"/>
                  </a:moveTo>
                  <a:cubicBezTo>
                    <a:pt x="8920" y="6597"/>
                    <a:pt x="8909" y="6599"/>
                    <a:pt x="8899" y="6604"/>
                  </a:cubicBezTo>
                  <a:cubicBezTo>
                    <a:pt x="8660" y="6689"/>
                    <a:pt x="8421" y="6809"/>
                    <a:pt x="8198" y="6946"/>
                  </a:cubicBezTo>
                  <a:cubicBezTo>
                    <a:pt x="8130" y="7014"/>
                    <a:pt x="8062" y="7082"/>
                    <a:pt x="8010" y="7168"/>
                  </a:cubicBezTo>
                  <a:cubicBezTo>
                    <a:pt x="7959" y="7270"/>
                    <a:pt x="7993" y="7407"/>
                    <a:pt x="8079" y="7475"/>
                  </a:cubicBezTo>
                  <a:cubicBezTo>
                    <a:pt x="8122" y="7510"/>
                    <a:pt x="8173" y="7527"/>
                    <a:pt x="8224" y="7527"/>
                  </a:cubicBezTo>
                  <a:cubicBezTo>
                    <a:pt x="8275" y="7527"/>
                    <a:pt x="8327" y="7510"/>
                    <a:pt x="8369" y="7475"/>
                  </a:cubicBezTo>
                  <a:cubicBezTo>
                    <a:pt x="8626" y="7287"/>
                    <a:pt x="8848" y="7031"/>
                    <a:pt x="9019" y="6758"/>
                  </a:cubicBezTo>
                  <a:cubicBezTo>
                    <a:pt x="9036" y="6706"/>
                    <a:pt x="9036" y="6655"/>
                    <a:pt x="9001" y="6621"/>
                  </a:cubicBezTo>
                  <a:cubicBezTo>
                    <a:pt x="8989" y="6609"/>
                    <a:pt x="8960" y="6597"/>
                    <a:pt x="8932" y="6597"/>
                  </a:cubicBezTo>
                  <a:close/>
                  <a:moveTo>
                    <a:pt x="4241" y="7165"/>
                  </a:moveTo>
                  <a:cubicBezTo>
                    <a:pt x="4220" y="7165"/>
                    <a:pt x="4196" y="7175"/>
                    <a:pt x="4166" y="7185"/>
                  </a:cubicBezTo>
                  <a:cubicBezTo>
                    <a:pt x="4046" y="7236"/>
                    <a:pt x="3910" y="7270"/>
                    <a:pt x="3790" y="7339"/>
                  </a:cubicBezTo>
                  <a:cubicBezTo>
                    <a:pt x="3636" y="7390"/>
                    <a:pt x="3483" y="7475"/>
                    <a:pt x="3363" y="7595"/>
                  </a:cubicBezTo>
                  <a:cubicBezTo>
                    <a:pt x="3261" y="7680"/>
                    <a:pt x="3226" y="7851"/>
                    <a:pt x="3295" y="7971"/>
                  </a:cubicBezTo>
                  <a:cubicBezTo>
                    <a:pt x="3342" y="8054"/>
                    <a:pt x="3431" y="8104"/>
                    <a:pt x="3521" y="8104"/>
                  </a:cubicBezTo>
                  <a:cubicBezTo>
                    <a:pt x="3560" y="8104"/>
                    <a:pt x="3600" y="8094"/>
                    <a:pt x="3636" y="8073"/>
                  </a:cubicBezTo>
                  <a:cubicBezTo>
                    <a:pt x="3705" y="8039"/>
                    <a:pt x="3773" y="8005"/>
                    <a:pt x="3824" y="7954"/>
                  </a:cubicBezTo>
                  <a:cubicBezTo>
                    <a:pt x="4012" y="7766"/>
                    <a:pt x="4166" y="7544"/>
                    <a:pt x="4286" y="7304"/>
                  </a:cubicBezTo>
                  <a:cubicBezTo>
                    <a:pt x="4303" y="7270"/>
                    <a:pt x="4320" y="7219"/>
                    <a:pt x="4286" y="7185"/>
                  </a:cubicBezTo>
                  <a:cubicBezTo>
                    <a:pt x="4271" y="7170"/>
                    <a:pt x="4257" y="7165"/>
                    <a:pt x="4241" y="7165"/>
                  </a:cubicBezTo>
                  <a:close/>
                  <a:moveTo>
                    <a:pt x="10564" y="7251"/>
                  </a:moveTo>
                  <a:cubicBezTo>
                    <a:pt x="10545" y="7251"/>
                    <a:pt x="10525" y="7260"/>
                    <a:pt x="10505" y="7270"/>
                  </a:cubicBezTo>
                  <a:lnTo>
                    <a:pt x="10163" y="7407"/>
                  </a:lnTo>
                  <a:cubicBezTo>
                    <a:pt x="9975" y="7475"/>
                    <a:pt x="9805" y="7561"/>
                    <a:pt x="9634" y="7680"/>
                  </a:cubicBezTo>
                  <a:lnTo>
                    <a:pt x="9634" y="7697"/>
                  </a:lnTo>
                  <a:cubicBezTo>
                    <a:pt x="9617" y="7715"/>
                    <a:pt x="9582" y="7749"/>
                    <a:pt x="9548" y="7766"/>
                  </a:cubicBezTo>
                  <a:cubicBezTo>
                    <a:pt x="9446" y="7851"/>
                    <a:pt x="9429" y="8005"/>
                    <a:pt x="9497" y="8125"/>
                  </a:cubicBezTo>
                  <a:cubicBezTo>
                    <a:pt x="9540" y="8199"/>
                    <a:pt x="9622" y="8240"/>
                    <a:pt x="9707" y="8240"/>
                  </a:cubicBezTo>
                  <a:cubicBezTo>
                    <a:pt x="9758" y="8240"/>
                    <a:pt x="9811" y="8225"/>
                    <a:pt x="9856" y="8193"/>
                  </a:cubicBezTo>
                  <a:cubicBezTo>
                    <a:pt x="9941" y="8159"/>
                    <a:pt x="10027" y="8108"/>
                    <a:pt x="10095" y="8039"/>
                  </a:cubicBezTo>
                  <a:cubicBezTo>
                    <a:pt x="10232" y="7885"/>
                    <a:pt x="10351" y="7697"/>
                    <a:pt x="10488" y="7544"/>
                  </a:cubicBezTo>
                  <a:cubicBezTo>
                    <a:pt x="10539" y="7492"/>
                    <a:pt x="10573" y="7441"/>
                    <a:pt x="10608" y="7373"/>
                  </a:cubicBezTo>
                  <a:cubicBezTo>
                    <a:pt x="10608" y="7339"/>
                    <a:pt x="10642" y="7304"/>
                    <a:pt x="10608" y="7270"/>
                  </a:cubicBezTo>
                  <a:cubicBezTo>
                    <a:pt x="10593" y="7256"/>
                    <a:pt x="10579" y="7251"/>
                    <a:pt x="10564" y="7251"/>
                  </a:cubicBezTo>
                  <a:close/>
                  <a:moveTo>
                    <a:pt x="6446" y="7336"/>
                  </a:moveTo>
                  <a:cubicBezTo>
                    <a:pt x="6427" y="7336"/>
                    <a:pt x="6407" y="7346"/>
                    <a:pt x="6387" y="7356"/>
                  </a:cubicBezTo>
                  <a:cubicBezTo>
                    <a:pt x="6131" y="7424"/>
                    <a:pt x="5875" y="7527"/>
                    <a:pt x="5653" y="7663"/>
                  </a:cubicBezTo>
                  <a:cubicBezTo>
                    <a:pt x="5499" y="7749"/>
                    <a:pt x="5413" y="7885"/>
                    <a:pt x="5379" y="8056"/>
                  </a:cubicBezTo>
                  <a:cubicBezTo>
                    <a:pt x="5365" y="8188"/>
                    <a:pt x="5462" y="8306"/>
                    <a:pt x="5587" y="8306"/>
                  </a:cubicBezTo>
                  <a:cubicBezTo>
                    <a:pt x="5608" y="8306"/>
                    <a:pt x="5630" y="8303"/>
                    <a:pt x="5653" y="8295"/>
                  </a:cubicBezTo>
                  <a:cubicBezTo>
                    <a:pt x="5789" y="8278"/>
                    <a:pt x="5909" y="8210"/>
                    <a:pt x="5994" y="8125"/>
                  </a:cubicBezTo>
                  <a:cubicBezTo>
                    <a:pt x="6182" y="7920"/>
                    <a:pt x="6353" y="7697"/>
                    <a:pt x="6490" y="7458"/>
                  </a:cubicBezTo>
                  <a:cubicBezTo>
                    <a:pt x="6507" y="7424"/>
                    <a:pt x="6507" y="7390"/>
                    <a:pt x="6490" y="7356"/>
                  </a:cubicBezTo>
                  <a:cubicBezTo>
                    <a:pt x="6475" y="7341"/>
                    <a:pt x="6461" y="7336"/>
                    <a:pt x="6446" y="7336"/>
                  </a:cubicBezTo>
                  <a:close/>
                  <a:moveTo>
                    <a:pt x="8471" y="8780"/>
                  </a:moveTo>
                  <a:cubicBezTo>
                    <a:pt x="8456" y="8780"/>
                    <a:pt x="8439" y="8783"/>
                    <a:pt x="8421" y="8791"/>
                  </a:cubicBezTo>
                  <a:cubicBezTo>
                    <a:pt x="8250" y="8842"/>
                    <a:pt x="8079" y="8911"/>
                    <a:pt x="7908" y="8979"/>
                  </a:cubicBezTo>
                  <a:cubicBezTo>
                    <a:pt x="7754" y="9047"/>
                    <a:pt x="7635" y="9133"/>
                    <a:pt x="7515" y="9269"/>
                  </a:cubicBezTo>
                  <a:cubicBezTo>
                    <a:pt x="7412" y="9372"/>
                    <a:pt x="7395" y="9543"/>
                    <a:pt x="7464" y="9679"/>
                  </a:cubicBezTo>
                  <a:cubicBezTo>
                    <a:pt x="7525" y="9741"/>
                    <a:pt x="7605" y="9772"/>
                    <a:pt x="7685" y="9772"/>
                  </a:cubicBezTo>
                  <a:cubicBezTo>
                    <a:pt x="7738" y="9772"/>
                    <a:pt x="7792" y="9758"/>
                    <a:pt x="7840" y="9731"/>
                  </a:cubicBezTo>
                  <a:cubicBezTo>
                    <a:pt x="7891" y="9697"/>
                    <a:pt x="7925" y="9662"/>
                    <a:pt x="7959" y="9645"/>
                  </a:cubicBezTo>
                  <a:cubicBezTo>
                    <a:pt x="8181" y="9406"/>
                    <a:pt x="8369" y="9150"/>
                    <a:pt x="8523" y="8876"/>
                  </a:cubicBezTo>
                  <a:cubicBezTo>
                    <a:pt x="8550" y="8823"/>
                    <a:pt x="8524" y="8780"/>
                    <a:pt x="8471" y="8780"/>
                  </a:cubicBezTo>
                  <a:close/>
                  <a:moveTo>
                    <a:pt x="5494" y="8942"/>
                  </a:moveTo>
                  <a:cubicBezTo>
                    <a:pt x="5485" y="8942"/>
                    <a:pt x="5475" y="8943"/>
                    <a:pt x="5465" y="8945"/>
                  </a:cubicBezTo>
                  <a:cubicBezTo>
                    <a:pt x="5174" y="8996"/>
                    <a:pt x="4918" y="9099"/>
                    <a:pt x="4679" y="9269"/>
                  </a:cubicBezTo>
                  <a:cubicBezTo>
                    <a:pt x="4645" y="9304"/>
                    <a:pt x="4627" y="9338"/>
                    <a:pt x="4593" y="9372"/>
                  </a:cubicBezTo>
                  <a:cubicBezTo>
                    <a:pt x="4474" y="9526"/>
                    <a:pt x="4474" y="9645"/>
                    <a:pt x="4576" y="9765"/>
                  </a:cubicBezTo>
                  <a:cubicBezTo>
                    <a:pt x="4633" y="9832"/>
                    <a:pt x="4712" y="9866"/>
                    <a:pt x="4791" y="9866"/>
                  </a:cubicBezTo>
                  <a:cubicBezTo>
                    <a:pt x="4853" y="9866"/>
                    <a:pt x="4916" y="9844"/>
                    <a:pt x="4969" y="9799"/>
                  </a:cubicBezTo>
                  <a:cubicBezTo>
                    <a:pt x="5072" y="9748"/>
                    <a:pt x="5157" y="9679"/>
                    <a:pt x="5243" y="9594"/>
                  </a:cubicBezTo>
                  <a:cubicBezTo>
                    <a:pt x="5362" y="9440"/>
                    <a:pt x="5465" y="9286"/>
                    <a:pt x="5550" y="9116"/>
                  </a:cubicBezTo>
                  <a:cubicBezTo>
                    <a:pt x="5596" y="9008"/>
                    <a:pt x="5573" y="8942"/>
                    <a:pt x="5494" y="8942"/>
                  </a:cubicBezTo>
                  <a:close/>
                  <a:moveTo>
                    <a:pt x="2492" y="9205"/>
                  </a:moveTo>
                  <a:cubicBezTo>
                    <a:pt x="2475" y="9205"/>
                    <a:pt x="2457" y="9210"/>
                    <a:pt x="2440" y="9218"/>
                  </a:cubicBezTo>
                  <a:cubicBezTo>
                    <a:pt x="2270" y="9304"/>
                    <a:pt x="2082" y="9389"/>
                    <a:pt x="1928" y="9474"/>
                  </a:cubicBezTo>
                  <a:cubicBezTo>
                    <a:pt x="1791" y="9543"/>
                    <a:pt x="1671" y="9645"/>
                    <a:pt x="1586" y="9782"/>
                  </a:cubicBezTo>
                  <a:cubicBezTo>
                    <a:pt x="1535" y="9867"/>
                    <a:pt x="1535" y="9970"/>
                    <a:pt x="1586" y="10055"/>
                  </a:cubicBezTo>
                  <a:cubicBezTo>
                    <a:pt x="1637" y="10119"/>
                    <a:pt x="1706" y="10154"/>
                    <a:pt x="1781" y="10154"/>
                  </a:cubicBezTo>
                  <a:cubicBezTo>
                    <a:pt x="1806" y="10154"/>
                    <a:pt x="1833" y="10150"/>
                    <a:pt x="1859" y="10141"/>
                  </a:cubicBezTo>
                  <a:cubicBezTo>
                    <a:pt x="1945" y="10124"/>
                    <a:pt x="2030" y="10072"/>
                    <a:pt x="2099" y="10021"/>
                  </a:cubicBezTo>
                  <a:cubicBezTo>
                    <a:pt x="2270" y="9799"/>
                    <a:pt x="2423" y="9560"/>
                    <a:pt x="2560" y="9304"/>
                  </a:cubicBezTo>
                  <a:cubicBezTo>
                    <a:pt x="2577" y="9269"/>
                    <a:pt x="2577" y="9235"/>
                    <a:pt x="2543" y="9218"/>
                  </a:cubicBezTo>
                  <a:cubicBezTo>
                    <a:pt x="2526" y="9210"/>
                    <a:pt x="2509" y="9205"/>
                    <a:pt x="2492" y="9205"/>
                  </a:cubicBezTo>
                  <a:close/>
                  <a:moveTo>
                    <a:pt x="1101" y="9478"/>
                  </a:moveTo>
                  <a:cubicBezTo>
                    <a:pt x="1082" y="9478"/>
                    <a:pt x="1061" y="9483"/>
                    <a:pt x="1039" y="9492"/>
                  </a:cubicBezTo>
                  <a:cubicBezTo>
                    <a:pt x="903" y="9543"/>
                    <a:pt x="749" y="9594"/>
                    <a:pt x="612" y="9662"/>
                  </a:cubicBezTo>
                  <a:cubicBezTo>
                    <a:pt x="441" y="9731"/>
                    <a:pt x="270" y="9850"/>
                    <a:pt x="151" y="10004"/>
                  </a:cubicBezTo>
                  <a:cubicBezTo>
                    <a:pt x="0" y="10185"/>
                    <a:pt x="155" y="10446"/>
                    <a:pt x="370" y="10446"/>
                  </a:cubicBezTo>
                  <a:cubicBezTo>
                    <a:pt x="399" y="10446"/>
                    <a:pt x="428" y="10441"/>
                    <a:pt x="458" y="10431"/>
                  </a:cubicBezTo>
                  <a:cubicBezTo>
                    <a:pt x="544" y="10414"/>
                    <a:pt x="629" y="10363"/>
                    <a:pt x="698" y="10295"/>
                  </a:cubicBezTo>
                  <a:cubicBezTo>
                    <a:pt x="903" y="10107"/>
                    <a:pt x="1056" y="9850"/>
                    <a:pt x="1159" y="9577"/>
                  </a:cubicBezTo>
                  <a:cubicBezTo>
                    <a:pt x="1184" y="9514"/>
                    <a:pt x="1153" y="9478"/>
                    <a:pt x="1101" y="9478"/>
                  </a:cubicBezTo>
                  <a:close/>
                  <a:moveTo>
                    <a:pt x="3551" y="9927"/>
                  </a:moveTo>
                  <a:cubicBezTo>
                    <a:pt x="3536" y="9927"/>
                    <a:pt x="3518" y="9930"/>
                    <a:pt x="3500" y="9936"/>
                  </a:cubicBezTo>
                  <a:cubicBezTo>
                    <a:pt x="3158" y="9987"/>
                    <a:pt x="2850" y="10141"/>
                    <a:pt x="2594" y="10363"/>
                  </a:cubicBezTo>
                  <a:cubicBezTo>
                    <a:pt x="2457" y="10483"/>
                    <a:pt x="2423" y="10688"/>
                    <a:pt x="2543" y="10841"/>
                  </a:cubicBezTo>
                  <a:cubicBezTo>
                    <a:pt x="2604" y="10917"/>
                    <a:pt x="2685" y="10956"/>
                    <a:pt x="2779" y="10956"/>
                  </a:cubicBezTo>
                  <a:cubicBezTo>
                    <a:pt x="2896" y="10956"/>
                    <a:pt x="3033" y="10896"/>
                    <a:pt x="3175" y="10773"/>
                  </a:cubicBezTo>
                  <a:cubicBezTo>
                    <a:pt x="3380" y="10568"/>
                    <a:pt x="3534" y="10329"/>
                    <a:pt x="3636" y="10055"/>
                  </a:cubicBezTo>
                  <a:cubicBezTo>
                    <a:pt x="3664" y="9985"/>
                    <a:pt x="3624" y="9927"/>
                    <a:pt x="3551" y="9927"/>
                  </a:cubicBezTo>
                  <a:close/>
                  <a:moveTo>
                    <a:pt x="5837" y="10104"/>
                  </a:moveTo>
                  <a:cubicBezTo>
                    <a:pt x="5827" y="10104"/>
                    <a:pt x="5817" y="10105"/>
                    <a:pt x="5806" y="10107"/>
                  </a:cubicBezTo>
                  <a:cubicBezTo>
                    <a:pt x="5533" y="10158"/>
                    <a:pt x="5260" y="10260"/>
                    <a:pt x="5037" y="10431"/>
                  </a:cubicBezTo>
                  <a:lnTo>
                    <a:pt x="5003" y="10465"/>
                  </a:lnTo>
                  <a:cubicBezTo>
                    <a:pt x="4832" y="10585"/>
                    <a:pt x="4781" y="10824"/>
                    <a:pt x="4901" y="10995"/>
                  </a:cubicBezTo>
                  <a:cubicBezTo>
                    <a:pt x="4948" y="11043"/>
                    <a:pt x="5011" y="11068"/>
                    <a:pt x="5083" y="11068"/>
                  </a:cubicBezTo>
                  <a:cubicBezTo>
                    <a:pt x="5166" y="11068"/>
                    <a:pt x="5261" y="11034"/>
                    <a:pt x="5362" y="10961"/>
                  </a:cubicBezTo>
                  <a:lnTo>
                    <a:pt x="5362" y="10978"/>
                  </a:lnTo>
                  <a:cubicBezTo>
                    <a:pt x="5618" y="10790"/>
                    <a:pt x="5806" y="10517"/>
                    <a:pt x="5926" y="10226"/>
                  </a:cubicBezTo>
                  <a:cubicBezTo>
                    <a:pt x="5957" y="10165"/>
                    <a:pt x="5919" y="10104"/>
                    <a:pt x="5837" y="10104"/>
                  </a:cubicBezTo>
                  <a:close/>
                  <a:moveTo>
                    <a:pt x="5865" y="11565"/>
                  </a:moveTo>
                  <a:cubicBezTo>
                    <a:pt x="5852" y="11565"/>
                    <a:pt x="5838" y="11569"/>
                    <a:pt x="5823" y="11576"/>
                  </a:cubicBezTo>
                  <a:cubicBezTo>
                    <a:pt x="5550" y="11679"/>
                    <a:pt x="5277" y="11832"/>
                    <a:pt x="5037" y="12003"/>
                  </a:cubicBezTo>
                  <a:cubicBezTo>
                    <a:pt x="4952" y="12054"/>
                    <a:pt x="4884" y="12157"/>
                    <a:pt x="4850" y="12259"/>
                  </a:cubicBezTo>
                  <a:cubicBezTo>
                    <a:pt x="4815" y="12345"/>
                    <a:pt x="4832" y="12464"/>
                    <a:pt x="4901" y="12533"/>
                  </a:cubicBezTo>
                  <a:cubicBezTo>
                    <a:pt x="4944" y="12558"/>
                    <a:pt x="4990" y="12571"/>
                    <a:pt x="5037" y="12571"/>
                  </a:cubicBezTo>
                  <a:cubicBezTo>
                    <a:pt x="5084" y="12571"/>
                    <a:pt x="5131" y="12558"/>
                    <a:pt x="5174" y="12533"/>
                  </a:cubicBezTo>
                  <a:cubicBezTo>
                    <a:pt x="5277" y="12482"/>
                    <a:pt x="5379" y="12396"/>
                    <a:pt x="5448" y="12311"/>
                  </a:cubicBezTo>
                  <a:cubicBezTo>
                    <a:pt x="5601" y="12123"/>
                    <a:pt x="5755" y="11918"/>
                    <a:pt x="5892" y="11730"/>
                  </a:cubicBezTo>
                  <a:cubicBezTo>
                    <a:pt x="5926" y="11696"/>
                    <a:pt x="5943" y="11644"/>
                    <a:pt x="5909" y="11593"/>
                  </a:cubicBezTo>
                  <a:cubicBezTo>
                    <a:pt x="5899" y="11573"/>
                    <a:pt x="5883" y="11565"/>
                    <a:pt x="5865" y="11565"/>
                  </a:cubicBezTo>
                  <a:close/>
                  <a:moveTo>
                    <a:pt x="3936" y="11877"/>
                  </a:moveTo>
                  <a:cubicBezTo>
                    <a:pt x="3913" y="11877"/>
                    <a:pt x="3891" y="11885"/>
                    <a:pt x="3876" y="11901"/>
                  </a:cubicBezTo>
                  <a:cubicBezTo>
                    <a:pt x="3705" y="11969"/>
                    <a:pt x="3517" y="12037"/>
                    <a:pt x="3346" y="12140"/>
                  </a:cubicBezTo>
                  <a:cubicBezTo>
                    <a:pt x="3192" y="12208"/>
                    <a:pt x="3073" y="12328"/>
                    <a:pt x="2987" y="12464"/>
                  </a:cubicBezTo>
                  <a:cubicBezTo>
                    <a:pt x="2919" y="12567"/>
                    <a:pt x="2919" y="12704"/>
                    <a:pt x="3004" y="12789"/>
                  </a:cubicBezTo>
                  <a:cubicBezTo>
                    <a:pt x="3058" y="12843"/>
                    <a:pt x="3124" y="12869"/>
                    <a:pt x="3192" y="12869"/>
                  </a:cubicBezTo>
                  <a:cubicBezTo>
                    <a:pt x="3232" y="12869"/>
                    <a:pt x="3273" y="12860"/>
                    <a:pt x="3312" y="12840"/>
                  </a:cubicBezTo>
                  <a:cubicBezTo>
                    <a:pt x="3380" y="12806"/>
                    <a:pt x="3448" y="12772"/>
                    <a:pt x="3500" y="12738"/>
                  </a:cubicBezTo>
                  <a:cubicBezTo>
                    <a:pt x="3705" y="12533"/>
                    <a:pt x="3876" y="12294"/>
                    <a:pt x="4012" y="12037"/>
                  </a:cubicBezTo>
                  <a:cubicBezTo>
                    <a:pt x="4046" y="11986"/>
                    <a:pt x="4046" y="11935"/>
                    <a:pt x="4012" y="11901"/>
                  </a:cubicBezTo>
                  <a:lnTo>
                    <a:pt x="4012" y="11918"/>
                  </a:lnTo>
                  <a:cubicBezTo>
                    <a:pt x="3993" y="11890"/>
                    <a:pt x="3964" y="11877"/>
                    <a:pt x="3936" y="11877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55" name="Google Shape;855;p44"/>
          <p:cNvGrpSpPr/>
          <p:nvPr/>
        </p:nvGrpSpPr>
        <p:grpSpPr>
          <a:xfrm>
            <a:off x="7905701" y="537875"/>
            <a:ext cx="457711" cy="445973"/>
            <a:chOff x="397551" y="281000"/>
            <a:chExt cx="457711" cy="445973"/>
          </a:xfrm>
        </p:grpSpPr>
        <p:sp>
          <p:nvSpPr>
            <p:cNvPr id="856" name="Google Shape;856;p44"/>
            <p:cNvSpPr/>
            <p:nvPr/>
          </p:nvSpPr>
          <p:spPr>
            <a:xfrm>
              <a:off x="424211" y="285308"/>
              <a:ext cx="431051" cy="441665"/>
            </a:xfrm>
            <a:custGeom>
              <a:avLst/>
              <a:gdLst/>
              <a:ahLst/>
              <a:cxnLst/>
              <a:rect l="l" t="t" r="r" b="b"/>
              <a:pathLst>
                <a:path w="6904" h="7074" fill="none" extrusionOk="0">
                  <a:moveTo>
                    <a:pt x="2119" y="4972"/>
                  </a:moveTo>
                  <a:lnTo>
                    <a:pt x="86" y="4972"/>
                  </a:lnTo>
                  <a:lnTo>
                    <a:pt x="0" y="4545"/>
                  </a:lnTo>
                  <a:cubicBezTo>
                    <a:pt x="496" y="4306"/>
                    <a:pt x="974" y="4101"/>
                    <a:pt x="1436" y="3862"/>
                  </a:cubicBezTo>
                  <a:cubicBezTo>
                    <a:pt x="1641" y="3759"/>
                    <a:pt x="1828" y="3639"/>
                    <a:pt x="1999" y="3520"/>
                  </a:cubicBezTo>
                  <a:cubicBezTo>
                    <a:pt x="2153" y="3434"/>
                    <a:pt x="2221" y="3264"/>
                    <a:pt x="2153" y="3093"/>
                  </a:cubicBezTo>
                  <a:cubicBezTo>
                    <a:pt x="2153" y="2956"/>
                    <a:pt x="2102" y="2819"/>
                    <a:pt x="2051" y="2683"/>
                  </a:cubicBezTo>
                  <a:cubicBezTo>
                    <a:pt x="1897" y="2426"/>
                    <a:pt x="1811" y="2119"/>
                    <a:pt x="1811" y="1828"/>
                  </a:cubicBezTo>
                  <a:cubicBezTo>
                    <a:pt x="1726" y="1470"/>
                    <a:pt x="1623" y="1128"/>
                    <a:pt x="1470" y="786"/>
                  </a:cubicBezTo>
                  <a:cubicBezTo>
                    <a:pt x="1384" y="547"/>
                    <a:pt x="1265" y="291"/>
                    <a:pt x="1504" y="17"/>
                  </a:cubicBezTo>
                  <a:cubicBezTo>
                    <a:pt x="1589" y="17"/>
                    <a:pt x="1726" y="0"/>
                    <a:pt x="1863" y="0"/>
                  </a:cubicBezTo>
                  <a:cubicBezTo>
                    <a:pt x="1999" y="0"/>
                    <a:pt x="2136" y="0"/>
                    <a:pt x="2290" y="0"/>
                  </a:cubicBezTo>
                  <a:cubicBezTo>
                    <a:pt x="2341" y="120"/>
                    <a:pt x="2375" y="239"/>
                    <a:pt x="2392" y="376"/>
                  </a:cubicBezTo>
                  <a:cubicBezTo>
                    <a:pt x="2392" y="496"/>
                    <a:pt x="2392" y="581"/>
                    <a:pt x="2512" y="684"/>
                  </a:cubicBezTo>
                  <a:cubicBezTo>
                    <a:pt x="2649" y="786"/>
                    <a:pt x="2666" y="974"/>
                    <a:pt x="2563" y="1128"/>
                  </a:cubicBezTo>
                  <a:cubicBezTo>
                    <a:pt x="2854" y="1589"/>
                    <a:pt x="3127" y="2016"/>
                    <a:pt x="3400" y="2478"/>
                  </a:cubicBezTo>
                  <a:cubicBezTo>
                    <a:pt x="4084" y="2050"/>
                    <a:pt x="4665" y="1470"/>
                    <a:pt x="5109" y="803"/>
                  </a:cubicBezTo>
                  <a:cubicBezTo>
                    <a:pt x="5194" y="615"/>
                    <a:pt x="5382" y="479"/>
                    <a:pt x="5587" y="479"/>
                  </a:cubicBezTo>
                  <a:cubicBezTo>
                    <a:pt x="5827" y="479"/>
                    <a:pt x="5963" y="684"/>
                    <a:pt x="5844" y="889"/>
                  </a:cubicBezTo>
                  <a:cubicBezTo>
                    <a:pt x="5673" y="1196"/>
                    <a:pt x="5485" y="1521"/>
                    <a:pt x="5280" y="1811"/>
                  </a:cubicBezTo>
                  <a:cubicBezTo>
                    <a:pt x="5007" y="2170"/>
                    <a:pt x="4836" y="2614"/>
                    <a:pt x="4784" y="3076"/>
                  </a:cubicBezTo>
                  <a:cubicBezTo>
                    <a:pt x="4767" y="3264"/>
                    <a:pt x="4733" y="3434"/>
                    <a:pt x="4699" y="3657"/>
                  </a:cubicBezTo>
                  <a:cubicBezTo>
                    <a:pt x="4750" y="3708"/>
                    <a:pt x="4784" y="3742"/>
                    <a:pt x="4819" y="3810"/>
                  </a:cubicBezTo>
                  <a:cubicBezTo>
                    <a:pt x="5041" y="4237"/>
                    <a:pt x="5434" y="4443"/>
                    <a:pt x="5861" y="4579"/>
                  </a:cubicBezTo>
                  <a:cubicBezTo>
                    <a:pt x="6100" y="4665"/>
                    <a:pt x="6356" y="4750"/>
                    <a:pt x="6596" y="4853"/>
                  </a:cubicBezTo>
                  <a:cubicBezTo>
                    <a:pt x="6647" y="4870"/>
                    <a:pt x="6698" y="4904"/>
                    <a:pt x="6749" y="4938"/>
                  </a:cubicBezTo>
                  <a:cubicBezTo>
                    <a:pt x="6801" y="4989"/>
                    <a:pt x="6852" y="5058"/>
                    <a:pt x="6903" y="5126"/>
                  </a:cubicBezTo>
                  <a:cubicBezTo>
                    <a:pt x="6818" y="5382"/>
                    <a:pt x="6544" y="5536"/>
                    <a:pt x="6288" y="5468"/>
                  </a:cubicBezTo>
                  <a:cubicBezTo>
                    <a:pt x="6134" y="5468"/>
                    <a:pt x="5998" y="5451"/>
                    <a:pt x="5861" y="5416"/>
                  </a:cubicBezTo>
                  <a:cubicBezTo>
                    <a:pt x="5297" y="5263"/>
                    <a:pt x="4733" y="5211"/>
                    <a:pt x="4152" y="5263"/>
                  </a:cubicBezTo>
                  <a:cubicBezTo>
                    <a:pt x="3998" y="5690"/>
                    <a:pt x="3845" y="6100"/>
                    <a:pt x="3708" y="6510"/>
                  </a:cubicBezTo>
                  <a:cubicBezTo>
                    <a:pt x="3623" y="6766"/>
                    <a:pt x="3452" y="6971"/>
                    <a:pt x="3212" y="7074"/>
                  </a:cubicBezTo>
                  <a:lnTo>
                    <a:pt x="2734" y="6852"/>
                  </a:lnTo>
                  <a:cubicBezTo>
                    <a:pt x="2632" y="6424"/>
                    <a:pt x="2529" y="5997"/>
                    <a:pt x="2461" y="5570"/>
                  </a:cubicBezTo>
                  <a:cubicBezTo>
                    <a:pt x="2444" y="5314"/>
                    <a:pt x="2324" y="5109"/>
                    <a:pt x="2119" y="4972"/>
                  </a:cubicBezTo>
                  <a:close/>
                </a:path>
              </a:pathLst>
            </a:custGeom>
            <a:solidFill>
              <a:schemeClr val="accent2"/>
            </a:solidFill>
            <a:ln w="19050" cap="flat" cmpd="sng">
              <a:solidFill>
                <a:schemeClr val="dk2"/>
              </a:solidFill>
              <a:prstDash val="solid"/>
              <a:miter lim="1708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7" name="Google Shape;857;p44"/>
            <p:cNvSpPr/>
            <p:nvPr/>
          </p:nvSpPr>
          <p:spPr>
            <a:xfrm>
              <a:off x="397551" y="281000"/>
              <a:ext cx="430989" cy="443850"/>
            </a:xfrm>
            <a:custGeom>
              <a:avLst/>
              <a:gdLst/>
              <a:ahLst/>
              <a:cxnLst/>
              <a:rect l="l" t="t" r="r" b="b"/>
              <a:pathLst>
                <a:path w="6903" h="7109" extrusionOk="0">
                  <a:moveTo>
                    <a:pt x="2119" y="4990"/>
                  </a:moveTo>
                  <a:lnTo>
                    <a:pt x="86" y="4990"/>
                  </a:lnTo>
                  <a:cubicBezTo>
                    <a:pt x="51" y="4836"/>
                    <a:pt x="17" y="4699"/>
                    <a:pt x="0" y="4563"/>
                  </a:cubicBezTo>
                  <a:cubicBezTo>
                    <a:pt x="496" y="4324"/>
                    <a:pt x="974" y="4101"/>
                    <a:pt x="1435" y="3879"/>
                  </a:cubicBezTo>
                  <a:cubicBezTo>
                    <a:pt x="1640" y="3777"/>
                    <a:pt x="1828" y="3657"/>
                    <a:pt x="2016" y="3538"/>
                  </a:cubicBezTo>
                  <a:cubicBezTo>
                    <a:pt x="2153" y="3435"/>
                    <a:pt x="2221" y="3264"/>
                    <a:pt x="2170" y="3110"/>
                  </a:cubicBezTo>
                  <a:cubicBezTo>
                    <a:pt x="2153" y="2957"/>
                    <a:pt x="2119" y="2820"/>
                    <a:pt x="2068" y="2700"/>
                  </a:cubicBezTo>
                  <a:cubicBezTo>
                    <a:pt x="1914" y="2427"/>
                    <a:pt x="1828" y="2137"/>
                    <a:pt x="1828" y="1829"/>
                  </a:cubicBezTo>
                  <a:cubicBezTo>
                    <a:pt x="1743" y="1470"/>
                    <a:pt x="1640" y="1128"/>
                    <a:pt x="1487" y="804"/>
                  </a:cubicBezTo>
                  <a:cubicBezTo>
                    <a:pt x="1401" y="548"/>
                    <a:pt x="1264" y="308"/>
                    <a:pt x="1521" y="18"/>
                  </a:cubicBezTo>
                  <a:cubicBezTo>
                    <a:pt x="1606" y="18"/>
                    <a:pt x="1743" y="18"/>
                    <a:pt x="1880" y="18"/>
                  </a:cubicBezTo>
                  <a:cubicBezTo>
                    <a:pt x="2016" y="1"/>
                    <a:pt x="2153" y="18"/>
                    <a:pt x="2307" y="18"/>
                  </a:cubicBezTo>
                  <a:cubicBezTo>
                    <a:pt x="2358" y="137"/>
                    <a:pt x="2392" y="257"/>
                    <a:pt x="2409" y="394"/>
                  </a:cubicBezTo>
                  <a:cubicBezTo>
                    <a:pt x="2409" y="513"/>
                    <a:pt x="2409" y="599"/>
                    <a:pt x="2529" y="701"/>
                  </a:cubicBezTo>
                  <a:cubicBezTo>
                    <a:pt x="2648" y="804"/>
                    <a:pt x="2683" y="992"/>
                    <a:pt x="2580" y="1128"/>
                  </a:cubicBezTo>
                  <a:lnTo>
                    <a:pt x="3417" y="2478"/>
                  </a:lnTo>
                  <a:cubicBezTo>
                    <a:pt x="4101" y="2068"/>
                    <a:pt x="4682" y="1487"/>
                    <a:pt x="5126" y="804"/>
                  </a:cubicBezTo>
                  <a:cubicBezTo>
                    <a:pt x="5211" y="616"/>
                    <a:pt x="5399" y="496"/>
                    <a:pt x="5604" y="496"/>
                  </a:cubicBezTo>
                  <a:cubicBezTo>
                    <a:pt x="5844" y="496"/>
                    <a:pt x="5980" y="684"/>
                    <a:pt x="5861" y="906"/>
                  </a:cubicBezTo>
                  <a:cubicBezTo>
                    <a:pt x="5673" y="1214"/>
                    <a:pt x="5502" y="1521"/>
                    <a:pt x="5297" y="1812"/>
                  </a:cubicBezTo>
                  <a:cubicBezTo>
                    <a:pt x="5006" y="2188"/>
                    <a:pt x="4836" y="2632"/>
                    <a:pt x="4784" y="3110"/>
                  </a:cubicBezTo>
                  <a:cubicBezTo>
                    <a:pt x="4767" y="3281"/>
                    <a:pt x="4733" y="3469"/>
                    <a:pt x="4699" y="3691"/>
                  </a:cubicBezTo>
                  <a:cubicBezTo>
                    <a:pt x="4750" y="3726"/>
                    <a:pt x="4784" y="3777"/>
                    <a:pt x="4818" y="3828"/>
                  </a:cubicBezTo>
                  <a:cubicBezTo>
                    <a:pt x="5041" y="4255"/>
                    <a:pt x="5434" y="4460"/>
                    <a:pt x="5861" y="4597"/>
                  </a:cubicBezTo>
                  <a:cubicBezTo>
                    <a:pt x="6100" y="4682"/>
                    <a:pt x="6356" y="4785"/>
                    <a:pt x="6595" y="4870"/>
                  </a:cubicBezTo>
                  <a:cubicBezTo>
                    <a:pt x="6647" y="4887"/>
                    <a:pt x="6698" y="4922"/>
                    <a:pt x="6749" y="4956"/>
                  </a:cubicBezTo>
                  <a:cubicBezTo>
                    <a:pt x="6800" y="5024"/>
                    <a:pt x="6852" y="5092"/>
                    <a:pt x="6903" y="5161"/>
                  </a:cubicBezTo>
                  <a:cubicBezTo>
                    <a:pt x="6818" y="5417"/>
                    <a:pt x="6544" y="5571"/>
                    <a:pt x="6288" y="5502"/>
                  </a:cubicBezTo>
                  <a:cubicBezTo>
                    <a:pt x="6134" y="5485"/>
                    <a:pt x="5997" y="5468"/>
                    <a:pt x="5861" y="5434"/>
                  </a:cubicBezTo>
                  <a:cubicBezTo>
                    <a:pt x="5297" y="5297"/>
                    <a:pt x="4733" y="5229"/>
                    <a:pt x="4152" y="5297"/>
                  </a:cubicBezTo>
                  <a:cubicBezTo>
                    <a:pt x="3998" y="5708"/>
                    <a:pt x="3845" y="6118"/>
                    <a:pt x="3708" y="6545"/>
                  </a:cubicBezTo>
                  <a:cubicBezTo>
                    <a:pt x="3622" y="6784"/>
                    <a:pt x="3452" y="6989"/>
                    <a:pt x="3212" y="7109"/>
                  </a:cubicBezTo>
                  <a:lnTo>
                    <a:pt x="2734" y="6869"/>
                  </a:lnTo>
                  <a:cubicBezTo>
                    <a:pt x="2631" y="6442"/>
                    <a:pt x="2529" y="6015"/>
                    <a:pt x="2461" y="5588"/>
                  </a:cubicBezTo>
                  <a:cubicBezTo>
                    <a:pt x="2443" y="5349"/>
                    <a:pt x="2324" y="5127"/>
                    <a:pt x="2119" y="4990"/>
                  </a:cubicBezTo>
                  <a:close/>
                  <a:moveTo>
                    <a:pt x="1760" y="4563"/>
                  </a:moveTo>
                  <a:cubicBezTo>
                    <a:pt x="1931" y="4460"/>
                    <a:pt x="2153" y="4477"/>
                    <a:pt x="2102" y="4204"/>
                  </a:cubicBezTo>
                  <a:cubicBezTo>
                    <a:pt x="2102" y="4170"/>
                    <a:pt x="2068" y="4153"/>
                    <a:pt x="2033" y="4153"/>
                  </a:cubicBezTo>
                  <a:cubicBezTo>
                    <a:pt x="1863" y="4170"/>
                    <a:pt x="1743" y="4289"/>
                    <a:pt x="1726" y="4443"/>
                  </a:cubicBezTo>
                  <a:cubicBezTo>
                    <a:pt x="1709" y="4460"/>
                    <a:pt x="1726" y="4477"/>
                    <a:pt x="1760" y="454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58" name="Google Shape;858;p44"/>
          <p:cNvSpPr/>
          <p:nvPr/>
        </p:nvSpPr>
        <p:spPr>
          <a:xfrm rot="401238">
            <a:off x="446761" y="1702763"/>
            <a:ext cx="738466" cy="487120"/>
          </a:xfrm>
          <a:custGeom>
            <a:avLst/>
            <a:gdLst/>
            <a:ahLst/>
            <a:cxnLst/>
            <a:rect l="l" t="t" r="r" b="b"/>
            <a:pathLst>
              <a:path w="13089" h="8634" extrusionOk="0">
                <a:moveTo>
                  <a:pt x="6169" y="1"/>
                </a:moveTo>
                <a:cubicBezTo>
                  <a:pt x="5874" y="1"/>
                  <a:pt x="5550" y="66"/>
                  <a:pt x="5195" y="210"/>
                </a:cubicBezTo>
                <a:cubicBezTo>
                  <a:pt x="3674" y="825"/>
                  <a:pt x="2973" y="2585"/>
                  <a:pt x="3657" y="4071"/>
                </a:cubicBezTo>
                <a:cubicBezTo>
                  <a:pt x="3195" y="3886"/>
                  <a:pt x="2712" y="3759"/>
                  <a:pt x="2237" y="3759"/>
                </a:cubicBezTo>
                <a:cubicBezTo>
                  <a:pt x="1746" y="3759"/>
                  <a:pt x="1263" y="3895"/>
                  <a:pt x="821" y="4242"/>
                </a:cubicBezTo>
                <a:cubicBezTo>
                  <a:pt x="0" y="4874"/>
                  <a:pt x="18" y="6105"/>
                  <a:pt x="411" y="6976"/>
                </a:cubicBezTo>
                <a:cubicBezTo>
                  <a:pt x="991" y="8240"/>
                  <a:pt x="2495" y="8633"/>
                  <a:pt x="3759" y="8633"/>
                </a:cubicBezTo>
                <a:cubicBezTo>
                  <a:pt x="6117" y="8633"/>
                  <a:pt x="8868" y="7779"/>
                  <a:pt x="10748" y="6344"/>
                </a:cubicBezTo>
                <a:cubicBezTo>
                  <a:pt x="10791" y="6301"/>
                  <a:pt x="10749" y="6233"/>
                  <a:pt x="10694" y="6233"/>
                </a:cubicBezTo>
                <a:cubicBezTo>
                  <a:pt x="10684" y="6233"/>
                  <a:pt x="10673" y="6236"/>
                  <a:pt x="10662" y="6241"/>
                </a:cubicBezTo>
                <a:cubicBezTo>
                  <a:pt x="8971" y="7010"/>
                  <a:pt x="7330" y="7711"/>
                  <a:pt x="5485" y="8069"/>
                </a:cubicBezTo>
                <a:cubicBezTo>
                  <a:pt x="4937" y="8169"/>
                  <a:pt x="4348" y="8247"/>
                  <a:pt x="3765" y="8247"/>
                </a:cubicBezTo>
                <a:cubicBezTo>
                  <a:pt x="2841" y="8247"/>
                  <a:pt x="1933" y="8049"/>
                  <a:pt x="1231" y="7420"/>
                </a:cubicBezTo>
                <a:cubicBezTo>
                  <a:pt x="530" y="6788"/>
                  <a:pt x="342" y="5780"/>
                  <a:pt x="769" y="4943"/>
                </a:cubicBezTo>
                <a:cubicBezTo>
                  <a:pt x="1079" y="4372"/>
                  <a:pt x="1598" y="4172"/>
                  <a:pt x="2161" y="4172"/>
                </a:cubicBezTo>
                <a:cubicBezTo>
                  <a:pt x="2811" y="4172"/>
                  <a:pt x="3520" y="4438"/>
                  <a:pt x="4033" y="4703"/>
                </a:cubicBezTo>
                <a:cubicBezTo>
                  <a:pt x="4059" y="4714"/>
                  <a:pt x="4087" y="4719"/>
                  <a:pt x="4115" y="4719"/>
                </a:cubicBezTo>
                <a:cubicBezTo>
                  <a:pt x="4269" y="4719"/>
                  <a:pt x="4422" y="4574"/>
                  <a:pt x="4306" y="4430"/>
                </a:cubicBezTo>
                <a:cubicBezTo>
                  <a:pt x="3384" y="3114"/>
                  <a:pt x="3742" y="1525"/>
                  <a:pt x="5126" y="688"/>
                </a:cubicBezTo>
                <a:cubicBezTo>
                  <a:pt x="5494" y="470"/>
                  <a:pt x="5828" y="374"/>
                  <a:pt x="6128" y="374"/>
                </a:cubicBezTo>
                <a:cubicBezTo>
                  <a:pt x="7303" y="374"/>
                  <a:pt x="7949" y="1841"/>
                  <a:pt x="8031" y="3080"/>
                </a:cubicBezTo>
                <a:cubicBezTo>
                  <a:pt x="8041" y="3209"/>
                  <a:pt x="8155" y="3292"/>
                  <a:pt x="8258" y="3292"/>
                </a:cubicBezTo>
                <a:cubicBezTo>
                  <a:pt x="8333" y="3292"/>
                  <a:pt x="8403" y="3249"/>
                  <a:pt x="8424" y="3149"/>
                </a:cubicBezTo>
                <a:cubicBezTo>
                  <a:pt x="8685" y="2117"/>
                  <a:pt x="9911" y="1189"/>
                  <a:pt x="10960" y="1189"/>
                </a:cubicBezTo>
                <a:cubicBezTo>
                  <a:pt x="11561" y="1189"/>
                  <a:pt x="12103" y="1494"/>
                  <a:pt x="12371" y="2260"/>
                </a:cubicBezTo>
                <a:cubicBezTo>
                  <a:pt x="12747" y="3302"/>
                  <a:pt x="10628" y="5917"/>
                  <a:pt x="9603" y="6087"/>
                </a:cubicBezTo>
                <a:cubicBezTo>
                  <a:pt x="9415" y="6122"/>
                  <a:pt x="9449" y="6429"/>
                  <a:pt x="9637" y="6429"/>
                </a:cubicBezTo>
                <a:cubicBezTo>
                  <a:pt x="10509" y="6429"/>
                  <a:pt x="11329" y="5233"/>
                  <a:pt x="11790" y="4635"/>
                </a:cubicBezTo>
                <a:cubicBezTo>
                  <a:pt x="12473" y="3764"/>
                  <a:pt x="13089" y="2739"/>
                  <a:pt x="12576" y="1679"/>
                </a:cubicBezTo>
                <a:cubicBezTo>
                  <a:pt x="12245" y="992"/>
                  <a:pt x="11699" y="720"/>
                  <a:pt x="11096" y="720"/>
                </a:cubicBezTo>
                <a:cubicBezTo>
                  <a:pt x="10081" y="720"/>
                  <a:pt x="8907" y="1494"/>
                  <a:pt x="8339" y="2363"/>
                </a:cubicBezTo>
                <a:cubicBezTo>
                  <a:pt x="8091" y="1099"/>
                  <a:pt x="7380" y="1"/>
                  <a:pt x="6169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9" name="Google Shape;859;p44"/>
          <p:cNvSpPr/>
          <p:nvPr/>
        </p:nvSpPr>
        <p:spPr>
          <a:xfrm>
            <a:off x="1354025" y="1210049"/>
            <a:ext cx="565585" cy="395120"/>
          </a:xfrm>
          <a:custGeom>
            <a:avLst/>
            <a:gdLst/>
            <a:ahLst/>
            <a:cxnLst/>
            <a:rect l="l" t="t" r="r" b="b"/>
            <a:pathLst>
              <a:path w="8551" h="5974" extrusionOk="0">
                <a:moveTo>
                  <a:pt x="6633" y="457"/>
                </a:moveTo>
                <a:cubicBezTo>
                  <a:pt x="6673" y="457"/>
                  <a:pt x="6715" y="459"/>
                  <a:pt x="6757" y="463"/>
                </a:cubicBezTo>
                <a:cubicBezTo>
                  <a:pt x="7970" y="566"/>
                  <a:pt x="7816" y="2343"/>
                  <a:pt x="7406" y="3043"/>
                </a:cubicBezTo>
                <a:cubicBezTo>
                  <a:pt x="6688" y="4273"/>
                  <a:pt x="4911" y="5179"/>
                  <a:pt x="3579" y="5469"/>
                </a:cubicBezTo>
                <a:cubicBezTo>
                  <a:pt x="3367" y="5515"/>
                  <a:pt x="3143" y="5539"/>
                  <a:pt x="2916" y="5539"/>
                </a:cubicBezTo>
                <a:cubicBezTo>
                  <a:pt x="2043" y="5539"/>
                  <a:pt x="1133" y="5183"/>
                  <a:pt x="794" y="4342"/>
                </a:cubicBezTo>
                <a:cubicBezTo>
                  <a:pt x="332" y="3197"/>
                  <a:pt x="1768" y="2992"/>
                  <a:pt x="2724" y="2924"/>
                </a:cubicBezTo>
                <a:cubicBezTo>
                  <a:pt x="2878" y="3026"/>
                  <a:pt x="3066" y="3094"/>
                  <a:pt x="3271" y="3094"/>
                </a:cubicBezTo>
                <a:cubicBezTo>
                  <a:pt x="3277" y="3095"/>
                  <a:pt x="3283" y="3095"/>
                  <a:pt x="3288" y="3095"/>
                </a:cubicBezTo>
                <a:cubicBezTo>
                  <a:pt x="3480" y="3095"/>
                  <a:pt x="3539" y="2819"/>
                  <a:pt x="3357" y="2753"/>
                </a:cubicBezTo>
                <a:cubicBezTo>
                  <a:pt x="2690" y="2462"/>
                  <a:pt x="2553" y="1916"/>
                  <a:pt x="2964" y="1300"/>
                </a:cubicBezTo>
                <a:cubicBezTo>
                  <a:pt x="3150" y="1038"/>
                  <a:pt x="3354" y="934"/>
                  <a:pt x="3561" y="934"/>
                </a:cubicBezTo>
                <a:cubicBezTo>
                  <a:pt x="4093" y="934"/>
                  <a:pt x="4636" y="1626"/>
                  <a:pt x="4894" y="2069"/>
                </a:cubicBezTo>
                <a:cubicBezTo>
                  <a:pt x="4938" y="2149"/>
                  <a:pt x="5015" y="2186"/>
                  <a:pt x="5093" y="2186"/>
                </a:cubicBezTo>
                <a:cubicBezTo>
                  <a:pt x="5197" y="2186"/>
                  <a:pt x="5302" y="2119"/>
                  <a:pt x="5321" y="2001"/>
                </a:cubicBezTo>
                <a:cubicBezTo>
                  <a:pt x="5403" y="1252"/>
                  <a:pt x="5825" y="457"/>
                  <a:pt x="6633" y="457"/>
                </a:cubicBezTo>
                <a:close/>
                <a:moveTo>
                  <a:pt x="6518" y="0"/>
                </a:moveTo>
                <a:cubicBezTo>
                  <a:pt x="6495" y="0"/>
                  <a:pt x="6472" y="1"/>
                  <a:pt x="6449" y="2"/>
                </a:cubicBezTo>
                <a:cubicBezTo>
                  <a:pt x="5680" y="36"/>
                  <a:pt x="5202" y="719"/>
                  <a:pt x="4980" y="1403"/>
                </a:cubicBezTo>
                <a:cubicBezTo>
                  <a:pt x="4605" y="929"/>
                  <a:pt x="4082" y="491"/>
                  <a:pt x="3547" y="491"/>
                </a:cubicBezTo>
                <a:cubicBezTo>
                  <a:pt x="3251" y="491"/>
                  <a:pt x="2952" y="625"/>
                  <a:pt x="2673" y="959"/>
                </a:cubicBezTo>
                <a:cubicBezTo>
                  <a:pt x="2297" y="1403"/>
                  <a:pt x="2178" y="2103"/>
                  <a:pt x="2434" y="2582"/>
                </a:cubicBezTo>
                <a:cubicBezTo>
                  <a:pt x="2397" y="2581"/>
                  <a:pt x="2361" y="2580"/>
                  <a:pt x="2324" y="2580"/>
                </a:cubicBezTo>
                <a:cubicBezTo>
                  <a:pt x="1208" y="2580"/>
                  <a:pt x="0" y="3086"/>
                  <a:pt x="298" y="4376"/>
                </a:cubicBezTo>
                <a:cubicBezTo>
                  <a:pt x="578" y="5564"/>
                  <a:pt x="1722" y="5974"/>
                  <a:pt x="2850" y="5974"/>
                </a:cubicBezTo>
                <a:cubicBezTo>
                  <a:pt x="3377" y="5974"/>
                  <a:pt x="3901" y="5884"/>
                  <a:pt x="4330" y="5743"/>
                </a:cubicBezTo>
                <a:cubicBezTo>
                  <a:pt x="6159" y="5162"/>
                  <a:pt x="8551" y="3573"/>
                  <a:pt x="8124" y="1369"/>
                </a:cubicBezTo>
                <a:cubicBezTo>
                  <a:pt x="7991" y="572"/>
                  <a:pt x="7309" y="0"/>
                  <a:pt x="6518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860" name="Google Shape;860;p44"/>
          <p:cNvGrpSpPr/>
          <p:nvPr/>
        </p:nvGrpSpPr>
        <p:grpSpPr>
          <a:xfrm>
            <a:off x="2977637" y="264621"/>
            <a:ext cx="850038" cy="1116492"/>
            <a:chOff x="181724" y="3902898"/>
            <a:chExt cx="850038" cy="1116492"/>
          </a:xfrm>
        </p:grpSpPr>
        <p:grpSp>
          <p:nvGrpSpPr>
            <p:cNvPr id="861" name="Google Shape;861;p44"/>
            <p:cNvGrpSpPr/>
            <p:nvPr/>
          </p:nvGrpSpPr>
          <p:grpSpPr>
            <a:xfrm>
              <a:off x="181724" y="3902898"/>
              <a:ext cx="850038" cy="1116492"/>
              <a:chOff x="181724" y="3902898"/>
              <a:chExt cx="850038" cy="1116492"/>
            </a:xfrm>
          </p:grpSpPr>
          <p:sp>
            <p:nvSpPr>
              <p:cNvPr id="862" name="Google Shape;862;p44"/>
              <p:cNvSpPr/>
              <p:nvPr/>
            </p:nvSpPr>
            <p:spPr>
              <a:xfrm rot="-572741">
                <a:off x="257958" y="3970491"/>
                <a:ext cx="530901" cy="540560"/>
              </a:xfrm>
              <a:custGeom>
                <a:avLst/>
                <a:gdLst/>
                <a:ahLst/>
                <a:cxnLst/>
                <a:rect l="l" t="t" r="r" b="b"/>
                <a:pathLst>
                  <a:path w="8993" h="9157" extrusionOk="0">
                    <a:moveTo>
                      <a:pt x="7831" y="0"/>
                    </a:moveTo>
                    <a:cubicBezTo>
                      <a:pt x="7594" y="0"/>
                      <a:pt x="7348" y="161"/>
                      <a:pt x="7251" y="377"/>
                    </a:cubicBezTo>
                    <a:cubicBezTo>
                      <a:pt x="7205" y="367"/>
                      <a:pt x="7160" y="362"/>
                      <a:pt x="7115" y="362"/>
                    </a:cubicBezTo>
                    <a:cubicBezTo>
                      <a:pt x="6929" y="362"/>
                      <a:pt x="6760" y="447"/>
                      <a:pt x="6636" y="599"/>
                    </a:cubicBezTo>
                    <a:cubicBezTo>
                      <a:pt x="6584" y="582"/>
                      <a:pt x="6516" y="547"/>
                      <a:pt x="6448" y="530"/>
                    </a:cubicBezTo>
                    <a:cubicBezTo>
                      <a:pt x="6404" y="522"/>
                      <a:pt x="6361" y="518"/>
                      <a:pt x="6318" y="518"/>
                    </a:cubicBezTo>
                    <a:cubicBezTo>
                      <a:pt x="6010" y="518"/>
                      <a:pt x="5743" y="728"/>
                      <a:pt x="5713" y="1043"/>
                    </a:cubicBezTo>
                    <a:cubicBezTo>
                      <a:pt x="5694" y="1041"/>
                      <a:pt x="5674" y="1040"/>
                      <a:pt x="5655" y="1040"/>
                    </a:cubicBezTo>
                    <a:cubicBezTo>
                      <a:pt x="5339" y="1040"/>
                      <a:pt x="5080" y="1301"/>
                      <a:pt x="5064" y="1607"/>
                    </a:cubicBezTo>
                    <a:cubicBezTo>
                      <a:pt x="4984" y="1573"/>
                      <a:pt x="4899" y="1555"/>
                      <a:pt x="4813" y="1555"/>
                    </a:cubicBezTo>
                    <a:cubicBezTo>
                      <a:pt x="4642" y="1555"/>
                      <a:pt x="4471" y="1624"/>
                      <a:pt x="4346" y="1761"/>
                    </a:cubicBezTo>
                    <a:cubicBezTo>
                      <a:pt x="4124" y="1504"/>
                      <a:pt x="3919" y="1265"/>
                      <a:pt x="3697" y="1026"/>
                    </a:cubicBezTo>
                    <a:cubicBezTo>
                      <a:pt x="3592" y="912"/>
                      <a:pt x="3455" y="863"/>
                      <a:pt x="3316" y="863"/>
                    </a:cubicBezTo>
                    <a:cubicBezTo>
                      <a:pt x="2954" y="863"/>
                      <a:pt x="2580" y="1195"/>
                      <a:pt x="2740" y="1590"/>
                    </a:cubicBezTo>
                    <a:cubicBezTo>
                      <a:pt x="2877" y="1897"/>
                      <a:pt x="3013" y="2205"/>
                      <a:pt x="3150" y="2529"/>
                    </a:cubicBezTo>
                    <a:cubicBezTo>
                      <a:pt x="2894" y="2239"/>
                      <a:pt x="2638" y="1966"/>
                      <a:pt x="2347" y="1709"/>
                    </a:cubicBezTo>
                    <a:cubicBezTo>
                      <a:pt x="2241" y="1613"/>
                      <a:pt x="2105" y="1570"/>
                      <a:pt x="1969" y="1570"/>
                    </a:cubicBezTo>
                    <a:cubicBezTo>
                      <a:pt x="1623" y="1570"/>
                      <a:pt x="1277" y="1851"/>
                      <a:pt x="1424" y="2256"/>
                    </a:cubicBezTo>
                    <a:cubicBezTo>
                      <a:pt x="1869" y="3350"/>
                      <a:pt x="2381" y="4409"/>
                      <a:pt x="2945" y="5451"/>
                    </a:cubicBezTo>
                    <a:cubicBezTo>
                      <a:pt x="2723" y="5280"/>
                      <a:pt x="2484" y="5109"/>
                      <a:pt x="2245" y="4956"/>
                    </a:cubicBezTo>
                    <a:cubicBezTo>
                      <a:pt x="2157" y="4906"/>
                      <a:pt x="2069" y="4874"/>
                      <a:pt x="1975" y="4874"/>
                    </a:cubicBezTo>
                    <a:cubicBezTo>
                      <a:pt x="1941" y="4874"/>
                      <a:pt x="1905" y="4878"/>
                      <a:pt x="1869" y="4887"/>
                    </a:cubicBezTo>
                    <a:lnTo>
                      <a:pt x="1749" y="4665"/>
                    </a:lnTo>
                    <a:cubicBezTo>
                      <a:pt x="1650" y="4490"/>
                      <a:pt x="1482" y="4414"/>
                      <a:pt x="1313" y="4414"/>
                    </a:cubicBezTo>
                    <a:cubicBezTo>
                      <a:pt x="986" y="4414"/>
                      <a:pt x="652" y="4693"/>
                      <a:pt x="775" y="5075"/>
                    </a:cubicBezTo>
                    <a:cubicBezTo>
                      <a:pt x="826" y="5195"/>
                      <a:pt x="861" y="5314"/>
                      <a:pt x="895" y="5434"/>
                    </a:cubicBezTo>
                    <a:lnTo>
                      <a:pt x="758" y="5297"/>
                    </a:lnTo>
                    <a:cubicBezTo>
                      <a:pt x="680" y="5220"/>
                      <a:pt x="572" y="5183"/>
                      <a:pt x="462" y="5183"/>
                    </a:cubicBezTo>
                    <a:cubicBezTo>
                      <a:pt x="234" y="5183"/>
                      <a:pt x="0" y="5340"/>
                      <a:pt x="23" y="5605"/>
                    </a:cubicBezTo>
                    <a:cubicBezTo>
                      <a:pt x="75" y="6032"/>
                      <a:pt x="245" y="6442"/>
                      <a:pt x="502" y="6767"/>
                    </a:cubicBezTo>
                    <a:cubicBezTo>
                      <a:pt x="586" y="6863"/>
                      <a:pt x="695" y="6917"/>
                      <a:pt x="806" y="6917"/>
                    </a:cubicBezTo>
                    <a:cubicBezTo>
                      <a:pt x="853" y="6917"/>
                      <a:pt x="900" y="6907"/>
                      <a:pt x="946" y="6886"/>
                    </a:cubicBezTo>
                    <a:cubicBezTo>
                      <a:pt x="1254" y="7279"/>
                      <a:pt x="1493" y="7724"/>
                      <a:pt x="1698" y="8185"/>
                    </a:cubicBezTo>
                    <a:cubicBezTo>
                      <a:pt x="1776" y="8369"/>
                      <a:pt x="1912" y="8444"/>
                      <a:pt x="2056" y="8444"/>
                    </a:cubicBezTo>
                    <a:cubicBezTo>
                      <a:pt x="2260" y="8444"/>
                      <a:pt x="2479" y="8293"/>
                      <a:pt x="2569" y="8082"/>
                    </a:cubicBezTo>
                    <a:cubicBezTo>
                      <a:pt x="2774" y="8390"/>
                      <a:pt x="2996" y="8697"/>
                      <a:pt x="3236" y="8988"/>
                    </a:cubicBezTo>
                    <a:cubicBezTo>
                      <a:pt x="3335" y="9106"/>
                      <a:pt x="3462" y="9157"/>
                      <a:pt x="3590" y="9157"/>
                    </a:cubicBezTo>
                    <a:cubicBezTo>
                      <a:pt x="3924" y="9157"/>
                      <a:pt x="4265" y="8816"/>
                      <a:pt x="4141" y="8458"/>
                    </a:cubicBezTo>
                    <a:cubicBezTo>
                      <a:pt x="4056" y="8185"/>
                      <a:pt x="3953" y="7912"/>
                      <a:pt x="3851" y="7638"/>
                    </a:cubicBezTo>
                    <a:lnTo>
                      <a:pt x="3851" y="7638"/>
                    </a:lnTo>
                    <a:lnTo>
                      <a:pt x="4056" y="7826"/>
                    </a:lnTo>
                    <a:cubicBezTo>
                      <a:pt x="4163" y="7914"/>
                      <a:pt x="4302" y="7954"/>
                      <a:pt x="4441" y="7954"/>
                    </a:cubicBezTo>
                    <a:cubicBezTo>
                      <a:pt x="4789" y="7954"/>
                      <a:pt x="5137" y="7700"/>
                      <a:pt x="4978" y="7296"/>
                    </a:cubicBezTo>
                    <a:cubicBezTo>
                      <a:pt x="4790" y="6801"/>
                      <a:pt x="4585" y="6323"/>
                      <a:pt x="4346" y="5844"/>
                    </a:cubicBezTo>
                    <a:lnTo>
                      <a:pt x="4346" y="5844"/>
                    </a:lnTo>
                    <a:cubicBezTo>
                      <a:pt x="4705" y="6323"/>
                      <a:pt x="5115" y="6750"/>
                      <a:pt x="5542" y="7160"/>
                    </a:cubicBezTo>
                    <a:cubicBezTo>
                      <a:pt x="5653" y="7271"/>
                      <a:pt x="5786" y="7319"/>
                      <a:pt x="5917" y="7319"/>
                    </a:cubicBezTo>
                    <a:cubicBezTo>
                      <a:pt x="6229" y="7319"/>
                      <a:pt x="6525" y="7043"/>
                      <a:pt x="6465" y="6681"/>
                    </a:cubicBezTo>
                    <a:lnTo>
                      <a:pt x="6465" y="6681"/>
                    </a:lnTo>
                    <a:cubicBezTo>
                      <a:pt x="6704" y="7023"/>
                      <a:pt x="6943" y="7348"/>
                      <a:pt x="7200" y="7672"/>
                    </a:cubicBezTo>
                    <a:cubicBezTo>
                      <a:pt x="7299" y="7800"/>
                      <a:pt x="7428" y="7853"/>
                      <a:pt x="7558" y="7853"/>
                    </a:cubicBezTo>
                    <a:cubicBezTo>
                      <a:pt x="7830" y="7853"/>
                      <a:pt x="8110" y="7619"/>
                      <a:pt x="8156" y="7331"/>
                    </a:cubicBezTo>
                    <a:cubicBezTo>
                      <a:pt x="8191" y="7338"/>
                      <a:pt x="8226" y="7341"/>
                      <a:pt x="8259" y="7341"/>
                    </a:cubicBezTo>
                    <a:cubicBezTo>
                      <a:pt x="8641" y="7341"/>
                      <a:pt x="8943" y="6916"/>
                      <a:pt x="8754" y="6476"/>
                    </a:cubicBezTo>
                    <a:cubicBezTo>
                      <a:pt x="8379" y="5588"/>
                      <a:pt x="7934" y="4716"/>
                      <a:pt x="7422" y="3879"/>
                    </a:cubicBezTo>
                    <a:cubicBezTo>
                      <a:pt x="7644" y="3708"/>
                      <a:pt x="7712" y="3401"/>
                      <a:pt x="7610" y="3144"/>
                    </a:cubicBezTo>
                    <a:cubicBezTo>
                      <a:pt x="7473" y="2871"/>
                      <a:pt x="7370" y="2598"/>
                      <a:pt x="7268" y="2324"/>
                    </a:cubicBezTo>
                    <a:cubicBezTo>
                      <a:pt x="7405" y="2273"/>
                      <a:pt x="7507" y="2205"/>
                      <a:pt x="7593" y="2085"/>
                    </a:cubicBezTo>
                    <a:cubicBezTo>
                      <a:pt x="7695" y="2171"/>
                      <a:pt x="7780" y="2256"/>
                      <a:pt x="7883" y="2341"/>
                    </a:cubicBezTo>
                    <a:cubicBezTo>
                      <a:pt x="7993" y="2446"/>
                      <a:pt x="8132" y="2493"/>
                      <a:pt x="8271" y="2493"/>
                    </a:cubicBezTo>
                    <a:cubicBezTo>
                      <a:pt x="8631" y="2493"/>
                      <a:pt x="8992" y="2184"/>
                      <a:pt x="8857" y="1778"/>
                    </a:cubicBezTo>
                    <a:cubicBezTo>
                      <a:pt x="8772" y="1555"/>
                      <a:pt x="8686" y="1333"/>
                      <a:pt x="8601" y="1111"/>
                    </a:cubicBezTo>
                    <a:cubicBezTo>
                      <a:pt x="8566" y="770"/>
                      <a:pt x="8413" y="445"/>
                      <a:pt x="8208" y="189"/>
                    </a:cubicBezTo>
                    <a:cubicBezTo>
                      <a:pt x="8106" y="56"/>
                      <a:pt x="7970" y="0"/>
                      <a:pt x="783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3" name="Google Shape;863;p44"/>
              <p:cNvSpPr/>
              <p:nvPr/>
            </p:nvSpPr>
            <p:spPr>
              <a:xfrm rot="-572741">
                <a:off x="535668" y="4556036"/>
                <a:ext cx="266129" cy="184772"/>
              </a:xfrm>
              <a:custGeom>
                <a:avLst/>
                <a:gdLst/>
                <a:ahLst/>
                <a:cxnLst/>
                <a:rect l="l" t="t" r="r" b="b"/>
                <a:pathLst>
                  <a:path w="4508" h="3130" extrusionOk="0">
                    <a:moveTo>
                      <a:pt x="1426" y="0"/>
                    </a:moveTo>
                    <a:cubicBezTo>
                      <a:pt x="967" y="0"/>
                      <a:pt x="686" y="660"/>
                      <a:pt x="1163" y="978"/>
                    </a:cubicBezTo>
                    <a:cubicBezTo>
                      <a:pt x="1385" y="1115"/>
                      <a:pt x="1607" y="1269"/>
                      <a:pt x="1829" y="1422"/>
                    </a:cubicBezTo>
                    <a:cubicBezTo>
                      <a:pt x="1402" y="1252"/>
                      <a:pt x="958" y="1132"/>
                      <a:pt x="514" y="1064"/>
                    </a:cubicBezTo>
                    <a:cubicBezTo>
                      <a:pt x="496" y="1061"/>
                      <a:pt x="478" y="1060"/>
                      <a:pt x="461" y="1060"/>
                    </a:cubicBezTo>
                    <a:cubicBezTo>
                      <a:pt x="139" y="1060"/>
                      <a:pt x="0" y="1498"/>
                      <a:pt x="309" y="1627"/>
                    </a:cubicBezTo>
                    <a:cubicBezTo>
                      <a:pt x="1453" y="2191"/>
                      <a:pt x="2615" y="2687"/>
                      <a:pt x="3811" y="3114"/>
                    </a:cubicBezTo>
                    <a:cubicBezTo>
                      <a:pt x="3853" y="3125"/>
                      <a:pt x="3894" y="3130"/>
                      <a:pt x="3934" y="3130"/>
                    </a:cubicBezTo>
                    <a:cubicBezTo>
                      <a:pt x="4267" y="3130"/>
                      <a:pt x="4507" y="2768"/>
                      <a:pt x="4324" y="2448"/>
                    </a:cubicBezTo>
                    <a:lnTo>
                      <a:pt x="4307" y="2430"/>
                    </a:lnTo>
                    <a:cubicBezTo>
                      <a:pt x="4495" y="2208"/>
                      <a:pt x="4495" y="1867"/>
                      <a:pt x="4307" y="1645"/>
                    </a:cubicBezTo>
                    <a:cubicBezTo>
                      <a:pt x="3948" y="1217"/>
                      <a:pt x="3777" y="636"/>
                      <a:pt x="3213" y="431"/>
                    </a:cubicBezTo>
                    <a:cubicBezTo>
                      <a:pt x="3168" y="414"/>
                      <a:pt x="3121" y="406"/>
                      <a:pt x="3076" y="406"/>
                    </a:cubicBezTo>
                    <a:cubicBezTo>
                      <a:pt x="2900" y="406"/>
                      <a:pt x="2738" y="528"/>
                      <a:pt x="2684" y="705"/>
                    </a:cubicBezTo>
                    <a:cubicBezTo>
                      <a:pt x="2376" y="466"/>
                      <a:pt x="2051" y="243"/>
                      <a:pt x="1693" y="73"/>
                    </a:cubicBezTo>
                    <a:cubicBezTo>
                      <a:pt x="1600" y="22"/>
                      <a:pt x="1510" y="0"/>
                      <a:pt x="1426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4" name="Google Shape;864;p44"/>
              <p:cNvSpPr/>
              <p:nvPr/>
            </p:nvSpPr>
            <p:spPr>
              <a:xfrm rot="-572741">
                <a:off x="753579" y="4382593"/>
                <a:ext cx="229351" cy="229341"/>
              </a:xfrm>
              <a:custGeom>
                <a:avLst/>
                <a:gdLst/>
                <a:ahLst/>
                <a:cxnLst/>
                <a:rect l="l" t="t" r="r" b="b"/>
                <a:pathLst>
                  <a:path w="3885" h="3885" extrusionOk="0">
                    <a:moveTo>
                      <a:pt x="3162" y="1"/>
                    </a:moveTo>
                    <a:cubicBezTo>
                      <a:pt x="3029" y="1"/>
                      <a:pt x="2899" y="44"/>
                      <a:pt x="2801" y="142"/>
                    </a:cubicBezTo>
                    <a:cubicBezTo>
                      <a:pt x="1878" y="1082"/>
                      <a:pt x="955" y="2005"/>
                      <a:pt x="238" y="3098"/>
                    </a:cubicBezTo>
                    <a:cubicBezTo>
                      <a:pt x="1" y="3474"/>
                      <a:pt x="332" y="3884"/>
                      <a:pt x="703" y="3884"/>
                    </a:cubicBezTo>
                    <a:cubicBezTo>
                      <a:pt x="787" y="3884"/>
                      <a:pt x="873" y="3863"/>
                      <a:pt x="955" y="3816"/>
                    </a:cubicBezTo>
                    <a:cubicBezTo>
                      <a:pt x="1280" y="3645"/>
                      <a:pt x="1588" y="3440"/>
                      <a:pt x="1861" y="3218"/>
                    </a:cubicBezTo>
                    <a:cubicBezTo>
                      <a:pt x="1895" y="3183"/>
                      <a:pt x="1929" y="3132"/>
                      <a:pt x="1963" y="3081"/>
                    </a:cubicBezTo>
                    <a:cubicBezTo>
                      <a:pt x="2459" y="2739"/>
                      <a:pt x="2869" y="2295"/>
                      <a:pt x="3177" y="1782"/>
                    </a:cubicBezTo>
                    <a:cubicBezTo>
                      <a:pt x="3296" y="1731"/>
                      <a:pt x="3399" y="1629"/>
                      <a:pt x="3450" y="1492"/>
                    </a:cubicBezTo>
                    <a:cubicBezTo>
                      <a:pt x="3467" y="1407"/>
                      <a:pt x="3484" y="1321"/>
                      <a:pt x="3467" y="1236"/>
                    </a:cubicBezTo>
                    <a:cubicBezTo>
                      <a:pt x="3552" y="1048"/>
                      <a:pt x="3638" y="877"/>
                      <a:pt x="3723" y="689"/>
                    </a:cubicBezTo>
                    <a:cubicBezTo>
                      <a:pt x="3885" y="304"/>
                      <a:pt x="3514" y="1"/>
                      <a:pt x="3162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5" name="Google Shape;865;p44"/>
              <p:cNvSpPr/>
              <p:nvPr/>
            </p:nvSpPr>
            <p:spPr>
              <a:xfrm rot="-572741">
                <a:off x="261183" y="3953169"/>
                <a:ext cx="691122" cy="1015948"/>
              </a:xfrm>
              <a:custGeom>
                <a:avLst/>
                <a:gdLst/>
                <a:ahLst/>
                <a:cxnLst/>
                <a:rect l="l" t="t" r="r" b="b"/>
                <a:pathLst>
                  <a:path w="11707" h="17210" extrusionOk="0">
                    <a:moveTo>
                      <a:pt x="7971" y="601"/>
                    </a:moveTo>
                    <a:cubicBezTo>
                      <a:pt x="8633" y="601"/>
                      <a:pt x="9201" y="1037"/>
                      <a:pt x="9014" y="1974"/>
                    </a:cubicBezTo>
                    <a:cubicBezTo>
                      <a:pt x="8843" y="2828"/>
                      <a:pt x="7852" y="3529"/>
                      <a:pt x="7186" y="3990"/>
                    </a:cubicBezTo>
                    <a:cubicBezTo>
                      <a:pt x="7045" y="4130"/>
                      <a:pt x="7161" y="4356"/>
                      <a:pt x="7337" y="4356"/>
                    </a:cubicBezTo>
                    <a:cubicBezTo>
                      <a:pt x="7355" y="4356"/>
                      <a:pt x="7372" y="4354"/>
                      <a:pt x="7391" y="4349"/>
                    </a:cubicBezTo>
                    <a:cubicBezTo>
                      <a:pt x="7510" y="4281"/>
                      <a:pt x="7630" y="4195"/>
                      <a:pt x="7749" y="4127"/>
                    </a:cubicBezTo>
                    <a:cubicBezTo>
                      <a:pt x="8313" y="4503"/>
                      <a:pt x="8911" y="4657"/>
                      <a:pt x="9253" y="5306"/>
                    </a:cubicBezTo>
                    <a:cubicBezTo>
                      <a:pt x="9458" y="5750"/>
                      <a:pt x="9407" y="6280"/>
                      <a:pt x="9116" y="6673"/>
                    </a:cubicBezTo>
                    <a:cubicBezTo>
                      <a:pt x="8730" y="7222"/>
                      <a:pt x="8162" y="7418"/>
                      <a:pt x="7556" y="7418"/>
                    </a:cubicBezTo>
                    <a:cubicBezTo>
                      <a:pt x="6956" y="7418"/>
                      <a:pt x="6320" y="7227"/>
                      <a:pt x="5784" y="6997"/>
                    </a:cubicBezTo>
                    <a:lnTo>
                      <a:pt x="5802" y="6997"/>
                    </a:lnTo>
                    <a:cubicBezTo>
                      <a:pt x="5682" y="6656"/>
                      <a:pt x="5426" y="6399"/>
                      <a:pt x="5101" y="6297"/>
                    </a:cubicBezTo>
                    <a:cubicBezTo>
                      <a:pt x="5082" y="6287"/>
                      <a:pt x="5063" y="6283"/>
                      <a:pt x="5045" y="6283"/>
                    </a:cubicBezTo>
                    <a:cubicBezTo>
                      <a:pt x="4936" y="6283"/>
                      <a:pt x="4864" y="6443"/>
                      <a:pt x="4981" y="6502"/>
                    </a:cubicBezTo>
                    <a:cubicBezTo>
                      <a:pt x="5135" y="6570"/>
                      <a:pt x="5255" y="6690"/>
                      <a:pt x="5357" y="6809"/>
                    </a:cubicBezTo>
                    <a:cubicBezTo>
                      <a:pt x="5238" y="6844"/>
                      <a:pt x="5204" y="6980"/>
                      <a:pt x="5306" y="7049"/>
                    </a:cubicBezTo>
                    <a:cubicBezTo>
                      <a:pt x="5357" y="7083"/>
                      <a:pt x="5409" y="7117"/>
                      <a:pt x="5477" y="7168"/>
                    </a:cubicBezTo>
                    <a:cubicBezTo>
                      <a:pt x="5530" y="7960"/>
                      <a:pt x="4374" y="8968"/>
                      <a:pt x="3606" y="8968"/>
                    </a:cubicBezTo>
                    <a:cubicBezTo>
                      <a:pt x="3131" y="8968"/>
                      <a:pt x="2804" y="8584"/>
                      <a:pt x="2999" y="7527"/>
                    </a:cubicBezTo>
                    <a:cubicBezTo>
                      <a:pt x="3041" y="7390"/>
                      <a:pt x="2927" y="7263"/>
                      <a:pt x="2793" y="7263"/>
                    </a:cubicBezTo>
                    <a:cubicBezTo>
                      <a:pt x="2760" y="7263"/>
                      <a:pt x="2725" y="7271"/>
                      <a:pt x="2692" y="7288"/>
                    </a:cubicBezTo>
                    <a:cubicBezTo>
                      <a:pt x="2411" y="7426"/>
                      <a:pt x="2146" y="7490"/>
                      <a:pt x="1903" y="7490"/>
                    </a:cubicBezTo>
                    <a:cubicBezTo>
                      <a:pt x="1067" y="7490"/>
                      <a:pt x="497" y="6743"/>
                      <a:pt x="471" y="5750"/>
                    </a:cubicBezTo>
                    <a:cubicBezTo>
                      <a:pt x="440" y="4718"/>
                      <a:pt x="1021" y="4351"/>
                      <a:pt x="1730" y="4351"/>
                    </a:cubicBezTo>
                    <a:cubicBezTo>
                      <a:pt x="2219" y="4351"/>
                      <a:pt x="2769" y="4525"/>
                      <a:pt x="3222" y="4776"/>
                    </a:cubicBezTo>
                    <a:lnTo>
                      <a:pt x="3273" y="4793"/>
                    </a:lnTo>
                    <a:cubicBezTo>
                      <a:pt x="3299" y="4805"/>
                      <a:pt x="3324" y="4811"/>
                      <a:pt x="3348" y="4811"/>
                    </a:cubicBezTo>
                    <a:cubicBezTo>
                      <a:pt x="3526" y="4811"/>
                      <a:pt x="3625" y="4506"/>
                      <a:pt x="3444" y="4400"/>
                    </a:cubicBezTo>
                    <a:cubicBezTo>
                      <a:pt x="3375" y="4366"/>
                      <a:pt x="3307" y="4332"/>
                      <a:pt x="3222" y="4298"/>
                    </a:cubicBezTo>
                    <a:cubicBezTo>
                      <a:pt x="2213" y="3655"/>
                      <a:pt x="3176" y="1441"/>
                      <a:pt x="4306" y="1441"/>
                    </a:cubicBezTo>
                    <a:cubicBezTo>
                      <a:pt x="4708" y="1441"/>
                      <a:pt x="5131" y="1722"/>
                      <a:pt x="5494" y="2452"/>
                    </a:cubicBezTo>
                    <a:cubicBezTo>
                      <a:pt x="5529" y="2529"/>
                      <a:pt x="5589" y="2560"/>
                      <a:pt x="5652" y="2560"/>
                    </a:cubicBezTo>
                    <a:cubicBezTo>
                      <a:pt x="5745" y="2560"/>
                      <a:pt x="5846" y="2493"/>
                      <a:pt x="5887" y="2401"/>
                    </a:cubicBezTo>
                    <a:cubicBezTo>
                      <a:pt x="6092" y="1923"/>
                      <a:pt x="6382" y="1496"/>
                      <a:pt x="6758" y="1120"/>
                    </a:cubicBezTo>
                    <a:cubicBezTo>
                      <a:pt x="7085" y="780"/>
                      <a:pt x="7548" y="601"/>
                      <a:pt x="7971" y="601"/>
                    </a:cubicBezTo>
                    <a:close/>
                    <a:moveTo>
                      <a:pt x="10788" y="9374"/>
                    </a:moveTo>
                    <a:cubicBezTo>
                      <a:pt x="10993" y="9374"/>
                      <a:pt x="10599" y="10507"/>
                      <a:pt x="10534" y="10620"/>
                    </a:cubicBezTo>
                    <a:cubicBezTo>
                      <a:pt x="10244" y="10944"/>
                      <a:pt x="9902" y="11235"/>
                      <a:pt x="9543" y="11474"/>
                    </a:cubicBezTo>
                    <a:cubicBezTo>
                      <a:pt x="9270" y="11645"/>
                      <a:pt x="8980" y="11850"/>
                      <a:pt x="8672" y="12021"/>
                    </a:cubicBezTo>
                    <a:cubicBezTo>
                      <a:pt x="9065" y="10944"/>
                      <a:pt x="9697" y="9970"/>
                      <a:pt x="10739" y="9389"/>
                    </a:cubicBezTo>
                    <a:cubicBezTo>
                      <a:pt x="10759" y="9379"/>
                      <a:pt x="10775" y="9374"/>
                      <a:pt x="10788" y="9374"/>
                    </a:cubicBezTo>
                    <a:close/>
                    <a:moveTo>
                      <a:pt x="5163" y="10615"/>
                    </a:moveTo>
                    <a:cubicBezTo>
                      <a:pt x="5544" y="10615"/>
                      <a:pt x="6039" y="10764"/>
                      <a:pt x="6126" y="10808"/>
                    </a:cubicBezTo>
                    <a:cubicBezTo>
                      <a:pt x="6536" y="11064"/>
                      <a:pt x="6912" y="11354"/>
                      <a:pt x="7237" y="11696"/>
                    </a:cubicBezTo>
                    <a:cubicBezTo>
                      <a:pt x="7425" y="11867"/>
                      <a:pt x="7596" y="12055"/>
                      <a:pt x="7766" y="12243"/>
                    </a:cubicBezTo>
                    <a:cubicBezTo>
                      <a:pt x="7801" y="12328"/>
                      <a:pt x="7835" y="12397"/>
                      <a:pt x="7869" y="12482"/>
                    </a:cubicBezTo>
                    <a:cubicBezTo>
                      <a:pt x="7869" y="12550"/>
                      <a:pt x="7886" y="12602"/>
                      <a:pt x="7954" y="12653"/>
                    </a:cubicBezTo>
                    <a:cubicBezTo>
                      <a:pt x="7972" y="12687"/>
                      <a:pt x="7972" y="12704"/>
                      <a:pt x="7989" y="12738"/>
                    </a:cubicBezTo>
                    <a:cubicBezTo>
                      <a:pt x="7954" y="12875"/>
                      <a:pt x="7920" y="13029"/>
                      <a:pt x="7886" y="13165"/>
                    </a:cubicBezTo>
                    <a:cubicBezTo>
                      <a:pt x="6827" y="12738"/>
                      <a:pt x="5477" y="12226"/>
                      <a:pt x="4862" y="11269"/>
                    </a:cubicBezTo>
                    <a:cubicBezTo>
                      <a:pt x="4534" y="10756"/>
                      <a:pt x="4794" y="10615"/>
                      <a:pt x="5163" y="10615"/>
                    </a:cubicBezTo>
                    <a:close/>
                    <a:moveTo>
                      <a:pt x="8067" y="0"/>
                    </a:moveTo>
                    <a:cubicBezTo>
                      <a:pt x="7155" y="0"/>
                      <a:pt x="6168" y="1030"/>
                      <a:pt x="5682" y="1872"/>
                    </a:cubicBezTo>
                    <a:cubicBezTo>
                      <a:pt x="5288" y="1258"/>
                      <a:pt x="4829" y="1013"/>
                      <a:pt x="4381" y="1013"/>
                    </a:cubicBezTo>
                    <a:cubicBezTo>
                      <a:pt x="3156" y="1013"/>
                      <a:pt x="2007" y="2844"/>
                      <a:pt x="2470" y="4007"/>
                    </a:cubicBezTo>
                    <a:cubicBezTo>
                      <a:pt x="2227" y="3946"/>
                      <a:pt x="1986" y="3913"/>
                      <a:pt x="1755" y="3913"/>
                    </a:cubicBezTo>
                    <a:cubicBezTo>
                      <a:pt x="836" y="3913"/>
                      <a:pt x="84" y="4435"/>
                      <a:pt x="44" y="5733"/>
                    </a:cubicBezTo>
                    <a:cubicBezTo>
                      <a:pt x="0" y="7012"/>
                      <a:pt x="839" y="7880"/>
                      <a:pt x="1910" y="7880"/>
                    </a:cubicBezTo>
                    <a:cubicBezTo>
                      <a:pt x="2112" y="7880"/>
                      <a:pt x="2323" y="7849"/>
                      <a:pt x="2538" y="7783"/>
                    </a:cubicBezTo>
                    <a:lnTo>
                      <a:pt x="2538" y="7783"/>
                    </a:lnTo>
                    <a:cubicBezTo>
                      <a:pt x="2413" y="8930"/>
                      <a:pt x="2842" y="9352"/>
                      <a:pt x="3426" y="9352"/>
                    </a:cubicBezTo>
                    <a:cubicBezTo>
                      <a:pt x="4358" y="9352"/>
                      <a:pt x="5686" y="8280"/>
                      <a:pt x="5802" y="7356"/>
                    </a:cubicBezTo>
                    <a:cubicBezTo>
                      <a:pt x="5921" y="7425"/>
                      <a:pt x="6058" y="7476"/>
                      <a:pt x="6177" y="7527"/>
                    </a:cubicBezTo>
                    <a:cubicBezTo>
                      <a:pt x="6177" y="7544"/>
                      <a:pt x="6177" y="7578"/>
                      <a:pt x="6177" y="7612"/>
                    </a:cubicBezTo>
                    <a:cubicBezTo>
                      <a:pt x="6519" y="8877"/>
                      <a:pt x="6912" y="10124"/>
                      <a:pt x="7391" y="11337"/>
                    </a:cubicBezTo>
                    <a:cubicBezTo>
                      <a:pt x="6779" y="10702"/>
                      <a:pt x="6055" y="10148"/>
                      <a:pt x="5401" y="10148"/>
                    </a:cubicBezTo>
                    <a:cubicBezTo>
                      <a:pt x="5104" y="10148"/>
                      <a:pt x="4822" y="10262"/>
                      <a:pt x="4571" y="10534"/>
                    </a:cubicBezTo>
                    <a:cubicBezTo>
                      <a:pt x="3358" y="11850"/>
                      <a:pt x="7220" y="13336"/>
                      <a:pt x="7937" y="13644"/>
                    </a:cubicBezTo>
                    <a:cubicBezTo>
                      <a:pt x="7969" y="13662"/>
                      <a:pt x="8003" y="13671"/>
                      <a:pt x="8035" y="13671"/>
                    </a:cubicBezTo>
                    <a:cubicBezTo>
                      <a:pt x="8124" y="13671"/>
                      <a:pt x="8207" y="13607"/>
                      <a:pt x="8245" y="13507"/>
                    </a:cubicBezTo>
                    <a:lnTo>
                      <a:pt x="8279" y="13336"/>
                    </a:lnTo>
                    <a:cubicBezTo>
                      <a:pt x="9048" y="14823"/>
                      <a:pt x="10039" y="16173"/>
                      <a:pt x="11355" y="17181"/>
                    </a:cubicBezTo>
                    <a:cubicBezTo>
                      <a:pt x="11385" y="17201"/>
                      <a:pt x="11417" y="17210"/>
                      <a:pt x="11449" y="17210"/>
                    </a:cubicBezTo>
                    <a:cubicBezTo>
                      <a:pt x="11580" y="17210"/>
                      <a:pt x="11707" y="17062"/>
                      <a:pt x="11679" y="16924"/>
                    </a:cubicBezTo>
                    <a:cubicBezTo>
                      <a:pt x="11628" y="16685"/>
                      <a:pt x="11543" y="16463"/>
                      <a:pt x="11389" y="16258"/>
                    </a:cubicBezTo>
                    <a:cubicBezTo>
                      <a:pt x="11360" y="16200"/>
                      <a:pt x="11310" y="16176"/>
                      <a:pt x="11258" y="16176"/>
                    </a:cubicBezTo>
                    <a:cubicBezTo>
                      <a:pt x="11156" y="16176"/>
                      <a:pt x="11047" y="16270"/>
                      <a:pt x="11081" y="16395"/>
                    </a:cubicBezTo>
                    <a:cubicBezTo>
                      <a:pt x="11081" y="16395"/>
                      <a:pt x="11081" y="16395"/>
                      <a:pt x="11081" y="16412"/>
                    </a:cubicBezTo>
                    <a:cubicBezTo>
                      <a:pt x="10022" y="15438"/>
                      <a:pt x="9168" y="14259"/>
                      <a:pt x="8552" y="12960"/>
                    </a:cubicBezTo>
                    <a:cubicBezTo>
                      <a:pt x="8570" y="12926"/>
                      <a:pt x="8570" y="12892"/>
                      <a:pt x="8552" y="12875"/>
                    </a:cubicBezTo>
                    <a:cubicBezTo>
                      <a:pt x="8518" y="12807"/>
                      <a:pt x="8484" y="12755"/>
                      <a:pt x="8433" y="12687"/>
                    </a:cubicBezTo>
                    <a:cubicBezTo>
                      <a:pt x="8433" y="12670"/>
                      <a:pt x="8433" y="12653"/>
                      <a:pt x="8450" y="12619"/>
                    </a:cubicBezTo>
                    <a:cubicBezTo>
                      <a:pt x="9236" y="12362"/>
                      <a:pt x="10107" y="11611"/>
                      <a:pt x="10637" y="11115"/>
                    </a:cubicBezTo>
                    <a:cubicBezTo>
                      <a:pt x="11286" y="10517"/>
                      <a:pt x="11525" y="9748"/>
                      <a:pt x="11115" y="8962"/>
                    </a:cubicBezTo>
                    <a:cubicBezTo>
                      <a:pt x="11068" y="8891"/>
                      <a:pt x="10988" y="8853"/>
                      <a:pt x="10910" y="8853"/>
                    </a:cubicBezTo>
                    <a:cubicBezTo>
                      <a:pt x="10875" y="8853"/>
                      <a:pt x="10840" y="8861"/>
                      <a:pt x="10808" y="8877"/>
                    </a:cubicBezTo>
                    <a:cubicBezTo>
                      <a:pt x="9424" y="9492"/>
                      <a:pt x="8638" y="10756"/>
                      <a:pt x="8159" y="12140"/>
                    </a:cubicBezTo>
                    <a:cubicBezTo>
                      <a:pt x="7510" y="10654"/>
                      <a:pt x="7015" y="9082"/>
                      <a:pt x="6502" y="7630"/>
                    </a:cubicBezTo>
                    <a:lnTo>
                      <a:pt x="6502" y="7630"/>
                    </a:lnTo>
                    <a:cubicBezTo>
                      <a:pt x="6832" y="7728"/>
                      <a:pt x="7173" y="7782"/>
                      <a:pt x="7508" y="7782"/>
                    </a:cubicBezTo>
                    <a:cubicBezTo>
                      <a:pt x="8281" y="7782"/>
                      <a:pt x="9020" y="7491"/>
                      <a:pt x="9509" y="6775"/>
                    </a:cubicBezTo>
                    <a:cubicBezTo>
                      <a:pt x="10295" y="5630"/>
                      <a:pt x="9321" y="4161"/>
                      <a:pt x="8125" y="3819"/>
                    </a:cubicBezTo>
                    <a:cubicBezTo>
                      <a:pt x="9099" y="3033"/>
                      <a:pt x="9919" y="1872"/>
                      <a:pt x="9185" y="710"/>
                    </a:cubicBezTo>
                    <a:cubicBezTo>
                      <a:pt x="8860" y="202"/>
                      <a:pt x="8471" y="0"/>
                      <a:pt x="8067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866" name="Google Shape;866;p44"/>
            <p:cNvSpPr/>
            <p:nvPr/>
          </p:nvSpPr>
          <p:spPr>
            <a:xfrm rot="-321182">
              <a:off x="453297" y="4166216"/>
              <a:ext cx="153609" cy="146814"/>
            </a:xfrm>
            <a:custGeom>
              <a:avLst/>
              <a:gdLst/>
              <a:ahLst/>
              <a:cxnLst/>
              <a:rect l="l" t="t" r="r" b="b"/>
              <a:pathLst>
                <a:path w="2602" h="2487" extrusionOk="0">
                  <a:moveTo>
                    <a:pt x="1653" y="602"/>
                  </a:moveTo>
                  <a:cubicBezTo>
                    <a:pt x="1747" y="602"/>
                    <a:pt x="1841" y="614"/>
                    <a:pt x="1935" y="640"/>
                  </a:cubicBezTo>
                  <a:cubicBezTo>
                    <a:pt x="1949" y="645"/>
                    <a:pt x="1962" y="647"/>
                    <a:pt x="1973" y="647"/>
                  </a:cubicBezTo>
                  <a:cubicBezTo>
                    <a:pt x="2004" y="647"/>
                    <a:pt x="2025" y="631"/>
                    <a:pt x="2038" y="606"/>
                  </a:cubicBezTo>
                  <a:lnTo>
                    <a:pt x="2072" y="657"/>
                  </a:lnTo>
                  <a:cubicBezTo>
                    <a:pt x="2157" y="1101"/>
                    <a:pt x="2021" y="1546"/>
                    <a:pt x="1730" y="1870"/>
                  </a:cubicBezTo>
                  <a:cubicBezTo>
                    <a:pt x="1586" y="2014"/>
                    <a:pt x="1328" y="2101"/>
                    <a:pt x="1084" y="2101"/>
                  </a:cubicBezTo>
                  <a:cubicBezTo>
                    <a:pt x="777" y="2101"/>
                    <a:pt x="492" y="1964"/>
                    <a:pt x="483" y="1631"/>
                  </a:cubicBezTo>
                  <a:cubicBezTo>
                    <a:pt x="483" y="1221"/>
                    <a:pt x="825" y="879"/>
                    <a:pt x="1201" y="708"/>
                  </a:cubicBezTo>
                  <a:cubicBezTo>
                    <a:pt x="1235" y="708"/>
                    <a:pt x="1269" y="708"/>
                    <a:pt x="1303" y="691"/>
                  </a:cubicBezTo>
                  <a:cubicBezTo>
                    <a:pt x="1320" y="674"/>
                    <a:pt x="1354" y="657"/>
                    <a:pt x="1371" y="640"/>
                  </a:cubicBezTo>
                  <a:cubicBezTo>
                    <a:pt x="1465" y="614"/>
                    <a:pt x="1559" y="602"/>
                    <a:pt x="1653" y="602"/>
                  </a:cubicBezTo>
                  <a:close/>
                  <a:moveTo>
                    <a:pt x="1820" y="0"/>
                  </a:moveTo>
                  <a:cubicBezTo>
                    <a:pt x="1569" y="0"/>
                    <a:pt x="1302" y="131"/>
                    <a:pt x="1132" y="367"/>
                  </a:cubicBezTo>
                  <a:cubicBezTo>
                    <a:pt x="620" y="555"/>
                    <a:pt x="244" y="982"/>
                    <a:pt x="107" y="1511"/>
                  </a:cubicBezTo>
                  <a:cubicBezTo>
                    <a:pt x="0" y="2163"/>
                    <a:pt x="576" y="2486"/>
                    <a:pt x="1144" y="2486"/>
                  </a:cubicBezTo>
                  <a:cubicBezTo>
                    <a:pt x="1395" y="2486"/>
                    <a:pt x="1644" y="2423"/>
                    <a:pt x="1833" y="2297"/>
                  </a:cubicBezTo>
                  <a:cubicBezTo>
                    <a:pt x="2380" y="1939"/>
                    <a:pt x="2602" y="1135"/>
                    <a:pt x="2448" y="520"/>
                  </a:cubicBezTo>
                  <a:cubicBezTo>
                    <a:pt x="2358" y="161"/>
                    <a:pt x="2098" y="0"/>
                    <a:pt x="182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67" name="Google Shape;867;p44"/>
          <p:cNvGrpSpPr/>
          <p:nvPr/>
        </p:nvGrpSpPr>
        <p:grpSpPr>
          <a:xfrm rot="1796398">
            <a:off x="6704792" y="2471486"/>
            <a:ext cx="1777647" cy="2473161"/>
            <a:chOff x="1154976" y="632775"/>
            <a:chExt cx="2502430" cy="3877954"/>
          </a:xfrm>
        </p:grpSpPr>
        <p:sp>
          <p:nvSpPr>
            <p:cNvPr id="868" name="Google Shape;868;p44"/>
            <p:cNvSpPr/>
            <p:nvPr/>
          </p:nvSpPr>
          <p:spPr>
            <a:xfrm rot="5400000">
              <a:off x="467214" y="1320537"/>
              <a:ext cx="3877954" cy="2502430"/>
            </a:xfrm>
            <a:custGeom>
              <a:avLst/>
              <a:gdLst/>
              <a:ahLst/>
              <a:cxnLst/>
              <a:rect l="l" t="t" r="r" b="b"/>
              <a:pathLst>
                <a:path w="40991" h="56266" extrusionOk="0">
                  <a:moveTo>
                    <a:pt x="40922" y="0"/>
                  </a:moveTo>
                  <a:lnTo>
                    <a:pt x="1" y="52"/>
                  </a:lnTo>
                  <a:lnTo>
                    <a:pt x="69" y="56265"/>
                  </a:lnTo>
                  <a:lnTo>
                    <a:pt x="40990" y="56214"/>
                  </a:lnTo>
                  <a:lnTo>
                    <a:pt x="40922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chemeClr val="dk2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9" name="Google Shape;869;p44"/>
            <p:cNvSpPr/>
            <p:nvPr/>
          </p:nvSpPr>
          <p:spPr>
            <a:xfrm rot="5400000">
              <a:off x="623338" y="1471580"/>
              <a:ext cx="3565807" cy="2200423"/>
            </a:xfrm>
            <a:custGeom>
              <a:avLst/>
              <a:gdLst/>
              <a:ahLst/>
              <a:cxnLst/>
              <a:rect l="l" t="t" r="r" b="b"/>
              <a:pathLst>
                <a:path w="40991" h="56266" extrusionOk="0">
                  <a:moveTo>
                    <a:pt x="40922" y="0"/>
                  </a:moveTo>
                  <a:lnTo>
                    <a:pt x="1" y="52"/>
                  </a:lnTo>
                  <a:lnTo>
                    <a:pt x="69" y="56265"/>
                  </a:lnTo>
                  <a:lnTo>
                    <a:pt x="40990" y="56214"/>
                  </a:lnTo>
                  <a:lnTo>
                    <a:pt x="40922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" name="مربع نص 5">
            <a:extLst>
              <a:ext uri="{FF2B5EF4-FFF2-40B4-BE49-F238E27FC236}">
                <a16:creationId xmlns:a16="http://schemas.microsoft.com/office/drawing/2014/main" id="{3261AF4E-F424-48CF-8312-F79342C277FA}"/>
              </a:ext>
            </a:extLst>
          </p:cNvPr>
          <p:cNvSpPr txBox="1"/>
          <p:nvPr/>
        </p:nvSpPr>
        <p:spPr>
          <a:xfrm rot="2601577">
            <a:off x="6563893" y="1175002"/>
            <a:ext cx="15742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000" b="1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الوحدة الثالثة </a:t>
            </a:r>
            <a:endParaRPr lang="en-US" sz="2000" b="1" dirty="0"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sp>
        <p:nvSpPr>
          <p:cNvPr id="7" name="مربع نص 6">
            <a:extLst>
              <a:ext uri="{FF2B5EF4-FFF2-40B4-BE49-F238E27FC236}">
                <a16:creationId xmlns:a16="http://schemas.microsoft.com/office/drawing/2014/main" id="{E576BF27-F11D-469B-AC4E-3424C57379B0}"/>
              </a:ext>
            </a:extLst>
          </p:cNvPr>
          <p:cNvSpPr txBox="1"/>
          <p:nvPr/>
        </p:nvSpPr>
        <p:spPr>
          <a:xfrm rot="17935599">
            <a:off x="6396157" y="3118037"/>
            <a:ext cx="228146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4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ترتيب </a:t>
            </a:r>
          </a:p>
          <a:p>
            <a:pPr algn="ctr"/>
            <a:r>
              <a:rPr lang="ar-OM" sz="24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الأعداد العشرية </a:t>
            </a:r>
          </a:p>
          <a:p>
            <a:pPr algn="ctr"/>
            <a:r>
              <a:rPr lang="ar-OM" sz="24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والكسور العشرية</a:t>
            </a:r>
            <a:endParaRPr lang="en-US" sz="24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مربع نص 7">
            <a:extLst>
              <a:ext uri="{FF2B5EF4-FFF2-40B4-BE49-F238E27FC236}">
                <a16:creationId xmlns:a16="http://schemas.microsoft.com/office/drawing/2014/main" id="{A8080152-D9BB-489E-A29C-154AFFE0C054}"/>
              </a:ext>
            </a:extLst>
          </p:cNvPr>
          <p:cNvSpPr txBox="1"/>
          <p:nvPr/>
        </p:nvSpPr>
        <p:spPr>
          <a:xfrm>
            <a:off x="1494976" y="1544382"/>
            <a:ext cx="5976604" cy="1323439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ar-OM" sz="40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PT Bold Heading" panose="02010400000000000000" pitchFamily="2" charset="-78"/>
              </a:rPr>
              <a:t>ترتيب الأعداد العشرية والكسور العشرية</a:t>
            </a:r>
            <a:endParaRPr lang="en-US" sz="40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PT Bold Heading" panose="02010400000000000000" pitchFamily="2" charset="-78"/>
            </a:endParaRPr>
          </a:p>
        </p:txBody>
      </p:sp>
      <p:sp>
        <p:nvSpPr>
          <p:cNvPr id="10" name="مربع نص 9">
            <a:extLst>
              <a:ext uri="{FF2B5EF4-FFF2-40B4-BE49-F238E27FC236}">
                <a16:creationId xmlns:a16="http://schemas.microsoft.com/office/drawing/2014/main" id="{D1D70BEE-7FA3-4DB2-9C28-9CBB73574FE1}"/>
              </a:ext>
            </a:extLst>
          </p:cNvPr>
          <p:cNvSpPr txBox="1"/>
          <p:nvPr/>
        </p:nvSpPr>
        <p:spPr>
          <a:xfrm>
            <a:off x="3064978" y="3523472"/>
            <a:ext cx="29373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000" b="1" dirty="0">
                <a:solidFill>
                  <a:srgbClr val="F78B9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anose="02000000000000000000" pitchFamily="2" charset="-78"/>
                <a:cs typeface="Sakkal Majalla" panose="02000000000000000000" pitchFamily="2" charset="-78"/>
              </a:rPr>
              <a:t>إعداد الأستاذة / فائزة أحمد آل سنان</a:t>
            </a:r>
            <a:endParaRPr lang="en-US" sz="2000" b="1" dirty="0">
              <a:solidFill>
                <a:srgbClr val="F78B9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grpSp>
        <p:nvGrpSpPr>
          <p:cNvPr id="846" name="Google Shape;846;p44"/>
          <p:cNvGrpSpPr/>
          <p:nvPr/>
        </p:nvGrpSpPr>
        <p:grpSpPr>
          <a:xfrm rot="-901627">
            <a:off x="695119" y="2323500"/>
            <a:ext cx="2089472" cy="2454502"/>
            <a:chOff x="1154976" y="632775"/>
            <a:chExt cx="2502430" cy="3877954"/>
          </a:xfrm>
        </p:grpSpPr>
        <p:sp>
          <p:nvSpPr>
            <p:cNvPr id="847" name="Google Shape;847;p44"/>
            <p:cNvSpPr/>
            <p:nvPr/>
          </p:nvSpPr>
          <p:spPr>
            <a:xfrm rot="5400000">
              <a:off x="467214" y="1320537"/>
              <a:ext cx="3877954" cy="2502430"/>
            </a:xfrm>
            <a:custGeom>
              <a:avLst/>
              <a:gdLst/>
              <a:ahLst/>
              <a:cxnLst/>
              <a:rect l="l" t="t" r="r" b="b"/>
              <a:pathLst>
                <a:path w="40991" h="56266" extrusionOk="0">
                  <a:moveTo>
                    <a:pt x="40922" y="0"/>
                  </a:moveTo>
                  <a:lnTo>
                    <a:pt x="1" y="52"/>
                  </a:lnTo>
                  <a:lnTo>
                    <a:pt x="69" y="56265"/>
                  </a:lnTo>
                  <a:lnTo>
                    <a:pt x="40990" y="56214"/>
                  </a:lnTo>
                  <a:lnTo>
                    <a:pt x="40922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chemeClr val="dk2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8" name="Google Shape;848;p44"/>
            <p:cNvSpPr/>
            <p:nvPr/>
          </p:nvSpPr>
          <p:spPr>
            <a:xfrm rot="5400000">
              <a:off x="623338" y="1471580"/>
              <a:ext cx="3565807" cy="2200423"/>
            </a:xfrm>
            <a:custGeom>
              <a:avLst/>
              <a:gdLst/>
              <a:ahLst/>
              <a:cxnLst/>
              <a:rect l="l" t="t" r="r" b="b"/>
              <a:pathLst>
                <a:path w="40991" h="56266" extrusionOk="0">
                  <a:moveTo>
                    <a:pt x="40922" y="0"/>
                  </a:moveTo>
                  <a:lnTo>
                    <a:pt x="1" y="52"/>
                  </a:lnTo>
                  <a:lnTo>
                    <a:pt x="69" y="56265"/>
                  </a:lnTo>
                  <a:lnTo>
                    <a:pt x="40990" y="56214"/>
                  </a:lnTo>
                  <a:lnTo>
                    <a:pt x="40922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31" name="صورة 30">
            <a:extLst>
              <a:ext uri="{FF2B5EF4-FFF2-40B4-BE49-F238E27FC236}">
                <a16:creationId xmlns:a16="http://schemas.microsoft.com/office/drawing/2014/main" id="{B123DEA9-848A-40AB-BBF9-D5D8B8DD0DE3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20657921">
            <a:off x="697857" y="2613625"/>
            <a:ext cx="1918837" cy="1918837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83" name="Google Shape;883;p46"/>
          <p:cNvGrpSpPr/>
          <p:nvPr/>
        </p:nvGrpSpPr>
        <p:grpSpPr>
          <a:xfrm rot="16200000">
            <a:off x="1792656" y="1329904"/>
            <a:ext cx="2219094" cy="3339593"/>
            <a:chOff x="1154976" y="632775"/>
            <a:chExt cx="2502430" cy="3877954"/>
          </a:xfrm>
        </p:grpSpPr>
        <p:sp>
          <p:nvSpPr>
            <p:cNvPr id="884" name="Google Shape;884;p46"/>
            <p:cNvSpPr/>
            <p:nvPr/>
          </p:nvSpPr>
          <p:spPr>
            <a:xfrm rot="5400000">
              <a:off x="467214" y="1320537"/>
              <a:ext cx="3877954" cy="2502430"/>
            </a:xfrm>
            <a:custGeom>
              <a:avLst/>
              <a:gdLst/>
              <a:ahLst/>
              <a:cxnLst/>
              <a:rect l="l" t="t" r="r" b="b"/>
              <a:pathLst>
                <a:path w="40991" h="56266" extrusionOk="0">
                  <a:moveTo>
                    <a:pt x="40922" y="0"/>
                  </a:moveTo>
                  <a:lnTo>
                    <a:pt x="1" y="52"/>
                  </a:lnTo>
                  <a:lnTo>
                    <a:pt x="69" y="56265"/>
                  </a:lnTo>
                  <a:lnTo>
                    <a:pt x="40990" y="56214"/>
                  </a:lnTo>
                  <a:lnTo>
                    <a:pt x="40922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chemeClr val="dk2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5" name="Google Shape;885;p46"/>
            <p:cNvSpPr/>
            <p:nvPr/>
          </p:nvSpPr>
          <p:spPr>
            <a:xfrm rot="5400000">
              <a:off x="623338" y="1471580"/>
              <a:ext cx="3565807" cy="2200423"/>
            </a:xfrm>
            <a:custGeom>
              <a:avLst/>
              <a:gdLst/>
              <a:ahLst/>
              <a:cxnLst/>
              <a:rect l="l" t="t" r="r" b="b"/>
              <a:pathLst>
                <a:path w="40991" h="56266" extrusionOk="0">
                  <a:moveTo>
                    <a:pt x="40922" y="0"/>
                  </a:moveTo>
                  <a:lnTo>
                    <a:pt x="1" y="52"/>
                  </a:lnTo>
                  <a:lnTo>
                    <a:pt x="69" y="56265"/>
                  </a:lnTo>
                  <a:lnTo>
                    <a:pt x="40990" y="56214"/>
                  </a:lnTo>
                  <a:lnTo>
                    <a:pt x="4092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86" name="Google Shape;886;p46"/>
          <p:cNvGrpSpPr/>
          <p:nvPr/>
        </p:nvGrpSpPr>
        <p:grpSpPr>
          <a:xfrm rot="5400000">
            <a:off x="5201457" y="1356424"/>
            <a:ext cx="2217747" cy="3320301"/>
            <a:chOff x="1154976" y="632775"/>
            <a:chExt cx="2502430" cy="3877954"/>
          </a:xfrm>
        </p:grpSpPr>
        <p:sp>
          <p:nvSpPr>
            <p:cNvPr id="887" name="Google Shape;887;p46"/>
            <p:cNvSpPr/>
            <p:nvPr/>
          </p:nvSpPr>
          <p:spPr>
            <a:xfrm rot="5400000">
              <a:off x="467214" y="1320537"/>
              <a:ext cx="3877954" cy="2502430"/>
            </a:xfrm>
            <a:custGeom>
              <a:avLst/>
              <a:gdLst/>
              <a:ahLst/>
              <a:cxnLst/>
              <a:rect l="l" t="t" r="r" b="b"/>
              <a:pathLst>
                <a:path w="40991" h="56266" extrusionOk="0">
                  <a:moveTo>
                    <a:pt x="40922" y="0"/>
                  </a:moveTo>
                  <a:lnTo>
                    <a:pt x="1" y="52"/>
                  </a:lnTo>
                  <a:lnTo>
                    <a:pt x="69" y="56265"/>
                  </a:lnTo>
                  <a:lnTo>
                    <a:pt x="40990" y="56214"/>
                  </a:lnTo>
                  <a:lnTo>
                    <a:pt x="40922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chemeClr val="dk2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8" name="Google Shape;888;p46"/>
            <p:cNvSpPr/>
            <p:nvPr/>
          </p:nvSpPr>
          <p:spPr>
            <a:xfrm rot="5400000">
              <a:off x="623338" y="1471580"/>
              <a:ext cx="3565807" cy="2200423"/>
            </a:xfrm>
            <a:custGeom>
              <a:avLst/>
              <a:gdLst/>
              <a:ahLst/>
              <a:cxnLst/>
              <a:rect l="l" t="t" r="r" b="b"/>
              <a:pathLst>
                <a:path w="40991" h="56266" extrusionOk="0">
                  <a:moveTo>
                    <a:pt x="40922" y="0"/>
                  </a:moveTo>
                  <a:lnTo>
                    <a:pt x="1" y="52"/>
                  </a:lnTo>
                  <a:lnTo>
                    <a:pt x="69" y="56265"/>
                  </a:lnTo>
                  <a:lnTo>
                    <a:pt x="40990" y="56214"/>
                  </a:lnTo>
                  <a:lnTo>
                    <a:pt x="40922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893" name="Google Shape;893;p46"/>
          <p:cNvSpPr/>
          <p:nvPr/>
        </p:nvSpPr>
        <p:spPr>
          <a:xfrm>
            <a:off x="2357275" y="537873"/>
            <a:ext cx="4429454" cy="480010"/>
          </a:xfrm>
          <a:custGeom>
            <a:avLst/>
            <a:gdLst/>
            <a:ahLst/>
            <a:cxnLst/>
            <a:rect l="l" t="t" r="r" b="b"/>
            <a:pathLst>
              <a:path w="39861" h="14798" extrusionOk="0">
                <a:moveTo>
                  <a:pt x="6936" y="69"/>
                </a:moveTo>
                <a:cubicBezTo>
                  <a:pt x="6915" y="69"/>
                  <a:pt x="6895" y="70"/>
                  <a:pt x="6877" y="71"/>
                </a:cubicBezTo>
                <a:lnTo>
                  <a:pt x="6877" y="71"/>
                </a:lnTo>
                <a:cubicBezTo>
                  <a:pt x="6893" y="71"/>
                  <a:pt x="6913" y="70"/>
                  <a:pt x="6936" y="69"/>
                </a:cubicBezTo>
                <a:close/>
                <a:moveTo>
                  <a:pt x="20263" y="411"/>
                </a:moveTo>
                <a:cubicBezTo>
                  <a:pt x="20297" y="428"/>
                  <a:pt x="20263" y="445"/>
                  <a:pt x="20177" y="445"/>
                </a:cubicBezTo>
                <a:cubicBezTo>
                  <a:pt x="20229" y="428"/>
                  <a:pt x="20041" y="428"/>
                  <a:pt x="19921" y="411"/>
                </a:cubicBezTo>
                <a:close/>
                <a:moveTo>
                  <a:pt x="36431" y="851"/>
                </a:moveTo>
                <a:cubicBezTo>
                  <a:pt x="36441" y="852"/>
                  <a:pt x="36451" y="854"/>
                  <a:pt x="36461" y="855"/>
                </a:cubicBezTo>
                <a:cubicBezTo>
                  <a:pt x="36450" y="853"/>
                  <a:pt x="36440" y="852"/>
                  <a:pt x="36431" y="851"/>
                </a:cubicBezTo>
                <a:close/>
                <a:moveTo>
                  <a:pt x="27217" y="1026"/>
                </a:moveTo>
                <a:cubicBezTo>
                  <a:pt x="27217" y="1039"/>
                  <a:pt x="27226" y="1042"/>
                  <a:pt x="27238" y="1043"/>
                </a:cubicBezTo>
                <a:lnTo>
                  <a:pt x="27238" y="1043"/>
                </a:lnTo>
                <a:cubicBezTo>
                  <a:pt x="27232" y="1037"/>
                  <a:pt x="27225" y="1031"/>
                  <a:pt x="27217" y="1026"/>
                </a:cubicBezTo>
                <a:close/>
                <a:moveTo>
                  <a:pt x="39725" y="2147"/>
                </a:moveTo>
                <a:cubicBezTo>
                  <a:pt x="39724" y="2149"/>
                  <a:pt x="39724" y="2151"/>
                  <a:pt x="39724" y="2154"/>
                </a:cubicBezTo>
                <a:lnTo>
                  <a:pt x="39725" y="2147"/>
                </a:lnTo>
                <a:close/>
                <a:moveTo>
                  <a:pt x="39656" y="3504"/>
                </a:moveTo>
                <a:lnTo>
                  <a:pt x="39707" y="3811"/>
                </a:lnTo>
                <a:cubicBezTo>
                  <a:pt x="39693" y="3853"/>
                  <a:pt x="39679" y="3884"/>
                  <a:pt x="39655" y="3884"/>
                </a:cubicBezTo>
                <a:cubicBezTo>
                  <a:pt x="39650" y="3884"/>
                  <a:pt x="39645" y="3883"/>
                  <a:pt x="39639" y="3879"/>
                </a:cubicBezTo>
                <a:lnTo>
                  <a:pt x="39656" y="3504"/>
                </a:lnTo>
                <a:close/>
                <a:moveTo>
                  <a:pt x="221" y="5212"/>
                </a:moveTo>
                <a:lnTo>
                  <a:pt x="221" y="5246"/>
                </a:lnTo>
                <a:cubicBezTo>
                  <a:pt x="221" y="5247"/>
                  <a:pt x="222" y="5247"/>
                  <a:pt x="223" y="5247"/>
                </a:cubicBezTo>
                <a:lnTo>
                  <a:pt x="223" y="5247"/>
                </a:lnTo>
                <a:cubicBezTo>
                  <a:pt x="222" y="5236"/>
                  <a:pt x="221" y="5224"/>
                  <a:pt x="221" y="5212"/>
                </a:cubicBezTo>
                <a:close/>
                <a:moveTo>
                  <a:pt x="39604" y="5656"/>
                </a:moveTo>
                <a:cubicBezTo>
                  <a:pt x="39639" y="5725"/>
                  <a:pt x="39656" y="5793"/>
                  <a:pt x="39656" y="5861"/>
                </a:cubicBezTo>
                <a:lnTo>
                  <a:pt x="39604" y="5981"/>
                </a:lnTo>
                <a:lnTo>
                  <a:pt x="39604" y="5656"/>
                </a:lnTo>
                <a:close/>
                <a:moveTo>
                  <a:pt x="11288" y="13594"/>
                </a:moveTo>
                <a:lnTo>
                  <a:pt x="11288" y="13594"/>
                </a:lnTo>
                <a:cubicBezTo>
                  <a:pt x="11266" y="13596"/>
                  <a:pt x="11245" y="13599"/>
                  <a:pt x="11224" y="13602"/>
                </a:cubicBezTo>
                <a:cubicBezTo>
                  <a:pt x="11240" y="13602"/>
                  <a:pt x="11266" y="13598"/>
                  <a:pt x="11288" y="13594"/>
                </a:cubicBezTo>
                <a:close/>
                <a:moveTo>
                  <a:pt x="39126" y="13482"/>
                </a:moveTo>
                <a:cubicBezTo>
                  <a:pt x="39143" y="13499"/>
                  <a:pt x="39160" y="13567"/>
                  <a:pt x="39160" y="13738"/>
                </a:cubicBezTo>
                <a:cubicBezTo>
                  <a:pt x="39152" y="13747"/>
                  <a:pt x="39139" y="13751"/>
                  <a:pt x="39126" y="13751"/>
                </a:cubicBezTo>
                <a:cubicBezTo>
                  <a:pt x="39113" y="13751"/>
                  <a:pt x="39100" y="13747"/>
                  <a:pt x="39092" y="13738"/>
                </a:cubicBezTo>
                <a:lnTo>
                  <a:pt x="39126" y="13482"/>
                </a:lnTo>
                <a:close/>
                <a:moveTo>
                  <a:pt x="5432" y="1"/>
                </a:moveTo>
                <a:lnTo>
                  <a:pt x="5432" y="1"/>
                </a:lnTo>
                <a:cubicBezTo>
                  <a:pt x="5073" y="18"/>
                  <a:pt x="4731" y="35"/>
                  <a:pt x="4373" y="69"/>
                </a:cubicBezTo>
                <a:cubicBezTo>
                  <a:pt x="3997" y="121"/>
                  <a:pt x="3638" y="172"/>
                  <a:pt x="3262" y="223"/>
                </a:cubicBezTo>
                <a:cubicBezTo>
                  <a:pt x="3283" y="222"/>
                  <a:pt x="3302" y="221"/>
                  <a:pt x="3319" y="221"/>
                </a:cubicBezTo>
                <a:cubicBezTo>
                  <a:pt x="3527" y="221"/>
                  <a:pt x="3467" y="311"/>
                  <a:pt x="3262" y="343"/>
                </a:cubicBezTo>
                <a:lnTo>
                  <a:pt x="3177" y="274"/>
                </a:lnTo>
                <a:lnTo>
                  <a:pt x="3177" y="274"/>
                </a:lnTo>
                <a:cubicBezTo>
                  <a:pt x="3040" y="343"/>
                  <a:pt x="3399" y="274"/>
                  <a:pt x="3125" y="377"/>
                </a:cubicBezTo>
                <a:cubicBezTo>
                  <a:pt x="3101" y="378"/>
                  <a:pt x="3079" y="379"/>
                  <a:pt x="3060" y="379"/>
                </a:cubicBezTo>
                <a:cubicBezTo>
                  <a:pt x="2865" y="379"/>
                  <a:pt x="2934" y="305"/>
                  <a:pt x="3074" y="274"/>
                </a:cubicBezTo>
                <a:lnTo>
                  <a:pt x="3074" y="274"/>
                </a:lnTo>
                <a:lnTo>
                  <a:pt x="2749" y="343"/>
                </a:lnTo>
                <a:cubicBezTo>
                  <a:pt x="2732" y="308"/>
                  <a:pt x="2801" y="291"/>
                  <a:pt x="2818" y="257"/>
                </a:cubicBezTo>
                <a:lnTo>
                  <a:pt x="2818" y="257"/>
                </a:lnTo>
                <a:cubicBezTo>
                  <a:pt x="2770" y="285"/>
                  <a:pt x="2670" y="287"/>
                  <a:pt x="2556" y="287"/>
                </a:cubicBezTo>
                <a:cubicBezTo>
                  <a:pt x="2527" y="287"/>
                  <a:pt x="2497" y="287"/>
                  <a:pt x="2468" y="287"/>
                </a:cubicBezTo>
                <a:cubicBezTo>
                  <a:pt x="2318" y="287"/>
                  <a:pt x="2160" y="291"/>
                  <a:pt x="2066" y="343"/>
                </a:cubicBezTo>
                <a:lnTo>
                  <a:pt x="2049" y="326"/>
                </a:lnTo>
                <a:lnTo>
                  <a:pt x="1195" y="326"/>
                </a:lnTo>
                <a:cubicBezTo>
                  <a:pt x="1109" y="326"/>
                  <a:pt x="973" y="291"/>
                  <a:pt x="870" y="274"/>
                </a:cubicBezTo>
                <a:lnTo>
                  <a:pt x="511" y="240"/>
                </a:lnTo>
                <a:cubicBezTo>
                  <a:pt x="506" y="238"/>
                  <a:pt x="503" y="237"/>
                  <a:pt x="500" y="237"/>
                </a:cubicBezTo>
                <a:cubicBezTo>
                  <a:pt x="481" y="237"/>
                  <a:pt x="492" y="277"/>
                  <a:pt x="477" y="291"/>
                </a:cubicBezTo>
                <a:lnTo>
                  <a:pt x="477" y="377"/>
                </a:lnTo>
                <a:cubicBezTo>
                  <a:pt x="477" y="445"/>
                  <a:pt x="477" y="514"/>
                  <a:pt x="460" y="565"/>
                </a:cubicBezTo>
                <a:cubicBezTo>
                  <a:pt x="460" y="701"/>
                  <a:pt x="443" y="821"/>
                  <a:pt x="426" y="958"/>
                </a:cubicBezTo>
                <a:cubicBezTo>
                  <a:pt x="494" y="992"/>
                  <a:pt x="460" y="1214"/>
                  <a:pt x="494" y="1385"/>
                </a:cubicBezTo>
                <a:cubicBezTo>
                  <a:pt x="426" y="1829"/>
                  <a:pt x="340" y="2325"/>
                  <a:pt x="289" y="2854"/>
                </a:cubicBezTo>
                <a:cubicBezTo>
                  <a:pt x="289" y="3059"/>
                  <a:pt x="303" y="3083"/>
                  <a:pt x="321" y="3083"/>
                </a:cubicBezTo>
                <a:cubicBezTo>
                  <a:pt x="327" y="3083"/>
                  <a:pt x="333" y="3081"/>
                  <a:pt x="338" y="3081"/>
                </a:cubicBezTo>
                <a:cubicBezTo>
                  <a:pt x="351" y="3081"/>
                  <a:pt x="364" y="3090"/>
                  <a:pt x="374" y="3145"/>
                </a:cubicBezTo>
                <a:cubicBezTo>
                  <a:pt x="320" y="3158"/>
                  <a:pt x="288" y="3503"/>
                  <a:pt x="268" y="3503"/>
                </a:cubicBezTo>
                <a:cubicBezTo>
                  <a:pt x="263" y="3503"/>
                  <a:pt x="258" y="3479"/>
                  <a:pt x="255" y="3418"/>
                </a:cubicBezTo>
                <a:cubicBezTo>
                  <a:pt x="221" y="4067"/>
                  <a:pt x="204" y="4255"/>
                  <a:pt x="221" y="5076"/>
                </a:cubicBezTo>
                <a:cubicBezTo>
                  <a:pt x="249" y="5006"/>
                  <a:pt x="265" y="4925"/>
                  <a:pt x="279" y="4925"/>
                </a:cubicBezTo>
                <a:cubicBezTo>
                  <a:pt x="283" y="4925"/>
                  <a:pt x="286" y="4929"/>
                  <a:pt x="289" y="4939"/>
                </a:cubicBezTo>
                <a:cubicBezTo>
                  <a:pt x="289" y="5070"/>
                  <a:pt x="242" y="5247"/>
                  <a:pt x="223" y="5247"/>
                </a:cubicBezTo>
                <a:cubicBezTo>
                  <a:pt x="223" y="5247"/>
                  <a:pt x="223" y="5247"/>
                  <a:pt x="223" y="5247"/>
                </a:cubicBezTo>
                <a:lnTo>
                  <a:pt x="223" y="5247"/>
                </a:lnTo>
                <a:cubicBezTo>
                  <a:pt x="265" y="6165"/>
                  <a:pt x="0" y="7340"/>
                  <a:pt x="135" y="8049"/>
                </a:cubicBezTo>
                <a:lnTo>
                  <a:pt x="135" y="8014"/>
                </a:lnTo>
                <a:lnTo>
                  <a:pt x="204" y="8766"/>
                </a:lnTo>
                <a:cubicBezTo>
                  <a:pt x="204" y="8858"/>
                  <a:pt x="200" y="8890"/>
                  <a:pt x="195" y="8890"/>
                </a:cubicBezTo>
                <a:cubicBezTo>
                  <a:pt x="183" y="8890"/>
                  <a:pt x="161" y="8748"/>
                  <a:pt x="140" y="8748"/>
                </a:cubicBezTo>
                <a:cubicBezTo>
                  <a:pt x="132" y="8748"/>
                  <a:pt x="125" y="8767"/>
                  <a:pt x="118" y="8817"/>
                </a:cubicBezTo>
                <a:cubicBezTo>
                  <a:pt x="238" y="9638"/>
                  <a:pt x="152" y="10099"/>
                  <a:pt x="255" y="10782"/>
                </a:cubicBezTo>
                <a:cubicBezTo>
                  <a:pt x="101" y="11312"/>
                  <a:pt x="409" y="12628"/>
                  <a:pt x="426" y="13345"/>
                </a:cubicBezTo>
                <a:lnTo>
                  <a:pt x="460" y="13294"/>
                </a:lnTo>
                <a:cubicBezTo>
                  <a:pt x="494" y="13362"/>
                  <a:pt x="511" y="13431"/>
                  <a:pt x="494" y="13516"/>
                </a:cubicBezTo>
                <a:cubicBezTo>
                  <a:pt x="494" y="13619"/>
                  <a:pt x="511" y="13704"/>
                  <a:pt x="528" y="13807"/>
                </a:cubicBezTo>
                <a:cubicBezTo>
                  <a:pt x="541" y="13767"/>
                  <a:pt x="514" y="13576"/>
                  <a:pt x="524" y="13576"/>
                </a:cubicBezTo>
                <a:cubicBezTo>
                  <a:pt x="527" y="13576"/>
                  <a:pt x="534" y="13593"/>
                  <a:pt x="545" y="13636"/>
                </a:cubicBezTo>
                <a:cubicBezTo>
                  <a:pt x="545" y="13670"/>
                  <a:pt x="562" y="13704"/>
                  <a:pt x="580" y="13755"/>
                </a:cubicBezTo>
                <a:lnTo>
                  <a:pt x="597" y="13807"/>
                </a:lnTo>
                <a:cubicBezTo>
                  <a:pt x="597" y="13824"/>
                  <a:pt x="631" y="13824"/>
                  <a:pt x="648" y="13841"/>
                </a:cubicBezTo>
                <a:cubicBezTo>
                  <a:pt x="716" y="13875"/>
                  <a:pt x="785" y="13926"/>
                  <a:pt x="853" y="13960"/>
                </a:cubicBezTo>
                <a:cubicBezTo>
                  <a:pt x="887" y="13977"/>
                  <a:pt x="938" y="13977"/>
                  <a:pt x="973" y="13995"/>
                </a:cubicBezTo>
                <a:lnTo>
                  <a:pt x="1075" y="14012"/>
                </a:lnTo>
                <a:lnTo>
                  <a:pt x="1246" y="14046"/>
                </a:lnTo>
                <a:cubicBezTo>
                  <a:pt x="1348" y="14054"/>
                  <a:pt x="1455" y="14059"/>
                  <a:pt x="1562" y="14059"/>
                </a:cubicBezTo>
                <a:cubicBezTo>
                  <a:pt x="1669" y="14059"/>
                  <a:pt x="1776" y="14054"/>
                  <a:pt x="1878" y="14046"/>
                </a:cubicBezTo>
                <a:cubicBezTo>
                  <a:pt x="2288" y="14029"/>
                  <a:pt x="2681" y="13977"/>
                  <a:pt x="3091" y="13943"/>
                </a:cubicBezTo>
                <a:cubicBezTo>
                  <a:pt x="3484" y="13892"/>
                  <a:pt x="3877" y="13858"/>
                  <a:pt x="4253" y="13841"/>
                </a:cubicBezTo>
                <a:lnTo>
                  <a:pt x="4526" y="13841"/>
                </a:lnTo>
                <a:lnTo>
                  <a:pt x="4800" y="13875"/>
                </a:lnTo>
                <a:cubicBezTo>
                  <a:pt x="5005" y="13892"/>
                  <a:pt x="5210" y="13909"/>
                  <a:pt x="5398" y="13926"/>
                </a:cubicBezTo>
                <a:cubicBezTo>
                  <a:pt x="5420" y="13927"/>
                  <a:pt x="5441" y="13927"/>
                  <a:pt x="5461" y="13927"/>
                </a:cubicBezTo>
                <a:cubicBezTo>
                  <a:pt x="5877" y="13927"/>
                  <a:pt x="5822" y="13797"/>
                  <a:pt x="6152" y="13797"/>
                </a:cubicBezTo>
                <a:cubicBezTo>
                  <a:pt x="6232" y="13797"/>
                  <a:pt x="6336" y="13804"/>
                  <a:pt x="6474" y="13824"/>
                </a:cubicBezTo>
                <a:lnTo>
                  <a:pt x="6252" y="13892"/>
                </a:lnTo>
                <a:cubicBezTo>
                  <a:pt x="7431" y="13807"/>
                  <a:pt x="8661" y="13789"/>
                  <a:pt x="9789" y="13584"/>
                </a:cubicBezTo>
                <a:lnTo>
                  <a:pt x="9789" y="13584"/>
                </a:lnTo>
                <a:cubicBezTo>
                  <a:pt x="9738" y="13619"/>
                  <a:pt x="9669" y="13636"/>
                  <a:pt x="9618" y="13636"/>
                </a:cubicBezTo>
                <a:cubicBezTo>
                  <a:pt x="9789" y="13636"/>
                  <a:pt x="9960" y="13636"/>
                  <a:pt x="10131" y="13602"/>
                </a:cubicBezTo>
                <a:cubicBezTo>
                  <a:pt x="10319" y="13567"/>
                  <a:pt x="10472" y="13550"/>
                  <a:pt x="10472" y="13516"/>
                </a:cubicBezTo>
                <a:cubicBezTo>
                  <a:pt x="10643" y="13516"/>
                  <a:pt x="10507" y="13567"/>
                  <a:pt x="10626" y="13584"/>
                </a:cubicBezTo>
                <a:cubicBezTo>
                  <a:pt x="10644" y="13586"/>
                  <a:pt x="10662" y="13586"/>
                  <a:pt x="10682" y="13586"/>
                </a:cubicBezTo>
                <a:cubicBezTo>
                  <a:pt x="10831" y="13586"/>
                  <a:pt x="11021" y="13550"/>
                  <a:pt x="11163" y="13550"/>
                </a:cubicBezTo>
                <a:cubicBezTo>
                  <a:pt x="11233" y="13550"/>
                  <a:pt x="11291" y="13559"/>
                  <a:pt x="11327" y="13584"/>
                </a:cubicBezTo>
                <a:cubicBezTo>
                  <a:pt x="11336" y="13584"/>
                  <a:pt x="11315" y="13590"/>
                  <a:pt x="11288" y="13594"/>
                </a:cubicBezTo>
                <a:lnTo>
                  <a:pt x="11288" y="13594"/>
                </a:lnTo>
                <a:cubicBezTo>
                  <a:pt x="11329" y="13591"/>
                  <a:pt x="11371" y="13589"/>
                  <a:pt x="11414" y="13589"/>
                </a:cubicBezTo>
                <a:cubicBezTo>
                  <a:pt x="11481" y="13589"/>
                  <a:pt x="11549" y="13593"/>
                  <a:pt x="11617" y="13602"/>
                </a:cubicBezTo>
                <a:cubicBezTo>
                  <a:pt x="11754" y="13602"/>
                  <a:pt x="11856" y="13602"/>
                  <a:pt x="11788" y="13567"/>
                </a:cubicBezTo>
                <a:lnTo>
                  <a:pt x="11788" y="13567"/>
                </a:lnTo>
                <a:cubicBezTo>
                  <a:pt x="12198" y="13636"/>
                  <a:pt x="12591" y="13619"/>
                  <a:pt x="12916" y="13721"/>
                </a:cubicBezTo>
                <a:cubicBezTo>
                  <a:pt x="12941" y="13715"/>
                  <a:pt x="12970" y="13713"/>
                  <a:pt x="13001" y="13713"/>
                </a:cubicBezTo>
                <a:cubicBezTo>
                  <a:pt x="13186" y="13713"/>
                  <a:pt x="13456" y="13802"/>
                  <a:pt x="13605" y="13802"/>
                </a:cubicBezTo>
                <a:cubicBezTo>
                  <a:pt x="13650" y="13802"/>
                  <a:pt x="13684" y="13793"/>
                  <a:pt x="13702" y="13772"/>
                </a:cubicBezTo>
                <a:lnTo>
                  <a:pt x="13702" y="13772"/>
                </a:lnTo>
                <a:cubicBezTo>
                  <a:pt x="13650" y="13875"/>
                  <a:pt x="14419" y="13995"/>
                  <a:pt x="14693" y="13995"/>
                </a:cubicBezTo>
                <a:cubicBezTo>
                  <a:pt x="14607" y="14012"/>
                  <a:pt x="14915" y="14063"/>
                  <a:pt x="14812" y="14097"/>
                </a:cubicBezTo>
                <a:cubicBezTo>
                  <a:pt x="14997" y="14128"/>
                  <a:pt x="15169" y="14152"/>
                  <a:pt x="15270" y="14152"/>
                </a:cubicBezTo>
                <a:cubicBezTo>
                  <a:pt x="15337" y="14152"/>
                  <a:pt x="15373" y="14141"/>
                  <a:pt x="15359" y="14114"/>
                </a:cubicBezTo>
                <a:lnTo>
                  <a:pt x="15359" y="14114"/>
                </a:lnTo>
                <a:cubicBezTo>
                  <a:pt x="15889" y="14336"/>
                  <a:pt x="16504" y="14182"/>
                  <a:pt x="16811" y="14387"/>
                </a:cubicBezTo>
                <a:cubicBezTo>
                  <a:pt x="17273" y="14405"/>
                  <a:pt x="17717" y="14405"/>
                  <a:pt x="18144" y="14422"/>
                </a:cubicBezTo>
                <a:lnTo>
                  <a:pt x="19391" y="14456"/>
                </a:lnTo>
                <a:cubicBezTo>
                  <a:pt x="19382" y="14485"/>
                  <a:pt x="19305" y="14493"/>
                  <a:pt x="19201" y="14493"/>
                </a:cubicBezTo>
                <a:cubicBezTo>
                  <a:pt x="19053" y="14493"/>
                  <a:pt x="18849" y="14476"/>
                  <a:pt x="18703" y="14476"/>
                </a:cubicBezTo>
                <a:cubicBezTo>
                  <a:pt x="18588" y="14476"/>
                  <a:pt x="18509" y="14487"/>
                  <a:pt x="18520" y="14524"/>
                </a:cubicBezTo>
                <a:cubicBezTo>
                  <a:pt x="18992" y="14524"/>
                  <a:pt x="19340" y="14506"/>
                  <a:pt x="19710" y="14506"/>
                </a:cubicBezTo>
                <a:cubicBezTo>
                  <a:pt x="19956" y="14506"/>
                  <a:pt x="20212" y="14514"/>
                  <a:pt x="20519" y="14541"/>
                </a:cubicBezTo>
                <a:cubicBezTo>
                  <a:pt x="20724" y="14575"/>
                  <a:pt x="20400" y="14575"/>
                  <a:pt x="20331" y="14593"/>
                </a:cubicBezTo>
                <a:cubicBezTo>
                  <a:pt x="21057" y="14593"/>
                  <a:pt x="21724" y="14680"/>
                  <a:pt x="22373" y="14680"/>
                </a:cubicBezTo>
                <a:cubicBezTo>
                  <a:pt x="22427" y="14680"/>
                  <a:pt x="22481" y="14679"/>
                  <a:pt x="22535" y="14678"/>
                </a:cubicBezTo>
                <a:lnTo>
                  <a:pt x="22535" y="14678"/>
                </a:lnTo>
                <a:cubicBezTo>
                  <a:pt x="22484" y="14695"/>
                  <a:pt x="22433" y="14695"/>
                  <a:pt x="22399" y="14695"/>
                </a:cubicBezTo>
                <a:cubicBezTo>
                  <a:pt x="22477" y="14695"/>
                  <a:pt x="22566" y="14706"/>
                  <a:pt x="22625" y="14706"/>
                </a:cubicBezTo>
                <a:cubicBezTo>
                  <a:pt x="22669" y="14706"/>
                  <a:pt x="22696" y="14700"/>
                  <a:pt x="22689" y="14678"/>
                </a:cubicBezTo>
                <a:lnTo>
                  <a:pt x="22552" y="14678"/>
                </a:lnTo>
                <a:cubicBezTo>
                  <a:pt x="22359" y="14614"/>
                  <a:pt x="23031" y="14564"/>
                  <a:pt x="23123" y="14530"/>
                </a:cubicBezTo>
                <a:lnTo>
                  <a:pt x="23123" y="14530"/>
                </a:lnTo>
                <a:cubicBezTo>
                  <a:pt x="22922" y="14659"/>
                  <a:pt x="23811" y="14595"/>
                  <a:pt x="23441" y="14746"/>
                </a:cubicBezTo>
                <a:cubicBezTo>
                  <a:pt x="23526" y="14746"/>
                  <a:pt x="23646" y="14712"/>
                  <a:pt x="23629" y="14678"/>
                </a:cubicBezTo>
                <a:lnTo>
                  <a:pt x="23629" y="14678"/>
                </a:lnTo>
                <a:cubicBezTo>
                  <a:pt x="23766" y="14695"/>
                  <a:pt x="23800" y="14712"/>
                  <a:pt x="23663" y="14746"/>
                </a:cubicBezTo>
                <a:cubicBezTo>
                  <a:pt x="24088" y="14746"/>
                  <a:pt x="24023" y="14709"/>
                  <a:pt x="24275" y="14709"/>
                </a:cubicBezTo>
                <a:cubicBezTo>
                  <a:pt x="24318" y="14709"/>
                  <a:pt x="24368" y="14710"/>
                  <a:pt x="24432" y="14712"/>
                </a:cubicBezTo>
                <a:cubicBezTo>
                  <a:pt x="24432" y="14729"/>
                  <a:pt x="24329" y="14729"/>
                  <a:pt x="24295" y="14763"/>
                </a:cubicBezTo>
                <a:cubicBezTo>
                  <a:pt x="24500" y="14725"/>
                  <a:pt x="24705" y="14706"/>
                  <a:pt x="24910" y="14706"/>
                </a:cubicBezTo>
                <a:cubicBezTo>
                  <a:pt x="24979" y="14706"/>
                  <a:pt x="25047" y="14708"/>
                  <a:pt x="25115" y="14712"/>
                </a:cubicBezTo>
                <a:cubicBezTo>
                  <a:pt x="25098" y="14729"/>
                  <a:pt x="25115" y="14746"/>
                  <a:pt x="25064" y="14746"/>
                </a:cubicBezTo>
                <a:cubicBezTo>
                  <a:pt x="25606" y="14746"/>
                  <a:pt x="26010" y="14671"/>
                  <a:pt x="26555" y="14671"/>
                </a:cubicBezTo>
                <a:cubicBezTo>
                  <a:pt x="26646" y="14671"/>
                  <a:pt x="26741" y="14673"/>
                  <a:pt x="26841" y="14678"/>
                </a:cubicBezTo>
                <a:cubicBezTo>
                  <a:pt x="26619" y="14780"/>
                  <a:pt x="27080" y="14695"/>
                  <a:pt x="27114" y="14798"/>
                </a:cubicBezTo>
                <a:lnTo>
                  <a:pt x="27490" y="14746"/>
                </a:lnTo>
                <a:lnTo>
                  <a:pt x="27337" y="14712"/>
                </a:lnTo>
                <a:cubicBezTo>
                  <a:pt x="27647" y="14712"/>
                  <a:pt x="27916" y="14642"/>
                  <a:pt x="28180" y="14642"/>
                </a:cubicBezTo>
                <a:cubicBezTo>
                  <a:pt x="28206" y="14642"/>
                  <a:pt x="28233" y="14642"/>
                  <a:pt x="28259" y="14644"/>
                </a:cubicBezTo>
                <a:lnTo>
                  <a:pt x="28037" y="14729"/>
                </a:lnTo>
                <a:lnTo>
                  <a:pt x="28652" y="14678"/>
                </a:lnTo>
                <a:lnTo>
                  <a:pt x="28293" y="14661"/>
                </a:lnTo>
                <a:cubicBezTo>
                  <a:pt x="28635" y="14610"/>
                  <a:pt x="28259" y="14558"/>
                  <a:pt x="28703" y="14558"/>
                </a:cubicBezTo>
                <a:cubicBezTo>
                  <a:pt x="28874" y="14558"/>
                  <a:pt x="29045" y="14575"/>
                  <a:pt x="29216" y="14593"/>
                </a:cubicBezTo>
                <a:cubicBezTo>
                  <a:pt x="29404" y="14541"/>
                  <a:pt x="29592" y="14524"/>
                  <a:pt x="29780" y="14524"/>
                </a:cubicBezTo>
                <a:cubicBezTo>
                  <a:pt x="29848" y="14558"/>
                  <a:pt x="29746" y="14627"/>
                  <a:pt x="29780" y="14644"/>
                </a:cubicBezTo>
                <a:cubicBezTo>
                  <a:pt x="29947" y="14560"/>
                  <a:pt x="30538" y="14591"/>
                  <a:pt x="30740" y="14513"/>
                </a:cubicBezTo>
                <a:lnTo>
                  <a:pt x="30740" y="14513"/>
                </a:lnTo>
                <a:cubicBezTo>
                  <a:pt x="30700" y="14533"/>
                  <a:pt x="30689" y="14575"/>
                  <a:pt x="30720" y="14575"/>
                </a:cubicBezTo>
                <a:lnTo>
                  <a:pt x="30856" y="14507"/>
                </a:lnTo>
                <a:cubicBezTo>
                  <a:pt x="31010" y="14524"/>
                  <a:pt x="31027" y="14541"/>
                  <a:pt x="31010" y="14575"/>
                </a:cubicBezTo>
                <a:cubicBezTo>
                  <a:pt x="31436" y="14575"/>
                  <a:pt x="30945" y="14488"/>
                  <a:pt x="31297" y="14488"/>
                </a:cubicBezTo>
                <a:cubicBezTo>
                  <a:pt x="31326" y="14488"/>
                  <a:pt x="31361" y="14489"/>
                  <a:pt x="31403" y="14490"/>
                </a:cubicBezTo>
                <a:cubicBezTo>
                  <a:pt x="31369" y="14507"/>
                  <a:pt x="31335" y="14507"/>
                  <a:pt x="31301" y="14524"/>
                </a:cubicBezTo>
                <a:cubicBezTo>
                  <a:pt x="31756" y="14524"/>
                  <a:pt x="32188" y="14465"/>
                  <a:pt x="32606" y="14465"/>
                </a:cubicBezTo>
                <a:cubicBezTo>
                  <a:pt x="32690" y="14465"/>
                  <a:pt x="32773" y="14467"/>
                  <a:pt x="32855" y="14473"/>
                </a:cubicBezTo>
                <a:cubicBezTo>
                  <a:pt x="33009" y="14558"/>
                  <a:pt x="32428" y="14490"/>
                  <a:pt x="32599" y="14575"/>
                </a:cubicBezTo>
                <a:cubicBezTo>
                  <a:pt x="33029" y="14535"/>
                  <a:pt x="33460" y="14519"/>
                  <a:pt x="33890" y="14519"/>
                </a:cubicBezTo>
                <a:cubicBezTo>
                  <a:pt x="34195" y="14519"/>
                  <a:pt x="34499" y="14527"/>
                  <a:pt x="34803" y="14541"/>
                </a:cubicBezTo>
                <a:lnTo>
                  <a:pt x="34649" y="14524"/>
                </a:lnTo>
                <a:cubicBezTo>
                  <a:pt x="34673" y="14497"/>
                  <a:pt x="34712" y="14487"/>
                  <a:pt x="34763" y="14487"/>
                </a:cubicBezTo>
                <a:cubicBezTo>
                  <a:pt x="34927" y="14487"/>
                  <a:pt x="35212" y="14594"/>
                  <a:pt x="35477" y="14594"/>
                </a:cubicBezTo>
                <a:cubicBezTo>
                  <a:pt x="35486" y="14594"/>
                  <a:pt x="35496" y="14593"/>
                  <a:pt x="35505" y="14593"/>
                </a:cubicBezTo>
                <a:lnTo>
                  <a:pt x="35505" y="14593"/>
                </a:lnTo>
                <a:cubicBezTo>
                  <a:pt x="35431" y="14599"/>
                  <a:pt x="35403" y="14644"/>
                  <a:pt x="35435" y="14644"/>
                </a:cubicBezTo>
                <a:cubicBezTo>
                  <a:pt x="35999" y="14695"/>
                  <a:pt x="36580" y="14712"/>
                  <a:pt x="37161" y="14712"/>
                </a:cubicBezTo>
                <a:lnTo>
                  <a:pt x="37076" y="14729"/>
                </a:lnTo>
                <a:cubicBezTo>
                  <a:pt x="37349" y="14780"/>
                  <a:pt x="37827" y="14780"/>
                  <a:pt x="38135" y="14798"/>
                </a:cubicBezTo>
                <a:cubicBezTo>
                  <a:pt x="38238" y="14763"/>
                  <a:pt x="38408" y="14780"/>
                  <a:pt x="38306" y="14729"/>
                </a:cubicBezTo>
                <a:lnTo>
                  <a:pt x="38306" y="14729"/>
                </a:lnTo>
                <a:cubicBezTo>
                  <a:pt x="38408" y="14746"/>
                  <a:pt x="38528" y="14763"/>
                  <a:pt x="38648" y="14780"/>
                </a:cubicBezTo>
                <a:cubicBezTo>
                  <a:pt x="38750" y="14780"/>
                  <a:pt x="38860" y="14788"/>
                  <a:pt x="38973" y="14788"/>
                </a:cubicBezTo>
                <a:cubicBezTo>
                  <a:pt x="39029" y="14788"/>
                  <a:pt x="39086" y="14786"/>
                  <a:pt x="39143" y="14780"/>
                </a:cubicBezTo>
                <a:cubicBezTo>
                  <a:pt x="39160" y="14627"/>
                  <a:pt x="39177" y="14456"/>
                  <a:pt x="39177" y="14302"/>
                </a:cubicBezTo>
                <a:cubicBezTo>
                  <a:pt x="39177" y="14200"/>
                  <a:pt x="39194" y="14080"/>
                  <a:pt x="39194" y="13977"/>
                </a:cubicBezTo>
                <a:cubicBezTo>
                  <a:pt x="39194" y="13550"/>
                  <a:pt x="39246" y="13106"/>
                  <a:pt x="39331" y="12696"/>
                </a:cubicBezTo>
                <a:cubicBezTo>
                  <a:pt x="39331" y="12776"/>
                  <a:pt x="39331" y="12877"/>
                  <a:pt x="39339" y="12877"/>
                </a:cubicBezTo>
                <a:cubicBezTo>
                  <a:pt x="39341" y="12877"/>
                  <a:pt x="39344" y="12869"/>
                  <a:pt x="39348" y="12850"/>
                </a:cubicBezTo>
                <a:lnTo>
                  <a:pt x="39382" y="12132"/>
                </a:lnTo>
                <a:lnTo>
                  <a:pt x="39382" y="12132"/>
                </a:lnTo>
                <a:cubicBezTo>
                  <a:pt x="39331" y="12183"/>
                  <a:pt x="39348" y="12218"/>
                  <a:pt x="39297" y="12371"/>
                </a:cubicBezTo>
                <a:cubicBezTo>
                  <a:pt x="39263" y="12218"/>
                  <a:pt x="39263" y="12064"/>
                  <a:pt x="39280" y="11893"/>
                </a:cubicBezTo>
                <a:lnTo>
                  <a:pt x="39280" y="11893"/>
                </a:lnTo>
                <a:cubicBezTo>
                  <a:pt x="39280" y="11995"/>
                  <a:pt x="39288" y="12033"/>
                  <a:pt x="39301" y="12033"/>
                </a:cubicBezTo>
                <a:cubicBezTo>
                  <a:pt x="39329" y="12033"/>
                  <a:pt x="39376" y="11855"/>
                  <a:pt x="39399" y="11773"/>
                </a:cubicBezTo>
                <a:lnTo>
                  <a:pt x="39399" y="11773"/>
                </a:lnTo>
                <a:cubicBezTo>
                  <a:pt x="39397" y="11776"/>
                  <a:pt x="39394" y="11777"/>
                  <a:pt x="39392" y="11777"/>
                </a:cubicBezTo>
                <a:cubicBezTo>
                  <a:pt x="39380" y="11777"/>
                  <a:pt x="39368" y="11753"/>
                  <a:pt x="39356" y="11753"/>
                </a:cubicBezTo>
                <a:cubicBezTo>
                  <a:pt x="39353" y="11753"/>
                  <a:pt x="39351" y="11754"/>
                  <a:pt x="39348" y="11756"/>
                </a:cubicBezTo>
                <a:cubicBezTo>
                  <a:pt x="39485" y="11380"/>
                  <a:pt x="39246" y="11671"/>
                  <a:pt x="39348" y="11175"/>
                </a:cubicBezTo>
                <a:lnTo>
                  <a:pt x="39348" y="11175"/>
                </a:lnTo>
                <a:lnTo>
                  <a:pt x="39382" y="11192"/>
                </a:lnTo>
                <a:cubicBezTo>
                  <a:pt x="39365" y="11004"/>
                  <a:pt x="39365" y="10816"/>
                  <a:pt x="39382" y="10629"/>
                </a:cubicBezTo>
                <a:cubicBezTo>
                  <a:pt x="39391" y="10618"/>
                  <a:pt x="39398" y="10613"/>
                  <a:pt x="39402" y="10613"/>
                </a:cubicBezTo>
                <a:cubicBezTo>
                  <a:pt x="39435" y="10613"/>
                  <a:pt x="39389" y="10834"/>
                  <a:pt x="39434" y="10834"/>
                </a:cubicBezTo>
                <a:cubicBezTo>
                  <a:pt x="39468" y="10543"/>
                  <a:pt x="39365" y="10253"/>
                  <a:pt x="39434" y="9996"/>
                </a:cubicBezTo>
                <a:lnTo>
                  <a:pt x="39434" y="9996"/>
                </a:lnTo>
                <a:lnTo>
                  <a:pt x="39434" y="10423"/>
                </a:lnTo>
                <a:cubicBezTo>
                  <a:pt x="39502" y="10253"/>
                  <a:pt x="39536" y="10082"/>
                  <a:pt x="39536" y="9894"/>
                </a:cubicBezTo>
                <a:lnTo>
                  <a:pt x="39536" y="9911"/>
                </a:lnTo>
                <a:lnTo>
                  <a:pt x="39587" y="9552"/>
                </a:lnTo>
                <a:cubicBezTo>
                  <a:pt x="39434" y="9176"/>
                  <a:pt x="39587" y="8817"/>
                  <a:pt x="39519" y="8322"/>
                </a:cubicBezTo>
                <a:lnTo>
                  <a:pt x="39519" y="8322"/>
                </a:lnTo>
                <a:cubicBezTo>
                  <a:pt x="39545" y="8502"/>
                  <a:pt x="39558" y="8556"/>
                  <a:pt x="39569" y="8556"/>
                </a:cubicBezTo>
                <a:cubicBezTo>
                  <a:pt x="39585" y="8556"/>
                  <a:pt x="39594" y="8437"/>
                  <a:pt x="39627" y="8437"/>
                </a:cubicBezTo>
                <a:cubicBezTo>
                  <a:pt x="39631" y="8437"/>
                  <a:pt x="39634" y="8438"/>
                  <a:pt x="39639" y="8442"/>
                </a:cubicBezTo>
                <a:cubicBezTo>
                  <a:pt x="39653" y="8325"/>
                  <a:pt x="39680" y="8171"/>
                  <a:pt x="39698" y="8171"/>
                </a:cubicBezTo>
                <a:cubicBezTo>
                  <a:pt x="39702" y="8171"/>
                  <a:pt x="39704" y="8175"/>
                  <a:pt x="39707" y="8185"/>
                </a:cubicBezTo>
                <a:cubicBezTo>
                  <a:pt x="39673" y="7946"/>
                  <a:pt x="39775" y="7792"/>
                  <a:pt x="39707" y="7468"/>
                </a:cubicBezTo>
                <a:cubicBezTo>
                  <a:pt x="39738" y="7452"/>
                  <a:pt x="39727" y="7255"/>
                  <a:pt x="39762" y="7255"/>
                </a:cubicBezTo>
                <a:cubicBezTo>
                  <a:pt x="39766" y="7255"/>
                  <a:pt x="39770" y="7258"/>
                  <a:pt x="39775" y="7263"/>
                </a:cubicBezTo>
                <a:cubicBezTo>
                  <a:pt x="39775" y="7187"/>
                  <a:pt x="39773" y="7159"/>
                  <a:pt x="39769" y="7159"/>
                </a:cubicBezTo>
                <a:cubicBezTo>
                  <a:pt x="39758" y="7159"/>
                  <a:pt x="39738" y="7331"/>
                  <a:pt x="39725" y="7331"/>
                </a:cubicBezTo>
                <a:cubicBezTo>
                  <a:pt x="39725" y="7331"/>
                  <a:pt x="39724" y="7331"/>
                  <a:pt x="39724" y="7331"/>
                </a:cubicBezTo>
                <a:cubicBezTo>
                  <a:pt x="39656" y="6870"/>
                  <a:pt x="39861" y="6237"/>
                  <a:pt x="39758" y="5571"/>
                </a:cubicBezTo>
                <a:cubicBezTo>
                  <a:pt x="39741" y="5024"/>
                  <a:pt x="39673" y="4905"/>
                  <a:pt x="39639" y="4460"/>
                </a:cubicBezTo>
                <a:lnTo>
                  <a:pt x="39639" y="4324"/>
                </a:lnTo>
                <a:cubicBezTo>
                  <a:pt x="39644" y="4308"/>
                  <a:pt x="39649" y="4301"/>
                  <a:pt x="39655" y="4301"/>
                </a:cubicBezTo>
                <a:cubicBezTo>
                  <a:pt x="39683" y="4301"/>
                  <a:pt x="39707" y="4495"/>
                  <a:pt x="39707" y="4495"/>
                </a:cubicBezTo>
                <a:cubicBezTo>
                  <a:pt x="39741" y="4238"/>
                  <a:pt x="39741" y="3982"/>
                  <a:pt x="39724" y="3709"/>
                </a:cubicBezTo>
                <a:lnTo>
                  <a:pt x="39724" y="3709"/>
                </a:lnTo>
                <a:cubicBezTo>
                  <a:pt x="39729" y="3728"/>
                  <a:pt x="39734" y="3737"/>
                  <a:pt x="39739" y="3737"/>
                </a:cubicBezTo>
                <a:cubicBezTo>
                  <a:pt x="39752" y="3737"/>
                  <a:pt x="39768" y="3684"/>
                  <a:pt x="39792" y="3623"/>
                </a:cubicBezTo>
                <a:cubicBezTo>
                  <a:pt x="39792" y="3418"/>
                  <a:pt x="39707" y="3487"/>
                  <a:pt x="39741" y="3196"/>
                </a:cubicBezTo>
                <a:lnTo>
                  <a:pt x="39741" y="3196"/>
                </a:lnTo>
                <a:cubicBezTo>
                  <a:pt x="39775" y="3264"/>
                  <a:pt x="39809" y="3333"/>
                  <a:pt x="39827" y="3418"/>
                </a:cubicBezTo>
                <a:cubicBezTo>
                  <a:pt x="39809" y="3162"/>
                  <a:pt x="39775" y="2906"/>
                  <a:pt x="39741" y="2632"/>
                </a:cubicBezTo>
                <a:cubicBezTo>
                  <a:pt x="39748" y="2623"/>
                  <a:pt x="39754" y="2619"/>
                  <a:pt x="39759" y="2619"/>
                </a:cubicBezTo>
                <a:cubicBezTo>
                  <a:pt x="39797" y="2619"/>
                  <a:pt x="39812" y="2799"/>
                  <a:pt x="39827" y="2888"/>
                </a:cubicBezTo>
                <a:cubicBezTo>
                  <a:pt x="39809" y="2581"/>
                  <a:pt x="39792" y="2103"/>
                  <a:pt x="39741" y="2017"/>
                </a:cubicBezTo>
                <a:lnTo>
                  <a:pt x="39725" y="2147"/>
                </a:lnTo>
                <a:lnTo>
                  <a:pt x="39725" y="2147"/>
                </a:lnTo>
                <a:cubicBezTo>
                  <a:pt x="39726" y="2143"/>
                  <a:pt x="39729" y="2140"/>
                  <a:pt x="39733" y="2140"/>
                </a:cubicBezTo>
                <a:cubicBezTo>
                  <a:pt x="39748" y="2140"/>
                  <a:pt x="39775" y="2172"/>
                  <a:pt x="39775" y="2222"/>
                </a:cubicBezTo>
                <a:cubicBezTo>
                  <a:pt x="39827" y="2496"/>
                  <a:pt x="39758" y="2598"/>
                  <a:pt x="39741" y="2615"/>
                </a:cubicBezTo>
                <a:lnTo>
                  <a:pt x="39724" y="2427"/>
                </a:lnTo>
                <a:lnTo>
                  <a:pt x="39724" y="2427"/>
                </a:lnTo>
                <a:cubicBezTo>
                  <a:pt x="39587" y="2615"/>
                  <a:pt x="39741" y="3196"/>
                  <a:pt x="39724" y="3572"/>
                </a:cubicBezTo>
                <a:lnTo>
                  <a:pt x="39639" y="3452"/>
                </a:lnTo>
                <a:lnTo>
                  <a:pt x="39639" y="1590"/>
                </a:lnTo>
                <a:cubicBezTo>
                  <a:pt x="39280" y="1556"/>
                  <a:pt x="38921" y="1522"/>
                  <a:pt x="38579" y="1470"/>
                </a:cubicBezTo>
                <a:lnTo>
                  <a:pt x="38528" y="1470"/>
                </a:lnTo>
                <a:cubicBezTo>
                  <a:pt x="38562" y="1453"/>
                  <a:pt x="38579" y="1419"/>
                  <a:pt x="38596" y="1368"/>
                </a:cubicBezTo>
                <a:cubicBezTo>
                  <a:pt x="38631" y="1385"/>
                  <a:pt x="38665" y="1402"/>
                  <a:pt x="38716" y="1402"/>
                </a:cubicBezTo>
                <a:lnTo>
                  <a:pt x="38818" y="1334"/>
                </a:lnTo>
                <a:lnTo>
                  <a:pt x="38596" y="1334"/>
                </a:lnTo>
                <a:cubicBezTo>
                  <a:pt x="38562" y="1282"/>
                  <a:pt x="38460" y="1231"/>
                  <a:pt x="38186" y="1146"/>
                </a:cubicBezTo>
                <a:lnTo>
                  <a:pt x="37759" y="1146"/>
                </a:lnTo>
                <a:lnTo>
                  <a:pt x="37640" y="1077"/>
                </a:lnTo>
                <a:lnTo>
                  <a:pt x="37998" y="1129"/>
                </a:lnTo>
                <a:cubicBezTo>
                  <a:pt x="37883" y="1090"/>
                  <a:pt x="37758" y="1071"/>
                  <a:pt x="37638" y="1071"/>
                </a:cubicBezTo>
                <a:cubicBezTo>
                  <a:pt x="37598" y="1071"/>
                  <a:pt x="37558" y="1073"/>
                  <a:pt x="37520" y="1077"/>
                </a:cubicBezTo>
                <a:cubicBezTo>
                  <a:pt x="37469" y="1043"/>
                  <a:pt x="37417" y="1009"/>
                  <a:pt x="37349" y="992"/>
                </a:cubicBezTo>
                <a:lnTo>
                  <a:pt x="36922" y="1026"/>
                </a:lnTo>
                <a:cubicBezTo>
                  <a:pt x="36888" y="975"/>
                  <a:pt x="37127" y="975"/>
                  <a:pt x="36854" y="907"/>
                </a:cubicBezTo>
                <a:cubicBezTo>
                  <a:pt x="36662" y="907"/>
                  <a:pt x="36977" y="1011"/>
                  <a:pt x="36756" y="1011"/>
                </a:cubicBezTo>
                <a:cubicBezTo>
                  <a:pt x="36740" y="1011"/>
                  <a:pt x="36721" y="1010"/>
                  <a:pt x="36700" y="1009"/>
                </a:cubicBezTo>
                <a:cubicBezTo>
                  <a:pt x="36512" y="924"/>
                  <a:pt x="36580" y="889"/>
                  <a:pt x="36324" y="889"/>
                </a:cubicBezTo>
                <a:cubicBezTo>
                  <a:pt x="36311" y="864"/>
                  <a:pt x="36336" y="849"/>
                  <a:pt x="36390" y="849"/>
                </a:cubicBezTo>
                <a:cubicBezTo>
                  <a:pt x="36402" y="849"/>
                  <a:pt x="36415" y="849"/>
                  <a:pt x="36431" y="851"/>
                </a:cubicBezTo>
                <a:lnTo>
                  <a:pt x="36431" y="851"/>
                </a:lnTo>
                <a:cubicBezTo>
                  <a:pt x="36203" y="820"/>
                  <a:pt x="35990" y="804"/>
                  <a:pt x="35777" y="804"/>
                </a:cubicBezTo>
                <a:cubicBezTo>
                  <a:pt x="35572" y="701"/>
                  <a:pt x="35060" y="701"/>
                  <a:pt x="35094" y="582"/>
                </a:cubicBezTo>
                <a:lnTo>
                  <a:pt x="35094" y="582"/>
                </a:lnTo>
                <a:cubicBezTo>
                  <a:pt x="35000" y="590"/>
                  <a:pt x="34906" y="595"/>
                  <a:pt x="34810" y="595"/>
                </a:cubicBezTo>
                <a:cubicBezTo>
                  <a:pt x="34714" y="595"/>
                  <a:pt x="34615" y="590"/>
                  <a:pt x="34513" y="582"/>
                </a:cubicBezTo>
                <a:cubicBezTo>
                  <a:pt x="34889" y="514"/>
                  <a:pt x="33795" y="479"/>
                  <a:pt x="33898" y="377"/>
                </a:cubicBezTo>
                <a:lnTo>
                  <a:pt x="33898" y="377"/>
                </a:lnTo>
                <a:cubicBezTo>
                  <a:pt x="33822" y="396"/>
                  <a:pt x="33714" y="402"/>
                  <a:pt x="33587" y="402"/>
                </a:cubicBezTo>
                <a:cubicBezTo>
                  <a:pt x="33381" y="402"/>
                  <a:pt x="33126" y="386"/>
                  <a:pt x="32879" y="386"/>
                </a:cubicBezTo>
                <a:cubicBezTo>
                  <a:pt x="32727" y="386"/>
                  <a:pt x="32578" y="392"/>
                  <a:pt x="32445" y="411"/>
                </a:cubicBezTo>
                <a:cubicBezTo>
                  <a:pt x="32459" y="404"/>
                  <a:pt x="32473" y="397"/>
                  <a:pt x="32488" y="392"/>
                </a:cubicBezTo>
                <a:lnTo>
                  <a:pt x="32488" y="392"/>
                </a:lnTo>
                <a:cubicBezTo>
                  <a:pt x="32512" y="393"/>
                  <a:pt x="32537" y="394"/>
                  <a:pt x="32565" y="394"/>
                </a:cubicBezTo>
                <a:cubicBezTo>
                  <a:pt x="32550" y="389"/>
                  <a:pt x="32536" y="387"/>
                  <a:pt x="32524" y="387"/>
                </a:cubicBezTo>
                <a:cubicBezTo>
                  <a:pt x="32511" y="387"/>
                  <a:pt x="32499" y="389"/>
                  <a:pt x="32488" y="392"/>
                </a:cubicBezTo>
                <a:lnTo>
                  <a:pt x="32488" y="392"/>
                </a:lnTo>
                <a:cubicBezTo>
                  <a:pt x="32277" y="384"/>
                  <a:pt x="32204" y="341"/>
                  <a:pt x="32035" y="326"/>
                </a:cubicBezTo>
                <a:cubicBezTo>
                  <a:pt x="32018" y="411"/>
                  <a:pt x="31591" y="462"/>
                  <a:pt x="31369" y="548"/>
                </a:cubicBezTo>
                <a:cubicBezTo>
                  <a:pt x="31044" y="479"/>
                  <a:pt x="31557" y="411"/>
                  <a:pt x="31454" y="326"/>
                </a:cubicBezTo>
                <a:lnTo>
                  <a:pt x="31454" y="326"/>
                </a:lnTo>
                <a:cubicBezTo>
                  <a:pt x="31471" y="394"/>
                  <a:pt x="30890" y="462"/>
                  <a:pt x="31010" y="514"/>
                </a:cubicBezTo>
                <a:cubicBezTo>
                  <a:pt x="30754" y="496"/>
                  <a:pt x="30788" y="514"/>
                  <a:pt x="30651" y="462"/>
                </a:cubicBezTo>
                <a:cubicBezTo>
                  <a:pt x="30634" y="582"/>
                  <a:pt x="30429" y="514"/>
                  <a:pt x="30224" y="633"/>
                </a:cubicBezTo>
                <a:cubicBezTo>
                  <a:pt x="29985" y="633"/>
                  <a:pt x="30019" y="588"/>
                  <a:pt x="29952" y="588"/>
                </a:cubicBezTo>
                <a:cubicBezTo>
                  <a:pt x="29918" y="588"/>
                  <a:pt x="29860" y="599"/>
                  <a:pt x="29729" y="633"/>
                </a:cubicBezTo>
                <a:cubicBezTo>
                  <a:pt x="29541" y="633"/>
                  <a:pt x="29882" y="531"/>
                  <a:pt x="29882" y="531"/>
                </a:cubicBezTo>
                <a:lnTo>
                  <a:pt x="29882" y="531"/>
                </a:lnTo>
                <a:cubicBezTo>
                  <a:pt x="29489" y="599"/>
                  <a:pt x="29712" y="650"/>
                  <a:pt x="29643" y="719"/>
                </a:cubicBezTo>
                <a:cubicBezTo>
                  <a:pt x="29517" y="747"/>
                  <a:pt x="29442" y="757"/>
                  <a:pt x="29397" y="757"/>
                </a:cubicBezTo>
                <a:cubicBezTo>
                  <a:pt x="29275" y="757"/>
                  <a:pt x="29362" y="684"/>
                  <a:pt x="29250" y="684"/>
                </a:cubicBezTo>
                <a:cubicBezTo>
                  <a:pt x="29011" y="753"/>
                  <a:pt x="28772" y="838"/>
                  <a:pt x="28533" y="889"/>
                </a:cubicBezTo>
                <a:cubicBezTo>
                  <a:pt x="28516" y="889"/>
                  <a:pt x="28464" y="889"/>
                  <a:pt x="28516" y="855"/>
                </a:cubicBezTo>
                <a:lnTo>
                  <a:pt x="28516" y="855"/>
                </a:lnTo>
                <a:cubicBezTo>
                  <a:pt x="28225" y="975"/>
                  <a:pt x="27610" y="958"/>
                  <a:pt x="27251" y="1043"/>
                </a:cubicBezTo>
                <a:cubicBezTo>
                  <a:pt x="27247" y="1043"/>
                  <a:pt x="27242" y="1043"/>
                  <a:pt x="27238" y="1043"/>
                </a:cubicBezTo>
                <a:lnTo>
                  <a:pt x="27238" y="1043"/>
                </a:lnTo>
                <a:cubicBezTo>
                  <a:pt x="27273" y="1076"/>
                  <a:pt x="27283" y="1117"/>
                  <a:pt x="27268" y="1146"/>
                </a:cubicBezTo>
                <a:cubicBezTo>
                  <a:pt x="27154" y="1146"/>
                  <a:pt x="27048" y="1168"/>
                  <a:pt x="26970" y="1168"/>
                </a:cubicBezTo>
                <a:cubicBezTo>
                  <a:pt x="26930" y="1168"/>
                  <a:pt x="26898" y="1163"/>
                  <a:pt x="26875" y="1146"/>
                </a:cubicBezTo>
                <a:cubicBezTo>
                  <a:pt x="26926" y="1146"/>
                  <a:pt x="26978" y="1129"/>
                  <a:pt x="27046" y="1112"/>
                </a:cubicBezTo>
                <a:lnTo>
                  <a:pt x="27046" y="1112"/>
                </a:lnTo>
                <a:lnTo>
                  <a:pt x="26858" y="1129"/>
                </a:lnTo>
                <a:cubicBezTo>
                  <a:pt x="26687" y="1043"/>
                  <a:pt x="27114" y="1112"/>
                  <a:pt x="27114" y="1043"/>
                </a:cubicBezTo>
                <a:lnTo>
                  <a:pt x="27114" y="1043"/>
                </a:lnTo>
                <a:cubicBezTo>
                  <a:pt x="26887" y="1076"/>
                  <a:pt x="26659" y="1088"/>
                  <a:pt x="26432" y="1088"/>
                </a:cubicBezTo>
                <a:cubicBezTo>
                  <a:pt x="26301" y="1088"/>
                  <a:pt x="26169" y="1084"/>
                  <a:pt x="26038" y="1077"/>
                </a:cubicBezTo>
                <a:cubicBezTo>
                  <a:pt x="26012" y="1035"/>
                  <a:pt x="26175" y="1035"/>
                  <a:pt x="26299" y="1035"/>
                </a:cubicBezTo>
                <a:cubicBezTo>
                  <a:pt x="26422" y="1035"/>
                  <a:pt x="26508" y="1035"/>
                  <a:pt x="26328" y="992"/>
                </a:cubicBezTo>
                <a:lnTo>
                  <a:pt x="26328" y="992"/>
                </a:lnTo>
                <a:cubicBezTo>
                  <a:pt x="26465" y="1009"/>
                  <a:pt x="26602" y="1026"/>
                  <a:pt x="26756" y="1043"/>
                </a:cubicBezTo>
                <a:cubicBezTo>
                  <a:pt x="26626" y="989"/>
                  <a:pt x="26641" y="980"/>
                  <a:pt x="26687" y="980"/>
                </a:cubicBezTo>
                <a:cubicBezTo>
                  <a:pt x="26707" y="980"/>
                  <a:pt x="26732" y="982"/>
                  <a:pt x="26755" y="982"/>
                </a:cubicBezTo>
                <a:cubicBezTo>
                  <a:pt x="26810" y="982"/>
                  <a:pt x="26846" y="972"/>
                  <a:pt x="26721" y="907"/>
                </a:cubicBezTo>
                <a:cubicBezTo>
                  <a:pt x="26158" y="872"/>
                  <a:pt x="26089" y="924"/>
                  <a:pt x="25525" y="838"/>
                </a:cubicBezTo>
                <a:lnTo>
                  <a:pt x="25525" y="838"/>
                </a:lnTo>
                <a:cubicBezTo>
                  <a:pt x="25406" y="872"/>
                  <a:pt x="25560" y="907"/>
                  <a:pt x="25440" y="941"/>
                </a:cubicBezTo>
                <a:cubicBezTo>
                  <a:pt x="24646" y="924"/>
                  <a:pt x="24829" y="684"/>
                  <a:pt x="24284" y="684"/>
                </a:cubicBezTo>
                <a:cubicBezTo>
                  <a:pt x="24266" y="684"/>
                  <a:pt x="24247" y="684"/>
                  <a:pt x="24227" y="684"/>
                </a:cubicBezTo>
                <a:cubicBezTo>
                  <a:pt x="24124" y="727"/>
                  <a:pt x="24018" y="748"/>
                  <a:pt x="23911" y="748"/>
                </a:cubicBezTo>
                <a:cubicBezTo>
                  <a:pt x="23804" y="748"/>
                  <a:pt x="23697" y="727"/>
                  <a:pt x="23595" y="684"/>
                </a:cubicBezTo>
                <a:lnTo>
                  <a:pt x="23748" y="616"/>
                </a:lnTo>
                <a:cubicBezTo>
                  <a:pt x="23626" y="597"/>
                  <a:pt x="23543" y="591"/>
                  <a:pt x="23480" y="591"/>
                </a:cubicBezTo>
                <a:cubicBezTo>
                  <a:pt x="23357" y="591"/>
                  <a:pt x="23315" y="615"/>
                  <a:pt x="23224" y="615"/>
                </a:cubicBezTo>
                <a:cubicBezTo>
                  <a:pt x="23153" y="615"/>
                  <a:pt x="23052" y="600"/>
                  <a:pt x="22860" y="548"/>
                </a:cubicBezTo>
                <a:cubicBezTo>
                  <a:pt x="22875" y="545"/>
                  <a:pt x="22895" y="544"/>
                  <a:pt x="22917" y="544"/>
                </a:cubicBezTo>
                <a:cubicBezTo>
                  <a:pt x="23026" y="544"/>
                  <a:pt x="23200" y="568"/>
                  <a:pt x="23215" y="568"/>
                </a:cubicBezTo>
                <a:cubicBezTo>
                  <a:pt x="23218" y="568"/>
                  <a:pt x="23214" y="567"/>
                  <a:pt x="23202" y="565"/>
                </a:cubicBezTo>
                <a:cubicBezTo>
                  <a:pt x="23085" y="526"/>
                  <a:pt x="23017" y="514"/>
                  <a:pt x="22969" y="514"/>
                </a:cubicBezTo>
                <a:cubicBezTo>
                  <a:pt x="22894" y="514"/>
                  <a:pt x="22865" y="543"/>
                  <a:pt x="22774" y="543"/>
                </a:cubicBezTo>
                <a:cubicBezTo>
                  <a:pt x="22743" y="543"/>
                  <a:pt x="22705" y="539"/>
                  <a:pt x="22655" y="531"/>
                </a:cubicBezTo>
                <a:lnTo>
                  <a:pt x="22604" y="445"/>
                </a:lnTo>
                <a:cubicBezTo>
                  <a:pt x="22141" y="395"/>
                  <a:pt x="21669" y="363"/>
                  <a:pt x="21201" y="363"/>
                </a:cubicBezTo>
                <a:cubicBezTo>
                  <a:pt x="21030" y="363"/>
                  <a:pt x="20859" y="368"/>
                  <a:pt x="20690" y="377"/>
                </a:cubicBezTo>
                <a:cubicBezTo>
                  <a:pt x="20724" y="360"/>
                  <a:pt x="20827" y="326"/>
                  <a:pt x="20690" y="308"/>
                </a:cubicBezTo>
                <a:lnTo>
                  <a:pt x="18110" y="377"/>
                </a:lnTo>
                <a:lnTo>
                  <a:pt x="17820" y="479"/>
                </a:lnTo>
                <a:cubicBezTo>
                  <a:pt x="17734" y="479"/>
                  <a:pt x="17683" y="462"/>
                  <a:pt x="17751" y="445"/>
                </a:cubicBezTo>
                <a:cubicBezTo>
                  <a:pt x="17444" y="445"/>
                  <a:pt x="17734" y="479"/>
                  <a:pt x="17597" y="531"/>
                </a:cubicBezTo>
                <a:cubicBezTo>
                  <a:pt x="17562" y="539"/>
                  <a:pt x="17530" y="542"/>
                  <a:pt x="17503" y="542"/>
                </a:cubicBezTo>
                <a:cubicBezTo>
                  <a:pt x="17414" y="542"/>
                  <a:pt x="17382" y="506"/>
                  <a:pt x="17461" y="479"/>
                </a:cubicBezTo>
                <a:lnTo>
                  <a:pt x="17461" y="479"/>
                </a:lnTo>
                <a:cubicBezTo>
                  <a:pt x="16777" y="633"/>
                  <a:pt x="16077" y="719"/>
                  <a:pt x="15359" y="736"/>
                </a:cubicBezTo>
                <a:lnTo>
                  <a:pt x="15479" y="701"/>
                </a:lnTo>
                <a:cubicBezTo>
                  <a:pt x="15088" y="701"/>
                  <a:pt x="15001" y="847"/>
                  <a:pt x="14707" y="847"/>
                </a:cubicBezTo>
                <a:cubicBezTo>
                  <a:pt x="14666" y="847"/>
                  <a:pt x="14622" y="844"/>
                  <a:pt x="14573" y="838"/>
                </a:cubicBezTo>
                <a:lnTo>
                  <a:pt x="14641" y="821"/>
                </a:lnTo>
                <a:lnTo>
                  <a:pt x="14641" y="821"/>
                </a:lnTo>
                <a:cubicBezTo>
                  <a:pt x="14346" y="826"/>
                  <a:pt x="14042" y="833"/>
                  <a:pt x="13740" y="833"/>
                </a:cubicBezTo>
                <a:cubicBezTo>
                  <a:pt x="13064" y="833"/>
                  <a:pt x="12404" y="799"/>
                  <a:pt x="11908" y="633"/>
                </a:cubicBezTo>
                <a:cubicBezTo>
                  <a:pt x="11885" y="646"/>
                  <a:pt x="11848" y="651"/>
                  <a:pt x="11801" y="651"/>
                </a:cubicBezTo>
                <a:cubicBezTo>
                  <a:pt x="11604" y="651"/>
                  <a:pt x="11233" y="558"/>
                  <a:pt x="11025" y="558"/>
                </a:cubicBezTo>
                <a:cubicBezTo>
                  <a:pt x="10953" y="558"/>
                  <a:pt x="10901" y="569"/>
                  <a:pt x="10883" y="599"/>
                </a:cubicBezTo>
                <a:cubicBezTo>
                  <a:pt x="10507" y="462"/>
                  <a:pt x="10131" y="377"/>
                  <a:pt x="9738" y="291"/>
                </a:cubicBezTo>
                <a:cubicBezTo>
                  <a:pt x="9703" y="286"/>
                  <a:pt x="9671" y="283"/>
                  <a:pt x="9640" y="283"/>
                </a:cubicBezTo>
                <a:cubicBezTo>
                  <a:pt x="9505" y="283"/>
                  <a:pt x="9397" y="328"/>
                  <a:pt x="9225" y="328"/>
                </a:cubicBezTo>
                <a:cubicBezTo>
                  <a:pt x="9203" y="328"/>
                  <a:pt x="9181" y="327"/>
                  <a:pt x="9157" y="326"/>
                </a:cubicBezTo>
                <a:lnTo>
                  <a:pt x="9157" y="257"/>
                </a:lnTo>
                <a:lnTo>
                  <a:pt x="8798" y="291"/>
                </a:lnTo>
                <a:lnTo>
                  <a:pt x="8627" y="189"/>
                </a:lnTo>
                <a:lnTo>
                  <a:pt x="8388" y="189"/>
                </a:lnTo>
                <a:cubicBezTo>
                  <a:pt x="8473" y="206"/>
                  <a:pt x="8593" y="240"/>
                  <a:pt x="8576" y="257"/>
                </a:cubicBezTo>
                <a:cubicBezTo>
                  <a:pt x="8251" y="257"/>
                  <a:pt x="7944" y="189"/>
                  <a:pt x="7636" y="86"/>
                </a:cubicBezTo>
                <a:cubicBezTo>
                  <a:pt x="7346" y="86"/>
                  <a:pt x="7038" y="86"/>
                  <a:pt x="6731" y="103"/>
                </a:cubicBezTo>
                <a:cubicBezTo>
                  <a:pt x="6744" y="90"/>
                  <a:pt x="6802" y="76"/>
                  <a:pt x="6877" y="71"/>
                </a:cubicBezTo>
                <a:lnTo>
                  <a:pt x="6877" y="71"/>
                </a:lnTo>
                <a:cubicBezTo>
                  <a:pt x="6874" y="71"/>
                  <a:pt x="6873" y="71"/>
                  <a:pt x="6871" y="71"/>
                </a:cubicBezTo>
                <a:cubicBezTo>
                  <a:pt x="6688" y="71"/>
                  <a:pt x="6825" y="11"/>
                  <a:pt x="6645" y="11"/>
                </a:cubicBezTo>
                <a:cubicBezTo>
                  <a:pt x="6612" y="11"/>
                  <a:pt x="6568" y="13"/>
                  <a:pt x="6508" y="18"/>
                </a:cubicBezTo>
                <a:cubicBezTo>
                  <a:pt x="6560" y="52"/>
                  <a:pt x="6474" y="69"/>
                  <a:pt x="6457" y="86"/>
                </a:cubicBezTo>
                <a:cubicBezTo>
                  <a:pt x="6225" y="53"/>
                  <a:pt x="5994" y="34"/>
                  <a:pt x="5757" y="34"/>
                </a:cubicBezTo>
                <a:cubicBezTo>
                  <a:pt x="5628" y="34"/>
                  <a:pt x="5497" y="40"/>
                  <a:pt x="5364" y="52"/>
                </a:cubicBezTo>
                <a:lnTo>
                  <a:pt x="5432" y="1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  <a:effectLst>
            <a:outerShdw blurRad="57150" dist="19050" dir="5400000" algn="bl" rotWithShape="0">
              <a:schemeClr val="dk2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7" name="Google Shape;897;p46"/>
          <p:cNvSpPr txBox="1">
            <a:spLocks noGrp="1"/>
          </p:cNvSpPr>
          <p:nvPr>
            <p:ph type="title" idx="3"/>
          </p:nvPr>
        </p:nvSpPr>
        <p:spPr>
          <a:xfrm>
            <a:off x="2592996" y="559266"/>
            <a:ext cx="3717300" cy="480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OM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PT Bold Heading" panose="02010400000000000000" pitchFamily="2" charset="-78"/>
              </a:rPr>
              <a:t>أنا أستطيع</a:t>
            </a:r>
            <a:endParaRPr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PT Bold Heading" panose="02010400000000000000" pitchFamily="2" charset="-78"/>
            </a:endParaRPr>
          </a:p>
        </p:txBody>
      </p:sp>
      <p:grpSp>
        <p:nvGrpSpPr>
          <p:cNvPr id="907" name="Google Shape;907;p46"/>
          <p:cNvGrpSpPr/>
          <p:nvPr/>
        </p:nvGrpSpPr>
        <p:grpSpPr>
          <a:xfrm>
            <a:off x="1022652" y="639441"/>
            <a:ext cx="288075" cy="313736"/>
            <a:chOff x="1022652" y="639441"/>
            <a:chExt cx="288075" cy="313736"/>
          </a:xfrm>
        </p:grpSpPr>
        <p:sp>
          <p:nvSpPr>
            <p:cNvPr id="908" name="Google Shape;908;p46"/>
            <p:cNvSpPr/>
            <p:nvPr/>
          </p:nvSpPr>
          <p:spPr>
            <a:xfrm>
              <a:off x="1040821" y="639441"/>
              <a:ext cx="269907" cy="307305"/>
            </a:xfrm>
            <a:custGeom>
              <a:avLst/>
              <a:gdLst/>
              <a:ahLst/>
              <a:cxnLst/>
              <a:rect l="l" t="t" r="r" b="b"/>
              <a:pathLst>
                <a:path w="4323" h="4922" fill="none" extrusionOk="0">
                  <a:moveTo>
                    <a:pt x="649" y="2734"/>
                  </a:moveTo>
                  <a:cubicBezTo>
                    <a:pt x="666" y="2734"/>
                    <a:pt x="666" y="2717"/>
                    <a:pt x="666" y="2700"/>
                  </a:cubicBezTo>
                  <a:cubicBezTo>
                    <a:pt x="649" y="2700"/>
                    <a:pt x="598" y="2683"/>
                    <a:pt x="581" y="2683"/>
                  </a:cubicBezTo>
                  <a:cubicBezTo>
                    <a:pt x="581" y="2700"/>
                    <a:pt x="564" y="2752"/>
                    <a:pt x="564" y="2786"/>
                  </a:cubicBezTo>
                  <a:cubicBezTo>
                    <a:pt x="547" y="2752"/>
                    <a:pt x="513" y="2734"/>
                    <a:pt x="496" y="2700"/>
                  </a:cubicBezTo>
                  <a:cubicBezTo>
                    <a:pt x="444" y="2307"/>
                    <a:pt x="256" y="1931"/>
                    <a:pt x="0" y="1624"/>
                  </a:cubicBezTo>
                  <a:lnTo>
                    <a:pt x="205" y="1316"/>
                  </a:lnTo>
                  <a:lnTo>
                    <a:pt x="1572" y="1385"/>
                  </a:lnTo>
                  <a:cubicBezTo>
                    <a:pt x="1692" y="1214"/>
                    <a:pt x="1794" y="1026"/>
                    <a:pt x="1863" y="838"/>
                  </a:cubicBezTo>
                  <a:cubicBezTo>
                    <a:pt x="1914" y="650"/>
                    <a:pt x="1982" y="479"/>
                    <a:pt x="2085" y="308"/>
                  </a:cubicBezTo>
                  <a:cubicBezTo>
                    <a:pt x="2119" y="240"/>
                    <a:pt x="2187" y="172"/>
                    <a:pt x="2255" y="137"/>
                  </a:cubicBezTo>
                  <a:cubicBezTo>
                    <a:pt x="2375" y="86"/>
                    <a:pt x="2495" y="35"/>
                    <a:pt x="2614" y="1"/>
                  </a:cubicBezTo>
                  <a:cubicBezTo>
                    <a:pt x="2666" y="52"/>
                    <a:pt x="2700" y="120"/>
                    <a:pt x="2717" y="189"/>
                  </a:cubicBezTo>
                  <a:cubicBezTo>
                    <a:pt x="2768" y="394"/>
                    <a:pt x="2768" y="599"/>
                    <a:pt x="2717" y="804"/>
                  </a:cubicBezTo>
                  <a:cubicBezTo>
                    <a:pt x="2648" y="1060"/>
                    <a:pt x="2597" y="1299"/>
                    <a:pt x="2563" y="1556"/>
                  </a:cubicBezTo>
                  <a:cubicBezTo>
                    <a:pt x="2529" y="1778"/>
                    <a:pt x="2597" y="1846"/>
                    <a:pt x="2785" y="1914"/>
                  </a:cubicBezTo>
                  <a:cubicBezTo>
                    <a:pt x="3246" y="2068"/>
                    <a:pt x="3691" y="2222"/>
                    <a:pt x="4152" y="2393"/>
                  </a:cubicBezTo>
                  <a:cubicBezTo>
                    <a:pt x="4203" y="2410"/>
                    <a:pt x="4255" y="2478"/>
                    <a:pt x="4289" y="2512"/>
                  </a:cubicBezTo>
                  <a:cubicBezTo>
                    <a:pt x="4323" y="2683"/>
                    <a:pt x="4220" y="2871"/>
                    <a:pt x="4050" y="2940"/>
                  </a:cubicBezTo>
                  <a:cubicBezTo>
                    <a:pt x="3879" y="3025"/>
                    <a:pt x="3708" y="3093"/>
                    <a:pt x="3520" y="3110"/>
                  </a:cubicBezTo>
                  <a:cubicBezTo>
                    <a:pt x="3332" y="3110"/>
                    <a:pt x="3161" y="3145"/>
                    <a:pt x="3007" y="3179"/>
                  </a:cubicBezTo>
                  <a:cubicBezTo>
                    <a:pt x="2734" y="3230"/>
                    <a:pt x="2631" y="3350"/>
                    <a:pt x="2631" y="3606"/>
                  </a:cubicBezTo>
                  <a:cubicBezTo>
                    <a:pt x="2631" y="3965"/>
                    <a:pt x="2666" y="4324"/>
                    <a:pt x="2683" y="4699"/>
                  </a:cubicBezTo>
                  <a:cubicBezTo>
                    <a:pt x="2666" y="4716"/>
                    <a:pt x="2666" y="4751"/>
                    <a:pt x="2648" y="4768"/>
                  </a:cubicBezTo>
                  <a:lnTo>
                    <a:pt x="2392" y="4922"/>
                  </a:lnTo>
                  <a:cubicBezTo>
                    <a:pt x="1982" y="4904"/>
                    <a:pt x="1828" y="4648"/>
                    <a:pt x="1692" y="4358"/>
                  </a:cubicBezTo>
                  <a:cubicBezTo>
                    <a:pt x="1640" y="4238"/>
                    <a:pt x="1572" y="4136"/>
                    <a:pt x="1521" y="4033"/>
                  </a:cubicBezTo>
                  <a:cubicBezTo>
                    <a:pt x="1384" y="3760"/>
                    <a:pt x="1077" y="3606"/>
                    <a:pt x="786" y="3691"/>
                  </a:cubicBezTo>
                  <a:cubicBezTo>
                    <a:pt x="530" y="3760"/>
                    <a:pt x="256" y="3657"/>
                    <a:pt x="120" y="3418"/>
                  </a:cubicBezTo>
                  <a:lnTo>
                    <a:pt x="547" y="2769"/>
                  </a:lnTo>
                  <a:cubicBezTo>
                    <a:pt x="581" y="2752"/>
                    <a:pt x="615" y="2752"/>
                    <a:pt x="649" y="2734"/>
                  </a:cubicBezTo>
                  <a:close/>
                  <a:moveTo>
                    <a:pt x="2273" y="394"/>
                  </a:moveTo>
                  <a:lnTo>
                    <a:pt x="2273" y="360"/>
                  </a:lnTo>
                  <a:lnTo>
                    <a:pt x="2255" y="360"/>
                  </a:lnTo>
                  <a:close/>
                </a:path>
              </a:pathLst>
            </a:custGeom>
            <a:noFill/>
            <a:ln w="19050" cap="flat" cmpd="sng">
              <a:solidFill>
                <a:schemeClr val="dk2"/>
              </a:solidFill>
              <a:prstDash val="solid"/>
              <a:miter lim="1708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9" name="Google Shape;909;p46"/>
            <p:cNvSpPr/>
            <p:nvPr/>
          </p:nvSpPr>
          <p:spPr>
            <a:xfrm>
              <a:off x="1022652" y="645871"/>
              <a:ext cx="268908" cy="307305"/>
            </a:xfrm>
            <a:custGeom>
              <a:avLst/>
              <a:gdLst/>
              <a:ahLst/>
              <a:cxnLst/>
              <a:rect l="l" t="t" r="r" b="b"/>
              <a:pathLst>
                <a:path w="4307" h="4922" extrusionOk="0">
                  <a:moveTo>
                    <a:pt x="650" y="2734"/>
                  </a:moveTo>
                  <a:cubicBezTo>
                    <a:pt x="667" y="2734"/>
                    <a:pt x="667" y="2717"/>
                    <a:pt x="684" y="2700"/>
                  </a:cubicBezTo>
                  <a:cubicBezTo>
                    <a:pt x="650" y="2700"/>
                    <a:pt x="599" y="2666"/>
                    <a:pt x="582" y="2683"/>
                  </a:cubicBezTo>
                  <a:cubicBezTo>
                    <a:pt x="582" y="2700"/>
                    <a:pt x="564" y="2751"/>
                    <a:pt x="564" y="2768"/>
                  </a:cubicBezTo>
                  <a:cubicBezTo>
                    <a:pt x="547" y="2751"/>
                    <a:pt x="513" y="2717"/>
                    <a:pt x="496" y="2700"/>
                  </a:cubicBezTo>
                  <a:cubicBezTo>
                    <a:pt x="445" y="2290"/>
                    <a:pt x="274" y="1931"/>
                    <a:pt x="1" y="1623"/>
                  </a:cubicBezTo>
                  <a:cubicBezTo>
                    <a:pt x="69" y="1521"/>
                    <a:pt x="137" y="1418"/>
                    <a:pt x="206" y="1316"/>
                  </a:cubicBezTo>
                  <a:lnTo>
                    <a:pt x="1573" y="1384"/>
                  </a:lnTo>
                  <a:cubicBezTo>
                    <a:pt x="1692" y="1213"/>
                    <a:pt x="1795" y="1025"/>
                    <a:pt x="1863" y="837"/>
                  </a:cubicBezTo>
                  <a:cubicBezTo>
                    <a:pt x="1914" y="649"/>
                    <a:pt x="1983" y="479"/>
                    <a:pt x="2068" y="308"/>
                  </a:cubicBezTo>
                  <a:cubicBezTo>
                    <a:pt x="2119" y="239"/>
                    <a:pt x="2171" y="171"/>
                    <a:pt x="2256" y="137"/>
                  </a:cubicBezTo>
                  <a:cubicBezTo>
                    <a:pt x="2376" y="86"/>
                    <a:pt x="2495" y="34"/>
                    <a:pt x="2615" y="0"/>
                  </a:cubicBezTo>
                  <a:cubicBezTo>
                    <a:pt x="2649" y="51"/>
                    <a:pt x="2683" y="120"/>
                    <a:pt x="2717" y="188"/>
                  </a:cubicBezTo>
                  <a:cubicBezTo>
                    <a:pt x="2769" y="393"/>
                    <a:pt x="2769" y="598"/>
                    <a:pt x="2717" y="803"/>
                  </a:cubicBezTo>
                  <a:cubicBezTo>
                    <a:pt x="2649" y="1042"/>
                    <a:pt x="2598" y="1299"/>
                    <a:pt x="2546" y="1555"/>
                  </a:cubicBezTo>
                  <a:cubicBezTo>
                    <a:pt x="2529" y="1777"/>
                    <a:pt x="2581" y="1846"/>
                    <a:pt x="2786" y="1914"/>
                  </a:cubicBezTo>
                  <a:cubicBezTo>
                    <a:pt x="3230" y="2068"/>
                    <a:pt x="3691" y="2221"/>
                    <a:pt x="4136" y="2392"/>
                  </a:cubicBezTo>
                  <a:cubicBezTo>
                    <a:pt x="4204" y="2409"/>
                    <a:pt x="4238" y="2478"/>
                    <a:pt x="4289" y="2512"/>
                  </a:cubicBezTo>
                  <a:cubicBezTo>
                    <a:pt x="4306" y="2683"/>
                    <a:pt x="4204" y="2854"/>
                    <a:pt x="4050" y="2939"/>
                  </a:cubicBezTo>
                  <a:cubicBezTo>
                    <a:pt x="3879" y="3024"/>
                    <a:pt x="3691" y="3093"/>
                    <a:pt x="3503" y="3110"/>
                  </a:cubicBezTo>
                  <a:cubicBezTo>
                    <a:pt x="3332" y="3110"/>
                    <a:pt x="3162" y="3144"/>
                    <a:pt x="2991" y="3178"/>
                  </a:cubicBezTo>
                  <a:cubicBezTo>
                    <a:pt x="2734" y="3230"/>
                    <a:pt x="2632" y="3349"/>
                    <a:pt x="2632" y="3605"/>
                  </a:cubicBezTo>
                  <a:cubicBezTo>
                    <a:pt x="2632" y="3964"/>
                    <a:pt x="2649" y="4323"/>
                    <a:pt x="2666" y="4682"/>
                  </a:cubicBezTo>
                  <a:cubicBezTo>
                    <a:pt x="2666" y="4716"/>
                    <a:pt x="2666" y="4750"/>
                    <a:pt x="2649" y="4767"/>
                  </a:cubicBezTo>
                  <a:lnTo>
                    <a:pt x="2393" y="4921"/>
                  </a:lnTo>
                  <a:cubicBezTo>
                    <a:pt x="1983" y="4904"/>
                    <a:pt x="1829" y="4648"/>
                    <a:pt x="1692" y="4340"/>
                  </a:cubicBezTo>
                  <a:cubicBezTo>
                    <a:pt x="1641" y="4238"/>
                    <a:pt x="1573" y="4135"/>
                    <a:pt x="1504" y="4033"/>
                  </a:cubicBezTo>
                  <a:cubicBezTo>
                    <a:pt x="1385" y="3759"/>
                    <a:pt x="1077" y="3605"/>
                    <a:pt x="787" y="3691"/>
                  </a:cubicBezTo>
                  <a:cubicBezTo>
                    <a:pt x="530" y="3759"/>
                    <a:pt x="257" y="3657"/>
                    <a:pt x="120" y="3417"/>
                  </a:cubicBezTo>
                  <a:lnTo>
                    <a:pt x="547" y="2768"/>
                  </a:lnTo>
                  <a:cubicBezTo>
                    <a:pt x="582" y="2751"/>
                    <a:pt x="616" y="2751"/>
                    <a:pt x="650" y="2734"/>
                  </a:cubicBezTo>
                  <a:close/>
                  <a:moveTo>
                    <a:pt x="2273" y="393"/>
                  </a:moveTo>
                  <a:lnTo>
                    <a:pt x="2273" y="359"/>
                  </a:lnTo>
                  <a:lnTo>
                    <a:pt x="2256" y="359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10" name="Google Shape;910;p46"/>
          <p:cNvSpPr/>
          <p:nvPr/>
        </p:nvSpPr>
        <p:spPr>
          <a:xfrm rot="19487692">
            <a:off x="2387928" y="1385190"/>
            <a:ext cx="1102287" cy="846092"/>
          </a:xfrm>
          <a:custGeom>
            <a:avLst/>
            <a:gdLst/>
            <a:ahLst/>
            <a:cxnLst/>
            <a:rect l="l" t="t" r="r" b="b"/>
            <a:pathLst>
              <a:path w="13312" h="10218" extrusionOk="0">
                <a:moveTo>
                  <a:pt x="2683" y="0"/>
                </a:moveTo>
                <a:lnTo>
                  <a:pt x="2683" y="0"/>
                </a:lnTo>
                <a:cubicBezTo>
                  <a:pt x="2700" y="35"/>
                  <a:pt x="2700" y="86"/>
                  <a:pt x="2683" y="137"/>
                </a:cubicBezTo>
                <a:cubicBezTo>
                  <a:pt x="2683" y="154"/>
                  <a:pt x="2683" y="171"/>
                  <a:pt x="2718" y="188"/>
                </a:cubicBezTo>
                <a:lnTo>
                  <a:pt x="2752" y="205"/>
                </a:lnTo>
                <a:cubicBezTo>
                  <a:pt x="2769" y="274"/>
                  <a:pt x="2786" y="325"/>
                  <a:pt x="2769" y="393"/>
                </a:cubicBezTo>
                <a:cubicBezTo>
                  <a:pt x="2735" y="445"/>
                  <a:pt x="2769" y="530"/>
                  <a:pt x="2820" y="616"/>
                </a:cubicBezTo>
                <a:cubicBezTo>
                  <a:pt x="2820" y="616"/>
                  <a:pt x="2820" y="616"/>
                  <a:pt x="2837" y="633"/>
                </a:cubicBezTo>
                <a:lnTo>
                  <a:pt x="2530" y="735"/>
                </a:lnTo>
                <a:lnTo>
                  <a:pt x="2359" y="633"/>
                </a:lnTo>
                <a:lnTo>
                  <a:pt x="2308" y="616"/>
                </a:lnTo>
                <a:cubicBezTo>
                  <a:pt x="2308" y="616"/>
                  <a:pt x="2273" y="616"/>
                  <a:pt x="2290" y="633"/>
                </a:cubicBezTo>
                <a:cubicBezTo>
                  <a:pt x="2308" y="667"/>
                  <a:pt x="2325" y="718"/>
                  <a:pt x="2359" y="752"/>
                </a:cubicBezTo>
                <a:cubicBezTo>
                  <a:pt x="2393" y="803"/>
                  <a:pt x="2376" y="803"/>
                  <a:pt x="2308" y="803"/>
                </a:cubicBezTo>
                <a:lnTo>
                  <a:pt x="2290" y="803"/>
                </a:lnTo>
                <a:cubicBezTo>
                  <a:pt x="2393" y="889"/>
                  <a:pt x="2256" y="889"/>
                  <a:pt x="2308" y="974"/>
                </a:cubicBezTo>
                <a:cubicBezTo>
                  <a:pt x="2325" y="991"/>
                  <a:pt x="2342" y="1043"/>
                  <a:pt x="2325" y="1060"/>
                </a:cubicBezTo>
                <a:cubicBezTo>
                  <a:pt x="2308" y="1077"/>
                  <a:pt x="2342" y="1145"/>
                  <a:pt x="2359" y="1196"/>
                </a:cubicBezTo>
                <a:cubicBezTo>
                  <a:pt x="2359" y="1248"/>
                  <a:pt x="2376" y="1248"/>
                  <a:pt x="2376" y="1282"/>
                </a:cubicBezTo>
                <a:lnTo>
                  <a:pt x="2342" y="1282"/>
                </a:lnTo>
                <a:cubicBezTo>
                  <a:pt x="2290" y="1282"/>
                  <a:pt x="2239" y="1282"/>
                  <a:pt x="2205" y="1248"/>
                </a:cubicBezTo>
                <a:cubicBezTo>
                  <a:pt x="2171" y="1231"/>
                  <a:pt x="2120" y="1196"/>
                  <a:pt x="2120" y="1179"/>
                </a:cubicBezTo>
                <a:cubicBezTo>
                  <a:pt x="2137" y="1162"/>
                  <a:pt x="2137" y="1094"/>
                  <a:pt x="2051" y="1043"/>
                </a:cubicBezTo>
                <a:cubicBezTo>
                  <a:pt x="2051" y="1008"/>
                  <a:pt x="2051" y="974"/>
                  <a:pt x="2051" y="940"/>
                </a:cubicBezTo>
                <a:cubicBezTo>
                  <a:pt x="2034" y="923"/>
                  <a:pt x="2017" y="923"/>
                  <a:pt x="2000" y="906"/>
                </a:cubicBezTo>
                <a:cubicBezTo>
                  <a:pt x="1932" y="889"/>
                  <a:pt x="1966" y="889"/>
                  <a:pt x="1949" y="889"/>
                </a:cubicBezTo>
                <a:cubicBezTo>
                  <a:pt x="1915" y="923"/>
                  <a:pt x="1880" y="940"/>
                  <a:pt x="1846" y="957"/>
                </a:cubicBezTo>
                <a:cubicBezTo>
                  <a:pt x="1829" y="974"/>
                  <a:pt x="1829" y="1008"/>
                  <a:pt x="1863" y="1043"/>
                </a:cubicBezTo>
                <a:cubicBezTo>
                  <a:pt x="1897" y="1077"/>
                  <a:pt x="1915" y="1094"/>
                  <a:pt x="1897" y="1111"/>
                </a:cubicBezTo>
                <a:cubicBezTo>
                  <a:pt x="1880" y="1128"/>
                  <a:pt x="1829" y="1162"/>
                  <a:pt x="1932" y="1248"/>
                </a:cubicBezTo>
                <a:cubicBezTo>
                  <a:pt x="1932" y="1282"/>
                  <a:pt x="1880" y="1299"/>
                  <a:pt x="1932" y="1350"/>
                </a:cubicBezTo>
                <a:cubicBezTo>
                  <a:pt x="1946" y="1372"/>
                  <a:pt x="1942" y="1378"/>
                  <a:pt x="1930" y="1378"/>
                </a:cubicBezTo>
                <a:cubicBezTo>
                  <a:pt x="1913" y="1378"/>
                  <a:pt x="1883" y="1367"/>
                  <a:pt x="1863" y="1367"/>
                </a:cubicBezTo>
                <a:cubicBezTo>
                  <a:pt x="1829" y="1367"/>
                  <a:pt x="1795" y="1333"/>
                  <a:pt x="1761" y="1316"/>
                </a:cubicBezTo>
                <a:cubicBezTo>
                  <a:pt x="1722" y="1264"/>
                  <a:pt x="1662" y="1242"/>
                  <a:pt x="1606" y="1242"/>
                </a:cubicBezTo>
                <a:cubicBezTo>
                  <a:pt x="1589" y="1242"/>
                  <a:pt x="1572" y="1244"/>
                  <a:pt x="1556" y="1248"/>
                </a:cubicBezTo>
                <a:cubicBezTo>
                  <a:pt x="1539" y="1248"/>
                  <a:pt x="1522" y="1265"/>
                  <a:pt x="1487" y="1265"/>
                </a:cubicBezTo>
                <a:cubicBezTo>
                  <a:pt x="1419" y="1265"/>
                  <a:pt x="1419" y="1299"/>
                  <a:pt x="1436" y="1350"/>
                </a:cubicBezTo>
                <a:cubicBezTo>
                  <a:pt x="1436" y="1384"/>
                  <a:pt x="1470" y="1436"/>
                  <a:pt x="1487" y="1487"/>
                </a:cubicBezTo>
                <a:cubicBezTo>
                  <a:pt x="1504" y="1538"/>
                  <a:pt x="1522" y="1538"/>
                  <a:pt x="1504" y="1538"/>
                </a:cubicBezTo>
                <a:cubicBezTo>
                  <a:pt x="1385" y="1538"/>
                  <a:pt x="1470" y="1624"/>
                  <a:pt x="1453" y="1658"/>
                </a:cubicBezTo>
                <a:cubicBezTo>
                  <a:pt x="1436" y="1692"/>
                  <a:pt x="1487" y="1743"/>
                  <a:pt x="1675" y="1812"/>
                </a:cubicBezTo>
                <a:cubicBezTo>
                  <a:pt x="1692" y="1846"/>
                  <a:pt x="1709" y="1880"/>
                  <a:pt x="1727" y="1914"/>
                </a:cubicBezTo>
                <a:cubicBezTo>
                  <a:pt x="1755" y="1942"/>
                  <a:pt x="1752" y="1955"/>
                  <a:pt x="1729" y="1955"/>
                </a:cubicBezTo>
                <a:cubicBezTo>
                  <a:pt x="1711" y="1955"/>
                  <a:pt x="1680" y="1947"/>
                  <a:pt x="1641" y="1931"/>
                </a:cubicBezTo>
                <a:lnTo>
                  <a:pt x="1504" y="1880"/>
                </a:lnTo>
                <a:lnTo>
                  <a:pt x="1504" y="1880"/>
                </a:lnTo>
                <a:cubicBezTo>
                  <a:pt x="1539" y="1931"/>
                  <a:pt x="1402" y="1897"/>
                  <a:pt x="1470" y="1965"/>
                </a:cubicBezTo>
                <a:cubicBezTo>
                  <a:pt x="1487" y="1965"/>
                  <a:pt x="1504" y="1982"/>
                  <a:pt x="1522" y="1999"/>
                </a:cubicBezTo>
                <a:cubicBezTo>
                  <a:pt x="1556" y="2017"/>
                  <a:pt x="1453" y="2034"/>
                  <a:pt x="1402" y="2051"/>
                </a:cubicBezTo>
                <a:cubicBezTo>
                  <a:pt x="1368" y="2034"/>
                  <a:pt x="1334" y="2034"/>
                  <a:pt x="1299" y="2034"/>
                </a:cubicBezTo>
                <a:cubicBezTo>
                  <a:pt x="1288" y="2031"/>
                  <a:pt x="1276" y="2029"/>
                  <a:pt x="1264" y="2029"/>
                </a:cubicBezTo>
                <a:cubicBezTo>
                  <a:pt x="1208" y="2029"/>
                  <a:pt x="1154" y="2062"/>
                  <a:pt x="1111" y="2119"/>
                </a:cubicBezTo>
                <a:cubicBezTo>
                  <a:pt x="1077" y="2136"/>
                  <a:pt x="1060" y="2170"/>
                  <a:pt x="1043" y="2205"/>
                </a:cubicBezTo>
                <a:lnTo>
                  <a:pt x="975" y="2205"/>
                </a:lnTo>
                <a:cubicBezTo>
                  <a:pt x="872" y="2136"/>
                  <a:pt x="736" y="2102"/>
                  <a:pt x="599" y="2102"/>
                </a:cubicBezTo>
                <a:cubicBezTo>
                  <a:pt x="599" y="2085"/>
                  <a:pt x="479" y="2017"/>
                  <a:pt x="445" y="1982"/>
                </a:cubicBezTo>
                <a:cubicBezTo>
                  <a:pt x="428" y="1965"/>
                  <a:pt x="411" y="1948"/>
                  <a:pt x="394" y="1931"/>
                </a:cubicBezTo>
                <a:cubicBezTo>
                  <a:pt x="394" y="1897"/>
                  <a:pt x="377" y="1863"/>
                  <a:pt x="360" y="1846"/>
                </a:cubicBezTo>
                <a:cubicBezTo>
                  <a:pt x="325" y="1829"/>
                  <a:pt x="308" y="1812"/>
                  <a:pt x="274" y="1812"/>
                </a:cubicBezTo>
                <a:lnTo>
                  <a:pt x="240" y="1794"/>
                </a:lnTo>
                <a:lnTo>
                  <a:pt x="240" y="1931"/>
                </a:lnTo>
                <a:cubicBezTo>
                  <a:pt x="325" y="1999"/>
                  <a:pt x="377" y="2051"/>
                  <a:pt x="394" y="2085"/>
                </a:cubicBezTo>
                <a:cubicBezTo>
                  <a:pt x="411" y="2153"/>
                  <a:pt x="411" y="2205"/>
                  <a:pt x="411" y="2273"/>
                </a:cubicBezTo>
                <a:cubicBezTo>
                  <a:pt x="411" y="2307"/>
                  <a:pt x="445" y="2341"/>
                  <a:pt x="479" y="2375"/>
                </a:cubicBezTo>
                <a:cubicBezTo>
                  <a:pt x="496" y="2392"/>
                  <a:pt x="513" y="2392"/>
                  <a:pt x="513" y="2410"/>
                </a:cubicBezTo>
                <a:cubicBezTo>
                  <a:pt x="531" y="2427"/>
                  <a:pt x="548" y="2461"/>
                  <a:pt x="565" y="2495"/>
                </a:cubicBezTo>
                <a:lnTo>
                  <a:pt x="411" y="2495"/>
                </a:lnTo>
                <a:cubicBezTo>
                  <a:pt x="343" y="2495"/>
                  <a:pt x="343" y="2495"/>
                  <a:pt x="257" y="2461"/>
                </a:cubicBezTo>
                <a:cubicBezTo>
                  <a:pt x="223" y="2444"/>
                  <a:pt x="189" y="2410"/>
                  <a:pt x="138" y="2392"/>
                </a:cubicBezTo>
                <a:cubicBezTo>
                  <a:pt x="120" y="2392"/>
                  <a:pt x="86" y="2375"/>
                  <a:pt x="69" y="2375"/>
                </a:cubicBezTo>
                <a:cubicBezTo>
                  <a:pt x="1" y="2375"/>
                  <a:pt x="1" y="2427"/>
                  <a:pt x="35" y="2478"/>
                </a:cubicBezTo>
                <a:cubicBezTo>
                  <a:pt x="52" y="2512"/>
                  <a:pt x="223" y="2598"/>
                  <a:pt x="274" y="2649"/>
                </a:cubicBezTo>
                <a:cubicBezTo>
                  <a:pt x="308" y="2666"/>
                  <a:pt x="343" y="2683"/>
                  <a:pt x="394" y="2700"/>
                </a:cubicBezTo>
                <a:lnTo>
                  <a:pt x="445" y="2700"/>
                </a:lnTo>
                <a:cubicBezTo>
                  <a:pt x="462" y="2683"/>
                  <a:pt x="445" y="2649"/>
                  <a:pt x="394" y="2632"/>
                </a:cubicBezTo>
                <a:cubicBezTo>
                  <a:pt x="343" y="2615"/>
                  <a:pt x="308" y="2598"/>
                  <a:pt x="274" y="2580"/>
                </a:cubicBezTo>
                <a:cubicBezTo>
                  <a:pt x="240" y="2563"/>
                  <a:pt x="223" y="2546"/>
                  <a:pt x="223" y="2529"/>
                </a:cubicBezTo>
                <a:lnTo>
                  <a:pt x="240" y="2529"/>
                </a:lnTo>
                <a:lnTo>
                  <a:pt x="565" y="2598"/>
                </a:lnTo>
                <a:lnTo>
                  <a:pt x="701" y="2649"/>
                </a:lnTo>
                <a:cubicBezTo>
                  <a:pt x="736" y="2700"/>
                  <a:pt x="770" y="2734"/>
                  <a:pt x="821" y="2768"/>
                </a:cubicBezTo>
                <a:cubicBezTo>
                  <a:pt x="753" y="2785"/>
                  <a:pt x="684" y="2803"/>
                  <a:pt x="736" y="2871"/>
                </a:cubicBezTo>
                <a:cubicBezTo>
                  <a:pt x="753" y="2905"/>
                  <a:pt x="736" y="2922"/>
                  <a:pt x="684" y="2922"/>
                </a:cubicBezTo>
                <a:cubicBezTo>
                  <a:pt x="633" y="2922"/>
                  <a:pt x="633" y="2956"/>
                  <a:pt x="616" y="2990"/>
                </a:cubicBezTo>
                <a:cubicBezTo>
                  <a:pt x="599" y="3008"/>
                  <a:pt x="633" y="3042"/>
                  <a:pt x="684" y="3076"/>
                </a:cubicBezTo>
                <a:lnTo>
                  <a:pt x="616" y="3110"/>
                </a:lnTo>
                <a:lnTo>
                  <a:pt x="11295" y="10184"/>
                </a:lnTo>
                <a:cubicBezTo>
                  <a:pt x="11363" y="10201"/>
                  <a:pt x="11432" y="10218"/>
                  <a:pt x="11500" y="10218"/>
                </a:cubicBezTo>
                <a:cubicBezTo>
                  <a:pt x="11414" y="10184"/>
                  <a:pt x="11380" y="10047"/>
                  <a:pt x="11380" y="9910"/>
                </a:cubicBezTo>
                <a:cubicBezTo>
                  <a:pt x="11278" y="9876"/>
                  <a:pt x="11192" y="9825"/>
                  <a:pt x="11124" y="9757"/>
                </a:cubicBezTo>
                <a:cubicBezTo>
                  <a:pt x="11073" y="9705"/>
                  <a:pt x="11056" y="9671"/>
                  <a:pt x="11124" y="9671"/>
                </a:cubicBezTo>
                <a:cubicBezTo>
                  <a:pt x="11175" y="9671"/>
                  <a:pt x="11227" y="9671"/>
                  <a:pt x="11278" y="9654"/>
                </a:cubicBezTo>
                <a:cubicBezTo>
                  <a:pt x="11283" y="9648"/>
                  <a:pt x="11293" y="9647"/>
                  <a:pt x="11305" y="9647"/>
                </a:cubicBezTo>
                <a:cubicBezTo>
                  <a:pt x="11329" y="9647"/>
                  <a:pt x="11363" y="9654"/>
                  <a:pt x="11397" y="9654"/>
                </a:cubicBezTo>
                <a:lnTo>
                  <a:pt x="11414" y="9654"/>
                </a:lnTo>
                <a:cubicBezTo>
                  <a:pt x="11449" y="9620"/>
                  <a:pt x="11466" y="9603"/>
                  <a:pt x="11500" y="9586"/>
                </a:cubicBezTo>
                <a:lnTo>
                  <a:pt x="11483" y="9552"/>
                </a:lnTo>
                <a:cubicBezTo>
                  <a:pt x="11449" y="9517"/>
                  <a:pt x="11380" y="9449"/>
                  <a:pt x="11380" y="9432"/>
                </a:cubicBezTo>
                <a:cubicBezTo>
                  <a:pt x="11380" y="9398"/>
                  <a:pt x="11295" y="9295"/>
                  <a:pt x="11312" y="9261"/>
                </a:cubicBezTo>
                <a:cubicBezTo>
                  <a:pt x="11312" y="9255"/>
                  <a:pt x="11314" y="9254"/>
                  <a:pt x="11318" y="9254"/>
                </a:cubicBezTo>
                <a:cubicBezTo>
                  <a:pt x="11325" y="9254"/>
                  <a:pt x="11340" y="9261"/>
                  <a:pt x="11363" y="9261"/>
                </a:cubicBezTo>
                <a:lnTo>
                  <a:pt x="11466" y="9278"/>
                </a:lnTo>
                <a:cubicBezTo>
                  <a:pt x="11500" y="9295"/>
                  <a:pt x="11551" y="9312"/>
                  <a:pt x="11585" y="9329"/>
                </a:cubicBezTo>
                <a:cubicBezTo>
                  <a:pt x="11665" y="9263"/>
                  <a:pt x="11765" y="9238"/>
                  <a:pt x="11869" y="9238"/>
                </a:cubicBezTo>
                <a:cubicBezTo>
                  <a:pt x="11900" y="9238"/>
                  <a:pt x="11930" y="9240"/>
                  <a:pt x="11961" y="9244"/>
                </a:cubicBezTo>
                <a:cubicBezTo>
                  <a:pt x="12012" y="9176"/>
                  <a:pt x="12064" y="9107"/>
                  <a:pt x="12098" y="9039"/>
                </a:cubicBezTo>
                <a:cubicBezTo>
                  <a:pt x="12064" y="9022"/>
                  <a:pt x="12030" y="8988"/>
                  <a:pt x="11978" y="8954"/>
                </a:cubicBezTo>
                <a:lnTo>
                  <a:pt x="11859" y="8868"/>
                </a:lnTo>
                <a:cubicBezTo>
                  <a:pt x="11859" y="8851"/>
                  <a:pt x="11825" y="8834"/>
                  <a:pt x="11790" y="8817"/>
                </a:cubicBezTo>
                <a:cubicBezTo>
                  <a:pt x="11688" y="8749"/>
                  <a:pt x="11671" y="8680"/>
                  <a:pt x="11739" y="8680"/>
                </a:cubicBezTo>
                <a:cubicBezTo>
                  <a:pt x="11807" y="8663"/>
                  <a:pt x="11876" y="8629"/>
                  <a:pt x="11944" y="8595"/>
                </a:cubicBezTo>
                <a:cubicBezTo>
                  <a:pt x="11978" y="8595"/>
                  <a:pt x="11995" y="8561"/>
                  <a:pt x="11978" y="8544"/>
                </a:cubicBezTo>
                <a:cubicBezTo>
                  <a:pt x="11965" y="8491"/>
                  <a:pt x="11992" y="8469"/>
                  <a:pt x="12051" y="8469"/>
                </a:cubicBezTo>
                <a:cubicBezTo>
                  <a:pt x="12069" y="8469"/>
                  <a:pt x="12091" y="8471"/>
                  <a:pt x="12115" y="8475"/>
                </a:cubicBezTo>
                <a:cubicBezTo>
                  <a:pt x="12136" y="8478"/>
                  <a:pt x="12155" y="8480"/>
                  <a:pt x="12171" y="8480"/>
                </a:cubicBezTo>
                <a:cubicBezTo>
                  <a:pt x="12246" y="8480"/>
                  <a:pt x="12269" y="8449"/>
                  <a:pt x="12269" y="8407"/>
                </a:cubicBezTo>
                <a:cubicBezTo>
                  <a:pt x="12269" y="8390"/>
                  <a:pt x="12269" y="8373"/>
                  <a:pt x="12269" y="8356"/>
                </a:cubicBezTo>
                <a:cubicBezTo>
                  <a:pt x="12252" y="8287"/>
                  <a:pt x="12269" y="8253"/>
                  <a:pt x="12337" y="8236"/>
                </a:cubicBezTo>
                <a:cubicBezTo>
                  <a:pt x="12371" y="8236"/>
                  <a:pt x="12371" y="8219"/>
                  <a:pt x="12388" y="8202"/>
                </a:cubicBezTo>
                <a:lnTo>
                  <a:pt x="12491" y="8219"/>
                </a:lnTo>
                <a:lnTo>
                  <a:pt x="12491" y="8253"/>
                </a:lnTo>
                <a:cubicBezTo>
                  <a:pt x="12491" y="8270"/>
                  <a:pt x="12508" y="8287"/>
                  <a:pt x="12542" y="8287"/>
                </a:cubicBezTo>
                <a:cubicBezTo>
                  <a:pt x="12559" y="8304"/>
                  <a:pt x="12576" y="8321"/>
                  <a:pt x="12610" y="8321"/>
                </a:cubicBezTo>
                <a:cubicBezTo>
                  <a:pt x="12628" y="8321"/>
                  <a:pt x="12645" y="8304"/>
                  <a:pt x="12662" y="8304"/>
                </a:cubicBezTo>
                <a:lnTo>
                  <a:pt x="12593" y="8236"/>
                </a:lnTo>
                <a:cubicBezTo>
                  <a:pt x="12645" y="8219"/>
                  <a:pt x="12559" y="8151"/>
                  <a:pt x="12542" y="8099"/>
                </a:cubicBezTo>
                <a:cubicBezTo>
                  <a:pt x="12508" y="8048"/>
                  <a:pt x="12508" y="8031"/>
                  <a:pt x="12388" y="7980"/>
                </a:cubicBezTo>
                <a:lnTo>
                  <a:pt x="12303" y="7945"/>
                </a:lnTo>
                <a:cubicBezTo>
                  <a:pt x="12269" y="7911"/>
                  <a:pt x="12303" y="7911"/>
                  <a:pt x="12303" y="7894"/>
                </a:cubicBezTo>
                <a:cubicBezTo>
                  <a:pt x="12440" y="7963"/>
                  <a:pt x="12576" y="7980"/>
                  <a:pt x="12713" y="7980"/>
                </a:cubicBezTo>
                <a:lnTo>
                  <a:pt x="12781" y="8014"/>
                </a:lnTo>
                <a:cubicBezTo>
                  <a:pt x="12764" y="7928"/>
                  <a:pt x="12816" y="7843"/>
                  <a:pt x="12884" y="7809"/>
                </a:cubicBezTo>
                <a:cubicBezTo>
                  <a:pt x="12850" y="7672"/>
                  <a:pt x="12867" y="7553"/>
                  <a:pt x="12986" y="7501"/>
                </a:cubicBezTo>
                <a:cubicBezTo>
                  <a:pt x="13003" y="7501"/>
                  <a:pt x="13038" y="7501"/>
                  <a:pt x="13055" y="7484"/>
                </a:cubicBezTo>
                <a:cubicBezTo>
                  <a:pt x="13089" y="7467"/>
                  <a:pt x="13140" y="7450"/>
                  <a:pt x="13174" y="7433"/>
                </a:cubicBezTo>
                <a:cubicBezTo>
                  <a:pt x="13140" y="7399"/>
                  <a:pt x="13106" y="7365"/>
                  <a:pt x="13072" y="7347"/>
                </a:cubicBezTo>
                <a:cubicBezTo>
                  <a:pt x="13055" y="7330"/>
                  <a:pt x="13038" y="7330"/>
                  <a:pt x="13021" y="7313"/>
                </a:cubicBezTo>
                <a:cubicBezTo>
                  <a:pt x="13038" y="7245"/>
                  <a:pt x="13038" y="7177"/>
                  <a:pt x="13021" y="7108"/>
                </a:cubicBezTo>
                <a:lnTo>
                  <a:pt x="12986" y="7040"/>
                </a:lnTo>
                <a:cubicBezTo>
                  <a:pt x="13012" y="7031"/>
                  <a:pt x="13042" y="7027"/>
                  <a:pt x="13074" y="7027"/>
                </a:cubicBezTo>
                <a:cubicBezTo>
                  <a:pt x="13106" y="7027"/>
                  <a:pt x="13140" y="7031"/>
                  <a:pt x="13174" y="7040"/>
                </a:cubicBezTo>
                <a:cubicBezTo>
                  <a:pt x="13183" y="7048"/>
                  <a:pt x="13191" y="7053"/>
                  <a:pt x="13200" y="7053"/>
                </a:cubicBezTo>
                <a:cubicBezTo>
                  <a:pt x="13209" y="7053"/>
                  <a:pt x="13217" y="7048"/>
                  <a:pt x="13226" y="7040"/>
                </a:cubicBezTo>
                <a:cubicBezTo>
                  <a:pt x="13234" y="7048"/>
                  <a:pt x="13247" y="7053"/>
                  <a:pt x="13262" y="7053"/>
                </a:cubicBezTo>
                <a:cubicBezTo>
                  <a:pt x="13277" y="7053"/>
                  <a:pt x="13294" y="7048"/>
                  <a:pt x="13311" y="7040"/>
                </a:cubicBezTo>
                <a:lnTo>
                  <a:pt x="2683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>
            <a:outerShdw blurRad="57150" dist="19050" dir="5400000" algn="bl" rotWithShape="0">
              <a:schemeClr val="dk2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" name="مربع نص 5">
            <a:extLst>
              <a:ext uri="{FF2B5EF4-FFF2-40B4-BE49-F238E27FC236}">
                <a16:creationId xmlns:a16="http://schemas.microsoft.com/office/drawing/2014/main" id="{BA10D8B5-7B46-4DC3-A746-ED07349AF3BE}"/>
              </a:ext>
            </a:extLst>
          </p:cNvPr>
          <p:cNvSpPr txBox="1"/>
          <p:nvPr/>
        </p:nvSpPr>
        <p:spPr>
          <a:xfrm>
            <a:off x="4650178" y="2626788"/>
            <a:ext cx="334051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000" b="1" dirty="0">
                <a:latin typeface="Calibri" panose="020F0502020204030204" pitchFamily="34" charset="0"/>
                <a:cs typeface="Calibri" panose="020F0502020204030204" pitchFamily="34" charset="0"/>
              </a:rPr>
              <a:t>أستطيع أن أرتب الأعداد العشرية والقياسات</a:t>
            </a:r>
            <a:endParaRPr lang="en-US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95" name="Google Shape;895;p46"/>
          <p:cNvSpPr txBox="1">
            <a:spLocks noGrp="1"/>
          </p:cNvSpPr>
          <p:nvPr>
            <p:ph type="title" idx="2"/>
          </p:nvPr>
        </p:nvSpPr>
        <p:spPr>
          <a:xfrm>
            <a:off x="2612688" y="1613416"/>
            <a:ext cx="623323" cy="38634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OM" sz="2000" dirty="0">
                <a:solidFill>
                  <a:schemeClr val="tx2"/>
                </a:solidFill>
              </a:rPr>
              <a:t>2</a:t>
            </a:r>
            <a:endParaRPr sz="2000" dirty="0">
              <a:solidFill>
                <a:schemeClr val="tx2"/>
              </a:solidFill>
            </a:endParaRPr>
          </a:p>
        </p:txBody>
      </p:sp>
      <p:sp>
        <p:nvSpPr>
          <p:cNvPr id="68" name="Google Shape;910;p46">
            <a:extLst>
              <a:ext uri="{FF2B5EF4-FFF2-40B4-BE49-F238E27FC236}">
                <a16:creationId xmlns:a16="http://schemas.microsoft.com/office/drawing/2014/main" id="{D1EDC722-0FD1-4A0B-AF3C-9460CFBDFD65}"/>
              </a:ext>
            </a:extLst>
          </p:cNvPr>
          <p:cNvSpPr/>
          <p:nvPr/>
        </p:nvSpPr>
        <p:spPr>
          <a:xfrm rot="19471797">
            <a:off x="5789563" y="1417490"/>
            <a:ext cx="1102287" cy="846092"/>
          </a:xfrm>
          <a:custGeom>
            <a:avLst/>
            <a:gdLst/>
            <a:ahLst/>
            <a:cxnLst/>
            <a:rect l="l" t="t" r="r" b="b"/>
            <a:pathLst>
              <a:path w="13312" h="10218" extrusionOk="0">
                <a:moveTo>
                  <a:pt x="2683" y="0"/>
                </a:moveTo>
                <a:lnTo>
                  <a:pt x="2683" y="0"/>
                </a:lnTo>
                <a:cubicBezTo>
                  <a:pt x="2700" y="35"/>
                  <a:pt x="2700" y="86"/>
                  <a:pt x="2683" y="137"/>
                </a:cubicBezTo>
                <a:cubicBezTo>
                  <a:pt x="2683" y="154"/>
                  <a:pt x="2683" y="171"/>
                  <a:pt x="2718" y="188"/>
                </a:cubicBezTo>
                <a:lnTo>
                  <a:pt x="2752" y="205"/>
                </a:lnTo>
                <a:cubicBezTo>
                  <a:pt x="2769" y="274"/>
                  <a:pt x="2786" y="325"/>
                  <a:pt x="2769" y="393"/>
                </a:cubicBezTo>
                <a:cubicBezTo>
                  <a:pt x="2735" y="445"/>
                  <a:pt x="2769" y="530"/>
                  <a:pt x="2820" y="616"/>
                </a:cubicBezTo>
                <a:cubicBezTo>
                  <a:pt x="2820" y="616"/>
                  <a:pt x="2820" y="616"/>
                  <a:pt x="2837" y="633"/>
                </a:cubicBezTo>
                <a:lnTo>
                  <a:pt x="2530" y="735"/>
                </a:lnTo>
                <a:lnTo>
                  <a:pt x="2359" y="633"/>
                </a:lnTo>
                <a:lnTo>
                  <a:pt x="2308" y="616"/>
                </a:lnTo>
                <a:cubicBezTo>
                  <a:pt x="2308" y="616"/>
                  <a:pt x="2273" y="616"/>
                  <a:pt x="2290" y="633"/>
                </a:cubicBezTo>
                <a:cubicBezTo>
                  <a:pt x="2308" y="667"/>
                  <a:pt x="2325" y="718"/>
                  <a:pt x="2359" y="752"/>
                </a:cubicBezTo>
                <a:cubicBezTo>
                  <a:pt x="2393" y="803"/>
                  <a:pt x="2376" y="803"/>
                  <a:pt x="2308" y="803"/>
                </a:cubicBezTo>
                <a:lnTo>
                  <a:pt x="2290" y="803"/>
                </a:lnTo>
                <a:cubicBezTo>
                  <a:pt x="2393" y="889"/>
                  <a:pt x="2256" y="889"/>
                  <a:pt x="2308" y="974"/>
                </a:cubicBezTo>
                <a:cubicBezTo>
                  <a:pt x="2325" y="991"/>
                  <a:pt x="2342" y="1043"/>
                  <a:pt x="2325" y="1060"/>
                </a:cubicBezTo>
                <a:cubicBezTo>
                  <a:pt x="2308" y="1077"/>
                  <a:pt x="2342" y="1145"/>
                  <a:pt x="2359" y="1196"/>
                </a:cubicBezTo>
                <a:cubicBezTo>
                  <a:pt x="2359" y="1248"/>
                  <a:pt x="2376" y="1248"/>
                  <a:pt x="2376" y="1282"/>
                </a:cubicBezTo>
                <a:lnTo>
                  <a:pt x="2342" y="1282"/>
                </a:lnTo>
                <a:cubicBezTo>
                  <a:pt x="2290" y="1282"/>
                  <a:pt x="2239" y="1282"/>
                  <a:pt x="2205" y="1248"/>
                </a:cubicBezTo>
                <a:cubicBezTo>
                  <a:pt x="2171" y="1231"/>
                  <a:pt x="2120" y="1196"/>
                  <a:pt x="2120" y="1179"/>
                </a:cubicBezTo>
                <a:cubicBezTo>
                  <a:pt x="2137" y="1162"/>
                  <a:pt x="2137" y="1094"/>
                  <a:pt x="2051" y="1043"/>
                </a:cubicBezTo>
                <a:cubicBezTo>
                  <a:pt x="2051" y="1008"/>
                  <a:pt x="2051" y="974"/>
                  <a:pt x="2051" y="940"/>
                </a:cubicBezTo>
                <a:cubicBezTo>
                  <a:pt x="2034" y="923"/>
                  <a:pt x="2017" y="923"/>
                  <a:pt x="2000" y="906"/>
                </a:cubicBezTo>
                <a:cubicBezTo>
                  <a:pt x="1932" y="889"/>
                  <a:pt x="1966" y="889"/>
                  <a:pt x="1949" y="889"/>
                </a:cubicBezTo>
                <a:cubicBezTo>
                  <a:pt x="1915" y="923"/>
                  <a:pt x="1880" y="940"/>
                  <a:pt x="1846" y="957"/>
                </a:cubicBezTo>
                <a:cubicBezTo>
                  <a:pt x="1829" y="974"/>
                  <a:pt x="1829" y="1008"/>
                  <a:pt x="1863" y="1043"/>
                </a:cubicBezTo>
                <a:cubicBezTo>
                  <a:pt x="1897" y="1077"/>
                  <a:pt x="1915" y="1094"/>
                  <a:pt x="1897" y="1111"/>
                </a:cubicBezTo>
                <a:cubicBezTo>
                  <a:pt x="1880" y="1128"/>
                  <a:pt x="1829" y="1162"/>
                  <a:pt x="1932" y="1248"/>
                </a:cubicBezTo>
                <a:cubicBezTo>
                  <a:pt x="1932" y="1282"/>
                  <a:pt x="1880" y="1299"/>
                  <a:pt x="1932" y="1350"/>
                </a:cubicBezTo>
                <a:cubicBezTo>
                  <a:pt x="1946" y="1372"/>
                  <a:pt x="1942" y="1378"/>
                  <a:pt x="1930" y="1378"/>
                </a:cubicBezTo>
                <a:cubicBezTo>
                  <a:pt x="1913" y="1378"/>
                  <a:pt x="1883" y="1367"/>
                  <a:pt x="1863" y="1367"/>
                </a:cubicBezTo>
                <a:cubicBezTo>
                  <a:pt x="1829" y="1367"/>
                  <a:pt x="1795" y="1333"/>
                  <a:pt x="1761" y="1316"/>
                </a:cubicBezTo>
                <a:cubicBezTo>
                  <a:pt x="1722" y="1264"/>
                  <a:pt x="1662" y="1242"/>
                  <a:pt x="1606" y="1242"/>
                </a:cubicBezTo>
                <a:cubicBezTo>
                  <a:pt x="1589" y="1242"/>
                  <a:pt x="1572" y="1244"/>
                  <a:pt x="1556" y="1248"/>
                </a:cubicBezTo>
                <a:cubicBezTo>
                  <a:pt x="1539" y="1248"/>
                  <a:pt x="1522" y="1265"/>
                  <a:pt x="1487" y="1265"/>
                </a:cubicBezTo>
                <a:cubicBezTo>
                  <a:pt x="1419" y="1265"/>
                  <a:pt x="1419" y="1299"/>
                  <a:pt x="1436" y="1350"/>
                </a:cubicBezTo>
                <a:cubicBezTo>
                  <a:pt x="1436" y="1384"/>
                  <a:pt x="1470" y="1436"/>
                  <a:pt x="1487" y="1487"/>
                </a:cubicBezTo>
                <a:cubicBezTo>
                  <a:pt x="1504" y="1538"/>
                  <a:pt x="1522" y="1538"/>
                  <a:pt x="1504" y="1538"/>
                </a:cubicBezTo>
                <a:cubicBezTo>
                  <a:pt x="1385" y="1538"/>
                  <a:pt x="1470" y="1624"/>
                  <a:pt x="1453" y="1658"/>
                </a:cubicBezTo>
                <a:cubicBezTo>
                  <a:pt x="1436" y="1692"/>
                  <a:pt x="1487" y="1743"/>
                  <a:pt x="1675" y="1812"/>
                </a:cubicBezTo>
                <a:cubicBezTo>
                  <a:pt x="1692" y="1846"/>
                  <a:pt x="1709" y="1880"/>
                  <a:pt x="1727" y="1914"/>
                </a:cubicBezTo>
                <a:cubicBezTo>
                  <a:pt x="1755" y="1942"/>
                  <a:pt x="1752" y="1955"/>
                  <a:pt x="1729" y="1955"/>
                </a:cubicBezTo>
                <a:cubicBezTo>
                  <a:pt x="1711" y="1955"/>
                  <a:pt x="1680" y="1947"/>
                  <a:pt x="1641" y="1931"/>
                </a:cubicBezTo>
                <a:lnTo>
                  <a:pt x="1504" y="1880"/>
                </a:lnTo>
                <a:lnTo>
                  <a:pt x="1504" y="1880"/>
                </a:lnTo>
                <a:cubicBezTo>
                  <a:pt x="1539" y="1931"/>
                  <a:pt x="1402" y="1897"/>
                  <a:pt x="1470" y="1965"/>
                </a:cubicBezTo>
                <a:cubicBezTo>
                  <a:pt x="1487" y="1965"/>
                  <a:pt x="1504" y="1982"/>
                  <a:pt x="1522" y="1999"/>
                </a:cubicBezTo>
                <a:cubicBezTo>
                  <a:pt x="1556" y="2017"/>
                  <a:pt x="1453" y="2034"/>
                  <a:pt x="1402" y="2051"/>
                </a:cubicBezTo>
                <a:cubicBezTo>
                  <a:pt x="1368" y="2034"/>
                  <a:pt x="1334" y="2034"/>
                  <a:pt x="1299" y="2034"/>
                </a:cubicBezTo>
                <a:cubicBezTo>
                  <a:pt x="1288" y="2031"/>
                  <a:pt x="1276" y="2029"/>
                  <a:pt x="1264" y="2029"/>
                </a:cubicBezTo>
                <a:cubicBezTo>
                  <a:pt x="1208" y="2029"/>
                  <a:pt x="1154" y="2062"/>
                  <a:pt x="1111" y="2119"/>
                </a:cubicBezTo>
                <a:cubicBezTo>
                  <a:pt x="1077" y="2136"/>
                  <a:pt x="1060" y="2170"/>
                  <a:pt x="1043" y="2205"/>
                </a:cubicBezTo>
                <a:lnTo>
                  <a:pt x="975" y="2205"/>
                </a:lnTo>
                <a:cubicBezTo>
                  <a:pt x="872" y="2136"/>
                  <a:pt x="736" y="2102"/>
                  <a:pt x="599" y="2102"/>
                </a:cubicBezTo>
                <a:cubicBezTo>
                  <a:pt x="599" y="2085"/>
                  <a:pt x="479" y="2017"/>
                  <a:pt x="445" y="1982"/>
                </a:cubicBezTo>
                <a:cubicBezTo>
                  <a:pt x="428" y="1965"/>
                  <a:pt x="411" y="1948"/>
                  <a:pt x="394" y="1931"/>
                </a:cubicBezTo>
                <a:cubicBezTo>
                  <a:pt x="394" y="1897"/>
                  <a:pt x="377" y="1863"/>
                  <a:pt x="360" y="1846"/>
                </a:cubicBezTo>
                <a:cubicBezTo>
                  <a:pt x="325" y="1829"/>
                  <a:pt x="308" y="1812"/>
                  <a:pt x="274" y="1812"/>
                </a:cubicBezTo>
                <a:lnTo>
                  <a:pt x="240" y="1794"/>
                </a:lnTo>
                <a:lnTo>
                  <a:pt x="240" y="1931"/>
                </a:lnTo>
                <a:cubicBezTo>
                  <a:pt x="325" y="1999"/>
                  <a:pt x="377" y="2051"/>
                  <a:pt x="394" y="2085"/>
                </a:cubicBezTo>
                <a:cubicBezTo>
                  <a:pt x="411" y="2153"/>
                  <a:pt x="411" y="2205"/>
                  <a:pt x="411" y="2273"/>
                </a:cubicBezTo>
                <a:cubicBezTo>
                  <a:pt x="411" y="2307"/>
                  <a:pt x="445" y="2341"/>
                  <a:pt x="479" y="2375"/>
                </a:cubicBezTo>
                <a:cubicBezTo>
                  <a:pt x="496" y="2392"/>
                  <a:pt x="513" y="2392"/>
                  <a:pt x="513" y="2410"/>
                </a:cubicBezTo>
                <a:cubicBezTo>
                  <a:pt x="531" y="2427"/>
                  <a:pt x="548" y="2461"/>
                  <a:pt x="565" y="2495"/>
                </a:cubicBezTo>
                <a:lnTo>
                  <a:pt x="411" y="2495"/>
                </a:lnTo>
                <a:cubicBezTo>
                  <a:pt x="343" y="2495"/>
                  <a:pt x="343" y="2495"/>
                  <a:pt x="257" y="2461"/>
                </a:cubicBezTo>
                <a:cubicBezTo>
                  <a:pt x="223" y="2444"/>
                  <a:pt x="189" y="2410"/>
                  <a:pt x="138" y="2392"/>
                </a:cubicBezTo>
                <a:cubicBezTo>
                  <a:pt x="120" y="2392"/>
                  <a:pt x="86" y="2375"/>
                  <a:pt x="69" y="2375"/>
                </a:cubicBezTo>
                <a:cubicBezTo>
                  <a:pt x="1" y="2375"/>
                  <a:pt x="1" y="2427"/>
                  <a:pt x="35" y="2478"/>
                </a:cubicBezTo>
                <a:cubicBezTo>
                  <a:pt x="52" y="2512"/>
                  <a:pt x="223" y="2598"/>
                  <a:pt x="274" y="2649"/>
                </a:cubicBezTo>
                <a:cubicBezTo>
                  <a:pt x="308" y="2666"/>
                  <a:pt x="343" y="2683"/>
                  <a:pt x="394" y="2700"/>
                </a:cubicBezTo>
                <a:lnTo>
                  <a:pt x="445" y="2700"/>
                </a:lnTo>
                <a:cubicBezTo>
                  <a:pt x="462" y="2683"/>
                  <a:pt x="445" y="2649"/>
                  <a:pt x="394" y="2632"/>
                </a:cubicBezTo>
                <a:cubicBezTo>
                  <a:pt x="343" y="2615"/>
                  <a:pt x="308" y="2598"/>
                  <a:pt x="274" y="2580"/>
                </a:cubicBezTo>
                <a:cubicBezTo>
                  <a:pt x="240" y="2563"/>
                  <a:pt x="223" y="2546"/>
                  <a:pt x="223" y="2529"/>
                </a:cubicBezTo>
                <a:lnTo>
                  <a:pt x="240" y="2529"/>
                </a:lnTo>
                <a:lnTo>
                  <a:pt x="565" y="2598"/>
                </a:lnTo>
                <a:lnTo>
                  <a:pt x="701" y="2649"/>
                </a:lnTo>
                <a:cubicBezTo>
                  <a:pt x="736" y="2700"/>
                  <a:pt x="770" y="2734"/>
                  <a:pt x="821" y="2768"/>
                </a:cubicBezTo>
                <a:cubicBezTo>
                  <a:pt x="753" y="2785"/>
                  <a:pt x="684" y="2803"/>
                  <a:pt x="736" y="2871"/>
                </a:cubicBezTo>
                <a:cubicBezTo>
                  <a:pt x="753" y="2905"/>
                  <a:pt x="736" y="2922"/>
                  <a:pt x="684" y="2922"/>
                </a:cubicBezTo>
                <a:cubicBezTo>
                  <a:pt x="633" y="2922"/>
                  <a:pt x="633" y="2956"/>
                  <a:pt x="616" y="2990"/>
                </a:cubicBezTo>
                <a:cubicBezTo>
                  <a:pt x="599" y="3008"/>
                  <a:pt x="633" y="3042"/>
                  <a:pt x="684" y="3076"/>
                </a:cubicBezTo>
                <a:lnTo>
                  <a:pt x="616" y="3110"/>
                </a:lnTo>
                <a:lnTo>
                  <a:pt x="11295" y="10184"/>
                </a:lnTo>
                <a:cubicBezTo>
                  <a:pt x="11363" y="10201"/>
                  <a:pt x="11432" y="10218"/>
                  <a:pt x="11500" y="10218"/>
                </a:cubicBezTo>
                <a:cubicBezTo>
                  <a:pt x="11414" y="10184"/>
                  <a:pt x="11380" y="10047"/>
                  <a:pt x="11380" y="9910"/>
                </a:cubicBezTo>
                <a:cubicBezTo>
                  <a:pt x="11278" y="9876"/>
                  <a:pt x="11192" y="9825"/>
                  <a:pt x="11124" y="9757"/>
                </a:cubicBezTo>
                <a:cubicBezTo>
                  <a:pt x="11073" y="9705"/>
                  <a:pt x="11056" y="9671"/>
                  <a:pt x="11124" y="9671"/>
                </a:cubicBezTo>
                <a:cubicBezTo>
                  <a:pt x="11175" y="9671"/>
                  <a:pt x="11227" y="9671"/>
                  <a:pt x="11278" y="9654"/>
                </a:cubicBezTo>
                <a:cubicBezTo>
                  <a:pt x="11283" y="9648"/>
                  <a:pt x="11293" y="9647"/>
                  <a:pt x="11305" y="9647"/>
                </a:cubicBezTo>
                <a:cubicBezTo>
                  <a:pt x="11329" y="9647"/>
                  <a:pt x="11363" y="9654"/>
                  <a:pt x="11397" y="9654"/>
                </a:cubicBezTo>
                <a:lnTo>
                  <a:pt x="11414" y="9654"/>
                </a:lnTo>
                <a:cubicBezTo>
                  <a:pt x="11449" y="9620"/>
                  <a:pt x="11466" y="9603"/>
                  <a:pt x="11500" y="9586"/>
                </a:cubicBezTo>
                <a:lnTo>
                  <a:pt x="11483" y="9552"/>
                </a:lnTo>
                <a:cubicBezTo>
                  <a:pt x="11449" y="9517"/>
                  <a:pt x="11380" y="9449"/>
                  <a:pt x="11380" y="9432"/>
                </a:cubicBezTo>
                <a:cubicBezTo>
                  <a:pt x="11380" y="9398"/>
                  <a:pt x="11295" y="9295"/>
                  <a:pt x="11312" y="9261"/>
                </a:cubicBezTo>
                <a:cubicBezTo>
                  <a:pt x="11312" y="9255"/>
                  <a:pt x="11314" y="9254"/>
                  <a:pt x="11318" y="9254"/>
                </a:cubicBezTo>
                <a:cubicBezTo>
                  <a:pt x="11325" y="9254"/>
                  <a:pt x="11340" y="9261"/>
                  <a:pt x="11363" y="9261"/>
                </a:cubicBezTo>
                <a:lnTo>
                  <a:pt x="11466" y="9278"/>
                </a:lnTo>
                <a:cubicBezTo>
                  <a:pt x="11500" y="9295"/>
                  <a:pt x="11551" y="9312"/>
                  <a:pt x="11585" y="9329"/>
                </a:cubicBezTo>
                <a:cubicBezTo>
                  <a:pt x="11665" y="9263"/>
                  <a:pt x="11765" y="9238"/>
                  <a:pt x="11869" y="9238"/>
                </a:cubicBezTo>
                <a:cubicBezTo>
                  <a:pt x="11900" y="9238"/>
                  <a:pt x="11930" y="9240"/>
                  <a:pt x="11961" y="9244"/>
                </a:cubicBezTo>
                <a:cubicBezTo>
                  <a:pt x="12012" y="9176"/>
                  <a:pt x="12064" y="9107"/>
                  <a:pt x="12098" y="9039"/>
                </a:cubicBezTo>
                <a:cubicBezTo>
                  <a:pt x="12064" y="9022"/>
                  <a:pt x="12030" y="8988"/>
                  <a:pt x="11978" y="8954"/>
                </a:cubicBezTo>
                <a:lnTo>
                  <a:pt x="11859" y="8868"/>
                </a:lnTo>
                <a:cubicBezTo>
                  <a:pt x="11859" y="8851"/>
                  <a:pt x="11825" y="8834"/>
                  <a:pt x="11790" y="8817"/>
                </a:cubicBezTo>
                <a:cubicBezTo>
                  <a:pt x="11688" y="8749"/>
                  <a:pt x="11671" y="8680"/>
                  <a:pt x="11739" y="8680"/>
                </a:cubicBezTo>
                <a:cubicBezTo>
                  <a:pt x="11807" y="8663"/>
                  <a:pt x="11876" y="8629"/>
                  <a:pt x="11944" y="8595"/>
                </a:cubicBezTo>
                <a:cubicBezTo>
                  <a:pt x="11978" y="8595"/>
                  <a:pt x="11995" y="8561"/>
                  <a:pt x="11978" y="8544"/>
                </a:cubicBezTo>
                <a:cubicBezTo>
                  <a:pt x="11965" y="8491"/>
                  <a:pt x="11992" y="8469"/>
                  <a:pt x="12051" y="8469"/>
                </a:cubicBezTo>
                <a:cubicBezTo>
                  <a:pt x="12069" y="8469"/>
                  <a:pt x="12091" y="8471"/>
                  <a:pt x="12115" y="8475"/>
                </a:cubicBezTo>
                <a:cubicBezTo>
                  <a:pt x="12136" y="8478"/>
                  <a:pt x="12155" y="8480"/>
                  <a:pt x="12171" y="8480"/>
                </a:cubicBezTo>
                <a:cubicBezTo>
                  <a:pt x="12246" y="8480"/>
                  <a:pt x="12269" y="8449"/>
                  <a:pt x="12269" y="8407"/>
                </a:cubicBezTo>
                <a:cubicBezTo>
                  <a:pt x="12269" y="8390"/>
                  <a:pt x="12269" y="8373"/>
                  <a:pt x="12269" y="8356"/>
                </a:cubicBezTo>
                <a:cubicBezTo>
                  <a:pt x="12252" y="8287"/>
                  <a:pt x="12269" y="8253"/>
                  <a:pt x="12337" y="8236"/>
                </a:cubicBezTo>
                <a:cubicBezTo>
                  <a:pt x="12371" y="8236"/>
                  <a:pt x="12371" y="8219"/>
                  <a:pt x="12388" y="8202"/>
                </a:cubicBezTo>
                <a:lnTo>
                  <a:pt x="12491" y="8219"/>
                </a:lnTo>
                <a:lnTo>
                  <a:pt x="12491" y="8253"/>
                </a:lnTo>
                <a:cubicBezTo>
                  <a:pt x="12491" y="8270"/>
                  <a:pt x="12508" y="8287"/>
                  <a:pt x="12542" y="8287"/>
                </a:cubicBezTo>
                <a:cubicBezTo>
                  <a:pt x="12559" y="8304"/>
                  <a:pt x="12576" y="8321"/>
                  <a:pt x="12610" y="8321"/>
                </a:cubicBezTo>
                <a:cubicBezTo>
                  <a:pt x="12628" y="8321"/>
                  <a:pt x="12645" y="8304"/>
                  <a:pt x="12662" y="8304"/>
                </a:cubicBezTo>
                <a:lnTo>
                  <a:pt x="12593" y="8236"/>
                </a:lnTo>
                <a:cubicBezTo>
                  <a:pt x="12645" y="8219"/>
                  <a:pt x="12559" y="8151"/>
                  <a:pt x="12542" y="8099"/>
                </a:cubicBezTo>
                <a:cubicBezTo>
                  <a:pt x="12508" y="8048"/>
                  <a:pt x="12508" y="8031"/>
                  <a:pt x="12388" y="7980"/>
                </a:cubicBezTo>
                <a:lnTo>
                  <a:pt x="12303" y="7945"/>
                </a:lnTo>
                <a:cubicBezTo>
                  <a:pt x="12269" y="7911"/>
                  <a:pt x="12303" y="7911"/>
                  <a:pt x="12303" y="7894"/>
                </a:cubicBezTo>
                <a:cubicBezTo>
                  <a:pt x="12440" y="7963"/>
                  <a:pt x="12576" y="7980"/>
                  <a:pt x="12713" y="7980"/>
                </a:cubicBezTo>
                <a:lnTo>
                  <a:pt x="12781" y="8014"/>
                </a:lnTo>
                <a:cubicBezTo>
                  <a:pt x="12764" y="7928"/>
                  <a:pt x="12816" y="7843"/>
                  <a:pt x="12884" y="7809"/>
                </a:cubicBezTo>
                <a:cubicBezTo>
                  <a:pt x="12850" y="7672"/>
                  <a:pt x="12867" y="7553"/>
                  <a:pt x="12986" y="7501"/>
                </a:cubicBezTo>
                <a:cubicBezTo>
                  <a:pt x="13003" y="7501"/>
                  <a:pt x="13038" y="7501"/>
                  <a:pt x="13055" y="7484"/>
                </a:cubicBezTo>
                <a:cubicBezTo>
                  <a:pt x="13089" y="7467"/>
                  <a:pt x="13140" y="7450"/>
                  <a:pt x="13174" y="7433"/>
                </a:cubicBezTo>
                <a:cubicBezTo>
                  <a:pt x="13140" y="7399"/>
                  <a:pt x="13106" y="7365"/>
                  <a:pt x="13072" y="7347"/>
                </a:cubicBezTo>
                <a:cubicBezTo>
                  <a:pt x="13055" y="7330"/>
                  <a:pt x="13038" y="7330"/>
                  <a:pt x="13021" y="7313"/>
                </a:cubicBezTo>
                <a:cubicBezTo>
                  <a:pt x="13038" y="7245"/>
                  <a:pt x="13038" y="7177"/>
                  <a:pt x="13021" y="7108"/>
                </a:cubicBezTo>
                <a:lnTo>
                  <a:pt x="12986" y="7040"/>
                </a:lnTo>
                <a:cubicBezTo>
                  <a:pt x="13012" y="7031"/>
                  <a:pt x="13042" y="7027"/>
                  <a:pt x="13074" y="7027"/>
                </a:cubicBezTo>
                <a:cubicBezTo>
                  <a:pt x="13106" y="7027"/>
                  <a:pt x="13140" y="7031"/>
                  <a:pt x="13174" y="7040"/>
                </a:cubicBezTo>
                <a:cubicBezTo>
                  <a:pt x="13183" y="7048"/>
                  <a:pt x="13191" y="7053"/>
                  <a:pt x="13200" y="7053"/>
                </a:cubicBezTo>
                <a:cubicBezTo>
                  <a:pt x="13209" y="7053"/>
                  <a:pt x="13217" y="7048"/>
                  <a:pt x="13226" y="7040"/>
                </a:cubicBezTo>
                <a:cubicBezTo>
                  <a:pt x="13234" y="7048"/>
                  <a:pt x="13247" y="7053"/>
                  <a:pt x="13262" y="7053"/>
                </a:cubicBezTo>
                <a:cubicBezTo>
                  <a:pt x="13277" y="7053"/>
                  <a:pt x="13294" y="7048"/>
                  <a:pt x="13311" y="7040"/>
                </a:cubicBezTo>
                <a:lnTo>
                  <a:pt x="2683" y="0"/>
                </a:lnTo>
                <a:close/>
              </a:path>
            </a:pathLst>
          </a:custGeom>
          <a:solidFill>
            <a:srgbClr val="F3AF64"/>
          </a:solidFill>
          <a:ln>
            <a:noFill/>
          </a:ln>
          <a:effectLst>
            <a:outerShdw blurRad="57150" dist="19050" dir="5400000" algn="bl" rotWithShape="0">
              <a:schemeClr val="dk2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9" name="Google Shape;899;p46"/>
          <p:cNvSpPr txBox="1">
            <a:spLocks noGrp="1"/>
          </p:cNvSpPr>
          <p:nvPr>
            <p:ph type="title" idx="5"/>
          </p:nvPr>
        </p:nvSpPr>
        <p:spPr>
          <a:xfrm>
            <a:off x="6042213" y="1563214"/>
            <a:ext cx="6996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OM" sz="2000" dirty="0">
                <a:solidFill>
                  <a:schemeClr val="tx2"/>
                </a:solidFill>
              </a:rPr>
              <a:t>1</a:t>
            </a:r>
            <a:endParaRPr sz="2000" dirty="0">
              <a:solidFill>
                <a:schemeClr val="tx2"/>
              </a:solidFill>
            </a:endParaRPr>
          </a:p>
        </p:txBody>
      </p:sp>
      <p:pic>
        <p:nvPicPr>
          <p:cNvPr id="24" name="صورة 23">
            <a:extLst>
              <a:ext uri="{FF2B5EF4-FFF2-40B4-BE49-F238E27FC236}">
                <a16:creationId xmlns:a16="http://schemas.microsoft.com/office/drawing/2014/main" id="{47E66CE5-EF9F-486A-9F1A-70A379F5BA8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25455" b="34263"/>
          <a:stretch/>
        </p:blipFill>
        <p:spPr>
          <a:xfrm>
            <a:off x="-11091" y="131309"/>
            <a:ext cx="2123141" cy="1852980"/>
          </a:xfrm>
          <a:prstGeom prst="rect">
            <a:avLst/>
          </a:prstGeom>
        </p:spPr>
      </p:pic>
      <p:grpSp>
        <p:nvGrpSpPr>
          <p:cNvPr id="900" name="مجموعة 899">
            <a:extLst>
              <a:ext uri="{FF2B5EF4-FFF2-40B4-BE49-F238E27FC236}">
                <a16:creationId xmlns:a16="http://schemas.microsoft.com/office/drawing/2014/main" id="{BA8BA957-8B43-4317-8AAD-3202AEECA644}"/>
              </a:ext>
            </a:extLst>
          </p:cNvPr>
          <p:cNvGrpSpPr/>
          <p:nvPr/>
        </p:nvGrpSpPr>
        <p:grpSpPr>
          <a:xfrm>
            <a:off x="1409976" y="2409733"/>
            <a:ext cx="2940373" cy="1323439"/>
            <a:chOff x="1409976" y="2409733"/>
            <a:chExt cx="2940373" cy="1323439"/>
          </a:xfrm>
        </p:grpSpPr>
        <p:sp>
          <p:nvSpPr>
            <p:cNvPr id="51" name="مربع نص 50">
              <a:extLst>
                <a:ext uri="{FF2B5EF4-FFF2-40B4-BE49-F238E27FC236}">
                  <a16:creationId xmlns:a16="http://schemas.microsoft.com/office/drawing/2014/main" id="{4AA61FE8-50D0-4B5F-98A4-6CE381018595}"/>
                </a:ext>
              </a:extLst>
            </p:cNvPr>
            <p:cNvSpPr txBox="1"/>
            <p:nvPr/>
          </p:nvSpPr>
          <p:spPr>
            <a:xfrm>
              <a:off x="1409976" y="2409733"/>
              <a:ext cx="2940373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OM" sz="2000" b="1" dirty="0">
                  <a:latin typeface="Calibri" panose="020F0502020204030204" pitchFamily="34" charset="0"/>
                  <a:cs typeface="Calibri" panose="020F0502020204030204" pitchFamily="34" charset="0"/>
                </a:rPr>
                <a:t>أستطيع أن أستخدم العلامات</a:t>
              </a:r>
            </a:p>
            <a:p>
              <a:pPr algn="ctr"/>
              <a:r>
                <a:rPr lang="ar-OM" sz="2000" b="1" dirty="0">
                  <a:latin typeface="Calibri" panose="020F0502020204030204" pitchFamily="34" charset="0"/>
                  <a:cs typeface="Calibri" panose="020F0502020204030204" pitchFamily="34" charset="0"/>
                </a:rPr>
                <a:t>   ،      ، &gt; ، &lt; </a:t>
              </a:r>
            </a:p>
            <a:p>
              <a:pPr algn="ctr"/>
              <a:r>
                <a:rPr lang="ar-OM" sz="2000" b="1" dirty="0">
                  <a:latin typeface="Calibri" panose="020F0502020204030204" pitchFamily="34" charset="0"/>
                  <a:cs typeface="Calibri" panose="020F0502020204030204" pitchFamily="34" charset="0"/>
                </a:rPr>
                <a:t>للمقارنة بين الأعداد العشرية والقياسات</a:t>
              </a:r>
              <a:endParaRPr lang="en-US" sz="2000" b="1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896" name="مجموعة 895">
              <a:extLst>
                <a:ext uri="{FF2B5EF4-FFF2-40B4-BE49-F238E27FC236}">
                  <a16:creationId xmlns:a16="http://schemas.microsoft.com/office/drawing/2014/main" id="{69FC6C19-E7AC-40BD-B07B-0D6CDDD0AEFF}"/>
                </a:ext>
              </a:extLst>
            </p:cNvPr>
            <p:cNvGrpSpPr/>
            <p:nvPr/>
          </p:nvGrpSpPr>
          <p:grpSpPr>
            <a:xfrm>
              <a:off x="2939071" y="2826280"/>
              <a:ext cx="180754" cy="198084"/>
              <a:chOff x="7304567" y="946746"/>
              <a:chExt cx="244549" cy="303960"/>
            </a:xfrm>
          </p:grpSpPr>
          <p:cxnSp>
            <p:nvCxnSpPr>
              <p:cNvPr id="3" name="رابط مستقيم 2">
                <a:extLst>
                  <a:ext uri="{FF2B5EF4-FFF2-40B4-BE49-F238E27FC236}">
                    <a16:creationId xmlns:a16="http://schemas.microsoft.com/office/drawing/2014/main" id="{332D3982-5488-48FC-A71F-89CD7BB5045B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7426841" y="946746"/>
                <a:ext cx="44028" cy="303960"/>
              </a:xfrm>
              <a:prstGeom prst="line">
                <a:avLst/>
              </a:prstGeom>
              <a:ln w="19050">
                <a:solidFill>
                  <a:schemeClr val="bg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رابط مستقيم 28">
                <a:extLst>
                  <a:ext uri="{FF2B5EF4-FFF2-40B4-BE49-F238E27FC236}">
                    <a16:creationId xmlns:a16="http://schemas.microsoft.com/office/drawing/2014/main" id="{BA81BD18-C1CE-4C52-AD98-E050D7A2A82F}"/>
                  </a:ext>
                </a:extLst>
              </p:cNvPr>
              <p:cNvCxnSpPr/>
              <p:nvPr/>
            </p:nvCxnSpPr>
            <p:spPr>
              <a:xfrm flipH="1">
                <a:off x="7304567" y="1034252"/>
                <a:ext cx="244549" cy="0"/>
              </a:xfrm>
              <a:prstGeom prst="line">
                <a:avLst/>
              </a:prstGeom>
              <a:ln w="28575">
                <a:solidFill>
                  <a:schemeClr val="bg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رابط مستقيم 45">
                <a:extLst>
                  <a:ext uri="{FF2B5EF4-FFF2-40B4-BE49-F238E27FC236}">
                    <a16:creationId xmlns:a16="http://schemas.microsoft.com/office/drawing/2014/main" id="{82B21E16-EB80-43B9-9B74-87F6FE8B1EBA}"/>
                  </a:ext>
                </a:extLst>
              </p:cNvPr>
              <p:cNvCxnSpPr/>
              <p:nvPr/>
            </p:nvCxnSpPr>
            <p:spPr>
              <a:xfrm flipH="1">
                <a:off x="7304567" y="1144830"/>
                <a:ext cx="244549" cy="0"/>
              </a:xfrm>
              <a:prstGeom prst="line">
                <a:avLst/>
              </a:prstGeom>
              <a:ln w="28575">
                <a:solidFill>
                  <a:schemeClr val="bg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98" name="مجموعة 897">
              <a:extLst>
                <a:ext uri="{FF2B5EF4-FFF2-40B4-BE49-F238E27FC236}">
                  <a16:creationId xmlns:a16="http://schemas.microsoft.com/office/drawing/2014/main" id="{42E1D8B3-EEED-4172-8B89-EBE346921ADE}"/>
                </a:ext>
              </a:extLst>
            </p:cNvPr>
            <p:cNvGrpSpPr/>
            <p:nvPr/>
          </p:nvGrpSpPr>
          <p:grpSpPr>
            <a:xfrm>
              <a:off x="3418417" y="2890866"/>
              <a:ext cx="180754" cy="77528"/>
              <a:chOff x="3418417" y="2890866"/>
              <a:chExt cx="180754" cy="77528"/>
            </a:xfrm>
          </p:grpSpPr>
          <p:cxnSp>
            <p:nvCxnSpPr>
              <p:cNvPr id="53" name="رابط مستقيم 52">
                <a:extLst>
                  <a:ext uri="{FF2B5EF4-FFF2-40B4-BE49-F238E27FC236}">
                    <a16:creationId xmlns:a16="http://schemas.microsoft.com/office/drawing/2014/main" id="{D6F91B9B-3156-4667-B788-72C1EF5AC7EC}"/>
                  </a:ext>
                </a:extLst>
              </p:cNvPr>
              <p:cNvCxnSpPr/>
              <p:nvPr/>
            </p:nvCxnSpPr>
            <p:spPr>
              <a:xfrm flipH="1">
                <a:off x="3418417" y="2890866"/>
                <a:ext cx="180754" cy="0"/>
              </a:xfrm>
              <a:prstGeom prst="line">
                <a:avLst/>
              </a:prstGeom>
              <a:ln w="28575">
                <a:solidFill>
                  <a:schemeClr val="bg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رابط مستقيم 53">
                <a:extLst>
                  <a:ext uri="{FF2B5EF4-FFF2-40B4-BE49-F238E27FC236}">
                    <a16:creationId xmlns:a16="http://schemas.microsoft.com/office/drawing/2014/main" id="{A2AD0F1C-8334-401D-B6E9-AF8DB86FEA3E}"/>
                  </a:ext>
                </a:extLst>
              </p:cNvPr>
              <p:cNvCxnSpPr/>
              <p:nvPr/>
            </p:nvCxnSpPr>
            <p:spPr>
              <a:xfrm flipH="1">
                <a:off x="3418417" y="2968394"/>
                <a:ext cx="180754" cy="0"/>
              </a:xfrm>
              <a:prstGeom prst="line">
                <a:avLst/>
              </a:prstGeom>
              <a:ln w="28575">
                <a:solidFill>
                  <a:schemeClr val="bg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8" name="Google Shape;955;p47">
            <a:extLst>
              <a:ext uri="{FF2B5EF4-FFF2-40B4-BE49-F238E27FC236}">
                <a16:creationId xmlns:a16="http://schemas.microsoft.com/office/drawing/2014/main" id="{2D573032-C497-46F0-9E5B-088584FD8DBF}"/>
              </a:ext>
            </a:extLst>
          </p:cNvPr>
          <p:cNvGrpSpPr/>
          <p:nvPr/>
        </p:nvGrpSpPr>
        <p:grpSpPr>
          <a:xfrm>
            <a:off x="7063691" y="3222545"/>
            <a:ext cx="1400004" cy="1354341"/>
            <a:chOff x="7305126" y="3317616"/>
            <a:chExt cx="1400004" cy="1354341"/>
          </a:xfrm>
        </p:grpSpPr>
        <p:sp>
          <p:nvSpPr>
            <p:cNvPr id="30" name="Google Shape;956;p47">
              <a:extLst>
                <a:ext uri="{FF2B5EF4-FFF2-40B4-BE49-F238E27FC236}">
                  <a16:creationId xmlns:a16="http://schemas.microsoft.com/office/drawing/2014/main" id="{DE0DC18D-C9CD-4E09-8E93-98E0F1B8EB08}"/>
                </a:ext>
              </a:extLst>
            </p:cNvPr>
            <p:cNvSpPr/>
            <p:nvPr/>
          </p:nvSpPr>
          <p:spPr>
            <a:xfrm>
              <a:off x="7305126" y="3317616"/>
              <a:ext cx="1400004" cy="1354341"/>
            </a:xfrm>
            <a:custGeom>
              <a:avLst/>
              <a:gdLst/>
              <a:ahLst/>
              <a:cxnLst/>
              <a:rect l="l" t="t" r="r" b="b"/>
              <a:pathLst>
                <a:path w="17292" h="16728" extrusionOk="0">
                  <a:moveTo>
                    <a:pt x="12969" y="0"/>
                  </a:moveTo>
                  <a:lnTo>
                    <a:pt x="0" y="12097"/>
                  </a:lnTo>
                  <a:lnTo>
                    <a:pt x="4323" y="16728"/>
                  </a:lnTo>
                  <a:lnTo>
                    <a:pt x="17291" y="4631"/>
                  </a:lnTo>
                  <a:lnTo>
                    <a:pt x="12969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blurRad="57150" dist="19050" dir="5400000" algn="bl" rotWithShape="0">
                <a:schemeClr val="dk2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957;p47">
              <a:extLst>
                <a:ext uri="{FF2B5EF4-FFF2-40B4-BE49-F238E27FC236}">
                  <a16:creationId xmlns:a16="http://schemas.microsoft.com/office/drawing/2014/main" id="{DA8B98D4-7AE8-4DBF-9031-472478C64F10}"/>
                </a:ext>
              </a:extLst>
            </p:cNvPr>
            <p:cNvSpPr/>
            <p:nvPr/>
          </p:nvSpPr>
          <p:spPr>
            <a:xfrm>
              <a:off x="7357671" y="4013738"/>
              <a:ext cx="409508" cy="405622"/>
            </a:xfrm>
            <a:custGeom>
              <a:avLst/>
              <a:gdLst/>
              <a:ahLst/>
              <a:cxnLst/>
              <a:rect l="l" t="t" r="r" b="b"/>
              <a:pathLst>
                <a:path w="5058" h="5010" extrusionOk="0">
                  <a:moveTo>
                    <a:pt x="3743" y="0"/>
                  </a:moveTo>
                  <a:cubicBezTo>
                    <a:pt x="3706" y="0"/>
                    <a:pt x="3681" y="28"/>
                    <a:pt x="3657" y="65"/>
                  </a:cubicBezTo>
                  <a:cubicBezTo>
                    <a:pt x="3298" y="612"/>
                    <a:pt x="2922" y="1142"/>
                    <a:pt x="2563" y="1688"/>
                  </a:cubicBezTo>
                  <a:cubicBezTo>
                    <a:pt x="2521" y="1742"/>
                    <a:pt x="2491" y="1768"/>
                    <a:pt x="2450" y="1768"/>
                  </a:cubicBezTo>
                  <a:cubicBezTo>
                    <a:pt x="2426" y="1768"/>
                    <a:pt x="2397" y="1759"/>
                    <a:pt x="2358" y="1740"/>
                  </a:cubicBezTo>
                  <a:cubicBezTo>
                    <a:pt x="2085" y="1620"/>
                    <a:pt x="1829" y="1500"/>
                    <a:pt x="1572" y="1398"/>
                  </a:cubicBezTo>
                  <a:lnTo>
                    <a:pt x="1162" y="1774"/>
                  </a:lnTo>
                  <a:cubicBezTo>
                    <a:pt x="1333" y="1962"/>
                    <a:pt x="1487" y="2150"/>
                    <a:pt x="1675" y="2321"/>
                  </a:cubicBezTo>
                  <a:cubicBezTo>
                    <a:pt x="1350" y="2526"/>
                    <a:pt x="1026" y="2731"/>
                    <a:pt x="718" y="2919"/>
                  </a:cubicBezTo>
                  <a:cubicBezTo>
                    <a:pt x="513" y="3038"/>
                    <a:pt x="308" y="3158"/>
                    <a:pt x="120" y="3294"/>
                  </a:cubicBezTo>
                  <a:cubicBezTo>
                    <a:pt x="69" y="3329"/>
                    <a:pt x="0" y="3363"/>
                    <a:pt x="35" y="3448"/>
                  </a:cubicBezTo>
                  <a:cubicBezTo>
                    <a:pt x="59" y="3509"/>
                    <a:pt x="101" y="3518"/>
                    <a:pt x="141" y="3518"/>
                  </a:cubicBezTo>
                  <a:cubicBezTo>
                    <a:pt x="158" y="3518"/>
                    <a:pt x="174" y="3517"/>
                    <a:pt x="188" y="3517"/>
                  </a:cubicBezTo>
                  <a:cubicBezTo>
                    <a:pt x="257" y="3499"/>
                    <a:pt x="308" y="3482"/>
                    <a:pt x="376" y="3482"/>
                  </a:cubicBezTo>
                  <a:cubicBezTo>
                    <a:pt x="906" y="3363"/>
                    <a:pt x="1419" y="3226"/>
                    <a:pt x="1948" y="3141"/>
                  </a:cubicBezTo>
                  <a:cubicBezTo>
                    <a:pt x="1971" y="3141"/>
                    <a:pt x="1994" y="3125"/>
                    <a:pt x="2017" y="3125"/>
                  </a:cubicBezTo>
                  <a:cubicBezTo>
                    <a:pt x="2028" y="3125"/>
                    <a:pt x="2039" y="3129"/>
                    <a:pt x="2051" y="3141"/>
                  </a:cubicBezTo>
                  <a:cubicBezTo>
                    <a:pt x="2051" y="3192"/>
                    <a:pt x="2051" y="3243"/>
                    <a:pt x="2034" y="3294"/>
                  </a:cubicBezTo>
                  <a:cubicBezTo>
                    <a:pt x="1982" y="3807"/>
                    <a:pt x="1914" y="4303"/>
                    <a:pt x="1897" y="4798"/>
                  </a:cubicBezTo>
                  <a:cubicBezTo>
                    <a:pt x="1897" y="4883"/>
                    <a:pt x="1880" y="4969"/>
                    <a:pt x="1965" y="5003"/>
                  </a:cubicBezTo>
                  <a:cubicBezTo>
                    <a:pt x="1979" y="5008"/>
                    <a:pt x="1992" y="5010"/>
                    <a:pt x="2004" y="5010"/>
                  </a:cubicBezTo>
                  <a:cubicBezTo>
                    <a:pt x="2077" y="5010"/>
                    <a:pt x="2109" y="4925"/>
                    <a:pt x="2153" y="4866"/>
                  </a:cubicBezTo>
                  <a:cubicBezTo>
                    <a:pt x="2358" y="4473"/>
                    <a:pt x="2580" y="4063"/>
                    <a:pt x="2751" y="3653"/>
                  </a:cubicBezTo>
                  <a:cubicBezTo>
                    <a:pt x="2768" y="3619"/>
                    <a:pt x="2768" y="3551"/>
                    <a:pt x="2837" y="3534"/>
                  </a:cubicBezTo>
                  <a:lnTo>
                    <a:pt x="2922" y="3705"/>
                  </a:lnTo>
                  <a:cubicBezTo>
                    <a:pt x="3076" y="4046"/>
                    <a:pt x="3230" y="4388"/>
                    <a:pt x="3418" y="4713"/>
                  </a:cubicBezTo>
                  <a:cubicBezTo>
                    <a:pt x="3448" y="4758"/>
                    <a:pt x="3479" y="4818"/>
                    <a:pt x="3533" y="4818"/>
                  </a:cubicBezTo>
                  <a:cubicBezTo>
                    <a:pt x="3540" y="4818"/>
                    <a:pt x="3547" y="4817"/>
                    <a:pt x="3554" y="4815"/>
                  </a:cubicBezTo>
                  <a:cubicBezTo>
                    <a:pt x="3623" y="4798"/>
                    <a:pt x="3623" y="4713"/>
                    <a:pt x="3623" y="4644"/>
                  </a:cubicBezTo>
                  <a:cubicBezTo>
                    <a:pt x="3606" y="4354"/>
                    <a:pt x="3606" y="4046"/>
                    <a:pt x="3571" y="3756"/>
                  </a:cubicBezTo>
                  <a:cubicBezTo>
                    <a:pt x="3554" y="3465"/>
                    <a:pt x="3537" y="3158"/>
                    <a:pt x="3503" y="2850"/>
                  </a:cubicBezTo>
                  <a:lnTo>
                    <a:pt x="4836" y="2491"/>
                  </a:lnTo>
                  <a:cubicBezTo>
                    <a:pt x="4921" y="2474"/>
                    <a:pt x="5058" y="2457"/>
                    <a:pt x="5041" y="2338"/>
                  </a:cubicBezTo>
                  <a:cubicBezTo>
                    <a:pt x="5027" y="2245"/>
                    <a:pt x="4952" y="2234"/>
                    <a:pt x="4879" y="2234"/>
                  </a:cubicBezTo>
                  <a:cubicBezTo>
                    <a:pt x="4858" y="2234"/>
                    <a:pt x="4838" y="2235"/>
                    <a:pt x="4819" y="2235"/>
                  </a:cubicBezTo>
                  <a:cubicBezTo>
                    <a:pt x="4323" y="2184"/>
                    <a:pt x="3811" y="2150"/>
                    <a:pt x="3281" y="2098"/>
                  </a:cubicBezTo>
                  <a:cubicBezTo>
                    <a:pt x="3332" y="1945"/>
                    <a:pt x="3366" y="1791"/>
                    <a:pt x="3418" y="1637"/>
                  </a:cubicBezTo>
                  <a:cubicBezTo>
                    <a:pt x="3554" y="1142"/>
                    <a:pt x="3708" y="663"/>
                    <a:pt x="3845" y="168"/>
                  </a:cubicBezTo>
                  <a:cubicBezTo>
                    <a:pt x="3862" y="116"/>
                    <a:pt x="3862" y="48"/>
                    <a:pt x="3793" y="14"/>
                  </a:cubicBezTo>
                  <a:cubicBezTo>
                    <a:pt x="3774" y="4"/>
                    <a:pt x="3758" y="0"/>
                    <a:pt x="374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958;p47">
              <a:extLst>
                <a:ext uri="{FF2B5EF4-FFF2-40B4-BE49-F238E27FC236}">
                  <a16:creationId xmlns:a16="http://schemas.microsoft.com/office/drawing/2014/main" id="{D9F68FAC-0881-4448-BFD2-22FA52845A2E}"/>
                </a:ext>
              </a:extLst>
            </p:cNvPr>
            <p:cNvSpPr/>
            <p:nvPr/>
          </p:nvSpPr>
          <p:spPr>
            <a:xfrm>
              <a:off x="7833576" y="3668268"/>
              <a:ext cx="384572" cy="356235"/>
            </a:xfrm>
            <a:custGeom>
              <a:avLst/>
              <a:gdLst/>
              <a:ahLst/>
              <a:cxnLst/>
              <a:rect l="l" t="t" r="r" b="b"/>
              <a:pathLst>
                <a:path w="4750" h="4400" extrusionOk="0">
                  <a:moveTo>
                    <a:pt x="3228" y="0"/>
                  </a:moveTo>
                  <a:cubicBezTo>
                    <a:pt x="3182" y="0"/>
                    <a:pt x="3155" y="53"/>
                    <a:pt x="3127" y="95"/>
                  </a:cubicBezTo>
                  <a:cubicBezTo>
                    <a:pt x="2802" y="539"/>
                    <a:pt x="2478" y="1000"/>
                    <a:pt x="2187" y="1496"/>
                  </a:cubicBezTo>
                  <a:cubicBezTo>
                    <a:pt x="1948" y="1376"/>
                    <a:pt x="1709" y="1274"/>
                    <a:pt x="1469" y="1171"/>
                  </a:cubicBezTo>
                  <a:cubicBezTo>
                    <a:pt x="1230" y="1069"/>
                    <a:pt x="1042" y="983"/>
                    <a:pt x="837" y="898"/>
                  </a:cubicBezTo>
                  <a:lnTo>
                    <a:pt x="615" y="1086"/>
                  </a:lnTo>
                  <a:lnTo>
                    <a:pt x="632" y="1103"/>
                  </a:lnTo>
                  <a:lnTo>
                    <a:pt x="1435" y="1923"/>
                  </a:lnTo>
                  <a:cubicBezTo>
                    <a:pt x="1418" y="1940"/>
                    <a:pt x="1418" y="1957"/>
                    <a:pt x="1401" y="1974"/>
                  </a:cubicBezTo>
                  <a:lnTo>
                    <a:pt x="137" y="3051"/>
                  </a:lnTo>
                  <a:cubicBezTo>
                    <a:pt x="68" y="3102"/>
                    <a:pt x="0" y="3170"/>
                    <a:pt x="34" y="3256"/>
                  </a:cubicBezTo>
                  <a:cubicBezTo>
                    <a:pt x="62" y="3302"/>
                    <a:pt x="99" y="3318"/>
                    <a:pt x="141" y="3318"/>
                  </a:cubicBezTo>
                  <a:cubicBezTo>
                    <a:pt x="177" y="3318"/>
                    <a:pt x="217" y="3306"/>
                    <a:pt x="256" y="3290"/>
                  </a:cubicBezTo>
                  <a:cubicBezTo>
                    <a:pt x="427" y="3256"/>
                    <a:pt x="581" y="3204"/>
                    <a:pt x="752" y="3153"/>
                  </a:cubicBezTo>
                  <a:lnTo>
                    <a:pt x="1709" y="2829"/>
                  </a:lnTo>
                  <a:lnTo>
                    <a:pt x="1709" y="2829"/>
                  </a:lnTo>
                  <a:cubicBezTo>
                    <a:pt x="1709" y="2880"/>
                    <a:pt x="1692" y="2914"/>
                    <a:pt x="1692" y="2931"/>
                  </a:cubicBezTo>
                  <a:cubicBezTo>
                    <a:pt x="1623" y="3358"/>
                    <a:pt x="1538" y="3785"/>
                    <a:pt x="1469" y="4195"/>
                  </a:cubicBezTo>
                  <a:cubicBezTo>
                    <a:pt x="1452" y="4264"/>
                    <a:pt x="1418" y="4349"/>
                    <a:pt x="1521" y="4383"/>
                  </a:cubicBezTo>
                  <a:cubicBezTo>
                    <a:pt x="1539" y="4395"/>
                    <a:pt x="1555" y="4399"/>
                    <a:pt x="1570" y="4399"/>
                  </a:cubicBezTo>
                  <a:cubicBezTo>
                    <a:pt x="1622" y="4399"/>
                    <a:pt x="1651" y="4338"/>
                    <a:pt x="1692" y="4298"/>
                  </a:cubicBezTo>
                  <a:cubicBezTo>
                    <a:pt x="1760" y="4213"/>
                    <a:pt x="1811" y="4127"/>
                    <a:pt x="1862" y="4042"/>
                  </a:cubicBezTo>
                  <a:lnTo>
                    <a:pt x="2563" y="2931"/>
                  </a:lnTo>
                  <a:lnTo>
                    <a:pt x="3041" y="3512"/>
                  </a:lnTo>
                  <a:lnTo>
                    <a:pt x="3520" y="4076"/>
                  </a:lnTo>
                  <a:cubicBezTo>
                    <a:pt x="3531" y="4109"/>
                    <a:pt x="3563" y="4128"/>
                    <a:pt x="3599" y="4128"/>
                  </a:cubicBezTo>
                  <a:cubicBezTo>
                    <a:pt x="3618" y="4128"/>
                    <a:pt x="3638" y="4122"/>
                    <a:pt x="3656" y="4110"/>
                  </a:cubicBezTo>
                  <a:cubicBezTo>
                    <a:pt x="3691" y="4093"/>
                    <a:pt x="3708" y="4042"/>
                    <a:pt x="3708" y="3990"/>
                  </a:cubicBezTo>
                  <a:cubicBezTo>
                    <a:pt x="3691" y="3956"/>
                    <a:pt x="3674" y="3905"/>
                    <a:pt x="3674" y="3871"/>
                  </a:cubicBezTo>
                  <a:cubicBezTo>
                    <a:pt x="3537" y="3461"/>
                    <a:pt x="3400" y="3068"/>
                    <a:pt x="3263" y="2658"/>
                  </a:cubicBezTo>
                  <a:cubicBezTo>
                    <a:pt x="3212" y="2589"/>
                    <a:pt x="3195" y="2504"/>
                    <a:pt x="3195" y="2419"/>
                  </a:cubicBezTo>
                  <a:cubicBezTo>
                    <a:pt x="3246" y="2401"/>
                    <a:pt x="3281" y="2384"/>
                    <a:pt x="3332" y="2367"/>
                  </a:cubicBezTo>
                  <a:cubicBezTo>
                    <a:pt x="3742" y="2231"/>
                    <a:pt x="4135" y="2094"/>
                    <a:pt x="4545" y="1940"/>
                  </a:cubicBezTo>
                  <a:cubicBezTo>
                    <a:pt x="4630" y="1906"/>
                    <a:pt x="4750" y="1889"/>
                    <a:pt x="4733" y="1752"/>
                  </a:cubicBezTo>
                  <a:cubicBezTo>
                    <a:pt x="4711" y="1676"/>
                    <a:pt x="4662" y="1662"/>
                    <a:pt x="4607" y="1662"/>
                  </a:cubicBezTo>
                  <a:cubicBezTo>
                    <a:pt x="4575" y="1662"/>
                    <a:pt x="4542" y="1667"/>
                    <a:pt x="4511" y="1667"/>
                  </a:cubicBezTo>
                  <a:cubicBezTo>
                    <a:pt x="4482" y="1661"/>
                    <a:pt x="4460" y="1659"/>
                    <a:pt x="4439" y="1659"/>
                  </a:cubicBezTo>
                  <a:cubicBezTo>
                    <a:pt x="4399" y="1659"/>
                    <a:pt x="4368" y="1667"/>
                    <a:pt x="4323" y="1667"/>
                  </a:cubicBezTo>
                  <a:lnTo>
                    <a:pt x="2939" y="1564"/>
                  </a:lnTo>
                  <a:cubicBezTo>
                    <a:pt x="2922" y="1547"/>
                    <a:pt x="2956" y="1479"/>
                    <a:pt x="2973" y="1410"/>
                  </a:cubicBezTo>
                  <a:cubicBezTo>
                    <a:pt x="3076" y="1000"/>
                    <a:pt x="3246" y="590"/>
                    <a:pt x="3315" y="180"/>
                  </a:cubicBezTo>
                  <a:cubicBezTo>
                    <a:pt x="3332" y="112"/>
                    <a:pt x="3349" y="44"/>
                    <a:pt x="3263" y="9"/>
                  </a:cubicBezTo>
                  <a:cubicBezTo>
                    <a:pt x="3251" y="3"/>
                    <a:pt x="3239" y="0"/>
                    <a:pt x="322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959;p47">
              <a:extLst>
                <a:ext uri="{FF2B5EF4-FFF2-40B4-BE49-F238E27FC236}">
                  <a16:creationId xmlns:a16="http://schemas.microsoft.com/office/drawing/2014/main" id="{40BBFD44-AC57-4640-A964-E4F1CF3A274A}"/>
                </a:ext>
              </a:extLst>
            </p:cNvPr>
            <p:cNvSpPr/>
            <p:nvPr/>
          </p:nvSpPr>
          <p:spPr>
            <a:xfrm>
              <a:off x="8201476" y="3556943"/>
              <a:ext cx="358421" cy="358988"/>
            </a:xfrm>
            <a:custGeom>
              <a:avLst/>
              <a:gdLst/>
              <a:ahLst/>
              <a:cxnLst/>
              <a:rect l="l" t="t" r="r" b="b"/>
              <a:pathLst>
                <a:path w="4427" h="4434" extrusionOk="0">
                  <a:moveTo>
                    <a:pt x="2239" y="0"/>
                  </a:moveTo>
                  <a:cubicBezTo>
                    <a:pt x="2171" y="0"/>
                    <a:pt x="2154" y="86"/>
                    <a:pt x="2137" y="137"/>
                  </a:cubicBezTo>
                  <a:cubicBezTo>
                    <a:pt x="2034" y="496"/>
                    <a:pt x="1932" y="855"/>
                    <a:pt x="1846" y="1231"/>
                  </a:cubicBezTo>
                  <a:cubicBezTo>
                    <a:pt x="1831" y="1323"/>
                    <a:pt x="1761" y="1387"/>
                    <a:pt x="1672" y="1387"/>
                  </a:cubicBezTo>
                  <a:cubicBezTo>
                    <a:pt x="1662" y="1387"/>
                    <a:pt x="1652" y="1386"/>
                    <a:pt x="1641" y="1384"/>
                  </a:cubicBezTo>
                  <a:cubicBezTo>
                    <a:pt x="1146" y="1419"/>
                    <a:pt x="667" y="1419"/>
                    <a:pt x="172" y="1470"/>
                  </a:cubicBezTo>
                  <a:cubicBezTo>
                    <a:pt x="103" y="1470"/>
                    <a:pt x="35" y="1470"/>
                    <a:pt x="18" y="1572"/>
                  </a:cubicBezTo>
                  <a:cubicBezTo>
                    <a:pt x="1" y="1658"/>
                    <a:pt x="86" y="1675"/>
                    <a:pt x="155" y="1692"/>
                  </a:cubicBezTo>
                  <a:lnTo>
                    <a:pt x="941" y="1999"/>
                  </a:lnTo>
                  <a:lnTo>
                    <a:pt x="1573" y="2239"/>
                  </a:lnTo>
                  <a:cubicBezTo>
                    <a:pt x="1334" y="2444"/>
                    <a:pt x="1112" y="2666"/>
                    <a:pt x="889" y="2871"/>
                  </a:cubicBezTo>
                  <a:cubicBezTo>
                    <a:pt x="770" y="2973"/>
                    <a:pt x="650" y="3076"/>
                    <a:pt x="548" y="3195"/>
                  </a:cubicBezTo>
                  <a:cubicBezTo>
                    <a:pt x="514" y="3247"/>
                    <a:pt x="445" y="3298"/>
                    <a:pt x="496" y="3366"/>
                  </a:cubicBezTo>
                  <a:cubicBezTo>
                    <a:pt x="520" y="3397"/>
                    <a:pt x="546" y="3407"/>
                    <a:pt x="573" y="3407"/>
                  </a:cubicBezTo>
                  <a:cubicBezTo>
                    <a:pt x="606" y="3407"/>
                    <a:pt x="639" y="3393"/>
                    <a:pt x="667" y="3383"/>
                  </a:cubicBezTo>
                  <a:cubicBezTo>
                    <a:pt x="889" y="3315"/>
                    <a:pt x="1094" y="3247"/>
                    <a:pt x="1299" y="3178"/>
                  </a:cubicBezTo>
                  <a:cubicBezTo>
                    <a:pt x="1573" y="3076"/>
                    <a:pt x="1846" y="2973"/>
                    <a:pt x="2154" y="2871"/>
                  </a:cubicBezTo>
                  <a:lnTo>
                    <a:pt x="2154" y="2871"/>
                  </a:lnTo>
                  <a:cubicBezTo>
                    <a:pt x="2154" y="3008"/>
                    <a:pt x="2137" y="3127"/>
                    <a:pt x="2120" y="3230"/>
                  </a:cubicBezTo>
                  <a:cubicBezTo>
                    <a:pt x="2085" y="3571"/>
                    <a:pt x="2051" y="3913"/>
                    <a:pt x="2034" y="4255"/>
                  </a:cubicBezTo>
                  <a:cubicBezTo>
                    <a:pt x="2034" y="4323"/>
                    <a:pt x="2017" y="4409"/>
                    <a:pt x="2103" y="4426"/>
                  </a:cubicBezTo>
                  <a:cubicBezTo>
                    <a:pt x="2116" y="4431"/>
                    <a:pt x="2128" y="4433"/>
                    <a:pt x="2139" y="4433"/>
                  </a:cubicBezTo>
                  <a:cubicBezTo>
                    <a:pt x="2199" y="4433"/>
                    <a:pt x="2228" y="4364"/>
                    <a:pt x="2256" y="4306"/>
                  </a:cubicBezTo>
                  <a:cubicBezTo>
                    <a:pt x="2410" y="3947"/>
                    <a:pt x="2581" y="3588"/>
                    <a:pt x="2718" y="3213"/>
                  </a:cubicBezTo>
                  <a:cubicBezTo>
                    <a:pt x="2735" y="3161"/>
                    <a:pt x="2752" y="3110"/>
                    <a:pt x="2803" y="3076"/>
                  </a:cubicBezTo>
                  <a:lnTo>
                    <a:pt x="3640" y="3383"/>
                  </a:lnTo>
                  <a:cubicBezTo>
                    <a:pt x="3760" y="3435"/>
                    <a:pt x="3862" y="3486"/>
                    <a:pt x="3982" y="3520"/>
                  </a:cubicBezTo>
                  <a:cubicBezTo>
                    <a:pt x="3996" y="3525"/>
                    <a:pt x="4009" y="3527"/>
                    <a:pt x="4023" y="3527"/>
                  </a:cubicBezTo>
                  <a:cubicBezTo>
                    <a:pt x="4060" y="3527"/>
                    <a:pt x="4094" y="3511"/>
                    <a:pt x="4119" y="3486"/>
                  </a:cubicBezTo>
                  <a:cubicBezTo>
                    <a:pt x="4136" y="3452"/>
                    <a:pt x="4136" y="3383"/>
                    <a:pt x="4102" y="3349"/>
                  </a:cubicBezTo>
                  <a:cubicBezTo>
                    <a:pt x="4067" y="3315"/>
                    <a:pt x="4016" y="3264"/>
                    <a:pt x="3982" y="3230"/>
                  </a:cubicBezTo>
                  <a:lnTo>
                    <a:pt x="3196" y="2375"/>
                  </a:lnTo>
                  <a:cubicBezTo>
                    <a:pt x="3162" y="2341"/>
                    <a:pt x="3111" y="2307"/>
                    <a:pt x="3111" y="2239"/>
                  </a:cubicBezTo>
                  <a:lnTo>
                    <a:pt x="3162" y="2187"/>
                  </a:lnTo>
                  <a:cubicBezTo>
                    <a:pt x="3555" y="1897"/>
                    <a:pt x="3948" y="1589"/>
                    <a:pt x="4307" y="1248"/>
                  </a:cubicBezTo>
                  <a:cubicBezTo>
                    <a:pt x="4358" y="1196"/>
                    <a:pt x="4426" y="1145"/>
                    <a:pt x="4375" y="1060"/>
                  </a:cubicBezTo>
                  <a:cubicBezTo>
                    <a:pt x="4353" y="1023"/>
                    <a:pt x="4328" y="1012"/>
                    <a:pt x="4303" y="1012"/>
                  </a:cubicBezTo>
                  <a:cubicBezTo>
                    <a:pt x="4269" y="1012"/>
                    <a:pt x="4234" y="1033"/>
                    <a:pt x="4204" y="1043"/>
                  </a:cubicBezTo>
                  <a:cubicBezTo>
                    <a:pt x="3931" y="1128"/>
                    <a:pt x="3657" y="1213"/>
                    <a:pt x="3367" y="1282"/>
                  </a:cubicBezTo>
                  <a:cubicBezTo>
                    <a:pt x="3162" y="1350"/>
                    <a:pt x="2940" y="1401"/>
                    <a:pt x="2718" y="1453"/>
                  </a:cubicBezTo>
                  <a:lnTo>
                    <a:pt x="2359" y="137"/>
                  </a:lnTo>
                  <a:cubicBezTo>
                    <a:pt x="2342" y="86"/>
                    <a:pt x="2325" y="0"/>
                    <a:pt x="223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960;p47">
              <a:extLst>
                <a:ext uri="{FF2B5EF4-FFF2-40B4-BE49-F238E27FC236}">
                  <a16:creationId xmlns:a16="http://schemas.microsoft.com/office/drawing/2014/main" id="{A7439E80-015B-4EDC-8D22-4319185A2C5B}"/>
                </a:ext>
              </a:extLst>
            </p:cNvPr>
            <p:cNvSpPr/>
            <p:nvPr/>
          </p:nvSpPr>
          <p:spPr>
            <a:xfrm>
              <a:off x="7814145" y="4043694"/>
              <a:ext cx="327979" cy="348867"/>
            </a:xfrm>
            <a:custGeom>
              <a:avLst/>
              <a:gdLst/>
              <a:ahLst/>
              <a:cxnLst/>
              <a:rect l="l" t="t" r="r" b="b"/>
              <a:pathLst>
                <a:path w="4051" h="4309" extrusionOk="0">
                  <a:moveTo>
                    <a:pt x="1598" y="0"/>
                  </a:moveTo>
                  <a:cubicBezTo>
                    <a:pt x="1590" y="0"/>
                    <a:pt x="1582" y="1"/>
                    <a:pt x="1573" y="3"/>
                  </a:cubicBezTo>
                  <a:cubicBezTo>
                    <a:pt x="1470" y="20"/>
                    <a:pt x="1470" y="88"/>
                    <a:pt x="1453" y="174"/>
                  </a:cubicBezTo>
                  <a:cubicBezTo>
                    <a:pt x="1436" y="259"/>
                    <a:pt x="1453" y="362"/>
                    <a:pt x="1470" y="447"/>
                  </a:cubicBezTo>
                  <a:cubicBezTo>
                    <a:pt x="1504" y="772"/>
                    <a:pt x="1539" y="1096"/>
                    <a:pt x="1590" y="1438"/>
                  </a:cubicBezTo>
                  <a:lnTo>
                    <a:pt x="1248" y="1489"/>
                  </a:lnTo>
                  <a:lnTo>
                    <a:pt x="137" y="1660"/>
                  </a:lnTo>
                  <a:cubicBezTo>
                    <a:pt x="69" y="1660"/>
                    <a:pt x="1" y="1694"/>
                    <a:pt x="1" y="1780"/>
                  </a:cubicBezTo>
                  <a:cubicBezTo>
                    <a:pt x="1" y="1848"/>
                    <a:pt x="52" y="1882"/>
                    <a:pt x="120" y="1899"/>
                  </a:cubicBezTo>
                  <a:cubicBezTo>
                    <a:pt x="223" y="1916"/>
                    <a:pt x="325" y="1951"/>
                    <a:pt x="428" y="1968"/>
                  </a:cubicBezTo>
                  <a:lnTo>
                    <a:pt x="1504" y="2156"/>
                  </a:lnTo>
                  <a:lnTo>
                    <a:pt x="1334" y="2361"/>
                  </a:lnTo>
                  <a:cubicBezTo>
                    <a:pt x="1060" y="2685"/>
                    <a:pt x="804" y="2993"/>
                    <a:pt x="582" y="3335"/>
                  </a:cubicBezTo>
                  <a:cubicBezTo>
                    <a:pt x="548" y="3386"/>
                    <a:pt x="513" y="3437"/>
                    <a:pt x="565" y="3488"/>
                  </a:cubicBezTo>
                  <a:cubicBezTo>
                    <a:pt x="588" y="3511"/>
                    <a:pt x="611" y="3521"/>
                    <a:pt x="634" y="3521"/>
                  </a:cubicBezTo>
                  <a:cubicBezTo>
                    <a:pt x="662" y="3521"/>
                    <a:pt x="690" y="3507"/>
                    <a:pt x="718" y="3488"/>
                  </a:cubicBezTo>
                  <a:lnTo>
                    <a:pt x="1265" y="3181"/>
                  </a:lnTo>
                  <a:cubicBezTo>
                    <a:pt x="1470" y="3044"/>
                    <a:pt x="1692" y="2890"/>
                    <a:pt x="1932" y="2771"/>
                  </a:cubicBezTo>
                  <a:lnTo>
                    <a:pt x="1932" y="2771"/>
                  </a:lnTo>
                  <a:cubicBezTo>
                    <a:pt x="1880" y="3095"/>
                    <a:pt x="1812" y="3420"/>
                    <a:pt x="1761" y="3745"/>
                  </a:cubicBezTo>
                  <a:cubicBezTo>
                    <a:pt x="1744" y="3881"/>
                    <a:pt x="1709" y="4018"/>
                    <a:pt x="1692" y="4172"/>
                  </a:cubicBezTo>
                  <a:cubicBezTo>
                    <a:pt x="1692" y="4206"/>
                    <a:pt x="1692" y="4257"/>
                    <a:pt x="1709" y="4308"/>
                  </a:cubicBezTo>
                  <a:lnTo>
                    <a:pt x="2051" y="3984"/>
                  </a:lnTo>
                  <a:lnTo>
                    <a:pt x="2666" y="2822"/>
                  </a:lnTo>
                  <a:lnTo>
                    <a:pt x="3247" y="2890"/>
                  </a:lnTo>
                  <a:lnTo>
                    <a:pt x="3760" y="2395"/>
                  </a:lnTo>
                  <a:lnTo>
                    <a:pt x="3059" y="1968"/>
                  </a:lnTo>
                  <a:cubicBezTo>
                    <a:pt x="3008" y="1933"/>
                    <a:pt x="2957" y="1899"/>
                    <a:pt x="3025" y="1831"/>
                  </a:cubicBezTo>
                  <a:lnTo>
                    <a:pt x="3555" y="1199"/>
                  </a:lnTo>
                  <a:cubicBezTo>
                    <a:pt x="3691" y="1028"/>
                    <a:pt x="3845" y="857"/>
                    <a:pt x="3982" y="686"/>
                  </a:cubicBezTo>
                  <a:cubicBezTo>
                    <a:pt x="4016" y="635"/>
                    <a:pt x="4050" y="584"/>
                    <a:pt x="3999" y="532"/>
                  </a:cubicBezTo>
                  <a:cubicBezTo>
                    <a:pt x="3985" y="503"/>
                    <a:pt x="3967" y="493"/>
                    <a:pt x="3948" y="493"/>
                  </a:cubicBezTo>
                  <a:cubicBezTo>
                    <a:pt x="3921" y="493"/>
                    <a:pt x="3892" y="513"/>
                    <a:pt x="3862" y="532"/>
                  </a:cubicBezTo>
                  <a:lnTo>
                    <a:pt x="3401" y="754"/>
                  </a:lnTo>
                  <a:cubicBezTo>
                    <a:pt x="3059" y="942"/>
                    <a:pt x="2735" y="1130"/>
                    <a:pt x="2410" y="1335"/>
                  </a:cubicBezTo>
                  <a:cubicBezTo>
                    <a:pt x="2342" y="1216"/>
                    <a:pt x="2290" y="1096"/>
                    <a:pt x="2222" y="994"/>
                  </a:cubicBezTo>
                  <a:cubicBezTo>
                    <a:pt x="2051" y="703"/>
                    <a:pt x="1897" y="413"/>
                    <a:pt x="1727" y="122"/>
                  </a:cubicBezTo>
                  <a:cubicBezTo>
                    <a:pt x="1696" y="61"/>
                    <a:pt x="1665" y="0"/>
                    <a:pt x="159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961;p47">
              <a:extLst>
                <a:ext uri="{FF2B5EF4-FFF2-40B4-BE49-F238E27FC236}">
                  <a16:creationId xmlns:a16="http://schemas.microsoft.com/office/drawing/2014/main" id="{721C8932-5E03-46DB-88DA-6F3A7510B547}"/>
                </a:ext>
              </a:extLst>
            </p:cNvPr>
            <p:cNvSpPr/>
            <p:nvPr/>
          </p:nvSpPr>
          <p:spPr>
            <a:xfrm>
              <a:off x="8148931" y="3371537"/>
              <a:ext cx="244912" cy="204349"/>
            </a:xfrm>
            <a:custGeom>
              <a:avLst/>
              <a:gdLst/>
              <a:ahLst/>
              <a:cxnLst/>
              <a:rect l="l" t="t" r="r" b="b"/>
              <a:pathLst>
                <a:path w="3025" h="2524" extrusionOk="0">
                  <a:moveTo>
                    <a:pt x="1812" y="1"/>
                  </a:moveTo>
                  <a:lnTo>
                    <a:pt x="1" y="1675"/>
                  </a:lnTo>
                  <a:lnTo>
                    <a:pt x="35" y="1658"/>
                  </a:lnTo>
                  <a:lnTo>
                    <a:pt x="718" y="1385"/>
                  </a:lnTo>
                  <a:lnTo>
                    <a:pt x="718" y="1504"/>
                  </a:lnTo>
                  <a:lnTo>
                    <a:pt x="718" y="2359"/>
                  </a:lnTo>
                  <a:cubicBezTo>
                    <a:pt x="718" y="2410"/>
                    <a:pt x="718" y="2461"/>
                    <a:pt x="787" y="2461"/>
                  </a:cubicBezTo>
                  <a:cubicBezTo>
                    <a:pt x="796" y="2464"/>
                    <a:pt x="805" y="2466"/>
                    <a:pt x="814" y="2466"/>
                  </a:cubicBezTo>
                  <a:cubicBezTo>
                    <a:pt x="855" y="2466"/>
                    <a:pt x="892" y="2435"/>
                    <a:pt x="906" y="2393"/>
                  </a:cubicBezTo>
                  <a:cubicBezTo>
                    <a:pt x="923" y="2376"/>
                    <a:pt x="923" y="2359"/>
                    <a:pt x="940" y="2342"/>
                  </a:cubicBezTo>
                  <a:cubicBezTo>
                    <a:pt x="1077" y="2102"/>
                    <a:pt x="1197" y="1863"/>
                    <a:pt x="1333" y="1607"/>
                  </a:cubicBezTo>
                  <a:cubicBezTo>
                    <a:pt x="1487" y="1863"/>
                    <a:pt x="1590" y="2120"/>
                    <a:pt x="1761" y="2359"/>
                  </a:cubicBezTo>
                  <a:cubicBezTo>
                    <a:pt x="1804" y="2417"/>
                    <a:pt x="1823" y="2524"/>
                    <a:pt x="1901" y="2524"/>
                  </a:cubicBezTo>
                  <a:cubicBezTo>
                    <a:pt x="1914" y="2524"/>
                    <a:pt x="1930" y="2520"/>
                    <a:pt x="1948" y="2512"/>
                  </a:cubicBezTo>
                  <a:cubicBezTo>
                    <a:pt x="2068" y="2461"/>
                    <a:pt x="2000" y="2342"/>
                    <a:pt x="2000" y="2256"/>
                  </a:cubicBezTo>
                  <a:cubicBezTo>
                    <a:pt x="1931" y="1897"/>
                    <a:pt x="1897" y="1521"/>
                    <a:pt x="1863" y="1163"/>
                  </a:cubicBezTo>
                  <a:cubicBezTo>
                    <a:pt x="1931" y="1163"/>
                    <a:pt x="2000" y="1146"/>
                    <a:pt x="2051" y="1146"/>
                  </a:cubicBezTo>
                  <a:lnTo>
                    <a:pt x="2888" y="1094"/>
                  </a:lnTo>
                  <a:cubicBezTo>
                    <a:pt x="2939" y="1094"/>
                    <a:pt x="3008" y="1094"/>
                    <a:pt x="3025" y="1009"/>
                  </a:cubicBezTo>
                  <a:cubicBezTo>
                    <a:pt x="3025" y="941"/>
                    <a:pt x="2957" y="923"/>
                    <a:pt x="2905" y="906"/>
                  </a:cubicBezTo>
                  <a:cubicBezTo>
                    <a:pt x="2854" y="872"/>
                    <a:pt x="2734" y="838"/>
                    <a:pt x="2649" y="821"/>
                  </a:cubicBezTo>
                  <a:lnTo>
                    <a:pt x="1692" y="479"/>
                  </a:lnTo>
                  <a:cubicBezTo>
                    <a:pt x="1726" y="308"/>
                    <a:pt x="1778" y="155"/>
                    <a:pt x="181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36" name="Google Shape;962;p47">
              <a:extLst>
                <a:ext uri="{FF2B5EF4-FFF2-40B4-BE49-F238E27FC236}">
                  <a16:creationId xmlns:a16="http://schemas.microsoft.com/office/drawing/2014/main" id="{DCF21934-F198-4EEC-A0FE-BCA505E33928}"/>
                </a:ext>
              </a:extLst>
            </p:cNvPr>
            <p:cNvGrpSpPr/>
            <p:nvPr/>
          </p:nvGrpSpPr>
          <p:grpSpPr>
            <a:xfrm>
              <a:off x="7772692" y="3529254"/>
              <a:ext cx="854978" cy="784858"/>
              <a:chOff x="1056446" y="3510390"/>
              <a:chExt cx="821620" cy="754236"/>
            </a:xfrm>
          </p:grpSpPr>
          <p:sp>
            <p:nvSpPr>
              <p:cNvPr id="37" name="Google Shape;963;p47">
                <a:extLst>
                  <a:ext uri="{FF2B5EF4-FFF2-40B4-BE49-F238E27FC236}">
                    <a16:creationId xmlns:a16="http://schemas.microsoft.com/office/drawing/2014/main" id="{A77BA574-CD75-422C-9AED-C2916B907060}"/>
                  </a:ext>
                </a:extLst>
              </p:cNvPr>
              <p:cNvSpPr/>
              <p:nvPr/>
            </p:nvSpPr>
            <p:spPr>
              <a:xfrm>
                <a:off x="1061737" y="4021954"/>
                <a:ext cx="33299" cy="24741"/>
              </a:xfrm>
              <a:custGeom>
                <a:avLst/>
                <a:gdLst/>
                <a:ahLst/>
                <a:cxnLst/>
                <a:rect l="l" t="t" r="r" b="b"/>
                <a:pathLst>
                  <a:path w="428" h="318" extrusionOk="0">
                    <a:moveTo>
                      <a:pt x="206" y="0"/>
                    </a:moveTo>
                    <a:cubicBezTo>
                      <a:pt x="156" y="0"/>
                      <a:pt x="106" y="18"/>
                      <a:pt x="69" y="55"/>
                    </a:cubicBezTo>
                    <a:cubicBezTo>
                      <a:pt x="1" y="106"/>
                      <a:pt x="1" y="192"/>
                      <a:pt x="52" y="260"/>
                    </a:cubicBezTo>
                    <a:cubicBezTo>
                      <a:pt x="97" y="296"/>
                      <a:pt x="151" y="318"/>
                      <a:pt x="206" y="318"/>
                    </a:cubicBezTo>
                    <a:cubicBezTo>
                      <a:pt x="254" y="318"/>
                      <a:pt x="302" y="300"/>
                      <a:pt x="342" y="260"/>
                    </a:cubicBezTo>
                    <a:cubicBezTo>
                      <a:pt x="411" y="209"/>
                      <a:pt x="428" y="141"/>
                      <a:pt x="376" y="89"/>
                    </a:cubicBezTo>
                    <a:cubicBezTo>
                      <a:pt x="338" y="31"/>
                      <a:pt x="271" y="0"/>
                      <a:pt x="20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" name="Google Shape;964;p47">
                <a:extLst>
                  <a:ext uri="{FF2B5EF4-FFF2-40B4-BE49-F238E27FC236}">
                    <a16:creationId xmlns:a16="http://schemas.microsoft.com/office/drawing/2014/main" id="{138473A7-287F-4A13-9319-C8D85F6E7C40}"/>
                  </a:ext>
                </a:extLst>
              </p:cNvPr>
              <p:cNvSpPr/>
              <p:nvPr/>
            </p:nvSpPr>
            <p:spPr>
              <a:xfrm>
                <a:off x="1521720" y="3945784"/>
                <a:ext cx="34622" cy="22718"/>
              </a:xfrm>
              <a:custGeom>
                <a:avLst/>
                <a:gdLst/>
                <a:ahLst/>
                <a:cxnLst/>
                <a:rect l="l" t="t" r="r" b="b"/>
                <a:pathLst>
                  <a:path w="445" h="292" extrusionOk="0">
                    <a:moveTo>
                      <a:pt x="253" y="1"/>
                    </a:moveTo>
                    <a:cubicBezTo>
                      <a:pt x="186" y="1"/>
                      <a:pt x="119" y="27"/>
                      <a:pt x="69" y="77"/>
                    </a:cubicBezTo>
                    <a:cubicBezTo>
                      <a:pt x="0" y="129"/>
                      <a:pt x="0" y="197"/>
                      <a:pt x="52" y="248"/>
                    </a:cubicBezTo>
                    <a:cubicBezTo>
                      <a:pt x="97" y="278"/>
                      <a:pt x="148" y="292"/>
                      <a:pt x="200" y="292"/>
                    </a:cubicBezTo>
                    <a:cubicBezTo>
                      <a:pt x="267" y="292"/>
                      <a:pt x="336" y="269"/>
                      <a:pt x="393" y="231"/>
                    </a:cubicBezTo>
                    <a:cubicBezTo>
                      <a:pt x="445" y="180"/>
                      <a:pt x="445" y="94"/>
                      <a:pt x="393" y="43"/>
                    </a:cubicBezTo>
                    <a:cubicBezTo>
                      <a:pt x="351" y="15"/>
                      <a:pt x="302" y="1"/>
                      <a:pt x="25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" name="Google Shape;965;p47">
                <a:extLst>
                  <a:ext uri="{FF2B5EF4-FFF2-40B4-BE49-F238E27FC236}">
                    <a16:creationId xmlns:a16="http://schemas.microsoft.com/office/drawing/2014/main" id="{018785E2-9601-422D-9DA8-BCF65678D77D}"/>
                  </a:ext>
                </a:extLst>
              </p:cNvPr>
              <p:cNvSpPr/>
              <p:nvPr/>
            </p:nvSpPr>
            <p:spPr>
              <a:xfrm>
                <a:off x="1710475" y="3510390"/>
                <a:ext cx="30654" cy="25519"/>
              </a:xfrm>
              <a:custGeom>
                <a:avLst/>
                <a:gdLst/>
                <a:ahLst/>
                <a:cxnLst/>
                <a:rect l="l" t="t" r="r" b="b"/>
                <a:pathLst>
                  <a:path w="394" h="328" extrusionOk="0">
                    <a:moveTo>
                      <a:pt x="199" y="1"/>
                    </a:moveTo>
                    <a:cubicBezTo>
                      <a:pt x="154" y="1"/>
                      <a:pt x="112" y="18"/>
                      <a:pt x="86" y="52"/>
                    </a:cubicBezTo>
                    <a:cubicBezTo>
                      <a:pt x="1" y="103"/>
                      <a:pt x="1" y="206"/>
                      <a:pt x="69" y="274"/>
                    </a:cubicBezTo>
                    <a:cubicBezTo>
                      <a:pt x="96" y="311"/>
                      <a:pt x="144" y="328"/>
                      <a:pt x="192" y="328"/>
                    </a:cubicBezTo>
                    <a:cubicBezTo>
                      <a:pt x="234" y="328"/>
                      <a:pt x="276" y="315"/>
                      <a:pt x="308" y="291"/>
                    </a:cubicBezTo>
                    <a:cubicBezTo>
                      <a:pt x="377" y="223"/>
                      <a:pt x="394" y="120"/>
                      <a:pt x="325" y="52"/>
                    </a:cubicBezTo>
                    <a:cubicBezTo>
                      <a:pt x="291" y="18"/>
                      <a:pt x="244" y="1"/>
                      <a:pt x="19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" name="Google Shape;966;p47">
                <a:extLst>
                  <a:ext uri="{FF2B5EF4-FFF2-40B4-BE49-F238E27FC236}">
                    <a16:creationId xmlns:a16="http://schemas.microsoft.com/office/drawing/2014/main" id="{7CE834EB-C291-4619-BE08-AAC7AC08765C}"/>
                  </a:ext>
                </a:extLst>
              </p:cNvPr>
              <p:cNvSpPr/>
              <p:nvPr/>
            </p:nvSpPr>
            <p:spPr>
              <a:xfrm>
                <a:off x="1056446" y="3949207"/>
                <a:ext cx="29332" cy="23730"/>
              </a:xfrm>
              <a:custGeom>
                <a:avLst/>
                <a:gdLst/>
                <a:ahLst/>
                <a:cxnLst/>
                <a:rect l="l" t="t" r="r" b="b"/>
                <a:pathLst>
                  <a:path w="377" h="305" extrusionOk="0">
                    <a:moveTo>
                      <a:pt x="170" y="1"/>
                    </a:moveTo>
                    <a:cubicBezTo>
                      <a:pt x="143" y="1"/>
                      <a:pt x="114" y="10"/>
                      <a:pt x="86" y="33"/>
                    </a:cubicBezTo>
                    <a:cubicBezTo>
                      <a:pt x="0" y="102"/>
                      <a:pt x="51" y="170"/>
                      <a:pt x="86" y="238"/>
                    </a:cubicBezTo>
                    <a:cubicBezTo>
                      <a:pt x="113" y="283"/>
                      <a:pt x="154" y="305"/>
                      <a:pt x="197" y="305"/>
                    </a:cubicBezTo>
                    <a:cubicBezTo>
                      <a:pt x="236" y="305"/>
                      <a:pt x="275" y="288"/>
                      <a:pt x="308" y="255"/>
                    </a:cubicBezTo>
                    <a:cubicBezTo>
                      <a:pt x="376" y="221"/>
                      <a:pt x="376" y="119"/>
                      <a:pt x="325" y="85"/>
                    </a:cubicBezTo>
                    <a:cubicBezTo>
                      <a:pt x="279" y="39"/>
                      <a:pt x="226" y="1"/>
                      <a:pt x="17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" name="Google Shape;967;p47">
                <a:extLst>
                  <a:ext uri="{FF2B5EF4-FFF2-40B4-BE49-F238E27FC236}">
                    <a16:creationId xmlns:a16="http://schemas.microsoft.com/office/drawing/2014/main" id="{E2744A33-5F73-4685-8423-37B0AFC6717C}"/>
                  </a:ext>
                </a:extLst>
              </p:cNvPr>
              <p:cNvSpPr/>
              <p:nvPr/>
            </p:nvSpPr>
            <p:spPr>
              <a:xfrm>
                <a:off x="1472547" y="4037282"/>
                <a:ext cx="27931" cy="23574"/>
              </a:xfrm>
              <a:custGeom>
                <a:avLst/>
                <a:gdLst/>
                <a:ahLst/>
                <a:cxnLst/>
                <a:rect l="l" t="t" r="r" b="b"/>
                <a:pathLst>
                  <a:path w="359" h="303" extrusionOk="0">
                    <a:moveTo>
                      <a:pt x="194" y="0"/>
                    </a:moveTo>
                    <a:cubicBezTo>
                      <a:pt x="152" y="0"/>
                      <a:pt x="110" y="32"/>
                      <a:pt x="69" y="63"/>
                    </a:cubicBezTo>
                    <a:cubicBezTo>
                      <a:pt x="0" y="114"/>
                      <a:pt x="0" y="200"/>
                      <a:pt x="51" y="251"/>
                    </a:cubicBezTo>
                    <a:cubicBezTo>
                      <a:pt x="69" y="285"/>
                      <a:pt x="103" y="302"/>
                      <a:pt x="141" y="302"/>
                    </a:cubicBezTo>
                    <a:cubicBezTo>
                      <a:pt x="180" y="302"/>
                      <a:pt x="222" y="285"/>
                      <a:pt x="256" y="251"/>
                    </a:cubicBezTo>
                    <a:cubicBezTo>
                      <a:pt x="308" y="200"/>
                      <a:pt x="359" y="114"/>
                      <a:pt x="274" y="46"/>
                    </a:cubicBezTo>
                    <a:cubicBezTo>
                      <a:pt x="247" y="13"/>
                      <a:pt x="221" y="0"/>
                      <a:pt x="19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" name="Google Shape;968;p47">
                <a:extLst>
                  <a:ext uri="{FF2B5EF4-FFF2-40B4-BE49-F238E27FC236}">
                    <a16:creationId xmlns:a16="http://schemas.microsoft.com/office/drawing/2014/main" id="{795FCA34-5629-4687-93F9-E2628018981D}"/>
                  </a:ext>
                </a:extLst>
              </p:cNvPr>
              <p:cNvSpPr/>
              <p:nvPr/>
            </p:nvSpPr>
            <p:spPr>
              <a:xfrm>
                <a:off x="1056446" y="4244475"/>
                <a:ext cx="26608" cy="20151"/>
              </a:xfrm>
              <a:custGeom>
                <a:avLst/>
                <a:gdLst/>
                <a:ahLst/>
                <a:cxnLst/>
                <a:rect l="l" t="t" r="r" b="b"/>
                <a:pathLst>
                  <a:path w="342" h="259" extrusionOk="0">
                    <a:moveTo>
                      <a:pt x="169" y="0"/>
                    </a:moveTo>
                    <a:cubicBezTo>
                      <a:pt x="138" y="0"/>
                      <a:pt x="107" y="10"/>
                      <a:pt x="86" y="31"/>
                    </a:cubicBezTo>
                    <a:cubicBezTo>
                      <a:pt x="17" y="66"/>
                      <a:pt x="0" y="151"/>
                      <a:pt x="51" y="202"/>
                    </a:cubicBezTo>
                    <a:cubicBezTo>
                      <a:pt x="92" y="242"/>
                      <a:pt x="137" y="259"/>
                      <a:pt x="182" y="259"/>
                    </a:cubicBezTo>
                    <a:cubicBezTo>
                      <a:pt x="214" y="259"/>
                      <a:pt x="245" y="251"/>
                      <a:pt x="274" y="236"/>
                    </a:cubicBezTo>
                    <a:cubicBezTo>
                      <a:pt x="308" y="185"/>
                      <a:pt x="342" y="117"/>
                      <a:pt x="291" y="48"/>
                    </a:cubicBezTo>
                    <a:cubicBezTo>
                      <a:pt x="261" y="19"/>
                      <a:pt x="214" y="0"/>
                      <a:pt x="16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" name="Google Shape;969;p47">
                <a:extLst>
                  <a:ext uri="{FF2B5EF4-FFF2-40B4-BE49-F238E27FC236}">
                    <a16:creationId xmlns:a16="http://schemas.microsoft.com/office/drawing/2014/main" id="{69726315-B543-4125-9E0A-196D71CF7C7D}"/>
                  </a:ext>
                </a:extLst>
              </p:cNvPr>
              <p:cNvSpPr/>
              <p:nvPr/>
            </p:nvSpPr>
            <p:spPr>
              <a:xfrm>
                <a:off x="1816834" y="3690508"/>
                <a:ext cx="26686" cy="20462"/>
              </a:xfrm>
              <a:custGeom>
                <a:avLst/>
                <a:gdLst/>
                <a:ahLst/>
                <a:cxnLst/>
                <a:rect l="l" t="t" r="r" b="b"/>
                <a:pathLst>
                  <a:path w="343" h="263" extrusionOk="0">
                    <a:moveTo>
                      <a:pt x="174" y="0"/>
                    </a:moveTo>
                    <a:cubicBezTo>
                      <a:pt x="140" y="0"/>
                      <a:pt x="107" y="22"/>
                      <a:pt x="69" y="61"/>
                    </a:cubicBezTo>
                    <a:cubicBezTo>
                      <a:pt x="1" y="112"/>
                      <a:pt x="1" y="163"/>
                      <a:pt x="52" y="231"/>
                    </a:cubicBezTo>
                    <a:cubicBezTo>
                      <a:pt x="73" y="253"/>
                      <a:pt x="104" y="262"/>
                      <a:pt x="137" y="262"/>
                    </a:cubicBezTo>
                    <a:cubicBezTo>
                      <a:pt x="183" y="262"/>
                      <a:pt x="234" y="244"/>
                      <a:pt x="274" y="214"/>
                    </a:cubicBezTo>
                    <a:cubicBezTo>
                      <a:pt x="342" y="163"/>
                      <a:pt x="308" y="112"/>
                      <a:pt x="257" y="44"/>
                    </a:cubicBezTo>
                    <a:cubicBezTo>
                      <a:pt x="227" y="14"/>
                      <a:pt x="200" y="0"/>
                      <a:pt x="17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" name="Google Shape;970;p47">
                <a:extLst>
                  <a:ext uri="{FF2B5EF4-FFF2-40B4-BE49-F238E27FC236}">
                    <a16:creationId xmlns:a16="http://schemas.microsoft.com/office/drawing/2014/main" id="{36A7B51F-F9B2-4087-B873-9E884D70E6FD}"/>
                  </a:ext>
                </a:extLst>
              </p:cNvPr>
              <p:cNvSpPr/>
              <p:nvPr/>
            </p:nvSpPr>
            <p:spPr>
              <a:xfrm>
                <a:off x="1868652" y="3681871"/>
                <a:ext cx="9414" cy="8091"/>
              </a:xfrm>
              <a:custGeom>
                <a:avLst/>
                <a:gdLst/>
                <a:ahLst/>
                <a:cxnLst/>
                <a:rect l="l" t="t" r="r" b="b"/>
                <a:pathLst>
                  <a:path w="121" h="104" extrusionOk="0">
                    <a:moveTo>
                      <a:pt x="1" y="1"/>
                    </a:moveTo>
                    <a:cubicBezTo>
                      <a:pt x="1" y="18"/>
                      <a:pt x="1" y="52"/>
                      <a:pt x="18" y="69"/>
                    </a:cubicBezTo>
                    <a:cubicBezTo>
                      <a:pt x="52" y="103"/>
                      <a:pt x="86" y="103"/>
                      <a:pt x="120" y="103"/>
                    </a:cubicBezTo>
                    <a:lnTo>
                      <a:pt x="1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  <a:effectLst>
                <a:outerShdw blurRad="57150" dist="19050" dir="5400000" algn="bl" rotWithShape="0">
                  <a:schemeClr val="dk2">
                    <a:alpha val="50000"/>
                  </a:scheme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45" name="Google Shape;251;p14">
            <a:extLst>
              <a:ext uri="{FF2B5EF4-FFF2-40B4-BE49-F238E27FC236}">
                <a16:creationId xmlns:a16="http://schemas.microsoft.com/office/drawing/2014/main" id="{4BE40A27-33B6-4A53-A51E-F5693069B9B7}"/>
              </a:ext>
            </a:extLst>
          </p:cNvPr>
          <p:cNvGrpSpPr/>
          <p:nvPr/>
        </p:nvGrpSpPr>
        <p:grpSpPr>
          <a:xfrm rot="3724281">
            <a:off x="7211625" y="302683"/>
            <a:ext cx="850038" cy="1116492"/>
            <a:chOff x="181724" y="3902898"/>
            <a:chExt cx="850038" cy="1116492"/>
          </a:xfrm>
        </p:grpSpPr>
        <p:grpSp>
          <p:nvGrpSpPr>
            <p:cNvPr id="47" name="Google Shape;252;p14">
              <a:extLst>
                <a:ext uri="{FF2B5EF4-FFF2-40B4-BE49-F238E27FC236}">
                  <a16:creationId xmlns:a16="http://schemas.microsoft.com/office/drawing/2014/main" id="{2C3C308F-69FD-4F42-ADAA-D315CDAAB86D}"/>
                </a:ext>
              </a:extLst>
            </p:cNvPr>
            <p:cNvGrpSpPr/>
            <p:nvPr/>
          </p:nvGrpSpPr>
          <p:grpSpPr>
            <a:xfrm>
              <a:off x="181724" y="3902898"/>
              <a:ext cx="850038" cy="1116492"/>
              <a:chOff x="181724" y="3902898"/>
              <a:chExt cx="850038" cy="1116492"/>
            </a:xfrm>
          </p:grpSpPr>
          <p:sp>
            <p:nvSpPr>
              <p:cNvPr id="49" name="Google Shape;253;p14">
                <a:extLst>
                  <a:ext uri="{FF2B5EF4-FFF2-40B4-BE49-F238E27FC236}">
                    <a16:creationId xmlns:a16="http://schemas.microsoft.com/office/drawing/2014/main" id="{F8127AF0-AA7D-4843-8033-4C23A2E68C76}"/>
                  </a:ext>
                </a:extLst>
              </p:cNvPr>
              <p:cNvSpPr/>
              <p:nvPr/>
            </p:nvSpPr>
            <p:spPr>
              <a:xfrm rot="-572741">
                <a:off x="257958" y="3970491"/>
                <a:ext cx="530901" cy="540560"/>
              </a:xfrm>
              <a:custGeom>
                <a:avLst/>
                <a:gdLst/>
                <a:ahLst/>
                <a:cxnLst/>
                <a:rect l="l" t="t" r="r" b="b"/>
                <a:pathLst>
                  <a:path w="8993" h="9157" extrusionOk="0">
                    <a:moveTo>
                      <a:pt x="7831" y="0"/>
                    </a:moveTo>
                    <a:cubicBezTo>
                      <a:pt x="7594" y="0"/>
                      <a:pt x="7348" y="161"/>
                      <a:pt x="7251" y="377"/>
                    </a:cubicBezTo>
                    <a:cubicBezTo>
                      <a:pt x="7205" y="367"/>
                      <a:pt x="7160" y="362"/>
                      <a:pt x="7115" y="362"/>
                    </a:cubicBezTo>
                    <a:cubicBezTo>
                      <a:pt x="6929" y="362"/>
                      <a:pt x="6760" y="447"/>
                      <a:pt x="6636" y="599"/>
                    </a:cubicBezTo>
                    <a:cubicBezTo>
                      <a:pt x="6584" y="582"/>
                      <a:pt x="6516" y="547"/>
                      <a:pt x="6448" y="530"/>
                    </a:cubicBezTo>
                    <a:cubicBezTo>
                      <a:pt x="6404" y="522"/>
                      <a:pt x="6361" y="518"/>
                      <a:pt x="6318" y="518"/>
                    </a:cubicBezTo>
                    <a:cubicBezTo>
                      <a:pt x="6010" y="518"/>
                      <a:pt x="5743" y="728"/>
                      <a:pt x="5713" y="1043"/>
                    </a:cubicBezTo>
                    <a:cubicBezTo>
                      <a:pt x="5694" y="1041"/>
                      <a:pt x="5674" y="1040"/>
                      <a:pt x="5655" y="1040"/>
                    </a:cubicBezTo>
                    <a:cubicBezTo>
                      <a:pt x="5339" y="1040"/>
                      <a:pt x="5080" y="1301"/>
                      <a:pt x="5064" y="1607"/>
                    </a:cubicBezTo>
                    <a:cubicBezTo>
                      <a:pt x="4984" y="1573"/>
                      <a:pt x="4899" y="1555"/>
                      <a:pt x="4813" y="1555"/>
                    </a:cubicBezTo>
                    <a:cubicBezTo>
                      <a:pt x="4642" y="1555"/>
                      <a:pt x="4471" y="1624"/>
                      <a:pt x="4346" y="1761"/>
                    </a:cubicBezTo>
                    <a:cubicBezTo>
                      <a:pt x="4124" y="1504"/>
                      <a:pt x="3919" y="1265"/>
                      <a:pt x="3697" y="1026"/>
                    </a:cubicBezTo>
                    <a:cubicBezTo>
                      <a:pt x="3592" y="912"/>
                      <a:pt x="3455" y="863"/>
                      <a:pt x="3316" y="863"/>
                    </a:cubicBezTo>
                    <a:cubicBezTo>
                      <a:pt x="2954" y="863"/>
                      <a:pt x="2580" y="1195"/>
                      <a:pt x="2740" y="1590"/>
                    </a:cubicBezTo>
                    <a:cubicBezTo>
                      <a:pt x="2877" y="1897"/>
                      <a:pt x="3013" y="2205"/>
                      <a:pt x="3150" y="2529"/>
                    </a:cubicBezTo>
                    <a:cubicBezTo>
                      <a:pt x="2894" y="2239"/>
                      <a:pt x="2638" y="1966"/>
                      <a:pt x="2347" y="1709"/>
                    </a:cubicBezTo>
                    <a:cubicBezTo>
                      <a:pt x="2241" y="1613"/>
                      <a:pt x="2105" y="1570"/>
                      <a:pt x="1969" y="1570"/>
                    </a:cubicBezTo>
                    <a:cubicBezTo>
                      <a:pt x="1623" y="1570"/>
                      <a:pt x="1277" y="1851"/>
                      <a:pt x="1424" y="2256"/>
                    </a:cubicBezTo>
                    <a:cubicBezTo>
                      <a:pt x="1869" y="3350"/>
                      <a:pt x="2381" y="4409"/>
                      <a:pt x="2945" y="5451"/>
                    </a:cubicBezTo>
                    <a:cubicBezTo>
                      <a:pt x="2723" y="5280"/>
                      <a:pt x="2484" y="5109"/>
                      <a:pt x="2245" y="4956"/>
                    </a:cubicBezTo>
                    <a:cubicBezTo>
                      <a:pt x="2157" y="4906"/>
                      <a:pt x="2069" y="4874"/>
                      <a:pt x="1975" y="4874"/>
                    </a:cubicBezTo>
                    <a:cubicBezTo>
                      <a:pt x="1941" y="4874"/>
                      <a:pt x="1905" y="4878"/>
                      <a:pt x="1869" y="4887"/>
                    </a:cubicBezTo>
                    <a:lnTo>
                      <a:pt x="1749" y="4665"/>
                    </a:lnTo>
                    <a:cubicBezTo>
                      <a:pt x="1650" y="4490"/>
                      <a:pt x="1482" y="4414"/>
                      <a:pt x="1313" y="4414"/>
                    </a:cubicBezTo>
                    <a:cubicBezTo>
                      <a:pt x="986" y="4414"/>
                      <a:pt x="652" y="4693"/>
                      <a:pt x="775" y="5075"/>
                    </a:cubicBezTo>
                    <a:cubicBezTo>
                      <a:pt x="826" y="5195"/>
                      <a:pt x="861" y="5314"/>
                      <a:pt x="895" y="5434"/>
                    </a:cubicBezTo>
                    <a:lnTo>
                      <a:pt x="758" y="5297"/>
                    </a:lnTo>
                    <a:cubicBezTo>
                      <a:pt x="680" y="5220"/>
                      <a:pt x="572" y="5183"/>
                      <a:pt x="462" y="5183"/>
                    </a:cubicBezTo>
                    <a:cubicBezTo>
                      <a:pt x="234" y="5183"/>
                      <a:pt x="0" y="5340"/>
                      <a:pt x="23" y="5605"/>
                    </a:cubicBezTo>
                    <a:cubicBezTo>
                      <a:pt x="75" y="6032"/>
                      <a:pt x="245" y="6442"/>
                      <a:pt x="502" y="6767"/>
                    </a:cubicBezTo>
                    <a:cubicBezTo>
                      <a:pt x="586" y="6863"/>
                      <a:pt x="695" y="6917"/>
                      <a:pt x="806" y="6917"/>
                    </a:cubicBezTo>
                    <a:cubicBezTo>
                      <a:pt x="853" y="6917"/>
                      <a:pt x="900" y="6907"/>
                      <a:pt x="946" y="6886"/>
                    </a:cubicBezTo>
                    <a:cubicBezTo>
                      <a:pt x="1254" y="7279"/>
                      <a:pt x="1493" y="7724"/>
                      <a:pt x="1698" y="8185"/>
                    </a:cubicBezTo>
                    <a:cubicBezTo>
                      <a:pt x="1776" y="8369"/>
                      <a:pt x="1912" y="8444"/>
                      <a:pt x="2056" y="8444"/>
                    </a:cubicBezTo>
                    <a:cubicBezTo>
                      <a:pt x="2260" y="8444"/>
                      <a:pt x="2479" y="8293"/>
                      <a:pt x="2569" y="8082"/>
                    </a:cubicBezTo>
                    <a:cubicBezTo>
                      <a:pt x="2774" y="8390"/>
                      <a:pt x="2996" y="8697"/>
                      <a:pt x="3236" y="8988"/>
                    </a:cubicBezTo>
                    <a:cubicBezTo>
                      <a:pt x="3335" y="9106"/>
                      <a:pt x="3462" y="9157"/>
                      <a:pt x="3590" y="9157"/>
                    </a:cubicBezTo>
                    <a:cubicBezTo>
                      <a:pt x="3924" y="9157"/>
                      <a:pt x="4265" y="8816"/>
                      <a:pt x="4141" y="8458"/>
                    </a:cubicBezTo>
                    <a:cubicBezTo>
                      <a:pt x="4056" y="8185"/>
                      <a:pt x="3953" y="7912"/>
                      <a:pt x="3851" y="7638"/>
                    </a:cubicBezTo>
                    <a:lnTo>
                      <a:pt x="3851" y="7638"/>
                    </a:lnTo>
                    <a:lnTo>
                      <a:pt x="4056" y="7826"/>
                    </a:lnTo>
                    <a:cubicBezTo>
                      <a:pt x="4163" y="7914"/>
                      <a:pt x="4302" y="7954"/>
                      <a:pt x="4441" y="7954"/>
                    </a:cubicBezTo>
                    <a:cubicBezTo>
                      <a:pt x="4789" y="7954"/>
                      <a:pt x="5137" y="7700"/>
                      <a:pt x="4978" y="7296"/>
                    </a:cubicBezTo>
                    <a:cubicBezTo>
                      <a:pt x="4790" y="6801"/>
                      <a:pt x="4585" y="6323"/>
                      <a:pt x="4346" y="5844"/>
                    </a:cubicBezTo>
                    <a:lnTo>
                      <a:pt x="4346" y="5844"/>
                    </a:lnTo>
                    <a:cubicBezTo>
                      <a:pt x="4705" y="6323"/>
                      <a:pt x="5115" y="6750"/>
                      <a:pt x="5542" y="7160"/>
                    </a:cubicBezTo>
                    <a:cubicBezTo>
                      <a:pt x="5653" y="7271"/>
                      <a:pt x="5786" y="7319"/>
                      <a:pt x="5917" y="7319"/>
                    </a:cubicBezTo>
                    <a:cubicBezTo>
                      <a:pt x="6229" y="7319"/>
                      <a:pt x="6525" y="7043"/>
                      <a:pt x="6465" y="6681"/>
                    </a:cubicBezTo>
                    <a:lnTo>
                      <a:pt x="6465" y="6681"/>
                    </a:lnTo>
                    <a:cubicBezTo>
                      <a:pt x="6704" y="7023"/>
                      <a:pt x="6943" y="7348"/>
                      <a:pt x="7200" y="7672"/>
                    </a:cubicBezTo>
                    <a:cubicBezTo>
                      <a:pt x="7299" y="7800"/>
                      <a:pt x="7428" y="7853"/>
                      <a:pt x="7558" y="7853"/>
                    </a:cubicBezTo>
                    <a:cubicBezTo>
                      <a:pt x="7830" y="7853"/>
                      <a:pt x="8110" y="7619"/>
                      <a:pt x="8156" y="7331"/>
                    </a:cubicBezTo>
                    <a:cubicBezTo>
                      <a:pt x="8191" y="7338"/>
                      <a:pt x="8226" y="7341"/>
                      <a:pt x="8259" y="7341"/>
                    </a:cubicBezTo>
                    <a:cubicBezTo>
                      <a:pt x="8641" y="7341"/>
                      <a:pt x="8943" y="6916"/>
                      <a:pt x="8754" y="6476"/>
                    </a:cubicBezTo>
                    <a:cubicBezTo>
                      <a:pt x="8379" y="5588"/>
                      <a:pt x="7934" y="4716"/>
                      <a:pt x="7422" y="3879"/>
                    </a:cubicBezTo>
                    <a:cubicBezTo>
                      <a:pt x="7644" y="3708"/>
                      <a:pt x="7712" y="3401"/>
                      <a:pt x="7610" y="3144"/>
                    </a:cubicBezTo>
                    <a:cubicBezTo>
                      <a:pt x="7473" y="2871"/>
                      <a:pt x="7370" y="2598"/>
                      <a:pt x="7268" y="2324"/>
                    </a:cubicBezTo>
                    <a:cubicBezTo>
                      <a:pt x="7405" y="2273"/>
                      <a:pt x="7507" y="2205"/>
                      <a:pt x="7593" y="2085"/>
                    </a:cubicBezTo>
                    <a:cubicBezTo>
                      <a:pt x="7695" y="2171"/>
                      <a:pt x="7780" y="2256"/>
                      <a:pt x="7883" y="2341"/>
                    </a:cubicBezTo>
                    <a:cubicBezTo>
                      <a:pt x="7993" y="2446"/>
                      <a:pt x="8132" y="2493"/>
                      <a:pt x="8271" y="2493"/>
                    </a:cubicBezTo>
                    <a:cubicBezTo>
                      <a:pt x="8631" y="2493"/>
                      <a:pt x="8992" y="2184"/>
                      <a:pt x="8857" y="1778"/>
                    </a:cubicBezTo>
                    <a:cubicBezTo>
                      <a:pt x="8772" y="1555"/>
                      <a:pt x="8686" y="1333"/>
                      <a:pt x="8601" y="1111"/>
                    </a:cubicBezTo>
                    <a:cubicBezTo>
                      <a:pt x="8566" y="770"/>
                      <a:pt x="8413" y="445"/>
                      <a:pt x="8208" y="189"/>
                    </a:cubicBezTo>
                    <a:cubicBezTo>
                      <a:pt x="8106" y="56"/>
                      <a:pt x="7970" y="0"/>
                      <a:pt x="783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" name="Google Shape;254;p14">
                <a:extLst>
                  <a:ext uri="{FF2B5EF4-FFF2-40B4-BE49-F238E27FC236}">
                    <a16:creationId xmlns:a16="http://schemas.microsoft.com/office/drawing/2014/main" id="{EEF7B231-EFB8-4E6C-AF14-A4CE7C76918F}"/>
                  </a:ext>
                </a:extLst>
              </p:cNvPr>
              <p:cNvSpPr/>
              <p:nvPr/>
            </p:nvSpPr>
            <p:spPr>
              <a:xfrm rot="-572741">
                <a:off x="535668" y="4556036"/>
                <a:ext cx="266129" cy="184772"/>
              </a:xfrm>
              <a:custGeom>
                <a:avLst/>
                <a:gdLst/>
                <a:ahLst/>
                <a:cxnLst/>
                <a:rect l="l" t="t" r="r" b="b"/>
                <a:pathLst>
                  <a:path w="4508" h="3130" extrusionOk="0">
                    <a:moveTo>
                      <a:pt x="1426" y="0"/>
                    </a:moveTo>
                    <a:cubicBezTo>
                      <a:pt x="967" y="0"/>
                      <a:pt x="686" y="660"/>
                      <a:pt x="1163" y="978"/>
                    </a:cubicBezTo>
                    <a:cubicBezTo>
                      <a:pt x="1385" y="1115"/>
                      <a:pt x="1607" y="1269"/>
                      <a:pt x="1829" y="1422"/>
                    </a:cubicBezTo>
                    <a:cubicBezTo>
                      <a:pt x="1402" y="1252"/>
                      <a:pt x="958" y="1132"/>
                      <a:pt x="514" y="1064"/>
                    </a:cubicBezTo>
                    <a:cubicBezTo>
                      <a:pt x="496" y="1061"/>
                      <a:pt x="478" y="1060"/>
                      <a:pt x="461" y="1060"/>
                    </a:cubicBezTo>
                    <a:cubicBezTo>
                      <a:pt x="139" y="1060"/>
                      <a:pt x="0" y="1498"/>
                      <a:pt x="309" y="1627"/>
                    </a:cubicBezTo>
                    <a:cubicBezTo>
                      <a:pt x="1453" y="2191"/>
                      <a:pt x="2615" y="2687"/>
                      <a:pt x="3811" y="3114"/>
                    </a:cubicBezTo>
                    <a:cubicBezTo>
                      <a:pt x="3853" y="3125"/>
                      <a:pt x="3894" y="3130"/>
                      <a:pt x="3934" y="3130"/>
                    </a:cubicBezTo>
                    <a:cubicBezTo>
                      <a:pt x="4267" y="3130"/>
                      <a:pt x="4507" y="2768"/>
                      <a:pt x="4324" y="2448"/>
                    </a:cubicBezTo>
                    <a:lnTo>
                      <a:pt x="4307" y="2430"/>
                    </a:lnTo>
                    <a:cubicBezTo>
                      <a:pt x="4495" y="2208"/>
                      <a:pt x="4495" y="1867"/>
                      <a:pt x="4307" y="1645"/>
                    </a:cubicBezTo>
                    <a:cubicBezTo>
                      <a:pt x="3948" y="1217"/>
                      <a:pt x="3777" y="636"/>
                      <a:pt x="3213" y="431"/>
                    </a:cubicBezTo>
                    <a:cubicBezTo>
                      <a:pt x="3168" y="414"/>
                      <a:pt x="3121" y="406"/>
                      <a:pt x="3076" y="406"/>
                    </a:cubicBezTo>
                    <a:cubicBezTo>
                      <a:pt x="2900" y="406"/>
                      <a:pt x="2738" y="528"/>
                      <a:pt x="2684" y="705"/>
                    </a:cubicBezTo>
                    <a:cubicBezTo>
                      <a:pt x="2376" y="466"/>
                      <a:pt x="2051" y="243"/>
                      <a:pt x="1693" y="73"/>
                    </a:cubicBezTo>
                    <a:cubicBezTo>
                      <a:pt x="1600" y="22"/>
                      <a:pt x="1510" y="0"/>
                      <a:pt x="1426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" name="Google Shape;255;p14">
                <a:extLst>
                  <a:ext uri="{FF2B5EF4-FFF2-40B4-BE49-F238E27FC236}">
                    <a16:creationId xmlns:a16="http://schemas.microsoft.com/office/drawing/2014/main" id="{B616A172-3D5F-4189-BA79-7FFDC356F06A}"/>
                  </a:ext>
                </a:extLst>
              </p:cNvPr>
              <p:cNvSpPr/>
              <p:nvPr/>
            </p:nvSpPr>
            <p:spPr>
              <a:xfrm rot="-572741">
                <a:off x="753579" y="4382593"/>
                <a:ext cx="229351" cy="229341"/>
              </a:xfrm>
              <a:custGeom>
                <a:avLst/>
                <a:gdLst/>
                <a:ahLst/>
                <a:cxnLst/>
                <a:rect l="l" t="t" r="r" b="b"/>
                <a:pathLst>
                  <a:path w="3885" h="3885" extrusionOk="0">
                    <a:moveTo>
                      <a:pt x="3162" y="1"/>
                    </a:moveTo>
                    <a:cubicBezTo>
                      <a:pt x="3029" y="1"/>
                      <a:pt x="2899" y="44"/>
                      <a:pt x="2801" y="142"/>
                    </a:cubicBezTo>
                    <a:cubicBezTo>
                      <a:pt x="1878" y="1082"/>
                      <a:pt x="955" y="2005"/>
                      <a:pt x="238" y="3098"/>
                    </a:cubicBezTo>
                    <a:cubicBezTo>
                      <a:pt x="1" y="3474"/>
                      <a:pt x="332" y="3884"/>
                      <a:pt x="703" y="3884"/>
                    </a:cubicBezTo>
                    <a:cubicBezTo>
                      <a:pt x="787" y="3884"/>
                      <a:pt x="873" y="3863"/>
                      <a:pt x="955" y="3816"/>
                    </a:cubicBezTo>
                    <a:cubicBezTo>
                      <a:pt x="1280" y="3645"/>
                      <a:pt x="1588" y="3440"/>
                      <a:pt x="1861" y="3218"/>
                    </a:cubicBezTo>
                    <a:cubicBezTo>
                      <a:pt x="1895" y="3183"/>
                      <a:pt x="1929" y="3132"/>
                      <a:pt x="1963" y="3081"/>
                    </a:cubicBezTo>
                    <a:cubicBezTo>
                      <a:pt x="2459" y="2739"/>
                      <a:pt x="2869" y="2295"/>
                      <a:pt x="3177" y="1782"/>
                    </a:cubicBezTo>
                    <a:cubicBezTo>
                      <a:pt x="3296" y="1731"/>
                      <a:pt x="3399" y="1629"/>
                      <a:pt x="3450" y="1492"/>
                    </a:cubicBezTo>
                    <a:cubicBezTo>
                      <a:pt x="3467" y="1407"/>
                      <a:pt x="3484" y="1321"/>
                      <a:pt x="3467" y="1236"/>
                    </a:cubicBezTo>
                    <a:cubicBezTo>
                      <a:pt x="3552" y="1048"/>
                      <a:pt x="3638" y="877"/>
                      <a:pt x="3723" y="689"/>
                    </a:cubicBezTo>
                    <a:cubicBezTo>
                      <a:pt x="3885" y="304"/>
                      <a:pt x="3514" y="1"/>
                      <a:pt x="3162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" name="Google Shape;256;p14">
                <a:extLst>
                  <a:ext uri="{FF2B5EF4-FFF2-40B4-BE49-F238E27FC236}">
                    <a16:creationId xmlns:a16="http://schemas.microsoft.com/office/drawing/2014/main" id="{88D772F6-24FF-4A55-BC91-F9E75A6667D2}"/>
                  </a:ext>
                </a:extLst>
              </p:cNvPr>
              <p:cNvSpPr/>
              <p:nvPr/>
            </p:nvSpPr>
            <p:spPr>
              <a:xfrm rot="-572741">
                <a:off x="261183" y="3953169"/>
                <a:ext cx="691122" cy="1015948"/>
              </a:xfrm>
              <a:custGeom>
                <a:avLst/>
                <a:gdLst/>
                <a:ahLst/>
                <a:cxnLst/>
                <a:rect l="l" t="t" r="r" b="b"/>
                <a:pathLst>
                  <a:path w="11707" h="17210" extrusionOk="0">
                    <a:moveTo>
                      <a:pt x="7971" y="601"/>
                    </a:moveTo>
                    <a:cubicBezTo>
                      <a:pt x="8633" y="601"/>
                      <a:pt x="9201" y="1037"/>
                      <a:pt x="9014" y="1974"/>
                    </a:cubicBezTo>
                    <a:cubicBezTo>
                      <a:pt x="8843" y="2828"/>
                      <a:pt x="7852" y="3529"/>
                      <a:pt x="7186" y="3990"/>
                    </a:cubicBezTo>
                    <a:cubicBezTo>
                      <a:pt x="7045" y="4130"/>
                      <a:pt x="7161" y="4356"/>
                      <a:pt x="7337" y="4356"/>
                    </a:cubicBezTo>
                    <a:cubicBezTo>
                      <a:pt x="7355" y="4356"/>
                      <a:pt x="7372" y="4354"/>
                      <a:pt x="7391" y="4349"/>
                    </a:cubicBezTo>
                    <a:cubicBezTo>
                      <a:pt x="7510" y="4281"/>
                      <a:pt x="7630" y="4195"/>
                      <a:pt x="7749" y="4127"/>
                    </a:cubicBezTo>
                    <a:cubicBezTo>
                      <a:pt x="8313" y="4503"/>
                      <a:pt x="8911" y="4657"/>
                      <a:pt x="9253" y="5306"/>
                    </a:cubicBezTo>
                    <a:cubicBezTo>
                      <a:pt x="9458" y="5750"/>
                      <a:pt x="9407" y="6280"/>
                      <a:pt x="9116" y="6673"/>
                    </a:cubicBezTo>
                    <a:cubicBezTo>
                      <a:pt x="8730" y="7222"/>
                      <a:pt x="8162" y="7418"/>
                      <a:pt x="7556" y="7418"/>
                    </a:cubicBezTo>
                    <a:cubicBezTo>
                      <a:pt x="6956" y="7418"/>
                      <a:pt x="6320" y="7227"/>
                      <a:pt x="5784" y="6997"/>
                    </a:cubicBezTo>
                    <a:lnTo>
                      <a:pt x="5802" y="6997"/>
                    </a:lnTo>
                    <a:cubicBezTo>
                      <a:pt x="5682" y="6656"/>
                      <a:pt x="5426" y="6399"/>
                      <a:pt x="5101" y="6297"/>
                    </a:cubicBezTo>
                    <a:cubicBezTo>
                      <a:pt x="5082" y="6287"/>
                      <a:pt x="5063" y="6283"/>
                      <a:pt x="5045" y="6283"/>
                    </a:cubicBezTo>
                    <a:cubicBezTo>
                      <a:pt x="4936" y="6283"/>
                      <a:pt x="4864" y="6443"/>
                      <a:pt x="4981" y="6502"/>
                    </a:cubicBezTo>
                    <a:cubicBezTo>
                      <a:pt x="5135" y="6570"/>
                      <a:pt x="5255" y="6690"/>
                      <a:pt x="5357" y="6809"/>
                    </a:cubicBezTo>
                    <a:cubicBezTo>
                      <a:pt x="5238" y="6844"/>
                      <a:pt x="5204" y="6980"/>
                      <a:pt x="5306" y="7049"/>
                    </a:cubicBezTo>
                    <a:cubicBezTo>
                      <a:pt x="5357" y="7083"/>
                      <a:pt x="5409" y="7117"/>
                      <a:pt x="5477" y="7168"/>
                    </a:cubicBezTo>
                    <a:cubicBezTo>
                      <a:pt x="5530" y="7960"/>
                      <a:pt x="4374" y="8968"/>
                      <a:pt x="3606" y="8968"/>
                    </a:cubicBezTo>
                    <a:cubicBezTo>
                      <a:pt x="3131" y="8968"/>
                      <a:pt x="2804" y="8584"/>
                      <a:pt x="2999" y="7527"/>
                    </a:cubicBezTo>
                    <a:cubicBezTo>
                      <a:pt x="3041" y="7390"/>
                      <a:pt x="2927" y="7263"/>
                      <a:pt x="2793" y="7263"/>
                    </a:cubicBezTo>
                    <a:cubicBezTo>
                      <a:pt x="2760" y="7263"/>
                      <a:pt x="2725" y="7271"/>
                      <a:pt x="2692" y="7288"/>
                    </a:cubicBezTo>
                    <a:cubicBezTo>
                      <a:pt x="2411" y="7426"/>
                      <a:pt x="2146" y="7490"/>
                      <a:pt x="1903" y="7490"/>
                    </a:cubicBezTo>
                    <a:cubicBezTo>
                      <a:pt x="1067" y="7490"/>
                      <a:pt x="497" y="6743"/>
                      <a:pt x="471" y="5750"/>
                    </a:cubicBezTo>
                    <a:cubicBezTo>
                      <a:pt x="440" y="4718"/>
                      <a:pt x="1021" y="4351"/>
                      <a:pt x="1730" y="4351"/>
                    </a:cubicBezTo>
                    <a:cubicBezTo>
                      <a:pt x="2219" y="4351"/>
                      <a:pt x="2769" y="4525"/>
                      <a:pt x="3222" y="4776"/>
                    </a:cubicBezTo>
                    <a:lnTo>
                      <a:pt x="3273" y="4793"/>
                    </a:lnTo>
                    <a:cubicBezTo>
                      <a:pt x="3299" y="4805"/>
                      <a:pt x="3324" y="4811"/>
                      <a:pt x="3348" y="4811"/>
                    </a:cubicBezTo>
                    <a:cubicBezTo>
                      <a:pt x="3526" y="4811"/>
                      <a:pt x="3625" y="4506"/>
                      <a:pt x="3444" y="4400"/>
                    </a:cubicBezTo>
                    <a:cubicBezTo>
                      <a:pt x="3375" y="4366"/>
                      <a:pt x="3307" y="4332"/>
                      <a:pt x="3222" y="4298"/>
                    </a:cubicBezTo>
                    <a:cubicBezTo>
                      <a:pt x="2213" y="3655"/>
                      <a:pt x="3176" y="1441"/>
                      <a:pt x="4306" y="1441"/>
                    </a:cubicBezTo>
                    <a:cubicBezTo>
                      <a:pt x="4708" y="1441"/>
                      <a:pt x="5131" y="1722"/>
                      <a:pt x="5494" y="2452"/>
                    </a:cubicBezTo>
                    <a:cubicBezTo>
                      <a:pt x="5529" y="2529"/>
                      <a:pt x="5589" y="2560"/>
                      <a:pt x="5652" y="2560"/>
                    </a:cubicBezTo>
                    <a:cubicBezTo>
                      <a:pt x="5745" y="2560"/>
                      <a:pt x="5846" y="2493"/>
                      <a:pt x="5887" y="2401"/>
                    </a:cubicBezTo>
                    <a:cubicBezTo>
                      <a:pt x="6092" y="1923"/>
                      <a:pt x="6382" y="1496"/>
                      <a:pt x="6758" y="1120"/>
                    </a:cubicBezTo>
                    <a:cubicBezTo>
                      <a:pt x="7085" y="780"/>
                      <a:pt x="7548" y="601"/>
                      <a:pt x="7971" y="601"/>
                    </a:cubicBezTo>
                    <a:close/>
                    <a:moveTo>
                      <a:pt x="10788" y="9374"/>
                    </a:moveTo>
                    <a:cubicBezTo>
                      <a:pt x="10993" y="9374"/>
                      <a:pt x="10599" y="10507"/>
                      <a:pt x="10534" y="10620"/>
                    </a:cubicBezTo>
                    <a:cubicBezTo>
                      <a:pt x="10244" y="10944"/>
                      <a:pt x="9902" y="11235"/>
                      <a:pt x="9543" y="11474"/>
                    </a:cubicBezTo>
                    <a:cubicBezTo>
                      <a:pt x="9270" y="11645"/>
                      <a:pt x="8980" y="11850"/>
                      <a:pt x="8672" y="12021"/>
                    </a:cubicBezTo>
                    <a:cubicBezTo>
                      <a:pt x="9065" y="10944"/>
                      <a:pt x="9697" y="9970"/>
                      <a:pt x="10739" y="9389"/>
                    </a:cubicBezTo>
                    <a:cubicBezTo>
                      <a:pt x="10759" y="9379"/>
                      <a:pt x="10775" y="9374"/>
                      <a:pt x="10788" y="9374"/>
                    </a:cubicBezTo>
                    <a:close/>
                    <a:moveTo>
                      <a:pt x="5163" y="10615"/>
                    </a:moveTo>
                    <a:cubicBezTo>
                      <a:pt x="5544" y="10615"/>
                      <a:pt x="6039" y="10764"/>
                      <a:pt x="6126" y="10808"/>
                    </a:cubicBezTo>
                    <a:cubicBezTo>
                      <a:pt x="6536" y="11064"/>
                      <a:pt x="6912" y="11354"/>
                      <a:pt x="7237" y="11696"/>
                    </a:cubicBezTo>
                    <a:cubicBezTo>
                      <a:pt x="7425" y="11867"/>
                      <a:pt x="7596" y="12055"/>
                      <a:pt x="7766" y="12243"/>
                    </a:cubicBezTo>
                    <a:cubicBezTo>
                      <a:pt x="7801" y="12328"/>
                      <a:pt x="7835" y="12397"/>
                      <a:pt x="7869" y="12482"/>
                    </a:cubicBezTo>
                    <a:cubicBezTo>
                      <a:pt x="7869" y="12550"/>
                      <a:pt x="7886" y="12602"/>
                      <a:pt x="7954" y="12653"/>
                    </a:cubicBezTo>
                    <a:cubicBezTo>
                      <a:pt x="7972" y="12687"/>
                      <a:pt x="7972" y="12704"/>
                      <a:pt x="7989" y="12738"/>
                    </a:cubicBezTo>
                    <a:cubicBezTo>
                      <a:pt x="7954" y="12875"/>
                      <a:pt x="7920" y="13029"/>
                      <a:pt x="7886" y="13165"/>
                    </a:cubicBezTo>
                    <a:cubicBezTo>
                      <a:pt x="6827" y="12738"/>
                      <a:pt x="5477" y="12226"/>
                      <a:pt x="4862" y="11269"/>
                    </a:cubicBezTo>
                    <a:cubicBezTo>
                      <a:pt x="4534" y="10756"/>
                      <a:pt x="4794" y="10615"/>
                      <a:pt x="5163" y="10615"/>
                    </a:cubicBezTo>
                    <a:close/>
                    <a:moveTo>
                      <a:pt x="8067" y="0"/>
                    </a:moveTo>
                    <a:cubicBezTo>
                      <a:pt x="7155" y="0"/>
                      <a:pt x="6168" y="1030"/>
                      <a:pt x="5682" y="1872"/>
                    </a:cubicBezTo>
                    <a:cubicBezTo>
                      <a:pt x="5288" y="1258"/>
                      <a:pt x="4829" y="1013"/>
                      <a:pt x="4381" y="1013"/>
                    </a:cubicBezTo>
                    <a:cubicBezTo>
                      <a:pt x="3156" y="1013"/>
                      <a:pt x="2007" y="2844"/>
                      <a:pt x="2470" y="4007"/>
                    </a:cubicBezTo>
                    <a:cubicBezTo>
                      <a:pt x="2227" y="3946"/>
                      <a:pt x="1986" y="3913"/>
                      <a:pt x="1755" y="3913"/>
                    </a:cubicBezTo>
                    <a:cubicBezTo>
                      <a:pt x="836" y="3913"/>
                      <a:pt x="84" y="4435"/>
                      <a:pt x="44" y="5733"/>
                    </a:cubicBezTo>
                    <a:cubicBezTo>
                      <a:pt x="0" y="7012"/>
                      <a:pt x="839" y="7880"/>
                      <a:pt x="1910" y="7880"/>
                    </a:cubicBezTo>
                    <a:cubicBezTo>
                      <a:pt x="2112" y="7880"/>
                      <a:pt x="2323" y="7849"/>
                      <a:pt x="2538" y="7783"/>
                    </a:cubicBezTo>
                    <a:lnTo>
                      <a:pt x="2538" y="7783"/>
                    </a:lnTo>
                    <a:cubicBezTo>
                      <a:pt x="2413" y="8930"/>
                      <a:pt x="2842" y="9352"/>
                      <a:pt x="3426" y="9352"/>
                    </a:cubicBezTo>
                    <a:cubicBezTo>
                      <a:pt x="4358" y="9352"/>
                      <a:pt x="5686" y="8280"/>
                      <a:pt x="5802" y="7356"/>
                    </a:cubicBezTo>
                    <a:cubicBezTo>
                      <a:pt x="5921" y="7425"/>
                      <a:pt x="6058" y="7476"/>
                      <a:pt x="6177" y="7527"/>
                    </a:cubicBezTo>
                    <a:cubicBezTo>
                      <a:pt x="6177" y="7544"/>
                      <a:pt x="6177" y="7578"/>
                      <a:pt x="6177" y="7612"/>
                    </a:cubicBezTo>
                    <a:cubicBezTo>
                      <a:pt x="6519" y="8877"/>
                      <a:pt x="6912" y="10124"/>
                      <a:pt x="7391" y="11337"/>
                    </a:cubicBezTo>
                    <a:cubicBezTo>
                      <a:pt x="6779" y="10702"/>
                      <a:pt x="6055" y="10148"/>
                      <a:pt x="5401" y="10148"/>
                    </a:cubicBezTo>
                    <a:cubicBezTo>
                      <a:pt x="5104" y="10148"/>
                      <a:pt x="4822" y="10262"/>
                      <a:pt x="4571" y="10534"/>
                    </a:cubicBezTo>
                    <a:cubicBezTo>
                      <a:pt x="3358" y="11850"/>
                      <a:pt x="7220" y="13336"/>
                      <a:pt x="7937" y="13644"/>
                    </a:cubicBezTo>
                    <a:cubicBezTo>
                      <a:pt x="7969" y="13662"/>
                      <a:pt x="8003" y="13671"/>
                      <a:pt x="8035" y="13671"/>
                    </a:cubicBezTo>
                    <a:cubicBezTo>
                      <a:pt x="8124" y="13671"/>
                      <a:pt x="8207" y="13607"/>
                      <a:pt x="8245" y="13507"/>
                    </a:cubicBezTo>
                    <a:lnTo>
                      <a:pt x="8279" y="13336"/>
                    </a:lnTo>
                    <a:cubicBezTo>
                      <a:pt x="9048" y="14823"/>
                      <a:pt x="10039" y="16173"/>
                      <a:pt x="11355" y="17181"/>
                    </a:cubicBezTo>
                    <a:cubicBezTo>
                      <a:pt x="11385" y="17201"/>
                      <a:pt x="11417" y="17210"/>
                      <a:pt x="11449" y="17210"/>
                    </a:cubicBezTo>
                    <a:cubicBezTo>
                      <a:pt x="11580" y="17210"/>
                      <a:pt x="11707" y="17062"/>
                      <a:pt x="11679" y="16924"/>
                    </a:cubicBezTo>
                    <a:cubicBezTo>
                      <a:pt x="11628" y="16685"/>
                      <a:pt x="11543" y="16463"/>
                      <a:pt x="11389" y="16258"/>
                    </a:cubicBezTo>
                    <a:cubicBezTo>
                      <a:pt x="11360" y="16200"/>
                      <a:pt x="11310" y="16176"/>
                      <a:pt x="11258" y="16176"/>
                    </a:cubicBezTo>
                    <a:cubicBezTo>
                      <a:pt x="11156" y="16176"/>
                      <a:pt x="11047" y="16270"/>
                      <a:pt x="11081" y="16395"/>
                    </a:cubicBezTo>
                    <a:cubicBezTo>
                      <a:pt x="11081" y="16395"/>
                      <a:pt x="11081" y="16395"/>
                      <a:pt x="11081" y="16412"/>
                    </a:cubicBezTo>
                    <a:cubicBezTo>
                      <a:pt x="10022" y="15438"/>
                      <a:pt x="9168" y="14259"/>
                      <a:pt x="8552" y="12960"/>
                    </a:cubicBezTo>
                    <a:cubicBezTo>
                      <a:pt x="8570" y="12926"/>
                      <a:pt x="8570" y="12892"/>
                      <a:pt x="8552" y="12875"/>
                    </a:cubicBezTo>
                    <a:cubicBezTo>
                      <a:pt x="8518" y="12807"/>
                      <a:pt x="8484" y="12755"/>
                      <a:pt x="8433" y="12687"/>
                    </a:cubicBezTo>
                    <a:cubicBezTo>
                      <a:pt x="8433" y="12670"/>
                      <a:pt x="8433" y="12653"/>
                      <a:pt x="8450" y="12619"/>
                    </a:cubicBezTo>
                    <a:cubicBezTo>
                      <a:pt x="9236" y="12362"/>
                      <a:pt x="10107" y="11611"/>
                      <a:pt x="10637" y="11115"/>
                    </a:cubicBezTo>
                    <a:cubicBezTo>
                      <a:pt x="11286" y="10517"/>
                      <a:pt x="11525" y="9748"/>
                      <a:pt x="11115" y="8962"/>
                    </a:cubicBezTo>
                    <a:cubicBezTo>
                      <a:pt x="11068" y="8891"/>
                      <a:pt x="10988" y="8853"/>
                      <a:pt x="10910" y="8853"/>
                    </a:cubicBezTo>
                    <a:cubicBezTo>
                      <a:pt x="10875" y="8853"/>
                      <a:pt x="10840" y="8861"/>
                      <a:pt x="10808" y="8877"/>
                    </a:cubicBezTo>
                    <a:cubicBezTo>
                      <a:pt x="9424" y="9492"/>
                      <a:pt x="8638" y="10756"/>
                      <a:pt x="8159" y="12140"/>
                    </a:cubicBezTo>
                    <a:cubicBezTo>
                      <a:pt x="7510" y="10654"/>
                      <a:pt x="7015" y="9082"/>
                      <a:pt x="6502" y="7630"/>
                    </a:cubicBezTo>
                    <a:lnTo>
                      <a:pt x="6502" y="7630"/>
                    </a:lnTo>
                    <a:cubicBezTo>
                      <a:pt x="6832" y="7728"/>
                      <a:pt x="7173" y="7782"/>
                      <a:pt x="7508" y="7782"/>
                    </a:cubicBezTo>
                    <a:cubicBezTo>
                      <a:pt x="8281" y="7782"/>
                      <a:pt x="9020" y="7491"/>
                      <a:pt x="9509" y="6775"/>
                    </a:cubicBezTo>
                    <a:cubicBezTo>
                      <a:pt x="10295" y="5630"/>
                      <a:pt x="9321" y="4161"/>
                      <a:pt x="8125" y="3819"/>
                    </a:cubicBezTo>
                    <a:cubicBezTo>
                      <a:pt x="9099" y="3033"/>
                      <a:pt x="9919" y="1872"/>
                      <a:pt x="9185" y="710"/>
                    </a:cubicBezTo>
                    <a:cubicBezTo>
                      <a:pt x="8860" y="202"/>
                      <a:pt x="8471" y="0"/>
                      <a:pt x="8067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48" name="Google Shape;257;p14">
              <a:extLst>
                <a:ext uri="{FF2B5EF4-FFF2-40B4-BE49-F238E27FC236}">
                  <a16:creationId xmlns:a16="http://schemas.microsoft.com/office/drawing/2014/main" id="{9023224D-FD2B-4156-A583-9621C4D8B891}"/>
                </a:ext>
              </a:extLst>
            </p:cNvPr>
            <p:cNvSpPr/>
            <p:nvPr/>
          </p:nvSpPr>
          <p:spPr>
            <a:xfrm rot="-321182">
              <a:off x="453297" y="4166216"/>
              <a:ext cx="153609" cy="146814"/>
            </a:xfrm>
            <a:custGeom>
              <a:avLst/>
              <a:gdLst/>
              <a:ahLst/>
              <a:cxnLst/>
              <a:rect l="l" t="t" r="r" b="b"/>
              <a:pathLst>
                <a:path w="2602" h="2487" extrusionOk="0">
                  <a:moveTo>
                    <a:pt x="1653" y="602"/>
                  </a:moveTo>
                  <a:cubicBezTo>
                    <a:pt x="1747" y="602"/>
                    <a:pt x="1841" y="614"/>
                    <a:pt x="1935" y="640"/>
                  </a:cubicBezTo>
                  <a:cubicBezTo>
                    <a:pt x="1949" y="645"/>
                    <a:pt x="1962" y="647"/>
                    <a:pt x="1973" y="647"/>
                  </a:cubicBezTo>
                  <a:cubicBezTo>
                    <a:pt x="2004" y="647"/>
                    <a:pt x="2025" y="631"/>
                    <a:pt x="2038" y="606"/>
                  </a:cubicBezTo>
                  <a:lnTo>
                    <a:pt x="2072" y="657"/>
                  </a:lnTo>
                  <a:cubicBezTo>
                    <a:pt x="2157" y="1101"/>
                    <a:pt x="2021" y="1546"/>
                    <a:pt x="1730" y="1870"/>
                  </a:cubicBezTo>
                  <a:cubicBezTo>
                    <a:pt x="1586" y="2014"/>
                    <a:pt x="1328" y="2101"/>
                    <a:pt x="1084" y="2101"/>
                  </a:cubicBezTo>
                  <a:cubicBezTo>
                    <a:pt x="777" y="2101"/>
                    <a:pt x="492" y="1964"/>
                    <a:pt x="483" y="1631"/>
                  </a:cubicBezTo>
                  <a:cubicBezTo>
                    <a:pt x="483" y="1221"/>
                    <a:pt x="825" y="879"/>
                    <a:pt x="1201" y="708"/>
                  </a:cubicBezTo>
                  <a:cubicBezTo>
                    <a:pt x="1235" y="708"/>
                    <a:pt x="1269" y="708"/>
                    <a:pt x="1303" y="691"/>
                  </a:cubicBezTo>
                  <a:cubicBezTo>
                    <a:pt x="1320" y="674"/>
                    <a:pt x="1354" y="657"/>
                    <a:pt x="1371" y="640"/>
                  </a:cubicBezTo>
                  <a:cubicBezTo>
                    <a:pt x="1465" y="614"/>
                    <a:pt x="1559" y="602"/>
                    <a:pt x="1653" y="602"/>
                  </a:cubicBezTo>
                  <a:close/>
                  <a:moveTo>
                    <a:pt x="1820" y="0"/>
                  </a:moveTo>
                  <a:cubicBezTo>
                    <a:pt x="1569" y="0"/>
                    <a:pt x="1302" y="131"/>
                    <a:pt x="1132" y="367"/>
                  </a:cubicBezTo>
                  <a:cubicBezTo>
                    <a:pt x="620" y="555"/>
                    <a:pt x="244" y="982"/>
                    <a:pt x="107" y="1511"/>
                  </a:cubicBezTo>
                  <a:cubicBezTo>
                    <a:pt x="0" y="2163"/>
                    <a:pt x="576" y="2486"/>
                    <a:pt x="1144" y="2486"/>
                  </a:cubicBezTo>
                  <a:cubicBezTo>
                    <a:pt x="1395" y="2486"/>
                    <a:pt x="1644" y="2423"/>
                    <a:pt x="1833" y="2297"/>
                  </a:cubicBezTo>
                  <a:cubicBezTo>
                    <a:pt x="2380" y="1939"/>
                    <a:pt x="2602" y="1135"/>
                    <a:pt x="2448" y="520"/>
                  </a:cubicBezTo>
                  <a:cubicBezTo>
                    <a:pt x="2358" y="161"/>
                    <a:pt x="2098" y="0"/>
                    <a:pt x="182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6" name="مجموعة 55">
            <a:extLst>
              <a:ext uri="{FF2B5EF4-FFF2-40B4-BE49-F238E27FC236}">
                <a16:creationId xmlns:a16="http://schemas.microsoft.com/office/drawing/2014/main" id="{9BFCEB6D-BD95-4C57-A588-73F7A16BCC2C}"/>
              </a:ext>
            </a:extLst>
          </p:cNvPr>
          <p:cNvGrpSpPr/>
          <p:nvPr/>
        </p:nvGrpSpPr>
        <p:grpSpPr>
          <a:xfrm>
            <a:off x="2661078" y="3698593"/>
            <a:ext cx="3971527" cy="1207582"/>
            <a:chOff x="1538287" y="2400300"/>
            <a:chExt cx="5667374" cy="1752281"/>
          </a:xfrm>
        </p:grpSpPr>
        <p:pic>
          <p:nvPicPr>
            <p:cNvPr id="57" name="Picture 2" descr="وجه حزين كرتون Png">
              <a:extLst>
                <a:ext uri="{FF2B5EF4-FFF2-40B4-BE49-F238E27FC236}">
                  <a16:creationId xmlns:a16="http://schemas.microsoft.com/office/drawing/2014/main" id="{AD702B8F-6040-4846-AB20-5B15DFEDCFB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38287" y="2400300"/>
              <a:ext cx="1666875" cy="17145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58" name="مجموعة 57">
              <a:extLst>
                <a:ext uri="{FF2B5EF4-FFF2-40B4-BE49-F238E27FC236}">
                  <a16:creationId xmlns:a16="http://schemas.microsoft.com/office/drawing/2014/main" id="{14A441A7-9EFE-40E6-A543-56CD07734E80}"/>
                </a:ext>
              </a:extLst>
            </p:cNvPr>
            <p:cNvGrpSpPr/>
            <p:nvPr/>
          </p:nvGrpSpPr>
          <p:grpSpPr>
            <a:xfrm>
              <a:off x="3557192" y="2433619"/>
              <a:ext cx="3648469" cy="1718962"/>
              <a:chOff x="3557192" y="2433619"/>
              <a:chExt cx="3648469" cy="1718962"/>
            </a:xfrm>
          </p:grpSpPr>
          <p:pic>
            <p:nvPicPr>
              <p:cNvPr id="59" name="صورة 58">
                <a:extLst>
                  <a:ext uri="{FF2B5EF4-FFF2-40B4-BE49-F238E27FC236}">
                    <a16:creationId xmlns:a16="http://schemas.microsoft.com/office/drawing/2014/main" id="{9AAE2173-2290-48E7-8C0F-321B41E7263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538787" y="2433619"/>
                <a:ext cx="1666874" cy="1718962"/>
              </a:xfrm>
              <a:prstGeom prst="rect">
                <a:avLst/>
              </a:prstGeom>
            </p:spPr>
          </p:pic>
          <p:pic>
            <p:nvPicPr>
              <p:cNvPr id="60" name="صورة 59">
                <a:extLst>
                  <a:ext uri="{FF2B5EF4-FFF2-40B4-BE49-F238E27FC236}">
                    <a16:creationId xmlns:a16="http://schemas.microsoft.com/office/drawing/2014/main" id="{3AFD3DFD-55AB-4E13-8547-05600698FA4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clrChange>
                  <a:clrFrom>
                    <a:srgbClr val="FDFDFD"/>
                  </a:clrFrom>
                  <a:clrTo>
                    <a:srgbClr val="FDFDFD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3557192" y="2433619"/>
                <a:ext cx="1629565" cy="1681181"/>
              </a:xfrm>
              <a:prstGeom prst="rect">
                <a:avLst/>
              </a:prstGeom>
            </p:spPr>
          </p:pic>
        </p:grp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76" name="Google Shape;876;p45"/>
          <p:cNvGrpSpPr/>
          <p:nvPr/>
        </p:nvGrpSpPr>
        <p:grpSpPr>
          <a:xfrm>
            <a:off x="8186141" y="3975251"/>
            <a:ext cx="418775" cy="456078"/>
            <a:chOff x="1022652" y="639441"/>
            <a:chExt cx="288075" cy="313736"/>
          </a:xfrm>
        </p:grpSpPr>
        <p:sp>
          <p:nvSpPr>
            <p:cNvPr id="877" name="Google Shape;877;p45"/>
            <p:cNvSpPr/>
            <p:nvPr/>
          </p:nvSpPr>
          <p:spPr>
            <a:xfrm>
              <a:off x="1040821" y="639441"/>
              <a:ext cx="269907" cy="307305"/>
            </a:xfrm>
            <a:custGeom>
              <a:avLst/>
              <a:gdLst/>
              <a:ahLst/>
              <a:cxnLst/>
              <a:rect l="l" t="t" r="r" b="b"/>
              <a:pathLst>
                <a:path w="4323" h="4922" fill="none" extrusionOk="0">
                  <a:moveTo>
                    <a:pt x="649" y="2734"/>
                  </a:moveTo>
                  <a:cubicBezTo>
                    <a:pt x="666" y="2734"/>
                    <a:pt x="666" y="2717"/>
                    <a:pt x="666" y="2700"/>
                  </a:cubicBezTo>
                  <a:cubicBezTo>
                    <a:pt x="649" y="2700"/>
                    <a:pt x="598" y="2683"/>
                    <a:pt x="581" y="2683"/>
                  </a:cubicBezTo>
                  <a:cubicBezTo>
                    <a:pt x="581" y="2700"/>
                    <a:pt x="564" y="2752"/>
                    <a:pt x="564" y="2786"/>
                  </a:cubicBezTo>
                  <a:cubicBezTo>
                    <a:pt x="547" y="2752"/>
                    <a:pt x="513" y="2734"/>
                    <a:pt x="496" y="2700"/>
                  </a:cubicBezTo>
                  <a:cubicBezTo>
                    <a:pt x="444" y="2307"/>
                    <a:pt x="256" y="1931"/>
                    <a:pt x="0" y="1624"/>
                  </a:cubicBezTo>
                  <a:lnTo>
                    <a:pt x="205" y="1316"/>
                  </a:lnTo>
                  <a:lnTo>
                    <a:pt x="1572" y="1385"/>
                  </a:lnTo>
                  <a:cubicBezTo>
                    <a:pt x="1692" y="1214"/>
                    <a:pt x="1794" y="1026"/>
                    <a:pt x="1863" y="838"/>
                  </a:cubicBezTo>
                  <a:cubicBezTo>
                    <a:pt x="1914" y="650"/>
                    <a:pt x="1982" y="479"/>
                    <a:pt x="2085" y="308"/>
                  </a:cubicBezTo>
                  <a:cubicBezTo>
                    <a:pt x="2119" y="240"/>
                    <a:pt x="2187" y="172"/>
                    <a:pt x="2255" y="137"/>
                  </a:cubicBezTo>
                  <a:cubicBezTo>
                    <a:pt x="2375" y="86"/>
                    <a:pt x="2495" y="35"/>
                    <a:pt x="2614" y="1"/>
                  </a:cubicBezTo>
                  <a:cubicBezTo>
                    <a:pt x="2666" y="52"/>
                    <a:pt x="2700" y="120"/>
                    <a:pt x="2717" y="189"/>
                  </a:cubicBezTo>
                  <a:cubicBezTo>
                    <a:pt x="2768" y="394"/>
                    <a:pt x="2768" y="599"/>
                    <a:pt x="2717" y="804"/>
                  </a:cubicBezTo>
                  <a:cubicBezTo>
                    <a:pt x="2648" y="1060"/>
                    <a:pt x="2597" y="1299"/>
                    <a:pt x="2563" y="1556"/>
                  </a:cubicBezTo>
                  <a:cubicBezTo>
                    <a:pt x="2529" y="1778"/>
                    <a:pt x="2597" y="1846"/>
                    <a:pt x="2785" y="1914"/>
                  </a:cubicBezTo>
                  <a:cubicBezTo>
                    <a:pt x="3246" y="2068"/>
                    <a:pt x="3691" y="2222"/>
                    <a:pt x="4152" y="2393"/>
                  </a:cubicBezTo>
                  <a:cubicBezTo>
                    <a:pt x="4203" y="2410"/>
                    <a:pt x="4255" y="2478"/>
                    <a:pt x="4289" y="2512"/>
                  </a:cubicBezTo>
                  <a:cubicBezTo>
                    <a:pt x="4323" y="2683"/>
                    <a:pt x="4220" y="2871"/>
                    <a:pt x="4050" y="2940"/>
                  </a:cubicBezTo>
                  <a:cubicBezTo>
                    <a:pt x="3879" y="3025"/>
                    <a:pt x="3708" y="3093"/>
                    <a:pt x="3520" y="3110"/>
                  </a:cubicBezTo>
                  <a:cubicBezTo>
                    <a:pt x="3332" y="3110"/>
                    <a:pt x="3161" y="3145"/>
                    <a:pt x="3007" y="3179"/>
                  </a:cubicBezTo>
                  <a:cubicBezTo>
                    <a:pt x="2734" y="3230"/>
                    <a:pt x="2631" y="3350"/>
                    <a:pt x="2631" y="3606"/>
                  </a:cubicBezTo>
                  <a:cubicBezTo>
                    <a:pt x="2631" y="3965"/>
                    <a:pt x="2666" y="4324"/>
                    <a:pt x="2683" y="4699"/>
                  </a:cubicBezTo>
                  <a:cubicBezTo>
                    <a:pt x="2666" y="4716"/>
                    <a:pt x="2666" y="4751"/>
                    <a:pt x="2648" y="4768"/>
                  </a:cubicBezTo>
                  <a:lnTo>
                    <a:pt x="2392" y="4922"/>
                  </a:lnTo>
                  <a:cubicBezTo>
                    <a:pt x="1982" y="4904"/>
                    <a:pt x="1828" y="4648"/>
                    <a:pt x="1692" y="4358"/>
                  </a:cubicBezTo>
                  <a:cubicBezTo>
                    <a:pt x="1640" y="4238"/>
                    <a:pt x="1572" y="4136"/>
                    <a:pt x="1521" y="4033"/>
                  </a:cubicBezTo>
                  <a:cubicBezTo>
                    <a:pt x="1384" y="3760"/>
                    <a:pt x="1077" y="3606"/>
                    <a:pt x="786" y="3691"/>
                  </a:cubicBezTo>
                  <a:cubicBezTo>
                    <a:pt x="530" y="3760"/>
                    <a:pt x="256" y="3657"/>
                    <a:pt x="120" y="3418"/>
                  </a:cubicBezTo>
                  <a:lnTo>
                    <a:pt x="547" y="2769"/>
                  </a:lnTo>
                  <a:cubicBezTo>
                    <a:pt x="581" y="2752"/>
                    <a:pt x="615" y="2752"/>
                    <a:pt x="649" y="2734"/>
                  </a:cubicBezTo>
                  <a:close/>
                  <a:moveTo>
                    <a:pt x="2273" y="394"/>
                  </a:moveTo>
                  <a:lnTo>
                    <a:pt x="2273" y="360"/>
                  </a:lnTo>
                  <a:lnTo>
                    <a:pt x="2255" y="360"/>
                  </a:lnTo>
                  <a:close/>
                </a:path>
              </a:pathLst>
            </a:custGeom>
            <a:solidFill>
              <a:schemeClr val="accent2"/>
            </a:solidFill>
            <a:ln w="19050" cap="flat" cmpd="sng">
              <a:solidFill>
                <a:schemeClr val="dk2"/>
              </a:solidFill>
              <a:prstDash val="solid"/>
              <a:miter lim="1708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8" name="Google Shape;878;p45"/>
            <p:cNvSpPr/>
            <p:nvPr/>
          </p:nvSpPr>
          <p:spPr>
            <a:xfrm>
              <a:off x="1022652" y="645871"/>
              <a:ext cx="268908" cy="307305"/>
            </a:xfrm>
            <a:custGeom>
              <a:avLst/>
              <a:gdLst/>
              <a:ahLst/>
              <a:cxnLst/>
              <a:rect l="l" t="t" r="r" b="b"/>
              <a:pathLst>
                <a:path w="4307" h="4922" extrusionOk="0">
                  <a:moveTo>
                    <a:pt x="650" y="2734"/>
                  </a:moveTo>
                  <a:cubicBezTo>
                    <a:pt x="667" y="2734"/>
                    <a:pt x="667" y="2717"/>
                    <a:pt x="684" y="2700"/>
                  </a:cubicBezTo>
                  <a:cubicBezTo>
                    <a:pt x="650" y="2700"/>
                    <a:pt x="599" y="2666"/>
                    <a:pt x="582" y="2683"/>
                  </a:cubicBezTo>
                  <a:cubicBezTo>
                    <a:pt x="582" y="2700"/>
                    <a:pt x="564" y="2751"/>
                    <a:pt x="564" y="2768"/>
                  </a:cubicBezTo>
                  <a:cubicBezTo>
                    <a:pt x="547" y="2751"/>
                    <a:pt x="513" y="2717"/>
                    <a:pt x="496" y="2700"/>
                  </a:cubicBezTo>
                  <a:cubicBezTo>
                    <a:pt x="445" y="2290"/>
                    <a:pt x="274" y="1931"/>
                    <a:pt x="1" y="1623"/>
                  </a:cubicBezTo>
                  <a:cubicBezTo>
                    <a:pt x="69" y="1521"/>
                    <a:pt x="137" y="1418"/>
                    <a:pt x="206" y="1316"/>
                  </a:cubicBezTo>
                  <a:lnTo>
                    <a:pt x="1573" y="1384"/>
                  </a:lnTo>
                  <a:cubicBezTo>
                    <a:pt x="1692" y="1213"/>
                    <a:pt x="1795" y="1025"/>
                    <a:pt x="1863" y="837"/>
                  </a:cubicBezTo>
                  <a:cubicBezTo>
                    <a:pt x="1914" y="649"/>
                    <a:pt x="1983" y="479"/>
                    <a:pt x="2068" y="308"/>
                  </a:cubicBezTo>
                  <a:cubicBezTo>
                    <a:pt x="2119" y="239"/>
                    <a:pt x="2171" y="171"/>
                    <a:pt x="2256" y="137"/>
                  </a:cubicBezTo>
                  <a:cubicBezTo>
                    <a:pt x="2376" y="86"/>
                    <a:pt x="2495" y="34"/>
                    <a:pt x="2615" y="0"/>
                  </a:cubicBezTo>
                  <a:cubicBezTo>
                    <a:pt x="2649" y="51"/>
                    <a:pt x="2683" y="120"/>
                    <a:pt x="2717" y="188"/>
                  </a:cubicBezTo>
                  <a:cubicBezTo>
                    <a:pt x="2769" y="393"/>
                    <a:pt x="2769" y="598"/>
                    <a:pt x="2717" y="803"/>
                  </a:cubicBezTo>
                  <a:cubicBezTo>
                    <a:pt x="2649" y="1042"/>
                    <a:pt x="2598" y="1299"/>
                    <a:pt x="2546" y="1555"/>
                  </a:cubicBezTo>
                  <a:cubicBezTo>
                    <a:pt x="2529" y="1777"/>
                    <a:pt x="2581" y="1846"/>
                    <a:pt x="2786" y="1914"/>
                  </a:cubicBezTo>
                  <a:cubicBezTo>
                    <a:pt x="3230" y="2068"/>
                    <a:pt x="3691" y="2221"/>
                    <a:pt x="4136" y="2392"/>
                  </a:cubicBezTo>
                  <a:cubicBezTo>
                    <a:pt x="4204" y="2409"/>
                    <a:pt x="4238" y="2478"/>
                    <a:pt x="4289" y="2512"/>
                  </a:cubicBezTo>
                  <a:cubicBezTo>
                    <a:pt x="4306" y="2683"/>
                    <a:pt x="4204" y="2854"/>
                    <a:pt x="4050" y="2939"/>
                  </a:cubicBezTo>
                  <a:cubicBezTo>
                    <a:pt x="3879" y="3024"/>
                    <a:pt x="3691" y="3093"/>
                    <a:pt x="3503" y="3110"/>
                  </a:cubicBezTo>
                  <a:cubicBezTo>
                    <a:pt x="3332" y="3110"/>
                    <a:pt x="3162" y="3144"/>
                    <a:pt x="2991" y="3178"/>
                  </a:cubicBezTo>
                  <a:cubicBezTo>
                    <a:pt x="2734" y="3230"/>
                    <a:pt x="2632" y="3349"/>
                    <a:pt x="2632" y="3605"/>
                  </a:cubicBezTo>
                  <a:cubicBezTo>
                    <a:pt x="2632" y="3964"/>
                    <a:pt x="2649" y="4323"/>
                    <a:pt x="2666" y="4682"/>
                  </a:cubicBezTo>
                  <a:cubicBezTo>
                    <a:pt x="2666" y="4716"/>
                    <a:pt x="2666" y="4750"/>
                    <a:pt x="2649" y="4767"/>
                  </a:cubicBezTo>
                  <a:lnTo>
                    <a:pt x="2393" y="4921"/>
                  </a:lnTo>
                  <a:cubicBezTo>
                    <a:pt x="1983" y="4904"/>
                    <a:pt x="1829" y="4648"/>
                    <a:pt x="1692" y="4340"/>
                  </a:cubicBezTo>
                  <a:cubicBezTo>
                    <a:pt x="1641" y="4238"/>
                    <a:pt x="1573" y="4135"/>
                    <a:pt x="1504" y="4033"/>
                  </a:cubicBezTo>
                  <a:cubicBezTo>
                    <a:pt x="1385" y="3759"/>
                    <a:pt x="1077" y="3605"/>
                    <a:pt x="787" y="3691"/>
                  </a:cubicBezTo>
                  <a:cubicBezTo>
                    <a:pt x="530" y="3759"/>
                    <a:pt x="257" y="3657"/>
                    <a:pt x="120" y="3417"/>
                  </a:cubicBezTo>
                  <a:lnTo>
                    <a:pt x="547" y="2768"/>
                  </a:lnTo>
                  <a:cubicBezTo>
                    <a:pt x="582" y="2751"/>
                    <a:pt x="616" y="2751"/>
                    <a:pt x="650" y="2734"/>
                  </a:cubicBezTo>
                  <a:close/>
                  <a:moveTo>
                    <a:pt x="2273" y="393"/>
                  </a:moveTo>
                  <a:lnTo>
                    <a:pt x="2273" y="359"/>
                  </a:lnTo>
                  <a:lnTo>
                    <a:pt x="2256" y="35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6" name="Google Shape;897;p46">
            <a:extLst>
              <a:ext uri="{FF2B5EF4-FFF2-40B4-BE49-F238E27FC236}">
                <a16:creationId xmlns:a16="http://schemas.microsoft.com/office/drawing/2014/main" id="{92A0CB43-C784-4874-958E-9A3BB7989B47}"/>
              </a:ext>
            </a:extLst>
          </p:cNvPr>
          <p:cNvSpPr txBox="1">
            <a:spLocks/>
          </p:cNvSpPr>
          <p:nvPr/>
        </p:nvSpPr>
        <p:spPr>
          <a:xfrm rot="2509932">
            <a:off x="7299910" y="543816"/>
            <a:ext cx="2127445" cy="480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ar-EG" sz="2000" dirty="0">
                <a:solidFill>
                  <a:srgbClr val="7030A0"/>
                </a:solidFill>
                <a:cs typeface="PT Bold Heading" panose="02010400000000000000" pitchFamily="2" charset="-78"/>
              </a:rPr>
              <a:t>التعلم القبلي</a:t>
            </a:r>
            <a:endParaRPr lang="ar-OM" sz="2000" dirty="0">
              <a:solidFill>
                <a:srgbClr val="7030A0"/>
              </a:solidFill>
              <a:cs typeface="PT Bold Heading" panose="02010400000000000000" pitchFamily="2" charset="-78"/>
            </a:endParaRPr>
          </a:p>
        </p:txBody>
      </p:sp>
      <p:pic>
        <p:nvPicPr>
          <p:cNvPr id="14" name="صورة 13">
            <a:extLst>
              <a:ext uri="{FF2B5EF4-FFF2-40B4-BE49-F238E27FC236}">
                <a16:creationId xmlns:a16="http://schemas.microsoft.com/office/drawing/2014/main" id="{F0947625-870C-4A47-B58A-B0DEE54FF91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31228" b="38081"/>
          <a:stretch/>
        </p:blipFill>
        <p:spPr>
          <a:xfrm>
            <a:off x="650995" y="596889"/>
            <a:ext cx="2373923" cy="1578580"/>
          </a:xfrm>
          <a:prstGeom prst="rect">
            <a:avLst/>
          </a:prstGeom>
        </p:spPr>
      </p:pic>
      <p:sp>
        <p:nvSpPr>
          <p:cNvPr id="15" name="فقاعة الكلام: مستطيلة مستديرة الزوايا 14">
            <a:extLst>
              <a:ext uri="{FF2B5EF4-FFF2-40B4-BE49-F238E27FC236}">
                <a16:creationId xmlns:a16="http://schemas.microsoft.com/office/drawing/2014/main" id="{92F58B64-8AD5-4A33-989E-6513BE5E1DD5}"/>
              </a:ext>
            </a:extLst>
          </p:cNvPr>
          <p:cNvSpPr/>
          <p:nvPr/>
        </p:nvSpPr>
        <p:spPr>
          <a:xfrm>
            <a:off x="2979888" y="596889"/>
            <a:ext cx="4643401" cy="979088"/>
          </a:xfrm>
          <a:prstGeom prst="wedgeRoundRectCallout">
            <a:avLst>
              <a:gd name="adj1" fmla="val -80737"/>
              <a:gd name="adj2" fmla="val -22792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OM" sz="20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العدد العشري هو العدد الذي يتكــــــــــــــــــــــــــــــــــــــــــــــــــــــوَّن من: </a:t>
            </a:r>
          </a:p>
          <a:p>
            <a:pPr algn="ctr"/>
            <a:r>
              <a:rPr lang="ar-OM" sz="20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عــــدد كامل وكسر عشري يفصل بينهما الفاصلة العشرية (  )</a:t>
            </a:r>
            <a:endParaRPr lang="en-US" sz="20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مربع نص 1">
            <a:extLst>
              <a:ext uri="{FF2B5EF4-FFF2-40B4-BE49-F238E27FC236}">
                <a16:creationId xmlns:a16="http://schemas.microsoft.com/office/drawing/2014/main" id="{832443A6-4295-48EF-A64F-DF90D6C7BF28}"/>
              </a:ext>
            </a:extLst>
          </p:cNvPr>
          <p:cNvSpPr txBox="1"/>
          <p:nvPr/>
        </p:nvSpPr>
        <p:spPr>
          <a:xfrm>
            <a:off x="4790107" y="1001340"/>
            <a:ext cx="27108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chemeClr val="tx2"/>
                </a:solidFill>
              </a:rPr>
              <a:t>,</a:t>
            </a:r>
            <a:endParaRPr lang="en-US" sz="3200" dirty="0">
              <a:solidFill>
                <a:schemeClr val="tx2"/>
              </a:solidFill>
            </a:endParaRPr>
          </a:p>
        </p:txBody>
      </p:sp>
      <p:sp>
        <p:nvSpPr>
          <p:cNvPr id="3" name="مستطيل: زوايا مستديرة 2">
            <a:extLst>
              <a:ext uri="{FF2B5EF4-FFF2-40B4-BE49-F238E27FC236}">
                <a16:creationId xmlns:a16="http://schemas.microsoft.com/office/drawing/2014/main" id="{71606721-8E14-4A5C-AF27-1D42B5869D7C}"/>
              </a:ext>
            </a:extLst>
          </p:cNvPr>
          <p:cNvSpPr/>
          <p:nvPr/>
        </p:nvSpPr>
        <p:spPr>
          <a:xfrm>
            <a:off x="3338623" y="1850065"/>
            <a:ext cx="1451484" cy="721685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OM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عدد كامل</a:t>
            </a:r>
            <a:endParaRPr lang="en-US" sz="2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مربع نص 11">
            <a:extLst>
              <a:ext uri="{FF2B5EF4-FFF2-40B4-BE49-F238E27FC236}">
                <a16:creationId xmlns:a16="http://schemas.microsoft.com/office/drawing/2014/main" id="{97058EF1-725F-4133-9FE4-21E6B281791A}"/>
              </a:ext>
            </a:extLst>
          </p:cNvPr>
          <p:cNvSpPr txBox="1"/>
          <p:nvPr/>
        </p:nvSpPr>
        <p:spPr>
          <a:xfrm>
            <a:off x="4925648" y="1883081"/>
            <a:ext cx="27108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C00000"/>
                </a:solidFill>
              </a:rPr>
              <a:t>,</a:t>
            </a:r>
            <a:endParaRPr lang="en-US" sz="3200" dirty="0">
              <a:solidFill>
                <a:srgbClr val="C00000"/>
              </a:solidFill>
            </a:endParaRPr>
          </a:p>
        </p:txBody>
      </p:sp>
      <p:sp>
        <p:nvSpPr>
          <p:cNvPr id="13" name="مستطيل: زوايا مستديرة 12">
            <a:extLst>
              <a:ext uri="{FF2B5EF4-FFF2-40B4-BE49-F238E27FC236}">
                <a16:creationId xmlns:a16="http://schemas.microsoft.com/office/drawing/2014/main" id="{016F6EED-7569-4424-A128-E625042EC936}"/>
              </a:ext>
            </a:extLst>
          </p:cNvPr>
          <p:cNvSpPr/>
          <p:nvPr/>
        </p:nvSpPr>
        <p:spPr>
          <a:xfrm>
            <a:off x="5301588" y="1838832"/>
            <a:ext cx="1451484" cy="721685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OM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كسر عشري</a:t>
            </a:r>
            <a:endParaRPr lang="en-US" sz="2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مربع نص 3">
            <a:extLst>
              <a:ext uri="{FF2B5EF4-FFF2-40B4-BE49-F238E27FC236}">
                <a16:creationId xmlns:a16="http://schemas.microsoft.com/office/drawing/2014/main" id="{7D79CDCC-FD2A-41E1-8D64-0496299D5AD5}"/>
              </a:ext>
            </a:extLst>
          </p:cNvPr>
          <p:cNvSpPr txBox="1"/>
          <p:nvPr/>
        </p:nvSpPr>
        <p:spPr>
          <a:xfrm>
            <a:off x="2050949" y="2543759"/>
            <a:ext cx="3010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18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يقع يمين الفاصلة العشرية</a:t>
            </a:r>
            <a:endParaRPr lang="en-US" sz="1800" b="1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مربع نص 16">
            <a:extLst>
              <a:ext uri="{FF2B5EF4-FFF2-40B4-BE49-F238E27FC236}">
                <a16:creationId xmlns:a16="http://schemas.microsoft.com/office/drawing/2014/main" id="{E172ABDA-59B5-4D14-8488-A566D536B634}"/>
              </a:ext>
            </a:extLst>
          </p:cNvPr>
          <p:cNvSpPr txBox="1"/>
          <p:nvPr/>
        </p:nvSpPr>
        <p:spPr>
          <a:xfrm>
            <a:off x="5684489" y="2543759"/>
            <a:ext cx="3010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18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يقع يسار الفاصلة العشرية</a:t>
            </a:r>
            <a:endParaRPr lang="en-US" sz="1800" b="1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مربع نص 17">
            <a:extLst>
              <a:ext uri="{FF2B5EF4-FFF2-40B4-BE49-F238E27FC236}">
                <a16:creationId xmlns:a16="http://schemas.microsoft.com/office/drawing/2014/main" id="{9131FE88-9667-4B4C-A6BC-452FB7798924}"/>
              </a:ext>
            </a:extLst>
          </p:cNvPr>
          <p:cNvSpPr txBox="1"/>
          <p:nvPr/>
        </p:nvSpPr>
        <p:spPr>
          <a:xfrm>
            <a:off x="1734405" y="3821112"/>
            <a:ext cx="6111404" cy="461665"/>
          </a:xfrm>
          <a:prstGeom prst="rect">
            <a:avLst/>
          </a:prstGeom>
          <a:noFill/>
          <a:ln>
            <a:solidFill>
              <a:schemeClr val="accent3">
                <a:lumMod val="75000"/>
              </a:schemeClr>
            </a:solidFill>
            <a:prstDash val="lgDash"/>
          </a:ln>
        </p:spPr>
        <p:txBody>
          <a:bodyPr wrap="square" rtlCol="0">
            <a:spAutoFit/>
          </a:bodyPr>
          <a:lstStyle/>
          <a:p>
            <a:pPr algn="ctr"/>
            <a:r>
              <a:rPr lang="ar-OM" sz="2400" b="1" dirty="0"/>
              <a:t>15 </a:t>
            </a:r>
            <a:r>
              <a:rPr lang="en-US" sz="2400" b="1" dirty="0"/>
              <a:t>,</a:t>
            </a:r>
            <a:r>
              <a:rPr lang="ar-OM" sz="2400" b="1" dirty="0"/>
              <a:t>347</a:t>
            </a:r>
            <a:r>
              <a:rPr lang="en-US" sz="2400" b="1" dirty="0"/>
              <a:t> </a:t>
            </a:r>
            <a:r>
              <a:rPr lang="ar-OM" sz="2400" b="1" dirty="0"/>
              <a:t>7     ،     </a:t>
            </a:r>
            <a:r>
              <a:rPr lang="en-US" sz="2400" b="1" dirty="0"/>
              <a:t>,</a:t>
            </a:r>
            <a:r>
              <a:rPr lang="ar-OM" sz="2400" b="1" dirty="0"/>
              <a:t>0    ،    91</a:t>
            </a:r>
            <a:r>
              <a:rPr lang="en-US" sz="2400" b="1" dirty="0"/>
              <a:t>,</a:t>
            </a:r>
            <a:r>
              <a:rPr lang="ar-OM" sz="2400" b="1" dirty="0"/>
              <a:t>06</a:t>
            </a:r>
            <a:r>
              <a:rPr lang="en-US" sz="2400" b="1" dirty="0"/>
              <a:t> </a:t>
            </a:r>
            <a:r>
              <a:rPr lang="ar-OM" sz="2400" b="1" dirty="0"/>
              <a:t>5       ،    </a:t>
            </a:r>
            <a:r>
              <a:rPr lang="en-US" sz="2400" b="1" dirty="0"/>
              <a:t>,</a:t>
            </a:r>
            <a:r>
              <a:rPr lang="ar-OM" sz="2400" b="1" dirty="0"/>
              <a:t>9</a:t>
            </a:r>
            <a:endParaRPr lang="en-US" sz="2400" b="1" dirty="0"/>
          </a:p>
        </p:txBody>
      </p:sp>
      <p:sp>
        <p:nvSpPr>
          <p:cNvPr id="5" name="مربع نص 4">
            <a:extLst>
              <a:ext uri="{FF2B5EF4-FFF2-40B4-BE49-F238E27FC236}">
                <a16:creationId xmlns:a16="http://schemas.microsoft.com/office/drawing/2014/main" id="{9126059F-EBCA-467D-99B8-328040329110}"/>
              </a:ext>
            </a:extLst>
          </p:cNvPr>
          <p:cNvSpPr txBox="1"/>
          <p:nvPr/>
        </p:nvSpPr>
        <p:spPr>
          <a:xfrm>
            <a:off x="4068322" y="3300487"/>
            <a:ext cx="22453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اقرأ الأعداد الآتية:</a:t>
            </a:r>
            <a:endParaRPr lang="en-US" sz="2400" b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860;p44">
            <a:extLst>
              <a:ext uri="{FF2B5EF4-FFF2-40B4-BE49-F238E27FC236}">
                <a16:creationId xmlns:a16="http://schemas.microsoft.com/office/drawing/2014/main" id="{2F1CFF0A-4B2E-4C03-8C1C-FB0BB922FABE}"/>
              </a:ext>
            </a:extLst>
          </p:cNvPr>
          <p:cNvGrpSpPr/>
          <p:nvPr/>
        </p:nvGrpSpPr>
        <p:grpSpPr>
          <a:xfrm>
            <a:off x="404558" y="317784"/>
            <a:ext cx="850038" cy="1116492"/>
            <a:chOff x="181724" y="3902898"/>
            <a:chExt cx="850038" cy="1116492"/>
          </a:xfrm>
        </p:grpSpPr>
        <p:grpSp>
          <p:nvGrpSpPr>
            <p:cNvPr id="3" name="Google Shape;861;p44">
              <a:extLst>
                <a:ext uri="{FF2B5EF4-FFF2-40B4-BE49-F238E27FC236}">
                  <a16:creationId xmlns:a16="http://schemas.microsoft.com/office/drawing/2014/main" id="{53E90752-BEBF-4B5B-8235-1D8BF0DE30C6}"/>
                </a:ext>
              </a:extLst>
            </p:cNvPr>
            <p:cNvGrpSpPr/>
            <p:nvPr/>
          </p:nvGrpSpPr>
          <p:grpSpPr>
            <a:xfrm>
              <a:off x="181724" y="3902898"/>
              <a:ext cx="850038" cy="1116492"/>
              <a:chOff x="181724" y="3902898"/>
              <a:chExt cx="850038" cy="1116492"/>
            </a:xfrm>
          </p:grpSpPr>
          <p:sp>
            <p:nvSpPr>
              <p:cNvPr id="5" name="Google Shape;862;p44">
                <a:extLst>
                  <a:ext uri="{FF2B5EF4-FFF2-40B4-BE49-F238E27FC236}">
                    <a16:creationId xmlns:a16="http://schemas.microsoft.com/office/drawing/2014/main" id="{58F4194B-CFA4-4835-83E4-D8945C6BD5E3}"/>
                  </a:ext>
                </a:extLst>
              </p:cNvPr>
              <p:cNvSpPr/>
              <p:nvPr/>
            </p:nvSpPr>
            <p:spPr>
              <a:xfrm rot="-572741">
                <a:off x="257958" y="3970491"/>
                <a:ext cx="530901" cy="540560"/>
              </a:xfrm>
              <a:custGeom>
                <a:avLst/>
                <a:gdLst/>
                <a:ahLst/>
                <a:cxnLst/>
                <a:rect l="l" t="t" r="r" b="b"/>
                <a:pathLst>
                  <a:path w="8993" h="9157" extrusionOk="0">
                    <a:moveTo>
                      <a:pt x="7831" y="0"/>
                    </a:moveTo>
                    <a:cubicBezTo>
                      <a:pt x="7594" y="0"/>
                      <a:pt x="7348" y="161"/>
                      <a:pt x="7251" y="377"/>
                    </a:cubicBezTo>
                    <a:cubicBezTo>
                      <a:pt x="7205" y="367"/>
                      <a:pt x="7160" y="362"/>
                      <a:pt x="7115" y="362"/>
                    </a:cubicBezTo>
                    <a:cubicBezTo>
                      <a:pt x="6929" y="362"/>
                      <a:pt x="6760" y="447"/>
                      <a:pt x="6636" y="599"/>
                    </a:cubicBezTo>
                    <a:cubicBezTo>
                      <a:pt x="6584" y="582"/>
                      <a:pt x="6516" y="547"/>
                      <a:pt x="6448" y="530"/>
                    </a:cubicBezTo>
                    <a:cubicBezTo>
                      <a:pt x="6404" y="522"/>
                      <a:pt x="6361" y="518"/>
                      <a:pt x="6318" y="518"/>
                    </a:cubicBezTo>
                    <a:cubicBezTo>
                      <a:pt x="6010" y="518"/>
                      <a:pt x="5743" y="728"/>
                      <a:pt x="5713" y="1043"/>
                    </a:cubicBezTo>
                    <a:cubicBezTo>
                      <a:pt x="5694" y="1041"/>
                      <a:pt x="5674" y="1040"/>
                      <a:pt x="5655" y="1040"/>
                    </a:cubicBezTo>
                    <a:cubicBezTo>
                      <a:pt x="5339" y="1040"/>
                      <a:pt x="5080" y="1301"/>
                      <a:pt x="5064" y="1607"/>
                    </a:cubicBezTo>
                    <a:cubicBezTo>
                      <a:pt x="4984" y="1573"/>
                      <a:pt x="4899" y="1555"/>
                      <a:pt x="4813" y="1555"/>
                    </a:cubicBezTo>
                    <a:cubicBezTo>
                      <a:pt x="4642" y="1555"/>
                      <a:pt x="4471" y="1624"/>
                      <a:pt x="4346" y="1761"/>
                    </a:cubicBezTo>
                    <a:cubicBezTo>
                      <a:pt x="4124" y="1504"/>
                      <a:pt x="3919" y="1265"/>
                      <a:pt x="3697" y="1026"/>
                    </a:cubicBezTo>
                    <a:cubicBezTo>
                      <a:pt x="3592" y="912"/>
                      <a:pt x="3455" y="863"/>
                      <a:pt x="3316" y="863"/>
                    </a:cubicBezTo>
                    <a:cubicBezTo>
                      <a:pt x="2954" y="863"/>
                      <a:pt x="2580" y="1195"/>
                      <a:pt x="2740" y="1590"/>
                    </a:cubicBezTo>
                    <a:cubicBezTo>
                      <a:pt x="2877" y="1897"/>
                      <a:pt x="3013" y="2205"/>
                      <a:pt x="3150" y="2529"/>
                    </a:cubicBezTo>
                    <a:cubicBezTo>
                      <a:pt x="2894" y="2239"/>
                      <a:pt x="2638" y="1966"/>
                      <a:pt x="2347" y="1709"/>
                    </a:cubicBezTo>
                    <a:cubicBezTo>
                      <a:pt x="2241" y="1613"/>
                      <a:pt x="2105" y="1570"/>
                      <a:pt x="1969" y="1570"/>
                    </a:cubicBezTo>
                    <a:cubicBezTo>
                      <a:pt x="1623" y="1570"/>
                      <a:pt x="1277" y="1851"/>
                      <a:pt x="1424" y="2256"/>
                    </a:cubicBezTo>
                    <a:cubicBezTo>
                      <a:pt x="1869" y="3350"/>
                      <a:pt x="2381" y="4409"/>
                      <a:pt x="2945" y="5451"/>
                    </a:cubicBezTo>
                    <a:cubicBezTo>
                      <a:pt x="2723" y="5280"/>
                      <a:pt x="2484" y="5109"/>
                      <a:pt x="2245" y="4956"/>
                    </a:cubicBezTo>
                    <a:cubicBezTo>
                      <a:pt x="2157" y="4906"/>
                      <a:pt x="2069" y="4874"/>
                      <a:pt x="1975" y="4874"/>
                    </a:cubicBezTo>
                    <a:cubicBezTo>
                      <a:pt x="1941" y="4874"/>
                      <a:pt x="1905" y="4878"/>
                      <a:pt x="1869" y="4887"/>
                    </a:cubicBezTo>
                    <a:lnTo>
                      <a:pt x="1749" y="4665"/>
                    </a:lnTo>
                    <a:cubicBezTo>
                      <a:pt x="1650" y="4490"/>
                      <a:pt x="1482" y="4414"/>
                      <a:pt x="1313" y="4414"/>
                    </a:cubicBezTo>
                    <a:cubicBezTo>
                      <a:pt x="986" y="4414"/>
                      <a:pt x="652" y="4693"/>
                      <a:pt x="775" y="5075"/>
                    </a:cubicBezTo>
                    <a:cubicBezTo>
                      <a:pt x="826" y="5195"/>
                      <a:pt x="861" y="5314"/>
                      <a:pt x="895" y="5434"/>
                    </a:cubicBezTo>
                    <a:lnTo>
                      <a:pt x="758" y="5297"/>
                    </a:lnTo>
                    <a:cubicBezTo>
                      <a:pt x="680" y="5220"/>
                      <a:pt x="572" y="5183"/>
                      <a:pt x="462" y="5183"/>
                    </a:cubicBezTo>
                    <a:cubicBezTo>
                      <a:pt x="234" y="5183"/>
                      <a:pt x="0" y="5340"/>
                      <a:pt x="23" y="5605"/>
                    </a:cubicBezTo>
                    <a:cubicBezTo>
                      <a:pt x="75" y="6032"/>
                      <a:pt x="245" y="6442"/>
                      <a:pt x="502" y="6767"/>
                    </a:cubicBezTo>
                    <a:cubicBezTo>
                      <a:pt x="586" y="6863"/>
                      <a:pt x="695" y="6917"/>
                      <a:pt x="806" y="6917"/>
                    </a:cubicBezTo>
                    <a:cubicBezTo>
                      <a:pt x="853" y="6917"/>
                      <a:pt x="900" y="6907"/>
                      <a:pt x="946" y="6886"/>
                    </a:cubicBezTo>
                    <a:cubicBezTo>
                      <a:pt x="1254" y="7279"/>
                      <a:pt x="1493" y="7724"/>
                      <a:pt x="1698" y="8185"/>
                    </a:cubicBezTo>
                    <a:cubicBezTo>
                      <a:pt x="1776" y="8369"/>
                      <a:pt x="1912" y="8444"/>
                      <a:pt x="2056" y="8444"/>
                    </a:cubicBezTo>
                    <a:cubicBezTo>
                      <a:pt x="2260" y="8444"/>
                      <a:pt x="2479" y="8293"/>
                      <a:pt x="2569" y="8082"/>
                    </a:cubicBezTo>
                    <a:cubicBezTo>
                      <a:pt x="2774" y="8390"/>
                      <a:pt x="2996" y="8697"/>
                      <a:pt x="3236" y="8988"/>
                    </a:cubicBezTo>
                    <a:cubicBezTo>
                      <a:pt x="3335" y="9106"/>
                      <a:pt x="3462" y="9157"/>
                      <a:pt x="3590" y="9157"/>
                    </a:cubicBezTo>
                    <a:cubicBezTo>
                      <a:pt x="3924" y="9157"/>
                      <a:pt x="4265" y="8816"/>
                      <a:pt x="4141" y="8458"/>
                    </a:cubicBezTo>
                    <a:cubicBezTo>
                      <a:pt x="4056" y="8185"/>
                      <a:pt x="3953" y="7912"/>
                      <a:pt x="3851" y="7638"/>
                    </a:cubicBezTo>
                    <a:lnTo>
                      <a:pt x="3851" y="7638"/>
                    </a:lnTo>
                    <a:lnTo>
                      <a:pt x="4056" y="7826"/>
                    </a:lnTo>
                    <a:cubicBezTo>
                      <a:pt x="4163" y="7914"/>
                      <a:pt x="4302" y="7954"/>
                      <a:pt x="4441" y="7954"/>
                    </a:cubicBezTo>
                    <a:cubicBezTo>
                      <a:pt x="4789" y="7954"/>
                      <a:pt x="5137" y="7700"/>
                      <a:pt x="4978" y="7296"/>
                    </a:cubicBezTo>
                    <a:cubicBezTo>
                      <a:pt x="4790" y="6801"/>
                      <a:pt x="4585" y="6323"/>
                      <a:pt x="4346" y="5844"/>
                    </a:cubicBezTo>
                    <a:lnTo>
                      <a:pt x="4346" y="5844"/>
                    </a:lnTo>
                    <a:cubicBezTo>
                      <a:pt x="4705" y="6323"/>
                      <a:pt x="5115" y="6750"/>
                      <a:pt x="5542" y="7160"/>
                    </a:cubicBezTo>
                    <a:cubicBezTo>
                      <a:pt x="5653" y="7271"/>
                      <a:pt x="5786" y="7319"/>
                      <a:pt x="5917" y="7319"/>
                    </a:cubicBezTo>
                    <a:cubicBezTo>
                      <a:pt x="6229" y="7319"/>
                      <a:pt x="6525" y="7043"/>
                      <a:pt x="6465" y="6681"/>
                    </a:cubicBezTo>
                    <a:lnTo>
                      <a:pt x="6465" y="6681"/>
                    </a:lnTo>
                    <a:cubicBezTo>
                      <a:pt x="6704" y="7023"/>
                      <a:pt x="6943" y="7348"/>
                      <a:pt x="7200" y="7672"/>
                    </a:cubicBezTo>
                    <a:cubicBezTo>
                      <a:pt x="7299" y="7800"/>
                      <a:pt x="7428" y="7853"/>
                      <a:pt x="7558" y="7853"/>
                    </a:cubicBezTo>
                    <a:cubicBezTo>
                      <a:pt x="7830" y="7853"/>
                      <a:pt x="8110" y="7619"/>
                      <a:pt x="8156" y="7331"/>
                    </a:cubicBezTo>
                    <a:cubicBezTo>
                      <a:pt x="8191" y="7338"/>
                      <a:pt x="8226" y="7341"/>
                      <a:pt x="8259" y="7341"/>
                    </a:cubicBezTo>
                    <a:cubicBezTo>
                      <a:pt x="8641" y="7341"/>
                      <a:pt x="8943" y="6916"/>
                      <a:pt x="8754" y="6476"/>
                    </a:cubicBezTo>
                    <a:cubicBezTo>
                      <a:pt x="8379" y="5588"/>
                      <a:pt x="7934" y="4716"/>
                      <a:pt x="7422" y="3879"/>
                    </a:cubicBezTo>
                    <a:cubicBezTo>
                      <a:pt x="7644" y="3708"/>
                      <a:pt x="7712" y="3401"/>
                      <a:pt x="7610" y="3144"/>
                    </a:cubicBezTo>
                    <a:cubicBezTo>
                      <a:pt x="7473" y="2871"/>
                      <a:pt x="7370" y="2598"/>
                      <a:pt x="7268" y="2324"/>
                    </a:cubicBezTo>
                    <a:cubicBezTo>
                      <a:pt x="7405" y="2273"/>
                      <a:pt x="7507" y="2205"/>
                      <a:pt x="7593" y="2085"/>
                    </a:cubicBezTo>
                    <a:cubicBezTo>
                      <a:pt x="7695" y="2171"/>
                      <a:pt x="7780" y="2256"/>
                      <a:pt x="7883" y="2341"/>
                    </a:cubicBezTo>
                    <a:cubicBezTo>
                      <a:pt x="7993" y="2446"/>
                      <a:pt x="8132" y="2493"/>
                      <a:pt x="8271" y="2493"/>
                    </a:cubicBezTo>
                    <a:cubicBezTo>
                      <a:pt x="8631" y="2493"/>
                      <a:pt x="8992" y="2184"/>
                      <a:pt x="8857" y="1778"/>
                    </a:cubicBezTo>
                    <a:cubicBezTo>
                      <a:pt x="8772" y="1555"/>
                      <a:pt x="8686" y="1333"/>
                      <a:pt x="8601" y="1111"/>
                    </a:cubicBezTo>
                    <a:cubicBezTo>
                      <a:pt x="8566" y="770"/>
                      <a:pt x="8413" y="445"/>
                      <a:pt x="8208" y="189"/>
                    </a:cubicBezTo>
                    <a:cubicBezTo>
                      <a:pt x="8106" y="56"/>
                      <a:pt x="7970" y="0"/>
                      <a:pt x="783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" name="Google Shape;863;p44">
                <a:extLst>
                  <a:ext uri="{FF2B5EF4-FFF2-40B4-BE49-F238E27FC236}">
                    <a16:creationId xmlns:a16="http://schemas.microsoft.com/office/drawing/2014/main" id="{9CE5EB20-F794-4CD3-8DD9-4D255E7B432D}"/>
                  </a:ext>
                </a:extLst>
              </p:cNvPr>
              <p:cNvSpPr/>
              <p:nvPr/>
            </p:nvSpPr>
            <p:spPr>
              <a:xfrm rot="-572741">
                <a:off x="535668" y="4556036"/>
                <a:ext cx="266129" cy="184772"/>
              </a:xfrm>
              <a:custGeom>
                <a:avLst/>
                <a:gdLst/>
                <a:ahLst/>
                <a:cxnLst/>
                <a:rect l="l" t="t" r="r" b="b"/>
                <a:pathLst>
                  <a:path w="4508" h="3130" extrusionOk="0">
                    <a:moveTo>
                      <a:pt x="1426" y="0"/>
                    </a:moveTo>
                    <a:cubicBezTo>
                      <a:pt x="967" y="0"/>
                      <a:pt x="686" y="660"/>
                      <a:pt x="1163" y="978"/>
                    </a:cubicBezTo>
                    <a:cubicBezTo>
                      <a:pt x="1385" y="1115"/>
                      <a:pt x="1607" y="1269"/>
                      <a:pt x="1829" y="1422"/>
                    </a:cubicBezTo>
                    <a:cubicBezTo>
                      <a:pt x="1402" y="1252"/>
                      <a:pt x="958" y="1132"/>
                      <a:pt x="514" y="1064"/>
                    </a:cubicBezTo>
                    <a:cubicBezTo>
                      <a:pt x="496" y="1061"/>
                      <a:pt x="478" y="1060"/>
                      <a:pt x="461" y="1060"/>
                    </a:cubicBezTo>
                    <a:cubicBezTo>
                      <a:pt x="139" y="1060"/>
                      <a:pt x="0" y="1498"/>
                      <a:pt x="309" y="1627"/>
                    </a:cubicBezTo>
                    <a:cubicBezTo>
                      <a:pt x="1453" y="2191"/>
                      <a:pt x="2615" y="2687"/>
                      <a:pt x="3811" y="3114"/>
                    </a:cubicBezTo>
                    <a:cubicBezTo>
                      <a:pt x="3853" y="3125"/>
                      <a:pt x="3894" y="3130"/>
                      <a:pt x="3934" y="3130"/>
                    </a:cubicBezTo>
                    <a:cubicBezTo>
                      <a:pt x="4267" y="3130"/>
                      <a:pt x="4507" y="2768"/>
                      <a:pt x="4324" y="2448"/>
                    </a:cubicBezTo>
                    <a:lnTo>
                      <a:pt x="4307" y="2430"/>
                    </a:lnTo>
                    <a:cubicBezTo>
                      <a:pt x="4495" y="2208"/>
                      <a:pt x="4495" y="1867"/>
                      <a:pt x="4307" y="1645"/>
                    </a:cubicBezTo>
                    <a:cubicBezTo>
                      <a:pt x="3948" y="1217"/>
                      <a:pt x="3777" y="636"/>
                      <a:pt x="3213" y="431"/>
                    </a:cubicBezTo>
                    <a:cubicBezTo>
                      <a:pt x="3168" y="414"/>
                      <a:pt x="3121" y="406"/>
                      <a:pt x="3076" y="406"/>
                    </a:cubicBezTo>
                    <a:cubicBezTo>
                      <a:pt x="2900" y="406"/>
                      <a:pt x="2738" y="528"/>
                      <a:pt x="2684" y="705"/>
                    </a:cubicBezTo>
                    <a:cubicBezTo>
                      <a:pt x="2376" y="466"/>
                      <a:pt x="2051" y="243"/>
                      <a:pt x="1693" y="73"/>
                    </a:cubicBezTo>
                    <a:cubicBezTo>
                      <a:pt x="1600" y="22"/>
                      <a:pt x="1510" y="0"/>
                      <a:pt x="1426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" name="Google Shape;864;p44">
                <a:extLst>
                  <a:ext uri="{FF2B5EF4-FFF2-40B4-BE49-F238E27FC236}">
                    <a16:creationId xmlns:a16="http://schemas.microsoft.com/office/drawing/2014/main" id="{C98EA512-3D1C-4237-BAA9-8108BF3A0285}"/>
                  </a:ext>
                </a:extLst>
              </p:cNvPr>
              <p:cNvSpPr/>
              <p:nvPr/>
            </p:nvSpPr>
            <p:spPr>
              <a:xfrm rot="-572741">
                <a:off x="753579" y="4382593"/>
                <a:ext cx="229351" cy="229341"/>
              </a:xfrm>
              <a:custGeom>
                <a:avLst/>
                <a:gdLst/>
                <a:ahLst/>
                <a:cxnLst/>
                <a:rect l="l" t="t" r="r" b="b"/>
                <a:pathLst>
                  <a:path w="3885" h="3885" extrusionOk="0">
                    <a:moveTo>
                      <a:pt x="3162" y="1"/>
                    </a:moveTo>
                    <a:cubicBezTo>
                      <a:pt x="3029" y="1"/>
                      <a:pt x="2899" y="44"/>
                      <a:pt x="2801" y="142"/>
                    </a:cubicBezTo>
                    <a:cubicBezTo>
                      <a:pt x="1878" y="1082"/>
                      <a:pt x="955" y="2005"/>
                      <a:pt x="238" y="3098"/>
                    </a:cubicBezTo>
                    <a:cubicBezTo>
                      <a:pt x="1" y="3474"/>
                      <a:pt x="332" y="3884"/>
                      <a:pt x="703" y="3884"/>
                    </a:cubicBezTo>
                    <a:cubicBezTo>
                      <a:pt x="787" y="3884"/>
                      <a:pt x="873" y="3863"/>
                      <a:pt x="955" y="3816"/>
                    </a:cubicBezTo>
                    <a:cubicBezTo>
                      <a:pt x="1280" y="3645"/>
                      <a:pt x="1588" y="3440"/>
                      <a:pt x="1861" y="3218"/>
                    </a:cubicBezTo>
                    <a:cubicBezTo>
                      <a:pt x="1895" y="3183"/>
                      <a:pt x="1929" y="3132"/>
                      <a:pt x="1963" y="3081"/>
                    </a:cubicBezTo>
                    <a:cubicBezTo>
                      <a:pt x="2459" y="2739"/>
                      <a:pt x="2869" y="2295"/>
                      <a:pt x="3177" y="1782"/>
                    </a:cubicBezTo>
                    <a:cubicBezTo>
                      <a:pt x="3296" y="1731"/>
                      <a:pt x="3399" y="1629"/>
                      <a:pt x="3450" y="1492"/>
                    </a:cubicBezTo>
                    <a:cubicBezTo>
                      <a:pt x="3467" y="1407"/>
                      <a:pt x="3484" y="1321"/>
                      <a:pt x="3467" y="1236"/>
                    </a:cubicBezTo>
                    <a:cubicBezTo>
                      <a:pt x="3552" y="1048"/>
                      <a:pt x="3638" y="877"/>
                      <a:pt x="3723" y="689"/>
                    </a:cubicBezTo>
                    <a:cubicBezTo>
                      <a:pt x="3885" y="304"/>
                      <a:pt x="3514" y="1"/>
                      <a:pt x="3162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" name="Google Shape;865;p44">
                <a:extLst>
                  <a:ext uri="{FF2B5EF4-FFF2-40B4-BE49-F238E27FC236}">
                    <a16:creationId xmlns:a16="http://schemas.microsoft.com/office/drawing/2014/main" id="{0E2F64C0-64B3-4CAD-82C2-2FBCAE58AD94}"/>
                  </a:ext>
                </a:extLst>
              </p:cNvPr>
              <p:cNvSpPr/>
              <p:nvPr/>
            </p:nvSpPr>
            <p:spPr>
              <a:xfrm rot="-572741">
                <a:off x="261183" y="3953169"/>
                <a:ext cx="691122" cy="1015948"/>
              </a:xfrm>
              <a:custGeom>
                <a:avLst/>
                <a:gdLst/>
                <a:ahLst/>
                <a:cxnLst/>
                <a:rect l="l" t="t" r="r" b="b"/>
                <a:pathLst>
                  <a:path w="11707" h="17210" extrusionOk="0">
                    <a:moveTo>
                      <a:pt x="7971" y="601"/>
                    </a:moveTo>
                    <a:cubicBezTo>
                      <a:pt x="8633" y="601"/>
                      <a:pt x="9201" y="1037"/>
                      <a:pt x="9014" y="1974"/>
                    </a:cubicBezTo>
                    <a:cubicBezTo>
                      <a:pt x="8843" y="2828"/>
                      <a:pt x="7852" y="3529"/>
                      <a:pt x="7186" y="3990"/>
                    </a:cubicBezTo>
                    <a:cubicBezTo>
                      <a:pt x="7045" y="4130"/>
                      <a:pt x="7161" y="4356"/>
                      <a:pt x="7337" y="4356"/>
                    </a:cubicBezTo>
                    <a:cubicBezTo>
                      <a:pt x="7355" y="4356"/>
                      <a:pt x="7372" y="4354"/>
                      <a:pt x="7391" y="4349"/>
                    </a:cubicBezTo>
                    <a:cubicBezTo>
                      <a:pt x="7510" y="4281"/>
                      <a:pt x="7630" y="4195"/>
                      <a:pt x="7749" y="4127"/>
                    </a:cubicBezTo>
                    <a:cubicBezTo>
                      <a:pt x="8313" y="4503"/>
                      <a:pt x="8911" y="4657"/>
                      <a:pt x="9253" y="5306"/>
                    </a:cubicBezTo>
                    <a:cubicBezTo>
                      <a:pt x="9458" y="5750"/>
                      <a:pt x="9407" y="6280"/>
                      <a:pt x="9116" y="6673"/>
                    </a:cubicBezTo>
                    <a:cubicBezTo>
                      <a:pt x="8730" y="7222"/>
                      <a:pt x="8162" y="7418"/>
                      <a:pt x="7556" y="7418"/>
                    </a:cubicBezTo>
                    <a:cubicBezTo>
                      <a:pt x="6956" y="7418"/>
                      <a:pt x="6320" y="7227"/>
                      <a:pt x="5784" y="6997"/>
                    </a:cubicBezTo>
                    <a:lnTo>
                      <a:pt x="5802" y="6997"/>
                    </a:lnTo>
                    <a:cubicBezTo>
                      <a:pt x="5682" y="6656"/>
                      <a:pt x="5426" y="6399"/>
                      <a:pt x="5101" y="6297"/>
                    </a:cubicBezTo>
                    <a:cubicBezTo>
                      <a:pt x="5082" y="6287"/>
                      <a:pt x="5063" y="6283"/>
                      <a:pt x="5045" y="6283"/>
                    </a:cubicBezTo>
                    <a:cubicBezTo>
                      <a:pt x="4936" y="6283"/>
                      <a:pt x="4864" y="6443"/>
                      <a:pt x="4981" y="6502"/>
                    </a:cubicBezTo>
                    <a:cubicBezTo>
                      <a:pt x="5135" y="6570"/>
                      <a:pt x="5255" y="6690"/>
                      <a:pt x="5357" y="6809"/>
                    </a:cubicBezTo>
                    <a:cubicBezTo>
                      <a:pt x="5238" y="6844"/>
                      <a:pt x="5204" y="6980"/>
                      <a:pt x="5306" y="7049"/>
                    </a:cubicBezTo>
                    <a:cubicBezTo>
                      <a:pt x="5357" y="7083"/>
                      <a:pt x="5409" y="7117"/>
                      <a:pt x="5477" y="7168"/>
                    </a:cubicBezTo>
                    <a:cubicBezTo>
                      <a:pt x="5530" y="7960"/>
                      <a:pt x="4374" y="8968"/>
                      <a:pt x="3606" y="8968"/>
                    </a:cubicBezTo>
                    <a:cubicBezTo>
                      <a:pt x="3131" y="8968"/>
                      <a:pt x="2804" y="8584"/>
                      <a:pt x="2999" y="7527"/>
                    </a:cubicBezTo>
                    <a:cubicBezTo>
                      <a:pt x="3041" y="7390"/>
                      <a:pt x="2927" y="7263"/>
                      <a:pt x="2793" y="7263"/>
                    </a:cubicBezTo>
                    <a:cubicBezTo>
                      <a:pt x="2760" y="7263"/>
                      <a:pt x="2725" y="7271"/>
                      <a:pt x="2692" y="7288"/>
                    </a:cubicBezTo>
                    <a:cubicBezTo>
                      <a:pt x="2411" y="7426"/>
                      <a:pt x="2146" y="7490"/>
                      <a:pt x="1903" y="7490"/>
                    </a:cubicBezTo>
                    <a:cubicBezTo>
                      <a:pt x="1067" y="7490"/>
                      <a:pt x="497" y="6743"/>
                      <a:pt x="471" y="5750"/>
                    </a:cubicBezTo>
                    <a:cubicBezTo>
                      <a:pt x="440" y="4718"/>
                      <a:pt x="1021" y="4351"/>
                      <a:pt x="1730" y="4351"/>
                    </a:cubicBezTo>
                    <a:cubicBezTo>
                      <a:pt x="2219" y="4351"/>
                      <a:pt x="2769" y="4525"/>
                      <a:pt x="3222" y="4776"/>
                    </a:cubicBezTo>
                    <a:lnTo>
                      <a:pt x="3273" y="4793"/>
                    </a:lnTo>
                    <a:cubicBezTo>
                      <a:pt x="3299" y="4805"/>
                      <a:pt x="3324" y="4811"/>
                      <a:pt x="3348" y="4811"/>
                    </a:cubicBezTo>
                    <a:cubicBezTo>
                      <a:pt x="3526" y="4811"/>
                      <a:pt x="3625" y="4506"/>
                      <a:pt x="3444" y="4400"/>
                    </a:cubicBezTo>
                    <a:cubicBezTo>
                      <a:pt x="3375" y="4366"/>
                      <a:pt x="3307" y="4332"/>
                      <a:pt x="3222" y="4298"/>
                    </a:cubicBezTo>
                    <a:cubicBezTo>
                      <a:pt x="2213" y="3655"/>
                      <a:pt x="3176" y="1441"/>
                      <a:pt x="4306" y="1441"/>
                    </a:cubicBezTo>
                    <a:cubicBezTo>
                      <a:pt x="4708" y="1441"/>
                      <a:pt x="5131" y="1722"/>
                      <a:pt x="5494" y="2452"/>
                    </a:cubicBezTo>
                    <a:cubicBezTo>
                      <a:pt x="5529" y="2529"/>
                      <a:pt x="5589" y="2560"/>
                      <a:pt x="5652" y="2560"/>
                    </a:cubicBezTo>
                    <a:cubicBezTo>
                      <a:pt x="5745" y="2560"/>
                      <a:pt x="5846" y="2493"/>
                      <a:pt x="5887" y="2401"/>
                    </a:cubicBezTo>
                    <a:cubicBezTo>
                      <a:pt x="6092" y="1923"/>
                      <a:pt x="6382" y="1496"/>
                      <a:pt x="6758" y="1120"/>
                    </a:cubicBezTo>
                    <a:cubicBezTo>
                      <a:pt x="7085" y="780"/>
                      <a:pt x="7548" y="601"/>
                      <a:pt x="7971" y="601"/>
                    </a:cubicBezTo>
                    <a:close/>
                    <a:moveTo>
                      <a:pt x="10788" y="9374"/>
                    </a:moveTo>
                    <a:cubicBezTo>
                      <a:pt x="10993" y="9374"/>
                      <a:pt x="10599" y="10507"/>
                      <a:pt x="10534" y="10620"/>
                    </a:cubicBezTo>
                    <a:cubicBezTo>
                      <a:pt x="10244" y="10944"/>
                      <a:pt x="9902" y="11235"/>
                      <a:pt x="9543" y="11474"/>
                    </a:cubicBezTo>
                    <a:cubicBezTo>
                      <a:pt x="9270" y="11645"/>
                      <a:pt x="8980" y="11850"/>
                      <a:pt x="8672" y="12021"/>
                    </a:cubicBezTo>
                    <a:cubicBezTo>
                      <a:pt x="9065" y="10944"/>
                      <a:pt x="9697" y="9970"/>
                      <a:pt x="10739" y="9389"/>
                    </a:cubicBezTo>
                    <a:cubicBezTo>
                      <a:pt x="10759" y="9379"/>
                      <a:pt x="10775" y="9374"/>
                      <a:pt x="10788" y="9374"/>
                    </a:cubicBezTo>
                    <a:close/>
                    <a:moveTo>
                      <a:pt x="5163" y="10615"/>
                    </a:moveTo>
                    <a:cubicBezTo>
                      <a:pt x="5544" y="10615"/>
                      <a:pt x="6039" y="10764"/>
                      <a:pt x="6126" y="10808"/>
                    </a:cubicBezTo>
                    <a:cubicBezTo>
                      <a:pt x="6536" y="11064"/>
                      <a:pt x="6912" y="11354"/>
                      <a:pt x="7237" y="11696"/>
                    </a:cubicBezTo>
                    <a:cubicBezTo>
                      <a:pt x="7425" y="11867"/>
                      <a:pt x="7596" y="12055"/>
                      <a:pt x="7766" y="12243"/>
                    </a:cubicBezTo>
                    <a:cubicBezTo>
                      <a:pt x="7801" y="12328"/>
                      <a:pt x="7835" y="12397"/>
                      <a:pt x="7869" y="12482"/>
                    </a:cubicBezTo>
                    <a:cubicBezTo>
                      <a:pt x="7869" y="12550"/>
                      <a:pt x="7886" y="12602"/>
                      <a:pt x="7954" y="12653"/>
                    </a:cubicBezTo>
                    <a:cubicBezTo>
                      <a:pt x="7972" y="12687"/>
                      <a:pt x="7972" y="12704"/>
                      <a:pt x="7989" y="12738"/>
                    </a:cubicBezTo>
                    <a:cubicBezTo>
                      <a:pt x="7954" y="12875"/>
                      <a:pt x="7920" y="13029"/>
                      <a:pt x="7886" y="13165"/>
                    </a:cubicBezTo>
                    <a:cubicBezTo>
                      <a:pt x="6827" y="12738"/>
                      <a:pt x="5477" y="12226"/>
                      <a:pt x="4862" y="11269"/>
                    </a:cubicBezTo>
                    <a:cubicBezTo>
                      <a:pt x="4534" y="10756"/>
                      <a:pt x="4794" y="10615"/>
                      <a:pt x="5163" y="10615"/>
                    </a:cubicBezTo>
                    <a:close/>
                    <a:moveTo>
                      <a:pt x="8067" y="0"/>
                    </a:moveTo>
                    <a:cubicBezTo>
                      <a:pt x="7155" y="0"/>
                      <a:pt x="6168" y="1030"/>
                      <a:pt x="5682" y="1872"/>
                    </a:cubicBezTo>
                    <a:cubicBezTo>
                      <a:pt x="5288" y="1258"/>
                      <a:pt x="4829" y="1013"/>
                      <a:pt x="4381" y="1013"/>
                    </a:cubicBezTo>
                    <a:cubicBezTo>
                      <a:pt x="3156" y="1013"/>
                      <a:pt x="2007" y="2844"/>
                      <a:pt x="2470" y="4007"/>
                    </a:cubicBezTo>
                    <a:cubicBezTo>
                      <a:pt x="2227" y="3946"/>
                      <a:pt x="1986" y="3913"/>
                      <a:pt x="1755" y="3913"/>
                    </a:cubicBezTo>
                    <a:cubicBezTo>
                      <a:pt x="836" y="3913"/>
                      <a:pt x="84" y="4435"/>
                      <a:pt x="44" y="5733"/>
                    </a:cubicBezTo>
                    <a:cubicBezTo>
                      <a:pt x="0" y="7012"/>
                      <a:pt x="839" y="7880"/>
                      <a:pt x="1910" y="7880"/>
                    </a:cubicBezTo>
                    <a:cubicBezTo>
                      <a:pt x="2112" y="7880"/>
                      <a:pt x="2323" y="7849"/>
                      <a:pt x="2538" y="7783"/>
                    </a:cubicBezTo>
                    <a:lnTo>
                      <a:pt x="2538" y="7783"/>
                    </a:lnTo>
                    <a:cubicBezTo>
                      <a:pt x="2413" y="8930"/>
                      <a:pt x="2842" y="9352"/>
                      <a:pt x="3426" y="9352"/>
                    </a:cubicBezTo>
                    <a:cubicBezTo>
                      <a:pt x="4358" y="9352"/>
                      <a:pt x="5686" y="8280"/>
                      <a:pt x="5802" y="7356"/>
                    </a:cubicBezTo>
                    <a:cubicBezTo>
                      <a:pt x="5921" y="7425"/>
                      <a:pt x="6058" y="7476"/>
                      <a:pt x="6177" y="7527"/>
                    </a:cubicBezTo>
                    <a:cubicBezTo>
                      <a:pt x="6177" y="7544"/>
                      <a:pt x="6177" y="7578"/>
                      <a:pt x="6177" y="7612"/>
                    </a:cubicBezTo>
                    <a:cubicBezTo>
                      <a:pt x="6519" y="8877"/>
                      <a:pt x="6912" y="10124"/>
                      <a:pt x="7391" y="11337"/>
                    </a:cubicBezTo>
                    <a:cubicBezTo>
                      <a:pt x="6779" y="10702"/>
                      <a:pt x="6055" y="10148"/>
                      <a:pt x="5401" y="10148"/>
                    </a:cubicBezTo>
                    <a:cubicBezTo>
                      <a:pt x="5104" y="10148"/>
                      <a:pt x="4822" y="10262"/>
                      <a:pt x="4571" y="10534"/>
                    </a:cubicBezTo>
                    <a:cubicBezTo>
                      <a:pt x="3358" y="11850"/>
                      <a:pt x="7220" y="13336"/>
                      <a:pt x="7937" y="13644"/>
                    </a:cubicBezTo>
                    <a:cubicBezTo>
                      <a:pt x="7969" y="13662"/>
                      <a:pt x="8003" y="13671"/>
                      <a:pt x="8035" y="13671"/>
                    </a:cubicBezTo>
                    <a:cubicBezTo>
                      <a:pt x="8124" y="13671"/>
                      <a:pt x="8207" y="13607"/>
                      <a:pt x="8245" y="13507"/>
                    </a:cubicBezTo>
                    <a:lnTo>
                      <a:pt x="8279" y="13336"/>
                    </a:lnTo>
                    <a:cubicBezTo>
                      <a:pt x="9048" y="14823"/>
                      <a:pt x="10039" y="16173"/>
                      <a:pt x="11355" y="17181"/>
                    </a:cubicBezTo>
                    <a:cubicBezTo>
                      <a:pt x="11385" y="17201"/>
                      <a:pt x="11417" y="17210"/>
                      <a:pt x="11449" y="17210"/>
                    </a:cubicBezTo>
                    <a:cubicBezTo>
                      <a:pt x="11580" y="17210"/>
                      <a:pt x="11707" y="17062"/>
                      <a:pt x="11679" y="16924"/>
                    </a:cubicBezTo>
                    <a:cubicBezTo>
                      <a:pt x="11628" y="16685"/>
                      <a:pt x="11543" y="16463"/>
                      <a:pt x="11389" y="16258"/>
                    </a:cubicBezTo>
                    <a:cubicBezTo>
                      <a:pt x="11360" y="16200"/>
                      <a:pt x="11310" y="16176"/>
                      <a:pt x="11258" y="16176"/>
                    </a:cubicBezTo>
                    <a:cubicBezTo>
                      <a:pt x="11156" y="16176"/>
                      <a:pt x="11047" y="16270"/>
                      <a:pt x="11081" y="16395"/>
                    </a:cubicBezTo>
                    <a:cubicBezTo>
                      <a:pt x="11081" y="16395"/>
                      <a:pt x="11081" y="16395"/>
                      <a:pt x="11081" y="16412"/>
                    </a:cubicBezTo>
                    <a:cubicBezTo>
                      <a:pt x="10022" y="15438"/>
                      <a:pt x="9168" y="14259"/>
                      <a:pt x="8552" y="12960"/>
                    </a:cubicBezTo>
                    <a:cubicBezTo>
                      <a:pt x="8570" y="12926"/>
                      <a:pt x="8570" y="12892"/>
                      <a:pt x="8552" y="12875"/>
                    </a:cubicBezTo>
                    <a:cubicBezTo>
                      <a:pt x="8518" y="12807"/>
                      <a:pt x="8484" y="12755"/>
                      <a:pt x="8433" y="12687"/>
                    </a:cubicBezTo>
                    <a:cubicBezTo>
                      <a:pt x="8433" y="12670"/>
                      <a:pt x="8433" y="12653"/>
                      <a:pt x="8450" y="12619"/>
                    </a:cubicBezTo>
                    <a:cubicBezTo>
                      <a:pt x="9236" y="12362"/>
                      <a:pt x="10107" y="11611"/>
                      <a:pt x="10637" y="11115"/>
                    </a:cubicBezTo>
                    <a:cubicBezTo>
                      <a:pt x="11286" y="10517"/>
                      <a:pt x="11525" y="9748"/>
                      <a:pt x="11115" y="8962"/>
                    </a:cubicBezTo>
                    <a:cubicBezTo>
                      <a:pt x="11068" y="8891"/>
                      <a:pt x="10988" y="8853"/>
                      <a:pt x="10910" y="8853"/>
                    </a:cubicBezTo>
                    <a:cubicBezTo>
                      <a:pt x="10875" y="8853"/>
                      <a:pt x="10840" y="8861"/>
                      <a:pt x="10808" y="8877"/>
                    </a:cubicBezTo>
                    <a:cubicBezTo>
                      <a:pt x="9424" y="9492"/>
                      <a:pt x="8638" y="10756"/>
                      <a:pt x="8159" y="12140"/>
                    </a:cubicBezTo>
                    <a:cubicBezTo>
                      <a:pt x="7510" y="10654"/>
                      <a:pt x="7015" y="9082"/>
                      <a:pt x="6502" y="7630"/>
                    </a:cubicBezTo>
                    <a:lnTo>
                      <a:pt x="6502" y="7630"/>
                    </a:lnTo>
                    <a:cubicBezTo>
                      <a:pt x="6832" y="7728"/>
                      <a:pt x="7173" y="7782"/>
                      <a:pt x="7508" y="7782"/>
                    </a:cubicBezTo>
                    <a:cubicBezTo>
                      <a:pt x="8281" y="7782"/>
                      <a:pt x="9020" y="7491"/>
                      <a:pt x="9509" y="6775"/>
                    </a:cubicBezTo>
                    <a:cubicBezTo>
                      <a:pt x="10295" y="5630"/>
                      <a:pt x="9321" y="4161"/>
                      <a:pt x="8125" y="3819"/>
                    </a:cubicBezTo>
                    <a:cubicBezTo>
                      <a:pt x="9099" y="3033"/>
                      <a:pt x="9919" y="1872"/>
                      <a:pt x="9185" y="710"/>
                    </a:cubicBezTo>
                    <a:cubicBezTo>
                      <a:pt x="8860" y="202"/>
                      <a:pt x="8471" y="0"/>
                      <a:pt x="8067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4" name="Google Shape;866;p44">
              <a:extLst>
                <a:ext uri="{FF2B5EF4-FFF2-40B4-BE49-F238E27FC236}">
                  <a16:creationId xmlns:a16="http://schemas.microsoft.com/office/drawing/2014/main" id="{C8228587-F5BD-4241-846F-0B16F2A5CC6C}"/>
                </a:ext>
              </a:extLst>
            </p:cNvPr>
            <p:cNvSpPr/>
            <p:nvPr/>
          </p:nvSpPr>
          <p:spPr>
            <a:xfrm rot="-321182">
              <a:off x="453297" y="4166216"/>
              <a:ext cx="153609" cy="146814"/>
            </a:xfrm>
            <a:custGeom>
              <a:avLst/>
              <a:gdLst/>
              <a:ahLst/>
              <a:cxnLst/>
              <a:rect l="l" t="t" r="r" b="b"/>
              <a:pathLst>
                <a:path w="2602" h="2487" extrusionOk="0">
                  <a:moveTo>
                    <a:pt x="1653" y="602"/>
                  </a:moveTo>
                  <a:cubicBezTo>
                    <a:pt x="1747" y="602"/>
                    <a:pt x="1841" y="614"/>
                    <a:pt x="1935" y="640"/>
                  </a:cubicBezTo>
                  <a:cubicBezTo>
                    <a:pt x="1949" y="645"/>
                    <a:pt x="1962" y="647"/>
                    <a:pt x="1973" y="647"/>
                  </a:cubicBezTo>
                  <a:cubicBezTo>
                    <a:pt x="2004" y="647"/>
                    <a:pt x="2025" y="631"/>
                    <a:pt x="2038" y="606"/>
                  </a:cubicBezTo>
                  <a:lnTo>
                    <a:pt x="2072" y="657"/>
                  </a:lnTo>
                  <a:cubicBezTo>
                    <a:pt x="2157" y="1101"/>
                    <a:pt x="2021" y="1546"/>
                    <a:pt x="1730" y="1870"/>
                  </a:cubicBezTo>
                  <a:cubicBezTo>
                    <a:pt x="1586" y="2014"/>
                    <a:pt x="1328" y="2101"/>
                    <a:pt x="1084" y="2101"/>
                  </a:cubicBezTo>
                  <a:cubicBezTo>
                    <a:pt x="777" y="2101"/>
                    <a:pt x="492" y="1964"/>
                    <a:pt x="483" y="1631"/>
                  </a:cubicBezTo>
                  <a:cubicBezTo>
                    <a:pt x="483" y="1221"/>
                    <a:pt x="825" y="879"/>
                    <a:pt x="1201" y="708"/>
                  </a:cubicBezTo>
                  <a:cubicBezTo>
                    <a:pt x="1235" y="708"/>
                    <a:pt x="1269" y="708"/>
                    <a:pt x="1303" y="691"/>
                  </a:cubicBezTo>
                  <a:cubicBezTo>
                    <a:pt x="1320" y="674"/>
                    <a:pt x="1354" y="657"/>
                    <a:pt x="1371" y="640"/>
                  </a:cubicBezTo>
                  <a:cubicBezTo>
                    <a:pt x="1465" y="614"/>
                    <a:pt x="1559" y="602"/>
                    <a:pt x="1653" y="602"/>
                  </a:cubicBezTo>
                  <a:close/>
                  <a:moveTo>
                    <a:pt x="1820" y="0"/>
                  </a:moveTo>
                  <a:cubicBezTo>
                    <a:pt x="1569" y="0"/>
                    <a:pt x="1302" y="131"/>
                    <a:pt x="1132" y="367"/>
                  </a:cubicBezTo>
                  <a:cubicBezTo>
                    <a:pt x="620" y="555"/>
                    <a:pt x="244" y="982"/>
                    <a:pt x="107" y="1511"/>
                  </a:cubicBezTo>
                  <a:cubicBezTo>
                    <a:pt x="0" y="2163"/>
                    <a:pt x="576" y="2486"/>
                    <a:pt x="1144" y="2486"/>
                  </a:cubicBezTo>
                  <a:cubicBezTo>
                    <a:pt x="1395" y="2486"/>
                    <a:pt x="1644" y="2423"/>
                    <a:pt x="1833" y="2297"/>
                  </a:cubicBezTo>
                  <a:cubicBezTo>
                    <a:pt x="2380" y="1939"/>
                    <a:pt x="2602" y="1135"/>
                    <a:pt x="2448" y="520"/>
                  </a:cubicBezTo>
                  <a:cubicBezTo>
                    <a:pt x="2358" y="161"/>
                    <a:pt x="2098" y="0"/>
                    <a:pt x="182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" name="Google Shape;518;p25">
            <a:extLst>
              <a:ext uri="{FF2B5EF4-FFF2-40B4-BE49-F238E27FC236}">
                <a16:creationId xmlns:a16="http://schemas.microsoft.com/office/drawing/2014/main" id="{75DC705F-95BB-4814-9E7A-9BF25A36BF98}"/>
              </a:ext>
            </a:extLst>
          </p:cNvPr>
          <p:cNvGrpSpPr/>
          <p:nvPr/>
        </p:nvGrpSpPr>
        <p:grpSpPr>
          <a:xfrm rot="-569816">
            <a:off x="888943" y="3921621"/>
            <a:ext cx="731302" cy="595243"/>
            <a:chOff x="6619350" y="3916825"/>
            <a:chExt cx="790183" cy="643169"/>
          </a:xfrm>
        </p:grpSpPr>
        <p:sp>
          <p:nvSpPr>
            <p:cNvPr id="10" name="Google Shape;519;p25">
              <a:extLst>
                <a:ext uri="{FF2B5EF4-FFF2-40B4-BE49-F238E27FC236}">
                  <a16:creationId xmlns:a16="http://schemas.microsoft.com/office/drawing/2014/main" id="{9D66D842-FEF4-488E-B9A4-61C2D970ABB3}"/>
                </a:ext>
              </a:extLst>
            </p:cNvPr>
            <p:cNvSpPr/>
            <p:nvPr/>
          </p:nvSpPr>
          <p:spPr>
            <a:xfrm>
              <a:off x="6619350" y="3916825"/>
              <a:ext cx="790183" cy="643169"/>
            </a:xfrm>
            <a:custGeom>
              <a:avLst/>
              <a:gdLst/>
              <a:ahLst/>
              <a:cxnLst/>
              <a:rect l="l" t="t" r="r" b="b"/>
              <a:pathLst>
                <a:path w="12730" h="10362" extrusionOk="0">
                  <a:moveTo>
                    <a:pt x="7653" y="0"/>
                  </a:moveTo>
                  <a:cubicBezTo>
                    <a:pt x="7120" y="0"/>
                    <a:pt x="6562" y="154"/>
                    <a:pt x="6083" y="450"/>
                  </a:cubicBezTo>
                  <a:cubicBezTo>
                    <a:pt x="5092" y="1048"/>
                    <a:pt x="4768" y="1851"/>
                    <a:pt x="4870" y="2672"/>
                  </a:cubicBezTo>
                  <a:cubicBezTo>
                    <a:pt x="4112" y="2412"/>
                    <a:pt x="3316" y="2207"/>
                    <a:pt x="2577" y="2207"/>
                  </a:cubicBezTo>
                  <a:cubicBezTo>
                    <a:pt x="1999" y="2207"/>
                    <a:pt x="1456" y="2332"/>
                    <a:pt x="991" y="2654"/>
                  </a:cubicBezTo>
                  <a:cubicBezTo>
                    <a:pt x="359" y="3064"/>
                    <a:pt x="0" y="3782"/>
                    <a:pt x="52" y="4551"/>
                  </a:cubicBezTo>
                  <a:cubicBezTo>
                    <a:pt x="154" y="5422"/>
                    <a:pt x="855" y="5901"/>
                    <a:pt x="1624" y="6191"/>
                  </a:cubicBezTo>
                  <a:cubicBezTo>
                    <a:pt x="1897" y="6311"/>
                    <a:pt x="2290" y="6465"/>
                    <a:pt x="2717" y="6584"/>
                  </a:cubicBezTo>
                  <a:cubicBezTo>
                    <a:pt x="2307" y="7080"/>
                    <a:pt x="2017" y="7644"/>
                    <a:pt x="2051" y="8190"/>
                  </a:cubicBezTo>
                  <a:cubicBezTo>
                    <a:pt x="2034" y="8327"/>
                    <a:pt x="2068" y="8464"/>
                    <a:pt x="2136" y="8583"/>
                  </a:cubicBezTo>
                  <a:cubicBezTo>
                    <a:pt x="2222" y="8788"/>
                    <a:pt x="2358" y="8976"/>
                    <a:pt x="2529" y="9130"/>
                  </a:cubicBezTo>
                  <a:cubicBezTo>
                    <a:pt x="2909" y="9478"/>
                    <a:pt x="3337" y="9624"/>
                    <a:pt x="3771" y="9624"/>
                  </a:cubicBezTo>
                  <a:cubicBezTo>
                    <a:pt x="4491" y="9624"/>
                    <a:pt x="5228" y="9223"/>
                    <a:pt x="5793" y="8669"/>
                  </a:cubicBezTo>
                  <a:cubicBezTo>
                    <a:pt x="6006" y="9583"/>
                    <a:pt x="6627" y="10362"/>
                    <a:pt x="7632" y="10362"/>
                  </a:cubicBezTo>
                  <a:cubicBezTo>
                    <a:pt x="7754" y="10362"/>
                    <a:pt x="7881" y="10350"/>
                    <a:pt x="8014" y="10326"/>
                  </a:cubicBezTo>
                  <a:cubicBezTo>
                    <a:pt x="9466" y="10053"/>
                    <a:pt x="9637" y="8669"/>
                    <a:pt x="9347" y="7456"/>
                  </a:cubicBezTo>
                  <a:lnTo>
                    <a:pt x="9347" y="7456"/>
                  </a:lnTo>
                  <a:cubicBezTo>
                    <a:pt x="9449" y="7490"/>
                    <a:pt x="9535" y="7524"/>
                    <a:pt x="9637" y="7541"/>
                  </a:cubicBezTo>
                  <a:cubicBezTo>
                    <a:pt x="9774" y="7575"/>
                    <a:pt x="9911" y="7609"/>
                    <a:pt x="10047" y="7626"/>
                  </a:cubicBezTo>
                  <a:cubicBezTo>
                    <a:pt x="10186" y="7643"/>
                    <a:pt x="10325" y="7651"/>
                    <a:pt x="10462" y="7651"/>
                  </a:cubicBezTo>
                  <a:cubicBezTo>
                    <a:pt x="11474" y="7651"/>
                    <a:pt x="12402" y="7188"/>
                    <a:pt x="12627" y="5969"/>
                  </a:cubicBezTo>
                  <a:cubicBezTo>
                    <a:pt x="12730" y="5252"/>
                    <a:pt x="12439" y="4534"/>
                    <a:pt x="11875" y="4090"/>
                  </a:cubicBezTo>
                  <a:cubicBezTo>
                    <a:pt x="11398" y="3725"/>
                    <a:pt x="10817" y="3533"/>
                    <a:pt x="10227" y="3533"/>
                  </a:cubicBezTo>
                  <a:cubicBezTo>
                    <a:pt x="10099" y="3533"/>
                    <a:pt x="9970" y="3542"/>
                    <a:pt x="9842" y="3560"/>
                  </a:cubicBezTo>
                  <a:lnTo>
                    <a:pt x="9688" y="3457"/>
                  </a:lnTo>
                  <a:cubicBezTo>
                    <a:pt x="9757" y="3099"/>
                    <a:pt x="9757" y="2706"/>
                    <a:pt x="9705" y="2330"/>
                  </a:cubicBezTo>
                  <a:cubicBezTo>
                    <a:pt x="9723" y="2193"/>
                    <a:pt x="9723" y="2073"/>
                    <a:pt x="9723" y="1937"/>
                  </a:cubicBezTo>
                  <a:cubicBezTo>
                    <a:pt x="9688" y="615"/>
                    <a:pt x="8720" y="0"/>
                    <a:pt x="765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1" name="Google Shape;520;p25">
              <a:extLst>
                <a:ext uri="{FF2B5EF4-FFF2-40B4-BE49-F238E27FC236}">
                  <a16:creationId xmlns:a16="http://schemas.microsoft.com/office/drawing/2014/main" id="{6011D500-DB3E-4122-9C90-F299DA1E4B83}"/>
                </a:ext>
              </a:extLst>
            </p:cNvPr>
            <p:cNvSpPr/>
            <p:nvPr/>
          </p:nvSpPr>
          <p:spPr>
            <a:xfrm>
              <a:off x="6662862" y="3942088"/>
              <a:ext cx="706261" cy="560492"/>
            </a:xfrm>
            <a:custGeom>
              <a:avLst/>
              <a:gdLst/>
              <a:ahLst/>
              <a:cxnLst/>
              <a:rect l="l" t="t" r="r" b="b"/>
              <a:pathLst>
                <a:path w="11378" h="9030" extrusionOk="0">
                  <a:moveTo>
                    <a:pt x="6564" y="370"/>
                  </a:moveTo>
                  <a:cubicBezTo>
                    <a:pt x="6723" y="370"/>
                    <a:pt x="6893" y="396"/>
                    <a:pt x="7074" y="453"/>
                  </a:cubicBezTo>
                  <a:cubicBezTo>
                    <a:pt x="8424" y="846"/>
                    <a:pt x="8475" y="2367"/>
                    <a:pt x="7945" y="3409"/>
                  </a:cubicBezTo>
                  <a:lnTo>
                    <a:pt x="7894" y="3426"/>
                  </a:lnTo>
                  <a:cubicBezTo>
                    <a:pt x="7791" y="3461"/>
                    <a:pt x="7757" y="3580"/>
                    <a:pt x="7808" y="3648"/>
                  </a:cubicBezTo>
                  <a:cubicBezTo>
                    <a:pt x="7796" y="3722"/>
                    <a:pt x="7855" y="3779"/>
                    <a:pt x="7914" y="3779"/>
                  </a:cubicBezTo>
                  <a:cubicBezTo>
                    <a:pt x="7937" y="3779"/>
                    <a:pt x="7960" y="3770"/>
                    <a:pt x="7979" y="3751"/>
                  </a:cubicBezTo>
                  <a:lnTo>
                    <a:pt x="7996" y="3734"/>
                  </a:lnTo>
                  <a:cubicBezTo>
                    <a:pt x="8338" y="3657"/>
                    <a:pt x="8760" y="3589"/>
                    <a:pt x="9174" y="3589"/>
                  </a:cubicBezTo>
                  <a:cubicBezTo>
                    <a:pt x="9960" y="3589"/>
                    <a:pt x="10721" y="3836"/>
                    <a:pt x="10867" y="4742"/>
                  </a:cubicBezTo>
                  <a:cubicBezTo>
                    <a:pt x="10986" y="5425"/>
                    <a:pt x="10491" y="6006"/>
                    <a:pt x="9859" y="6194"/>
                  </a:cubicBezTo>
                  <a:cubicBezTo>
                    <a:pt x="9687" y="6253"/>
                    <a:pt x="9516" y="6279"/>
                    <a:pt x="9348" y="6279"/>
                  </a:cubicBezTo>
                  <a:cubicBezTo>
                    <a:pt x="8980" y="6279"/>
                    <a:pt x="8621" y="6159"/>
                    <a:pt x="8270" y="6006"/>
                  </a:cubicBezTo>
                  <a:cubicBezTo>
                    <a:pt x="8236" y="5921"/>
                    <a:pt x="8184" y="5836"/>
                    <a:pt x="8116" y="5767"/>
                  </a:cubicBezTo>
                  <a:cubicBezTo>
                    <a:pt x="8085" y="5727"/>
                    <a:pt x="8045" y="5710"/>
                    <a:pt x="8005" y="5710"/>
                  </a:cubicBezTo>
                  <a:cubicBezTo>
                    <a:pt x="7894" y="5710"/>
                    <a:pt x="7784" y="5842"/>
                    <a:pt x="7860" y="5955"/>
                  </a:cubicBezTo>
                  <a:cubicBezTo>
                    <a:pt x="8321" y="6673"/>
                    <a:pt x="8782" y="8398"/>
                    <a:pt x="7535" y="8638"/>
                  </a:cubicBezTo>
                  <a:cubicBezTo>
                    <a:pt x="7444" y="8654"/>
                    <a:pt x="7356" y="8661"/>
                    <a:pt x="7270" y="8661"/>
                  </a:cubicBezTo>
                  <a:cubicBezTo>
                    <a:pt x="6266" y="8661"/>
                    <a:pt x="5669" y="7600"/>
                    <a:pt x="5826" y="6656"/>
                  </a:cubicBezTo>
                  <a:lnTo>
                    <a:pt x="5826" y="6639"/>
                  </a:lnTo>
                  <a:cubicBezTo>
                    <a:pt x="5826" y="6604"/>
                    <a:pt x="5844" y="6587"/>
                    <a:pt x="5844" y="6553"/>
                  </a:cubicBezTo>
                  <a:cubicBezTo>
                    <a:pt x="5857" y="6500"/>
                    <a:pt x="5818" y="6457"/>
                    <a:pt x="5776" y="6457"/>
                  </a:cubicBezTo>
                  <a:cubicBezTo>
                    <a:pt x="5764" y="6457"/>
                    <a:pt x="5752" y="6460"/>
                    <a:pt x="5741" y="6468"/>
                  </a:cubicBezTo>
                  <a:cubicBezTo>
                    <a:pt x="5723" y="6456"/>
                    <a:pt x="5703" y="6450"/>
                    <a:pt x="5682" y="6450"/>
                  </a:cubicBezTo>
                  <a:cubicBezTo>
                    <a:pt x="5646" y="6450"/>
                    <a:pt x="5609" y="6469"/>
                    <a:pt x="5587" y="6502"/>
                  </a:cubicBezTo>
                  <a:cubicBezTo>
                    <a:pt x="4955" y="7219"/>
                    <a:pt x="4306" y="8347"/>
                    <a:pt x="3332" y="8621"/>
                  </a:cubicBezTo>
                  <a:cubicBezTo>
                    <a:pt x="3182" y="8660"/>
                    <a:pt x="3049" y="8679"/>
                    <a:pt x="2932" y="8679"/>
                  </a:cubicBezTo>
                  <a:cubicBezTo>
                    <a:pt x="1999" y="8679"/>
                    <a:pt x="2086" y="7506"/>
                    <a:pt x="2512" y="6792"/>
                  </a:cubicBezTo>
                  <a:cubicBezTo>
                    <a:pt x="2751" y="6416"/>
                    <a:pt x="3058" y="6075"/>
                    <a:pt x="3400" y="5784"/>
                  </a:cubicBezTo>
                  <a:cubicBezTo>
                    <a:pt x="3486" y="5801"/>
                    <a:pt x="3588" y="5801"/>
                    <a:pt x="3674" y="5818"/>
                  </a:cubicBezTo>
                  <a:cubicBezTo>
                    <a:pt x="3862" y="5818"/>
                    <a:pt x="3862" y="5545"/>
                    <a:pt x="3674" y="5511"/>
                  </a:cubicBezTo>
                  <a:cubicBezTo>
                    <a:pt x="3041" y="5443"/>
                    <a:pt x="2307" y="5408"/>
                    <a:pt x="1726" y="5084"/>
                  </a:cubicBezTo>
                  <a:cubicBezTo>
                    <a:pt x="940" y="4657"/>
                    <a:pt x="410" y="3648"/>
                    <a:pt x="1111" y="2897"/>
                  </a:cubicBezTo>
                  <a:cubicBezTo>
                    <a:pt x="1489" y="2498"/>
                    <a:pt x="1933" y="2356"/>
                    <a:pt x="2398" y="2356"/>
                  </a:cubicBezTo>
                  <a:cubicBezTo>
                    <a:pt x="3090" y="2356"/>
                    <a:pt x="3826" y="2669"/>
                    <a:pt x="4460" y="2914"/>
                  </a:cubicBezTo>
                  <a:lnTo>
                    <a:pt x="4460" y="3016"/>
                  </a:lnTo>
                  <a:cubicBezTo>
                    <a:pt x="4468" y="3119"/>
                    <a:pt x="4554" y="3170"/>
                    <a:pt x="4637" y="3170"/>
                  </a:cubicBezTo>
                  <a:cubicBezTo>
                    <a:pt x="4720" y="3170"/>
                    <a:pt x="4801" y="3119"/>
                    <a:pt x="4801" y="3016"/>
                  </a:cubicBezTo>
                  <a:cubicBezTo>
                    <a:pt x="4756" y="1927"/>
                    <a:pt x="5340" y="370"/>
                    <a:pt x="6564" y="370"/>
                  </a:cubicBezTo>
                  <a:close/>
                  <a:moveTo>
                    <a:pt x="6583" y="1"/>
                  </a:moveTo>
                  <a:cubicBezTo>
                    <a:pt x="5305" y="1"/>
                    <a:pt x="4521" y="1447"/>
                    <a:pt x="4477" y="2692"/>
                  </a:cubicBezTo>
                  <a:cubicBezTo>
                    <a:pt x="3869" y="2367"/>
                    <a:pt x="3050" y="2091"/>
                    <a:pt x="2305" y="2091"/>
                  </a:cubicBezTo>
                  <a:cubicBezTo>
                    <a:pt x="1521" y="2091"/>
                    <a:pt x="819" y="2397"/>
                    <a:pt x="530" y="3273"/>
                  </a:cubicBezTo>
                  <a:cubicBezTo>
                    <a:pt x="0" y="4879"/>
                    <a:pt x="1794" y="5579"/>
                    <a:pt x="3127" y="5767"/>
                  </a:cubicBezTo>
                  <a:cubicBezTo>
                    <a:pt x="2255" y="6468"/>
                    <a:pt x="1128" y="8040"/>
                    <a:pt x="2238" y="8791"/>
                  </a:cubicBezTo>
                  <a:cubicBezTo>
                    <a:pt x="2489" y="8958"/>
                    <a:pt x="2739" y="9030"/>
                    <a:pt x="2987" y="9030"/>
                  </a:cubicBezTo>
                  <a:cubicBezTo>
                    <a:pt x="4007" y="9030"/>
                    <a:pt x="4968" y="7812"/>
                    <a:pt x="5587" y="7014"/>
                  </a:cubicBezTo>
                  <a:lnTo>
                    <a:pt x="5587" y="7014"/>
                  </a:lnTo>
                  <a:cubicBezTo>
                    <a:pt x="5475" y="8086"/>
                    <a:pt x="6336" y="8992"/>
                    <a:pt x="7385" y="8992"/>
                  </a:cubicBezTo>
                  <a:cubicBezTo>
                    <a:pt x="7457" y="8992"/>
                    <a:pt x="7530" y="8988"/>
                    <a:pt x="7603" y="8979"/>
                  </a:cubicBezTo>
                  <a:cubicBezTo>
                    <a:pt x="8817" y="8791"/>
                    <a:pt x="8851" y="7322"/>
                    <a:pt x="8441" y="6331"/>
                  </a:cubicBezTo>
                  <a:lnTo>
                    <a:pt x="8441" y="6331"/>
                  </a:lnTo>
                  <a:cubicBezTo>
                    <a:pt x="8736" y="6476"/>
                    <a:pt x="9068" y="6548"/>
                    <a:pt x="9397" y="6548"/>
                  </a:cubicBezTo>
                  <a:cubicBezTo>
                    <a:pt x="10265" y="6548"/>
                    <a:pt x="11114" y="6046"/>
                    <a:pt x="11226" y="5067"/>
                  </a:cubicBezTo>
                  <a:cubicBezTo>
                    <a:pt x="11377" y="3743"/>
                    <a:pt x="10182" y="3243"/>
                    <a:pt x="9042" y="3243"/>
                  </a:cubicBezTo>
                  <a:cubicBezTo>
                    <a:pt x="8769" y="3243"/>
                    <a:pt x="8500" y="3271"/>
                    <a:pt x="8253" y="3324"/>
                  </a:cubicBezTo>
                  <a:cubicBezTo>
                    <a:pt x="8851" y="2179"/>
                    <a:pt x="8629" y="624"/>
                    <a:pt x="7262" y="129"/>
                  </a:cubicBezTo>
                  <a:cubicBezTo>
                    <a:pt x="7023" y="41"/>
                    <a:pt x="6796" y="1"/>
                    <a:pt x="658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" name="Google Shape;528;p25">
            <a:extLst>
              <a:ext uri="{FF2B5EF4-FFF2-40B4-BE49-F238E27FC236}">
                <a16:creationId xmlns:a16="http://schemas.microsoft.com/office/drawing/2014/main" id="{A2935327-6B72-453C-80F9-E82CA3AE1ABE}"/>
              </a:ext>
            </a:extLst>
          </p:cNvPr>
          <p:cNvGrpSpPr/>
          <p:nvPr/>
        </p:nvGrpSpPr>
        <p:grpSpPr>
          <a:xfrm>
            <a:off x="7446915" y="3839526"/>
            <a:ext cx="708096" cy="573872"/>
            <a:chOff x="71542" y="94405"/>
            <a:chExt cx="708096" cy="573872"/>
          </a:xfrm>
        </p:grpSpPr>
        <p:sp>
          <p:nvSpPr>
            <p:cNvPr id="13" name="Google Shape;529;p25">
              <a:extLst>
                <a:ext uri="{FF2B5EF4-FFF2-40B4-BE49-F238E27FC236}">
                  <a16:creationId xmlns:a16="http://schemas.microsoft.com/office/drawing/2014/main" id="{4C403D68-0229-4D9C-9C6C-B930F1935D0C}"/>
                </a:ext>
              </a:extLst>
            </p:cNvPr>
            <p:cNvSpPr/>
            <p:nvPr/>
          </p:nvSpPr>
          <p:spPr>
            <a:xfrm>
              <a:off x="451751" y="112297"/>
              <a:ext cx="314629" cy="305984"/>
            </a:xfrm>
            <a:custGeom>
              <a:avLst/>
              <a:gdLst/>
              <a:ahLst/>
              <a:cxnLst/>
              <a:rect l="l" t="t" r="r" b="b"/>
              <a:pathLst>
                <a:path w="7337" h="7135" extrusionOk="0">
                  <a:moveTo>
                    <a:pt x="4015" y="0"/>
                  </a:moveTo>
                  <a:cubicBezTo>
                    <a:pt x="3776" y="0"/>
                    <a:pt x="3543" y="161"/>
                    <a:pt x="3469" y="419"/>
                  </a:cubicBezTo>
                  <a:cubicBezTo>
                    <a:pt x="3340" y="370"/>
                    <a:pt x="3204" y="343"/>
                    <a:pt x="3070" y="343"/>
                  </a:cubicBezTo>
                  <a:cubicBezTo>
                    <a:pt x="2974" y="343"/>
                    <a:pt x="2878" y="357"/>
                    <a:pt x="2786" y="385"/>
                  </a:cubicBezTo>
                  <a:cubicBezTo>
                    <a:pt x="2444" y="471"/>
                    <a:pt x="2307" y="864"/>
                    <a:pt x="2205" y="1257"/>
                  </a:cubicBezTo>
                  <a:cubicBezTo>
                    <a:pt x="1965" y="1274"/>
                    <a:pt x="1760" y="1427"/>
                    <a:pt x="1692" y="1667"/>
                  </a:cubicBezTo>
                  <a:cubicBezTo>
                    <a:pt x="1658" y="1837"/>
                    <a:pt x="1641" y="1991"/>
                    <a:pt x="1641" y="2162"/>
                  </a:cubicBezTo>
                  <a:cubicBezTo>
                    <a:pt x="1603" y="2155"/>
                    <a:pt x="1566" y="2151"/>
                    <a:pt x="1530" y="2151"/>
                  </a:cubicBezTo>
                  <a:cubicBezTo>
                    <a:pt x="1232" y="2151"/>
                    <a:pt x="974" y="2389"/>
                    <a:pt x="974" y="2709"/>
                  </a:cubicBezTo>
                  <a:lnTo>
                    <a:pt x="974" y="3409"/>
                  </a:lnTo>
                  <a:cubicBezTo>
                    <a:pt x="872" y="3341"/>
                    <a:pt x="752" y="3273"/>
                    <a:pt x="667" y="3204"/>
                  </a:cubicBezTo>
                  <a:cubicBezTo>
                    <a:pt x="600" y="3169"/>
                    <a:pt x="528" y="3153"/>
                    <a:pt x="458" y="3153"/>
                  </a:cubicBezTo>
                  <a:cubicBezTo>
                    <a:pt x="223" y="3153"/>
                    <a:pt x="1" y="3335"/>
                    <a:pt x="1" y="3597"/>
                  </a:cubicBezTo>
                  <a:cubicBezTo>
                    <a:pt x="52" y="4178"/>
                    <a:pt x="206" y="4759"/>
                    <a:pt x="445" y="5306"/>
                  </a:cubicBezTo>
                  <a:cubicBezTo>
                    <a:pt x="481" y="5379"/>
                    <a:pt x="538" y="5409"/>
                    <a:pt x="596" y="5409"/>
                  </a:cubicBezTo>
                  <a:cubicBezTo>
                    <a:pt x="700" y="5409"/>
                    <a:pt x="810" y="5313"/>
                    <a:pt x="821" y="5203"/>
                  </a:cubicBezTo>
                  <a:cubicBezTo>
                    <a:pt x="855" y="4964"/>
                    <a:pt x="855" y="4742"/>
                    <a:pt x="855" y="4503"/>
                  </a:cubicBezTo>
                  <a:cubicBezTo>
                    <a:pt x="940" y="4571"/>
                    <a:pt x="1009" y="4657"/>
                    <a:pt x="1077" y="4742"/>
                  </a:cubicBezTo>
                  <a:cubicBezTo>
                    <a:pt x="1094" y="4776"/>
                    <a:pt x="1111" y="4811"/>
                    <a:pt x="1145" y="4828"/>
                  </a:cubicBezTo>
                  <a:cubicBezTo>
                    <a:pt x="1077" y="4913"/>
                    <a:pt x="1077" y="5033"/>
                    <a:pt x="1111" y="5135"/>
                  </a:cubicBezTo>
                  <a:cubicBezTo>
                    <a:pt x="1197" y="5357"/>
                    <a:pt x="1299" y="5596"/>
                    <a:pt x="1419" y="5802"/>
                  </a:cubicBezTo>
                  <a:cubicBezTo>
                    <a:pt x="1462" y="5933"/>
                    <a:pt x="1593" y="6014"/>
                    <a:pt x="1726" y="6014"/>
                  </a:cubicBezTo>
                  <a:cubicBezTo>
                    <a:pt x="1749" y="6014"/>
                    <a:pt x="1772" y="6012"/>
                    <a:pt x="1795" y="6007"/>
                  </a:cubicBezTo>
                  <a:cubicBezTo>
                    <a:pt x="2119" y="6331"/>
                    <a:pt x="2461" y="6622"/>
                    <a:pt x="2751" y="6980"/>
                  </a:cubicBezTo>
                  <a:cubicBezTo>
                    <a:pt x="2850" y="7089"/>
                    <a:pt x="2969" y="7135"/>
                    <a:pt x="3086" y="7135"/>
                  </a:cubicBezTo>
                  <a:cubicBezTo>
                    <a:pt x="3394" y="7135"/>
                    <a:pt x="3692" y="6819"/>
                    <a:pt x="3606" y="6485"/>
                  </a:cubicBezTo>
                  <a:cubicBezTo>
                    <a:pt x="3572" y="6314"/>
                    <a:pt x="3537" y="6126"/>
                    <a:pt x="3503" y="5955"/>
                  </a:cubicBezTo>
                  <a:lnTo>
                    <a:pt x="3503" y="5955"/>
                  </a:lnTo>
                  <a:cubicBezTo>
                    <a:pt x="3657" y="6075"/>
                    <a:pt x="3811" y="6194"/>
                    <a:pt x="3947" y="6314"/>
                  </a:cubicBezTo>
                  <a:cubicBezTo>
                    <a:pt x="4068" y="6430"/>
                    <a:pt x="4214" y="6481"/>
                    <a:pt x="4357" y="6481"/>
                  </a:cubicBezTo>
                  <a:cubicBezTo>
                    <a:pt x="4657" y="6481"/>
                    <a:pt x="4944" y="6252"/>
                    <a:pt x="4956" y="5904"/>
                  </a:cubicBezTo>
                  <a:lnTo>
                    <a:pt x="4956" y="5648"/>
                  </a:lnTo>
                  <a:cubicBezTo>
                    <a:pt x="5024" y="5648"/>
                    <a:pt x="5092" y="5614"/>
                    <a:pt x="5161" y="5579"/>
                  </a:cubicBezTo>
                  <a:cubicBezTo>
                    <a:pt x="5297" y="5511"/>
                    <a:pt x="5400" y="5374"/>
                    <a:pt x="5468" y="5238"/>
                  </a:cubicBezTo>
                  <a:cubicBezTo>
                    <a:pt x="5554" y="5306"/>
                    <a:pt x="5639" y="5374"/>
                    <a:pt x="5707" y="5443"/>
                  </a:cubicBezTo>
                  <a:cubicBezTo>
                    <a:pt x="5827" y="5562"/>
                    <a:pt x="5998" y="5614"/>
                    <a:pt x="6152" y="5614"/>
                  </a:cubicBezTo>
                  <a:cubicBezTo>
                    <a:pt x="6271" y="5767"/>
                    <a:pt x="6408" y="5904"/>
                    <a:pt x="6562" y="6041"/>
                  </a:cubicBezTo>
                  <a:cubicBezTo>
                    <a:pt x="6645" y="6115"/>
                    <a:pt x="6742" y="6148"/>
                    <a:pt x="6838" y="6148"/>
                  </a:cubicBezTo>
                  <a:cubicBezTo>
                    <a:pt x="7094" y="6148"/>
                    <a:pt x="7337" y="5912"/>
                    <a:pt x="7262" y="5614"/>
                  </a:cubicBezTo>
                  <a:cubicBezTo>
                    <a:pt x="7108" y="4981"/>
                    <a:pt x="6852" y="4366"/>
                    <a:pt x="6493" y="3819"/>
                  </a:cubicBezTo>
                  <a:cubicBezTo>
                    <a:pt x="6377" y="3623"/>
                    <a:pt x="6176" y="3524"/>
                    <a:pt x="5972" y="3524"/>
                  </a:cubicBezTo>
                  <a:cubicBezTo>
                    <a:pt x="5787" y="3524"/>
                    <a:pt x="5598" y="3606"/>
                    <a:pt x="5468" y="3768"/>
                  </a:cubicBezTo>
                  <a:cubicBezTo>
                    <a:pt x="5383" y="3717"/>
                    <a:pt x="5297" y="3666"/>
                    <a:pt x="5195" y="3614"/>
                  </a:cubicBezTo>
                  <a:cubicBezTo>
                    <a:pt x="5107" y="3564"/>
                    <a:pt x="5005" y="3541"/>
                    <a:pt x="4902" y="3541"/>
                  </a:cubicBezTo>
                  <a:cubicBezTo>
                    <a:pt x="4582" y="3541"/>
                    <a:pt x="4250" y="3766"/>
                    <a:pt x="4289" y="4127"/>
                  </a:cubicBezTo>
                  <a:cubicBezTo>
                    <a:pt x="4289" y="4212"/>
                    <a:pt x="4306" y="4298"/>
                    <a:pt x="4323" y="4383"/>
                  </a:cubicBezTo>
                  <a:cubicBezTo>
                    <a:pt x="4101" y="4418"/>
                    <a:pt x="3913" y="4571"/>
                    <a:pt x="3828" y="4776"/>
                  </a:cubicBezTo>
                  <a:cubicBezTo>
                    <a:pt x="3606" y="4623"/>
                    <a:pt x="3367" y="4452"/>
                    <a:pt x="3161" y="4264"/>
                  </a:cubicBezTo>
                  <a:cubicBezTo>
                    <a:pt x="3046" y="4153"/>
                    <a:pt x="2910" y="4105"/>
                    <a:pt x="2777" y="4105"/>
                  </a:cubicBezTo>
                  <a:cubicBezTo>
                    <a:pt x="2439" y="4105"/>
                    <a:pt x="2124" y="4418"/>
                    <a:pt x="2222" y="4811"/>
                  </a:cubicBezTo>
                  <a:cubicBezTo>
                    <a:pt x="2256" y="4964"/>
                    <a:pt x="2290" y="5101"/>
                    <a:pt x="2307" y="5238"/>
                  </a:cubicBezTo>
                  <a:cubicBezTo>
                    <a:pt x="2170" y="5101"/>
                    <a:pt x="2034" y="4947"/>
                    <a:pt x="1897" y="4811"/>
                  </a:cubicBezTo>
                  <a:cubicBezTo>
                    <a:pt x="1983" y="4708"/>
                    <a:pt x="2017" y="4605"/>
                    <a:pt x="2034" y="4486"/>
                  </a:cubicBezTo>
                  <a:cubicBezTo>
                    <a:pt x="2051" y="4144"/>
                    <a:pt x="2051" y="3819"/>
                    <a:pt x="2051" y="3495"/>
                  </a:cubicBezTo>
                  <a:cubicBezTo>
                    <a:pt x="2188" y="3478"/>
                    <a:pt x="2307" y="3427"/>
                    <a:pt x="2410" y="3324"/>
                  </a:cubicBezTo>
                  <a:cubicBezTo>
                    <a:pt x="2563" y="3102"/>
                    <a:pt x="2666" y="2828"/>
                    <a:pt x="2683" y="2555"/>
                  </a:cubicBezTo>
                  <a:cubicBezTo>
                    <a:pt x="2888" y="2504"/>
                    <a:pt x="3059" y="2350"/>
                    <a:pt x="3127" y="2145"/>
                  </a:cubicBezTo>
                  <a:cubicBezTo>
                    <a:pt x="3196" y="1957"/>
                    <a:pt x="3264" y="1786"/>
                    <a:pt x="3315" y="1598"/>
                  </a:cubicBezTo>
                  <a:cubicBezTo>
                    <a:pt x="3418" y="1684"/>
                    <a:pt x="3520" y="1752"/>
                    <a:pt x="3537" y="1769"/>
                  </a:cubicBezTo>
                  <a:cubicBezTo>
                    <a:pt x="3632" y="1820"/>
                    <a:pt x="3734" y="1845"/>
                    <a:pt x="3833" y="1845"/>
                  </a:cubicBezTo>
                  <a:cubicBezTo>
                    <a:pt x="4002" y="1845"/>
                    <a:pt x="4164" y="1772"/>
                    <a:pt x="4272" y="1632"/>
                  </a:cubicBezTo>
                  <a:cubicBezTo>
                    <a:pt x="4289" y="1632"/>
                    <a:pt x="4306" y="1650"/>
                    <a:pt x="4323" y="1650"/>
                  </a:cubicBezTo>
                  <a:cubicBezTo>
                    <a:pt x="4392" y="1694"/>
                    <a:pt x="4467" y="1714"/>
                    <a:pt x="4542" y="1714"/>
                  </a:cubicBezTo>
                  <a:cubicBezTo>
                    <a:pt x="4728" y="1714"/>
                    <a:pt x="4907" y="1588"/>
                    <a:pt x="4956" y="1393"/>
                  </a:cubicBezTo>
                  <a:cubicBezTo>
                    <a:pt x="5075" y="812"/>
                    <a:pt x="4785" y="385"/>
                    <a:pt x="4289" y="78"/>
                  </a:cubicBezTo>
                  <a:cubicBezTo>
                    <a:pt x="4203" y="25"/>
                    <a:pt x="4108" y="0"/>
                    <a:pt x="401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4" name="Google Shape;530;p25">
              <a:extLst>
                <a:ext uri="{FF2B5EF4-FFF2-40B4-BE49-F238E27FC236}">
                  <a16:creationId xmlns:a16="http://schemas.microsoft.com/office/drawing/2014/main" id="{A6BFC3C8-20EC-4085-AE28-8D128048C9AC}"/>
                </a:ext>
              </a:extLst>
            </p:cNvPr>
            <p:cNvGrpSpPr/>
            <p:nvPr/>
          </p:nvGrpSpPr>
          <p:grpSpPr>
            <a:xfrm>
              <a:off x="71542" y="94405"/>
              <a:ext cx="708096" cy="573872"/>
              <a:chOff x="166625" y="89475"/>
              <a:chExt cx="648855" cy="525813"/>
            </a:xfrm>
          </p:grpSpPr>
          <p:sp>
            <p:nvSpPr>
              <p:cNvPr id="15" name="Google Shape;531;p25">
                <a:extLst>
                  <a:ext uri="{FF2B5EF4-FFF2-40B4-BE49-F238E27FC236}">
                    <a16:creationId xmlns:a16="http://schemas.microsoft.com/office/drawing/2014/main" id="{241C2461-890A-4A43-8CC0-F6414AC9E629}"/>
                  </a:ext>
                </a:extLst>
              </p:cNvPr>
              <p:cNvSpPr/>
              <p:nvPr/>
            </p:nvSpPr>
            <p:spPr>
              <a:xfrm>
                <a:off x="182835" y="329968"/>
                <a:ext cx="275820" cy="115404"/>
              </a:xfrm>
              <a:custGeom>
                <a:avLst/>
                <a:gdLst/>
                <a:ahLst/>
                <a:cxnLst/>
                <a:rect l="l" t="t" r="r" b="b"/>
                <a:pathLst>
                  <a:path w="6432" h="2691" extrusionOk="0">
                    <a:moveTo>
                      <a:pt x="5919" y="1"/>
                    </a:moveTo>
                    <a:cubicBezTo>
                      <a:pt x="5628" y="18"/>
                      <a:pt x="5543" y="138"/>
                      <a:pt x="5304" y="274"/>
                    </a:cubicBezTo>
                    <a:cubicBezTo>
                      <a:pt x="5151" y="382"/>
                      <a:pt x="4956" y="422"/>
                      <a:pt x="4750" y="422"/>
                    </a:cubicBezTo>
                    <a:cubicBezTo>
                      <a:pt x="4400" y="422"/>
                      <a:pt x="4017" y="309"/>
                      <a:pt x="3749" y="223"/>
                    </a:cubicBezTo>
                    <a:cubicBezTo>
                      <a:pt x="3706" y="213"/>
                      <a:pt x="3662" y="208"/>
                      <a:pt x="3620" y="208"/>
                    </a:cubicBezTo>
                    <a:cubicBezTo>
                      <a:pt x="3376" y="208"/>
                      <a:pt x="3155" y="366"/>
                      <a:pt x="3083" y="599"/>
                    </a:cubicBezTo>
                    <a:cubicBezTo>
                      <a:pt x="2895" y="479"/>
                      <a:pt x="2724" y="343"/>
                      <a:pt x="2553" y="206"/>
                    </a:cubicBezTo>
                    <a:cubicBezTo>
                      <a:pt x="2446" y="109"/>
                      <a:pt x="2316" y="66"/>
                      <a:pt x="2187" y="66"/>
                    </a:cubicBezTo>
                    <a:cubicBezTo>
                      <a:pt x="1864" y="66"/>
                      <a:pt x="1554" y="340"/>
                      <a:pt x="1664" y="719"/>
                    </a:cubicBezTo>
                    <a:cubicBezTo>
                      <a:pt x="1699" y="821"/>
                      <a:pt x="1716" y="924"/>
                      <a:pt x="1733" y="1009"/>
                    </a:cubicBezTo>
                    <a:lnTo>
                      <a:pt x="1647" y="941"/>
                    </a:lnTo>
                    <a:cubicBezTo>
                      <a:pt x="1553" y="838"/>
                      <a:pt x="1425" y="787"/>
                      <a:pt x="1295" y="787"/>
                    </a:cubicBezTo>
                    <a:cubicBezTo>
                      <a:pt x="1165" y="787"/>
                      <a:pt x="1032" y="838"/>
                      <a:pt x="930" y="941"/>
                    </a:cubicBezTo>
                    <a:cubicBezTo>
                      <a:pt x="844" y="1026"/>
                      <a:pt x="776" y="1129"/>
                      <a:pt x="725" y="1231"/>
                    </a:cubicBezTo>
                    <a:lnTo>
                      <a:pt x="708" y="1231"/>
                    </a:lnTo>
                    <a:cubicBezTo>
                      <a:pt x="670" y="1222"/>
                      <a:pt x="633" y="1218"/>
                      <a:pt x="597" y="1218"/>
                    </a:cubicBezTo>
                    <a:cubicBezTo>
                      <a:pt x="231" y="1218"/>
                      <a:pt x="0" y="1670"/>
                      <a:pt x="280" y="1966"/>
                    </a:cubicBezTo>
                    <a:cubicBezTo>
                      <a:pt x="383" y="2068"/>
                      <a:pt x="468" y="2154"/>
                      <a:pt x="571" y="2239"/>
                    </a:cubicBezTo>
                    <a:cubicBezTo>
                      <a:pt x="622" y="2308"/>
                      <a:pt x="656" y="2376"/>
                      <a:pt x="691" y="2444"/>
                    </a:cubicBezTo>
                    <a:cubicBezTo>
                      <a:pt x="775" y="2585"/>
                      <a:pt x="929" y="2680"/>
                      <a:pt x="1096" y="2680"/>
                    </a:cubicBezTo>
                    <a:cubicBezTo>
                      <a:pt x="1131" y="2680"/>
                      <a:pt x="1167" y="2675"/>
                      <a:pt x="1203" y="2666"/>
                    </a:cubicBezTo>
                    <a:cubicBezTo>
                      <a:pt x="1243" y="2683"/>
                      <a:pt x="1283" y="2691"/>
                      <a:pt x="1321" y="2691"/>
                    </a:cubicBezTo>
                    <a:cubicBezTo>
                      <a:pt x="1517" y="2691"/>
                      <a:pt x="1682" y="2496"/>
                      <a:pt x="1596" y="2325"/>
                    </a:cubicBezTo>
                    <a:cubicBezTo>
                      <a:pt x="1613" y="2273"/>
                      <a:pt x="1613" y="2239"/>
                      <a:pt x="1613" y="2188"/>
                    </a:cubicBezTo>
                    <a:cubicBezTo>
                      <a:pt x="1852" y="2342"/>
                      <a:pt x="2126" y="2461"/>
                      <a:pt x="2399" y="2513"/>
                    </a:cubicBezTo>
                    <a:cubicBezTo>
                      <a:pt x="2428" y="2517"/>
                      <a:pt x="2458" y="2519"/>
                      <a:pt x="2487" y="2519"/>
                    </a:cubicBezTo>
                    <a:cubicBezTo>
                      <a:pt x="2821" y="2519"/>
                      <a:pt x="3158" y="2257"/>
                      <a:pt x="3048" y="1880"/>
                    </a:cubicBezTo>
                    <a:lnTo>
                      <a:pt x="3048" y="1880"/>
                    </a:lnTo>
                    <a:cubicBezTo>
                      <a:pt x="3100" y="1932"/>
                      <a:pt x="3168" y="1983"/>
                      <a:pt x="3236" y="2051"/>
                    </a:cubicBezTo>
                    <a:cubicBezTo>
                      <a:pt x="3345" y="2154"/>
                      <a:pt x="3475" y="2200"/>
                      <a:pt x="3604" y="2200"/>
                    </a:cubicBezTo>
                    <a:cubicBezTo>
                      <a:pt x="3880" y="2200"/>
                      <a:pt x="4147" y="1985"/>
                      <a:pt x="4159" y="1658"/>
                    </a:cubicBezTo>
                    <a:lnTo>
                      <a:pt x="4159" y="1453"/>
                    </a:lnTo>
                    <a:cubicBezTo>
                      <a:pt x="4364" y="1486"/>
                      <a:pt x="4575" y="1506"/>
                      <a:pt x="4783" y="1506"/>
                    </a:cubicBezTo>
                    <a:cubicBezTo>
                      <a:pt x="5341" y="1506"/>
                      <a:pt x="5883" y="1363"/>
                      <a:pt x="6244" y="941"/>
                    </a:cubicBezTo>
                    <a:cubicBezTo>
                      <a:pt x="6414" y="753"/>
                      <a:pt x="6432" y="496"/>
                      <a:pt x="6312" y="274"/>
                    </a:cubicBezTo>
                    <a:lnTo>
                      <a:pt x="6278" y="206"/>
                    </a:lnTo>
                    <a:cubicBezTo>
                      <a:pt x="6192" y="69"/>
                      <a:pt x="6056" y="1"/>
                      <a:pt x="591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" name="Google Shape;532;p25">
                <a:extLst>
                  <a:ext uri="{FF2B5EF4-FFF2-40B4-BE49-F238E27FC236}">
                    <a16:creationId xmlns:a16="http://schemas.microsoft.com/office/drawing/2014/main" id="{A7E11879-3F65-4ED4-B9ED-F969B404C5B7}"/>
                  </a:ext>
                </a:extLst>
              </p:cNvPr>
              <p:cNvSpPr/>
              <p:nvPr/>
            </p:nvSpPr>
            <p:spPr>
              <a:xfrm>
                <a:off x="341632" y="394766"/>
                <a:ext cx="140483" cy="201259"/>
              </a:xfrm>
              <a:custGeom>
                <a:avLst/>
                <a:gdLst/>
                <a:ahLst/>
                <a:cxnLst/>
                <a:rect l="l" t="t" r="r" b="b"/>
                <a:pathLst>
                  <a:path w="3276" h="4693" extrusionOk="0">
                    <a:moveTo>
                      <a:pt x="2563" y="0"/>
                    </a:moveTo>
                    <a:cubicBezTo>
                      <a:pt x="2298" y="0"/>
                      <a:pt x="2108" y="237"/>
                      <a:pt x="1977" y="523"/>
                    </a:cubicBezTo>
                    <a:cubicBezTo>
                      <a:pt x="1895" y="490"/>
                      <a:pt x="1809" y="475"/>
                      <a:pt x="1724" y="475"/>
                    </a:cubicBezTo>
                    <a:cubicBezTo>
                      <a:pt x="1543" y="475"/>
                      <a:pt x="1364" y="544"/>
                      <a:pt x="1225" y="660"/>
                    </a:cubicBezTo>
                    <a:cubicBezTo>
                      <a:pt x="1201" y="657"/>
                      <a:pt x="1177" y="655"/>
                      <a:pt x="1153" y="655"/>
                    </a:cubicBezTo>
                    <a:cubicBezTo>
                      <a:pt x="793" y="655"/>
                      <a:pt x="514" y="1008"/>
                      <a:pt x="610" y="1360"/>
                    </a:cubicBezTo>
                    <a:cubicBezTo>
                      <a:pt x="661" y="1514"/>
                      <a:pt x="695" y="1651"/>
                      <a:pt x="729" y="1788"/>
                    </a:cubicBezTo>
                    <a:cubicBezTo>
                      <a:pt x="644" y="1724"/>
                      <a:pt x="540" y="1693"/>
                      <a:pt x="439" y="1693"/>
                    </a:cubicBezTo>
                    <a:cubicBezTo>
                      <a:pt x="215" y="1693"/>
                      <a:pt x="0" y="1842"/>
                      <a:pt x="12" y="2112"/>
                    </a:cubicBezTo>
                    <a:cubicBezTo>
                      <a:pt x="12" y="2915"/>
                      <a:pt x="131" y="3718"/>
                      <a:pt x="336" y="4487"/>
                    </a:cubicBezTo>
                    <a:cubicBezTo>
                      <a:pt x="384" y="4631"/>
                      <a:pt x="490" y="4693"/>
                      <a:pt x="596" y="4693"/>
                    </a:cubicBezTo>
                    <a:cubicBezTo>
                      <a:pt x="755" y="4693"/>
                      <a:pt x="914" y="4555"/>
                      <a:pt x="883" y="4351"/>
                    </a:cubicBezTo>
                    <a:cubicBezTo>
                      <a:pt x="832" y="3923"/>
                      <a:pt x="815" y="3513"/>
                      <a:pt x="832" y="3086"/>
                    </a:cubicBezTo>
                    <a:lnTo>
                      <a:pt x="832" y="3086"/>
                    </a:lnTo>
                    <a:cubicBezTo>
                      <a:pt x="917" y="3189"/>
                      <a:pt x="1003" y="3308"/>
                      <a:pt x="1071" y="3428"/>
                    </a:cubicBezTo>
                    <a:cubicBezTo>
                      <a:pt x="1170" y="3602"/>
                      <a:pt x="1317" y="3675"/>
                      <a:pt x="1466" y="3675"/>
                    </a:cubicBezTo>
                    <a:cubicBezTo>
                      <a:pt x="1754" y="3675"/>
                      <a:pt x="2044" y="3396"/>
                      <a:pt x="1977" y="3035"/>
                    </a:cubicBezTo>
                    <a:cubicBezTo>
                      <a:pt x="1925" y="2744"/>
                      <a:pt x="1891" y="2437"/>
                      <a:pt x="1857" y="2129"/>
                    </a:cubicBezTo>
                    <a:cubicBezTo>
                      <a:pt x="2011" y="2061"/>
                      <a:pt x="2148" y="1924"/>
                      <a:pt x="2199" y="1771"/>
                    </a:cubicBezTo>
                    <a:lnTo>
                      <a:pt x="2233" y="1771"/>
                    </a:lnTo>
                    <a:cubicBezTo>
                      <a:pt x="2278" y="1781"/>
                      <a:pt x="2322" y="1786"/>
                      <a:pt x="2366" y="1786"/>
                    </a:cubicBezTo>
                    <a:cubicBezTo>
                      <a:pt x="2676" y="1786"/>
                      <a:pt x="2953" y="1536"/>
                      <a:pt x="2968" y="1207"/>
                    </a:cubicBezTo>
                    <a:cubicBezTo>
                      <a:pt x="2951" y="1087"/>
                      <a:pt x="2968" y="950"/>
                      <a:pt x="3002" y="831"/>
                    </a:cubicBezTo>
                    <a:lnTo>
                      <a:pt x="3036" y="797"/>
                    </a:lnTo>
                    <a:cubicBezTo>
                      <a:pt x="3275" y="626"/>
                      <a:pt x="3156" y="284"/>
                      <a:pt x="2951" y="147"/>
                    </a:cubicBezTo>
                    <a:cubicBezTo>
                      <a:pt x="2806" y="44"/>
                      <a:pt x="2678" y="0"/>
                      <a:pt x="256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" name="Google Shape;533;p25">
                <a:extLst>
                  <a:ext uri="{FF2B5EF4-FFF2-40B4-BE49-F238E27FC236}">
                    <a16:creationId xmlns:a16="http://schemas.microsoft.com/office/drawing/2014/main" id="{6E2C1057-D02F-4D20-B15B-B6A991FFD5F2}"/>
                  </a:ext>
                </a:extLst>
              </p:cNvPr>
              <p:cNvSpPr/>
              <p:nvPr/>
            </p:nvSpPr>
            <p:spPr>
              <a:xfrm>
                <a:off x="166625" y="89475"/>
                <a:ext cx="648855" cy="525813"/>
              </a:xfrm>
              <a:custGeom>
                <a:avLst/>
                <a:gdLst/>
                <a:ahLst/>
                <a:cxnLst/>
                <a:rect l="l" t="t" r="r" b="b"/>
                <a:pathLst>
                  <a:path w="15131" h="12261" extrusionOk="0">
                    <a:moveTo>
                      <a:pt x="12363" y="431"/>
                    </a:moveTo>
                    <a:cubicBezTo>
                      <a:pt x="12853" y="431"/>
                      <a:pt x="12377" y="1154"/>
                      <a:pt x="12260" y="1354"/>
                    </a:cubicBezTo>
                    <a:cubicBezTo>
                      <a:pt x="11320" y="2892"/>
                      <a:pt x="10022" y="4208"/>
                      <a:pt x="8501" y="5182"/>
                    </a:cubicBezTo>
                    <a:cubicBezTo>
                      <a:pt x="8433" y="5096"/>
                      <a:pt x="8347" y="4994"/>
                      <a:pt x="8245" y="4874"/>
                    </a:cubicBezTo>
                    <a:cubicBezTo>
                      <a:pt x="8706" y="3490"/>
                      <a:pt x="9509" y="2243"/>
                      <a:pt x="10586" y="1252"/>
                    </a:cubicBezTo>
                    <a:cubicBezTo>
                      <a:pt x="11064" y="791"/>
                      <a:pt x="11679" y="500"/>
                      <a:pt x="12328" y="432"/>
                    </a:cubicBezTo>
                    <a:cubicBezTo>
                      <a:pt x="12341" y="431"/>
                      <a:pt x="12352" y="431"/>
                      <a:pt x="12363" y="431"/>
                    </a:cubicBezTo>
                    <a:close/>
                    <a:moveTo>
                      <a:pt x="12978" y="4310"/>
                    </a:moveTo>
                    <a:cubicBezTo>
                      <a:pt x="13405" y="4310"/>
                      <a:pt x="14618" y="4310"/>
                      <a:pt x="14498" y="5062"/>
                    </a:cubicBezTo>
                    <a:cubicBezTo>
                      <a:pt x="14413" y="5575"/>
                      <a:pt x="13747" y="5797"/>
                      <a:pt x="13319" y="5934"/>
                    </a:cubicBezTo>
                    <a:cubicBezTo>
                      <a:pt x="12841" y="6071"/>
                      <a:pt x="12374" y="6122"/>
                      <a:pt x="11911" y="6122"/>
                    </a:cubicBezTo>
                    <a:cubicBezTo>
                      <a:pt x="10936" y="6122"/>
                      <a:pt x="9982" y="5896"/>
                      <a:pt x="8997" y="5780"/>
                    </a:cubicBezTo>
                    <a:lnTo>
                      <a:pt x="8723" y="5438"/>
                    </a:lnTo>
                    <a:cubicBezTo>
                      <a:pt x="9253" y="5165"/>
                      <a:pt x="9765" y="4806"/>
                      <a:pt x="10193" y="4362"/>
                    </a:cubicBezTo>
                    <a:lnTo>
                      <a:pt x="10193" y="4362"/>
                    </a:lnTo>
                    <a:cubicBezTo>
                      <a:pt x="10161" y="4474"/>
                      <a:pt x="10248" y="4585"/>
                      <a:pt x="10358" y="4585"/>
                    </a:cubicBezTo>
                    <a:cubicBezTo>
                      <a:pt x="10365" y="4585"/>
                      <a:pt x="10373" y="4585"/>
                      <a:pt x="10381" y="4584"/>
                    </a:cubicBezTo>
                    <a:cubicBezTo>
                      <a:pt x="11252" y="4498"/>
                      <a:pt x="12089" y="4310"/>
                      <a:pt x="12978" y="4310"/>
                    </a:cubicBezTo>
                    <a:close/>
                    <a:moveTo>
                      <a:pt x="6615" y="4147"/>
                    </a:moveTo>
                    <a:cubicBezTo>
                      <a:pt x="6893" y="4147"/>
                      <a:pt x="7362" y="4582"/>
                      <a:pt x="7886" y="5216"/>
                    </a:cubicBezTo>
                    <a:cubicBezTo>
                      <a:pt x="7801" y="5301"/>
                      <a:pt x="7766" y="5421"/>
                      <a:pt x="7681" y="5506"/>
                    </a:cubicBezTo>
                    <a:cubicBezTo>
                      <a:pt x="7578" y="5626"/>
                      <a:pt x="7442" y="5729"/>
                      <a:pt x="7305" y="5814"/>
                    </a:cubicBezTo>
                    <a:cubicBezTo>
                      <a:pt x="7189" y="5866"/>
                      <a:pt x="6976" y="5946"/>
                      <a:pt x="6805" y="5946"/>
                    </a:cubicBezTo>
                    <a:cubicBezTo>
                      <a:pt x="6749" y="5946"/>
                      <a:pt x="6698" y="5938"/>
                      <a:pt x="6656" y="5917"/>
                    </a:cubicBezTo>
                    <a:cubicBezTo>
                      <a:pt x="6646" y="5910"/>
                      <a:pt x="6637" y="5907"/>
                      <a:pt x="6628" y="5907"/>
                    </a:cubicBezTo>
                    <a:cubicBezTo>
                      <a:pt x="6588" y="5907"/>
                      <a:pt x="6560" y="5960"/>
                      <a:pt x="6587" y="6002"/>
                    </a:cubicBezTo>
                    <a:cubicBezTo>
                      <a:pt x="6688" y="6094"/>
                      <a:pt x="6819" y="6126"/>
                      <a:pt x="6955" y="6126"/>
                    </a:cubicBezTo>
                    <a:cubicBezTo>
                      <a:pt x="7072" y="6126"/>
                      <a:pt x="7194" y="6102"/>
                      <a:pt x="7305" y="6070"/>
                    </a:cubicBezTo>
                    <a:cubicBezTo>
                      <a:pt x="7476" y="6019"/>
                      <a:pt x="7647" y="5917"/>
                      <a:pt x="7801" y="5797"/>
                    </a:cubicBezTo>
                    <a:cubicBezTo>
                      <a:pt x="7920" y="5711"/>
                      <a:pt x="8023" y="5592"/>
                      <a:pt x="8091" y="5472"/>
                    </a:cubicBezTo>
                    <a:cubicBezTo>
                      <a:pt x="8381" y="5848"/>
                      <a:pt x="8706" y="6275"/>
                      <a:pt x="8997" y="6702"/>
                    </a:cubicBezTo>
                    <a:cubicBezTo>
                      <a:pt x="8928" y="6754"/>
                      <a:pt x="8860" y="6822"/>
                      <a:pt x="8792" y="6890"/>
                    </a:cubicBezTo>
                    <a:cubicBezTo>
                      <a:pt x="8638" y="6993"/>
                      <a:pt x="8484" y="7113"/>
                      <a:pt x="8313" y="7198"/>
                    </a:cubicBezTo>
                    <a:cubicBezTo>
                      <a:pt x="8194" y="7283"/>
                      <a:pt x="8057" y="7352"/>
                      <a:pt x="7920" y="7403"/>
                    </a:cubicBezTo>
                    <a:cubicBezTo>
                      <a:pt x="7877" y="7416"/>
                      <a:pt x="7848" y="7422"/>
                      <a:pt x="7828" y="7422"/>
                    </a:cubicBezTo>
                    <a:cubicBezTo>
                      <a:pt x="7769" y="7422"/>
                      <a:pt x="7801" y="7365"/>
                      <a:pt x="7852" y="7249"/>
                    </a:cubicBezTo>
                    <a:cubicBezTo>
                      <a:pt x="7888" y="7213"/>
                      <a:pt x="7856" y="7177"/>
                      <a:pt x="7822" y="7177"/>
                    </a:cubicBezTo>
                    <a:cubicBezTo>
                      <a:pt x="7808" y="7177"/>
                      <a:pt x="7793" y="7183"/>
                      <a:pt x="7783" y="7198"/>
                    </a:cubicBezTo>
                    <a:cubicBezTo>
                      <a:pt x="7732" y="7283"/>
                      <a:pt x="7647" y="7403"/>
                      <a:pt x="7715" y="7523"/>
                    </a:cubicBezTo>
                    <a:cubicBezTo>
                      <a:pt x="7737" y="7573"/>
                      <a:pt x="7793" y="7590"/>
                      <a:pt x="7857" y="7590"/>
                    </a:cubicBezTo>
                    <a:cubicBezTo>
                      <a:pt x="7945" y="7590"/>
                      <a:pt x="8049" y="7559"/>
                      <a:pt x="8108" y="7540"/>
                    </a:cubicBezTo>
                    <a:cubicBezTo>
                      <a:pt x="8347" y="7454"/>
                      <a:pt x="8569" y="7335"/>
                      <a:pt x="8774" y="7198"/>
                    </a:cubicBezTo>
                    <a:cubicBezTo>
                      <a:pt x="8911" y="7130"/>
                      <a:pt x="9048" y="7027"/>
                      <a:pt x="9167" y="6925"/>
                    </a:cubicBezTo>
                    <a:cubicBezTo>
                      <a:pt x="9492" y="7386"/>
                      <a:pt x="9800" y="7864"/>
                      <a:pt x="10039" y="8257"/>
                    </a:cubicBezTo>
                    <a:cubicBezTo>
                      <a:pt x="9885" y="8428"/>
                      <a:pt x="9680" y="8582"/>
                      <a:pt x="9475" y="8684"/>
                    </a:cubicBezTo>
                    <a:cubicBezTo>
                      <a:pt x="9403" y="8709"/>
                      <a:pt x="9326" y="8722"/>
                      <a:pt x="9252" y="8722"/>
                    </a:cubicBezTo>
                    <a:cubicBezTo>
                      <a:pt x="9065" y="8722"/>
                      <a:pt x="8897" y="8637"/>
                      <a:pt x="8860" y="8428"/>
                    </a:cubicBezTo>
                    <a:cubicBezTo>
                      <a:pt x="8852" y="8398"/>
                      <a:pt x="8825" y="8385"/>
                      <a:pt x="8798" y="8385"/>
                    </a:cubicBezTo>
                    <a:cubicBezTo>
                      <a:pt x="8764" y="8385"/>
                      <a:pt x="8731" y="8407"/>
                      <a:pt x="8740" y="8445"/>
                    </a:cubicBezTo>
                    <a:cubicBezTo>
                      <a:pt x="8772" y="8806"/>
                      <a:pt x="9004" y="8945"/>
                      <a:pt x="9286" y="8945"/>
                    </a:cubicBezTo>
                    <a:cubicBezTo>
                      <a:pt x="9606" y="8945"/>
                      <a:pt x="9991" y="8767"/>
                      <a:pt x="10227" y="8531"/>
                    </a:cubicBezTo>
                    <a:cubicBezTo>
                      <a:pt x="10449" y="8907"/>
                      <a:pt x="10620" y="9197"/>
                      <a:pt x="10671" y="9317"/>
                    </a:cubicBezTo>
                    <a:cubicBezTo>
                      <a:pt x="10756" y="9522"/>
                      <a:pt x="10842" y="9727"/>
                      <a:pt x="10910" y="9949"/>
                    </a:cubicBezTo>
                    <a:cubicBezTo>
                      <a:pt x="10937" y="10058"/>
                      <a:pt x="11084" y="10979"/>
                      <a:pt x="10694" y="10979"/>
                    </a:cubicBezTo>
                    <a:cubicBezTo>
                      <a:pt x="10594" y="10979"/>
                      <a:pt x="10459" y="10919"/>
                      <a:pt x="10278" y="10769"/>
                    </a:cubicBezTo>
                    <a:cubicBezTo>
                      <a:pt x="9783" y="10376"/>
                      <a:pt x="9441" y="9761"/>
                      <a:pt x="9048" y="9265"/>
                    </a:cubicBezTo>
                    <a:cubicBezTo>
                      <a:pt x="8587" y="8650"/>
                      <a:pt x="8057" y="8104"/>
                      <a:pt x="7578" y="7540"/>
                    </a:cubicBezTo>
                    <a:cubicBezTo>
                      <a:pt x="7613" y="7420"/>
                      <a:pt x="7664" y="7300"/>
                      <a:pt x="7715" y="7198"/>
                    </a:cubicBezTo>
                    <a:cubicBezTo>
                      <a:pt x="7784" y="7049"/>
                      <a:pt x="7622" y="6916"/>
                      <a:pt x="7478" y="6916"/>
                    </a:cubicBezTo>
                    <a:cubicBezTo>
                      <a:pt x="7406" y="6916"/>
                      <a:pt x="7339" y="6948"/>
                      <a:pt x="7305" y="7027"/>
                    </a:cubicBezTo>
                    <a:cubicBezTo>
                      <a:pt x="7288" y="7061"/>
                      <a:pt x="7271" y="7113"/>
                      <a:pt x="7254" y="7147"/>
                    </a:cubicBezTo>
                    <a:cubicBezTo>
                      <a:pt x="6639" y="6344"/>
                      <a:pt x="6194" y="5455"/>
                      <a:pt x="6297" y="4276"/>
                    </a:cubicBezTo>
                    <a:lnTo>
                      <a:pt x="6297" y="4276"/>
                    </a:lnTo>
                    <a:cubicBezTo>
                      <a:pt x="6310" y="4280"/>
                      <a:pt x="6324" y="4283"/>
                      <a:pt x="6338" y="4283"/>
                    </a:cubicBezTo>
                    <a:cubicBezTo>
                      <a:pt x="6380" y="4283"/>
                      <a:pt x="6425" y="4263"/>
                      <a:pt x="6451" y="4225"/>
                    </a:cubicBezTo>
                    <a:cubicBezTo>
                      <a:pt x="6494" y="4172"/>
                      <a:pt x="6549" y="4147"/>
                      <a:pt x="6615" y="4147"/>
                    </a:cubicBezTo>
                    <a:close/>
                    <a:moveTo>
                      <a:pt x="5130" y="6023"/>
                    </a:moveTo>
                    <a:cubicBezTo>
                      <a:pt x="5560" y="6023"/>
                      <a:pt x="5941" y="6076"/>
                      <a:pt x="6229" y="6190"/>
                    </a:cubicBezTo>
                    <a:lnTo>
                      <a:pt x="6280" y="6190"/>
                    </a:lnTo>
                    <a:cubicBezTo>
                      <a:pt x="6485" y="6685"/>
                      <a:pt x="6758" y="7147"/>
                      <a:pt x="7083" y="7591"/>
                    </a:cubicBezTo>
                    <a:cubicBezTo>
                      <a:pt x="6468" y="9146"/>
                      <a:pt x="5716" y="11247"/>
                      <a:pt x="4093" y="11726"/>
                    </a:cubicBezTo>
                    <a:cubicBezTo>
                      <a:pt x="4469" y="10051"/>
                      <a:pt x="5033" y="8462"/>
                      <a:pt x="6348" y="7283"/>
                    </a:cubicBezTo>
                    <a:cubicBezTo>
                      <a:pt x="6522" y="7137"/>
                      <a:pt x="6372" y="6917"/>
                      <a:pt x="6193" y="6917"/>
                    </a:cubicBezTo>
                    <a:cubicBezTo>
                      <a:pt x="6142" y="6917"/>
                      <a:pt x="6089" y="6935"/>
                      <a:pt x="6041" y="6976"/>
                    </a:cubicBezTo>
                    <a:cubicBezTo>
                      <a:pt x="5323" y="7574"/>
                      <a:pt x="4417" y="8001"/>
                      <a:pt x="3563" y="8377"/>
                    </a:cubicBezTo>
                    <a:cubicBezTo>
                      <a:pt x="3252" y="8513"/>
                      <a:pt x="2090" y="8903"/>
                      <a:pt x="1287" y="8903"/>
                    </a:cubicBezTo>
                    <a:cubicBezTo>
                      <a:pt x="678" y="8903"/>
                      <a:pt x="276" y="8679"/>
                      <a:pt x="607" y="7950"/>
                    </a:cubicBezTo>
                    <a:cubicBezTo>
                      <a:pt x="1135" y="6799"/>
                      <a:pt x="3488" y="6023"/>
                      <a:pt x="5130" y="6023"/>
                    </a:cubicBezTo>
                    <a:close/>
                    <a:moveTo>
                      <a:pt x="12417" y="0"/>
                    </a:moveTo>
                    <a:cubicBezTo>
                      <a:pt x="11956" y="0"/>
                      <a:pt x="11377" y="209"/>
                      <a:pt x="11167" y="295"/>
                    </a:cubicBezTo>
                    <a:cubicBezTo>
                      <a:pt x="9646" y="961"/>
                      <a:pt x="8433" y="2926"/>
                      <a:pt x="7886" y="4498"/>
                    </a:cubicBezTo>
                    <a:cubicBezTo>
                      <a:pt x="7468" y="4080"/>
                      <a:pt x="6963" y="3670"/>
                      <a:pt x="6591" y="3670"/>
                    </a:cubicBezTo>
                    <a:cubicBezTo>
                      <a:pt x="6416" y="3670"/>
                      <a:pt x="6270" y="3761"/>
                      <a:pt x="6177" y="3986"/>
                    </a:cubicBezTo>
                    <a:cubicBezTo>
                      <a:pt x="6160" y="4003"/>
                      <a:pt x="6160" y="4020"/>
                      <a:pt x="6160" y="4054"/>
                    </a:cubicBezTo>
                    <a:cubicBezTo>
                      <a:pt x="6109" y="4054"/>
                      <a:pt x="6075" y="4088"/>
                      <a:pt x="6075" y="4122"/>
                    </a:cubicBezTo>
                    <a:cubicBezTo>
                      <a:pt x="5955" y="4720"/>
                      <a:pt x="5989" y="5336"/>
                      <a:pt x="6177" y="5917"/>
                    </a:cubicBezTo>
                    <a:cubicBezTo>
                      <a:pt x="5856" y="5771"/>
                      <a:pt x="5490" y="5714"/>
                      <a:pt x="5109" y="5714"/>
                    </a:cubicBezTo>
                    <a:cubicBezTo>
                      <a:pt x="4234" y="5714"/>
                      <a:pt x="3274" y="6015"/>
                      <a:pt x="2572" y="6241"/>
                    </a:cubicBezTo>
                    <a:cubicBezTo>
                      <a:pt x="1598" y="6549"/>
                      <a:pt x="214" y="7130"/>
                      <a:pt x="95" y="8274"/>
                    </a:cubicBezTo>
                    <a:cubicBezTo>
                      <a:pt x="1" y="9084"/>
                      <a:pt x="447" y="9380"/>
                      <a:pt x="1141" y="9380"/>
                    </a:cubicBezTo>
                    <a:cubicBezTo>
                      <a:pt x="2218" y="9380"/>
                      <a:pt x="3892" y="8666"/>
                      <a:pt x="5067" y="8052"/>
                    </a:cubicBezTo>
                    <a:lnTo>
                      <a:pt x="5067" y="8052"/>
                    </a:lnTo>
                    <a:cubicBezTo>
                      <a:pt x="4264" y="9197"/>
                      <a:pt x="3871" y="10564"/>
                      <a:pt x="3563" y="11965"/>
                    </a:cubicBezTo>
                    <a:cubicBezTo>
                      <a:pt x="3532" y="12120"/>
                      <a:pt x="3655" y="12260"/>
                      <a:pt x="3806" y="12260"/>
                    </a:cubicBezTo>
                    <a:cubicBezTo>
                      <a:pt x="3821" y="12260"/>
                      <a:pt x="3837" y="12259"/>
                      <a:pt x="3854" y="12255"/>
                    </a:cubicBezTo>
                    <a:cubicBezTo>
                      <a:pt x="5836" y="11982"/>
                      <a:pt x="6707" y="9761"/>
                      <a:pt x="7390" y="8001"/>
                    </a:cubicBezTo>
                    <a:cubicBezTo>
                      <a:pt x="8023" y="8770"/>
                      <a:pt x="8740" y="9505"/>
                      <a:pt x="9287" y="10256"/>
                    </a:cubicBezTo>
                    <a:cubicBezTo>
                      <a:pt x="9554" y="10617"/>
                      <a:pt x="10094" y="11439"/>
                      <a:pt x="10670" y="11439"/>
                    </a:cubicBezTo>
                    <a:cubicBezTo>
                      <a:pt x="10721" y="11439"/>
                      <a:pt x="10773" y="11432"/>
                      <a:pt x="10825" y="11418"/>
                    </a:cubicBezTo>
                    <a:cubicBezTo>
                      <a:pt x="11320" y="11282"/>
                      <a:pt x="11491" y="10564"/>
                      <a:pt x="11406" y="10120"/>
                    </a:cubicBezTo>
                    <a:cubicBezTo>
                      <a:pt x="11149" y="8753"/>
                      <a:pt x="10278" y="7437"/>
                      <a:pt x="9390" y="6275"/>
                    </a:cubicBezTo>
                    <a:lnTo>
                      <a:pt x="9390" y="6275"/>
                    </a:lnTo>
                    <a:cubicBezTo>
                      <a:pt x="9868" y="6378"/>
                      <a:pt x="10346" y="6429"/>
                      <a:pt x="10842" y="6446"/>
                    </a:cubicBezTo>
                    <a:cubicBezTo>
                      <a:pt x="11178" y="6479"/>
                      <a:pt x="11576" y="6508"/>
                      <a:pt x="11991" y="6508"/>
                    </a:cubicBezTo>
                    <a:cubicBezTo>
                      <a:pt x="12885" y="6508"/>
                      <a:pt x="13858" y="6373"/>
                      <a:pt x="14464" y="5848"/>
                    </a:cubicBezTo>
                    <a:cubicBezTo>
                      <a:pt x="15062" y="5318"/>
                      <a:pt x="15131" y="4379"/>
                      <a:pt x="14276" y="4071"/>
                    </a:cubicBezTo>
                    <a:cubicBezTo>
                      <a:pt x="13802" y="3896"/>
                      <a:pt x="13240" y="3824"/>
                      <a:pt x="12663" y="3824"/>
                    </a:cubicBezTo>
                    <a:cubicBezTo>
                      <a:pt x="11889" y="3824"/>
                      <a:pt x="11087" y="3954"/>
                      <a:pt x="10432" y="4140"/>
                    </a:cubicBezTo>
                    <a:cubicBezTo>
                      <a:pt x="10722" y="3849"/>
                      <a:pt x="10996" y="3559"/>
                      <a:pt x="11235" y="3302"/>
                    </a:cubicBezTo>
                    <a:cubicBezTo>
                      <a:pt x="11918" y="2602"/>
                      <a:pt x="12978" y="1594"/>
                      <a:pt x="13046" y="551"/>
                    </a:cubicBezTo>
                    <a:cubicBezTo>
                      <a:pt x="13069" y="130"/>
                      <a:pt x="12779" y="0"/>
                      <a:pt x="12417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21" name="مربع نص 20">
            <a:extLst>
              <a:ext uri="{FF2B5EF4-FFF2-40B4-BE49-F238E27FC236}">
                <a16:creationId xmlns:a16="http://schemas.microsoft.com/office/drawing/2014/main" id="{CC8DAFBA-9A01-4C28-A113-C6F34CFA1948}"/>
              </a:ext>
            </a:extLst>
          </p:cNvPr>
          <p:cNvSpPr txBox="1"/>
          <p:nvPr/>
        </p:nvSpPr>
        <p:spPr>
          <a:xfrm rot="20036">
            <a:off x="2072405" y="331105"/>
            <a:ext cx="62655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400" b="1" dirty="0">
                <a:solidFill>
                  <a:schemeClr val="tx1">
                    <a:lumMod val="75000"/>
                  </a:schemeClr>
                </a:solidFill>
              </a:rPr>
              <a:t>كيف يُمكننا ترتيب الأعداد العشرية والكسور العشرية؟</a:t>
            </a:r>
            <a:endParaRPr lang="en-US" sz="2400" b="1" dirty="0">
              <a:solidFill>
                <a:schemeClr val="tx1">
                  <a:lumMod val="75000"/>
                </a:schemeClr>
              </a:solidFill>
            </a:endParaRPr>
          </a:p>
        </p:txBody>
      </p:sp>
      <p:pic>
        <p:nvPicPr>
          <p:cNvPr id="22" name="VID-20211025-WA0008">
            <a:hlinkClick r:id="" action="ppaction://media"/>
            <a:extLst>
              <a:ext uri="{FF2B5EF4-FFF2-40B4-BE49-F238E27FC236}">
                <a16:creationId xmlns:a16="http://schemas.microsoft.com/office/drawing/2014/main" id="{AB0076BD-3509-4A4A-B470-E668B9D15FD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916022" y="950134"/>
            <a:ext cx="3253563" cy="3615070"/>
          </a:xfrm>
          <a:prstGeom prst="rect">
            <a:avLst/>
          </a:prstGeom>
        </p:spPr>
      </p:pic>
      <p:grpSp>
        <p:nvGrpSpPr>
          <p:cNvPr id="20" name="مجموعة 19">
            <a:extLst>
              <a:ext uri="{FF2B5EF4-FFF2-40B4-BE49-F238E27FC236}">
                <a16:creationId xmlns:a16="http://schemas.microsoft.com/office/drawing/2014/main" id="{ABAB2B1F-AE7D-4582-BF98-8D5BDD8E7092}"/>
              </a:ext>
            </a:extLst>
          </p:cNvPr>
          <p:cNvGrpSpPr/>
          <p:nvPr/>
        </p:nvGrpSpPr>
        <p:grpSpPr>
          <a:xfrm rot="2193165">
            <a:off x="3476846" y="762816"/>
            <a:ext cx="2190307" cy="2106838"/>
            <a:chOff x="2162742" y="320109"/>
            <a:chExt cx="2190307" cy="2106838"/>
          </a:xfrm>
        </p:grpSpPr>
        <p:sp>
          <p:nvSpPr>
            <p:cNvPr id="18" name="Google Shape;1282;p56">
              <a:extLst>
                <a:ext uri="{FF2B5EF4-FFF2-40B4-BE49-F238E27FC236}">
                  <a16:creationId xmlns:a16="http://schemas.microsoft.com/office/drawing/2014/main" id="{E39BF355-2376-4942-B438-285A72224385}"/>
                </a:ext>
              </a:extLst>
            </p:cNvPr>
            <p:cNvSpPr/>
            <p:nvPr/>
          </p:nvSpPr>
          <p:spPr>
            <a:xfrm rot="17072561" flipH="1">
              <a:off x="2204477" y="473212"/>
              <a:ext cx="2106838" cy="1800631"/>
            </a:xfrm>
            <a:custGeom>
              <a:avLst/>
              <a:gdLst/>
              <a:ahLst/>
              <a:cxnLst/>
              <a:rect l="l" t="t" r="r" b="b"/>
              <a:pathLst>
                <a:path w="16660" h="15805" extrusionOk="0">
                  <a:moveTo>
                    <a:pt x="13106" y="0"/>
                  </a:moveTo>
                  <a:lnTo>
                    <a:pt x="12456" y="581"/>
                  </a:lnTo>
                  <a:lnTo>
                    <a:pt x="667" y="11294"/>
                  </a:lnTo>
                  <a:lnTo>
                    <a:pt x="0" y="11892"/>
                  </a:lnTo>
                  <a:lnTo>
                    <a:pt x="889" y="11995"/>
                  </a:lnTo>
                  <a:lnTo>
                    <a:pt x="889" y="12883"/>
                  </a:lnTo>
                  <a:lnTo>
                    <a:pt x="1777" y="12969"/>
                  </a:lnTo>
                  <a:lnTo>
                    <a:pt x="1777" y="13857"/>
                  </a:lnTo>
                  <a:lnTo>
                    <a:pt x="2666" y="13942"/>
                  </a:lnTo>
                  <a:lnTo>
                    <a:pt x="2666" y="14831"/>
                  </a:lnTo>
                  <a:lnTo>
                    <a:pt x="3554" y="14916"/>
                  </a:lnTo>
                  <a:lnTo>
                    <a:pt x="3554" y="15805"/>
                  </a:lnTo>
                  <a:lnTo>
                    <a:pt x="4204" y="15207"/>
                  </a:lnTo>
                  <a:lnTo>
                    <a:pt x="15993" y="4494"/>
                  </a:lnTo>
                  <a:lnTo>
                    <a:pt x="16660" y="3896"/>
                  </a:lnTo>
                  <a:lnTo>
                    <a:pt x="15771" y="3810"/>
                  </a:lnTo>
                  <a:lnTo>
                    <a:pt x="15771" y="2922"/>
                  </a:lnTo>
                  <a:lnTo>
                    <a:pt x="14883" y="2819"/>
                  </a:lnTo>
                  <a:lnTo>
                    <a:pt x="14883" y="1948"/>
                  </a:lnTo>
                  <a:lnTo>
                    <a:pt x="13994" y="1845"/>
                  </a:lnTo>
                  <a:lnTo>
                    <a:pt x="13994" y="974"/>
                  </a:lnTo>
                  <a:lnTo>
                    <a:pt x="13106" y="872"/>
                  </a:lnTo>
                  <a:lnTo>
                    <a:pt x="13106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57150" dist="19050" dir="5400000" algn="bl" rotWithShape="0">
                <a:schemeClr val="dk2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" name="مربع نص 18">
              <a:extLst>
                <a:ext uri="{FF2B5EF4-FFF2-40B4-BE49-F238E27FC236}">
                  <a16:creationId xmlns:a16="http://schemas.microsoft.com/office/drawing/2014/main" id="{7D1530FF-12CB-4B7B-9F04-2C03518688FF}"/>
                </a:ext>
              </a:extLst>
            </p:cNvPr>
            <p:cNvSpPr txBox="1"/>
            <p:nvPr/>
          </p:nvSpPr>
          <p:spPr>
            <a:xfrm rot="19426871">
              <a:off x="2162742" y="1142693"/>
              <a:ext cx="219030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2400" b="1" dirty="0"/>
                <a:t>اضغط هنا للمشاهدة</a:t>
              </a:r>
              <a:endParaRPr lang="en-US" sz="24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12907770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3294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0" name="Google Shape;1240;p56"/>
          <p:cNvSpPr/>
          <p:nvPr/>
        </p:nvSpPr>
        <p:spPr>
          <a:xfrm rot="10800000" flipH="1">
            <a:off x="1889646" y="580715"/>
            <a:ext cx="5547574" cy="601317"/>
          </a:xfrm>
          <a:custGeom>
            <a:avLst/>
            <a:gdLst/>
            <a:ahLst/>
            <a:cxnLst/>
            <a:rect l="l" t="t" r="r" b="b"/>
            <a:pathLst>
              <a:path w="39861" h="14798" extrusionOk="0">
                <a:moveTo>
                  <a:pt x="6936" y="69"/>
                </a:moveTo>
                <a:cubicBezTo>
                  <a:pt x="6915" y="69"/>
                  <a:pt x="6895" y="70"/>
                  <a:pt x="6877" y="71"/>
                </a:cubicBezTo>
                <a:lnTo>
                  <a:pt x="6877" y="71"/>
                </a:lnTo>
                <a:cubicBezTo>
                  <a:pt x="6893" y="71"/>
                  <a:pt x="6913" y="70"/>
                  <a:pt x="6936" y="69"/>
                </a:cubicBezTo>
                <a:close/>
                <a:moveTo>
                  <a:pt x="20263" y="411"/>
                </a:moveTo>
                <a:cubicBezTo>
                  <a:pt x="20297" y="428"/>
                  <a:pt x="20263" y="445"/>
                  <a:pt x="20177" y="445"/>
                </a:cubicBezTo>
                <a:cubicBezTo>
                  <a:pt x="20229" y="428"/>
                  <a:pt x="20041" y="428"/>
                  <a:pt x="19921" y="411"/>
                </a:cubicBezTo>
                <a:close/>
                <a:moveTo>
                  <a:pt x="36431" y="851"/>
                </a:moveTo>
                <a:cubicBezTo>
                  <a:pt x="36441" y="852"/>
                  <a:pt x="36451" y="854"/>
                  <a:pt x="36461" y="855"/>
                </a:cubicBezTo>
                <a:cubicBezTo>
                  <a:pt x="36450" y="853"/>
                  <a:pt x="36440" y="852"/>
                  <a:pt x="36431" y="851"/>
                </a:cubicBezTo>
                <a:close/>
                <a:moveTo>
                  <a:pt x="27217" y="1026"/>
                </a:moveTo>
                <a:cubicBezTo>
                  <a:pt x="27217" y="1039"/>
                  <a:pt x="27226" y="1042"/>
                  <a:pt x="27238" y="1043"/>
                </a:cubicBezTo>
                <a:lnTo>
                  <a:pt x="27238" y="1043"/>
                </a:lnTo>
                <a:cubicBezTo>
                  <a:pt x="27232" y="1037"/>
                  <a:pt x="27225" y="1031"/>
                  <a:pt x="27217" y="1026"/>
                </a:cubicBezTo>
                <a:close/>
                <a:moveTo>
                  <a:pt x="39725" y="2147"/>
                </a:moveTo>
                <a:cubicBezTo>
                  <a:pt x="39724" y="2149"/>
                  <a:pt x="39724" y="2151"/>
                  <a:pt x="39724" y="2154"/>
                </a:cubicBezTo>
                <a:lnTo>
                  <a:pt x="39725" y="2147"/>
                </a:lnTo>
                <a:close/>
                <a:moveTo>
                  <a:pt x="39656" y="3504"/>
                </a:moveTo>
                <a:lnTo>
                  <a:pt x="39707" y="3811"/>
                </a:lnTo>
                <a:cubicBezTo>
                  <a:pt x="39693" y="3853"/>
                  <a:pt x="39679" y="3884"/>
                  <a:pt x="39655" y="3884"/>
                </a:cubicBezTo>
                <a:cubicBezTo>
                  <a:pt x="39650" y="3884"/>
                  <a:pt x="39645" y="3883"/>
                  <a:pt x="39639" y="3879"/>
                </a:cubicBezTo>
                <a:lnTo>
                  <a:pt x="39656" y="3504"/>
                </a:lnTo>
                <a:close/>
                <a:moveTo>
                  <a:pt x="221" y="5212"/>
                </a:moveTo>
                <a:lnTo>
                  <a:pt x="221" y="5246"/>
                </a:lnTo>
                <a:cubicBezTo>
                  <a:pt x="221" y="5247"/>
                  <a:pt x="222" y="5247"/>
                  <a:pt x="223" y="5247"/>
                </a:cubicBezTo>
                <a:lnTo>
                  <a:pt x="223" y="5247"/>
                </a:lnTo>
                <a:cubicBezTo>
                  <a:pt x="222" y="5236"/>
                  <a:pt x="221" y="5224"/>
                  <a:pt x="221" y="5212"/>
                </a:cubicBezTo>
                <a:close/>
                <a:moveTo>
                  <a:pt x="39604" y="5656"/>
                </a:moveTo>
                <a:cubicBezTo>
                  <a:pt x="39639" y="5725"/>
                  <a:pt x="39656" y="5793"/>
                  <a:pt x="39656" y="5861"/>
                </a:cubicBezTo>
                <a:lnTo>
                  <a:pt x="39604" y="5981"/>
                </a:lnTo>
                <a:lnTo>
                  <a:pt x="39604" y="5656"/>
                </a:lnTo>
                <a:close/>
                <a:moveTo>
                  <a:pt x="11288" y="13594"/>
                </a:moveTo>
                <a:lnTo>
                  <a:pt x="11288" y="13594"/>
                </a:lnTo>
                <a:cubicBezTo>
                  <a:pt x="11266" y="13596"/>
                  <a:pt x="11245" y="13599"/>
                  <a:pt x="11224" y="13602"/>
                </a:cubicBezTo>
                <a:cubicBezTo>
                  <a:pt x="11240" y="13602"/>
                  <a:pt x="11266" y="13598"/>
                  <a:pt x="11288" y="13594"/>
                </a:cubicBezTo>
                <a:close/>
                <a:moveTo>
                  <a:pt x="39126" y="13482"/>
                </a:moveTo>
                <a:cubicBezTo>
                  <a:pt x="39143" y="13499"/>
                  <a:pt x="39160" y="13567"/>
                  <a:pt x="39160" y="13738"/>
                </a:cubicBezTo>
                <a:cubicBezTo>
                  <a:pt x="39152" y="13747"/>
                  <a:pt x="39139" y="13751"/>
                  <a:pt x="39126" y="13751"/>
                </a:cubicBezTo>
                <a:cubicBezTo>
                  <a:pt x="39113" y="13751"/>
                  <a:pt x="39100" y="13747"/>
                  <a:pt x="39092" y="13738"/>
                </a:cubicBezTo>
                <a:lnTo>
                  <a:pt x="39126" y="13482"/>
                </a:lnTo>
                <a:close/>
                <a:moveTo>
                  <a:pt x="5432" y="1"/>
                </a:moveTo>
                <a:lnTo>
                  <a:pt x="5432" y="1"/>
                </a:lnTo>
                <a:cubicBezTo>
                  <a:pt x="5073" y="18"/>
                  <a:pt x="4731" y="35"/>
                  <a:pt x="4373" y="69"/>
                </a:cubicBezTo>
                <a:cubicBezTo>
                  <a:pt x="3997" y="121"/>
                  <a:pt x="3638" y="172"/>
                  <a:pt x="3262" y="223"/>
                </a:cubicBezTo>
                <a:cubicBezTo>
                  <a:pt x="3283" y="222"/>
                  <a:pt x="3302" y="221"/>
                  <a:pt x="3319" y="221"/>
                </a:cubicBezTo>
                <a:cubicBezTo>
                  <a:pt x="3527" y="221"/>
                  <a:pt x="3467" y="311"/>
                  <a:pt x="3262" y="343"/>
                </a:cubicBezTo>
                <a:lnTo>
                  <a:pt x="3177" y="274"/>
                </a:lnTo>
                <a:lnTo>
                  <a:pt x="3177" y="274"/>
                </a:lnTo>
                <a:cubicBezTo>
                  <a:pt x="3040" y="343"/>
                  <a:pt x="3399" y="274"/>
                  <a:pt x="3125" y="377"/>
                </a:cubicBezTo>
                <a:cubicBezTo>
                  <a:pt x="3101" y="378"/>
                  <a:pt x="3079" y="379"/>
                  <a:pt x="3060" y="379"/>
                </a:cubicBezTo>
                <a:cubicBezTo>
                  <a:pt x="2865" y="379"/>
                  <a:pt x="2934" y="305"/>
                  <a:pt x="3074" y="274"/>
                </a:cubicBezTo>
                <a:lnTo>
                  <a:pt x="3074" y="274"/>
                </a:lnTo>
                <a:lnTo>
                  <a:pt x="2749" y="343"/>
                </a:lnTo>
                <a:cubicBezTo>
                  <a:pt x="2732" y="308"/>
                  <a:pt x="2801" y="291"/>
                  <a:pt x="2818" y="257"/>
                </a:cubicBezTo>
                <a:lnTo>
                  <a:pt x="2818" y="257"/>
                </a:lnTo>
                <a:cubicBezTo>
                  <a:pt x="2770" y="285"/>
                  <a:pt x="2670" y="287"/>
                  <a:pt x="2556" y="287"/>
                </a:cubicBezTo>
                <a:cubicBezTo>
                  <a:pt x="2527" y="287"/>
                  <a:pt x="2497" y="287"/>
                  <a:pt x="2468" y="287"/>
                </a:cubicBezTo>
                <a:cubicBezTo>
                  <a:pt x="2318" y="287"/>
                  <a:pt x="2160" y="291"/>
                  <a:pt x="2066" y="343"/>
                </a:cubicBezTo>
                <a:lnTo>
                  <a:pt x="2049" y="326"/>
                </a:lnTo>
                <a:lnTo>
                  <a:pt x="1195" y="326"/>
                </a:lnTo>
                <a:cubicBezTo>
                  <a:pt x="1109" y="326"/>
                  <a:pt x="973" y="291"/>
                  <a:pt x="870" y="274"/>
                </a:cubicBezTo>
                <a:lnTo>
                  <a:pt x="511" y="240"/>
                </a:lnTo>
                <a:cubicBezTo>
                  <a:pt x="506" y="238"/>
                  <a:pt x="503" y="237"/>
                  <a:pt x="500" y="237"/>
                </a:cubicBezTo>
                <a:cubicBezTo>
                  <a:pt x="481" y="237"/>
                  <a:pt x="492" y="277"/>
                  <a:pt x="477" y="291"/>
                </a:cubicBezTo>
                <a:lnTo>
                  <a:pt x="477" y="377"/>
                </a:lnTo>
                <a:cubicBezTo>
                  <a:pt x="477" y="445"/>
                  <a:pt x="477" y="514"/>
                  <a:pt x="460" y="565"/>
                </a:cubicBezTo>
                <a:cubicBezTo>
                  <a:pt x="460" y="701"/>
                  <a:pt x="443" y="821"/>
                  <a:pt x="426" y="958"/>
                </a:cubicBezTo>
                <a:cubicBezTo>
                  <a:pt x="494" y="992"/>
                  <a:pt x="460" y="1214"/>
                  <a:pt x="494" y="1385"/>
                </a:cubicBezTo>
                <a:cubicBezTo>
                  <a:pt x="426" y="1829"/>
                  <a:pt x="340" y="2325"/>
                  <a:pt x="289" y="2854"/>
                </a:cubicBezTo>
                <a:cubicBezTo>
                  <a:pt x="289" y="3059"/>
                  <a:pt x="303" y="3083"/>
                  <a:pt x="321" y="3083"/>
                </a:cubicBezTo>
                <a:cubicBezTo>
                  <a:pt x="327" y="3083"/>
                  <a:pt x="333" y="3081"/>
                  <a:pt x="338" y="3081"/>
                </a:cubicBezTo>
                <a:cubicBezTo>
                  <a:pt x="351" y="3081"/>
                  <a:pt x="364" y="3090"/>
                  <a:pt x="374" y="3145"/>
                </a:cubicBezTo>
                <a:cubicBezTo>
                  <a:pt x="320" y="3158"/>
                  <a:pt x="288" y="3503"/>
                  <a:pt x="268" y="3503"/>
                </a:cubicBezTo>
                <a:cubicBezTo>
                  <a:pt x="263" y="3503"/>
                  <a:pt x="258" y="3479"/>
                  <a:pt x="255" y="3418"/>
                </a:cubicBezTo>
                <a:cubicBezTo>
                  <a:pt x="221" y="4067"/>
                  <a:pt x="204" y="4255"/>
                  <a:pt x="221" y="5076"/>
                </a:cubicBezTo>
                <a:cubicBezTo>
                  <a:pt x="249" y="5006"/>
                  <a:pt x="265" y="4925"/>
                  <a:pt x="279" y="4925"/>
                </a:cubicBezTo>
                <a:cubicBezTo>
                  <a:pt x="283" y="4925"/>
                  <a:pt x="286" y="4929"/>
                  <a:pt x="289" y="4939"/>
                </a:cubicBezTo>
                <a:cubicBezTo>
                  <a:pt x="289" y="5070"/>
                  <a:pt x="242" y="5247"/>
                  <a:pt x="223" y="5247"/>
                </a:cubicBezTo>
                <a:cubicBezTo>
                  <a:pt x="223" y="5247"/>
                  <a:pt x="223" y="5247"/>
                  <a:pt x="223" y="5247"/>
                </a:cubicBezTo>
                <a:lnTo>
                  <a:pt x="223" y="5247"/>
                </a:lnTo>
                <a:cubicBezTo>
                  <a:pt x="265" y="6165"/>
                  <a:pt x="0" y="7340"/>
                  <a:pt x="135" y="8049"/>
                </a:cubicBezTo>
                <a:lnTo>
                  <a:pt x="135" y="8014"/>
                </a:lnTo>
                <a:lnTo>
                  <a:pt x="204" y="8766"/>
                </a:lnTo>
                <a:cubicBezTo>
                  <a:pt x="204" y="8858"/>
                  <a:pt x="200" y="8890"/>
                  <a:pt x="195" y="8890"/>
                </a:cubicBezTo>
                <a:cubicBezTo>
                  <a:pt x="183" y="8890"/>
                  <a:pt x="161" y="8748"/>
                  <a:pt x="140" y="8748"/>
                </a:cubicBezTo>
                <a:cubicBezTo>
                  <a:pt x="132" y="8748"/>
                  <a:pt x="125" y="8767"/>
                  <a:pt x="118" y="8817"/>
                </a:cubicBezTo>
                <a:cubicBezTo>
                  <a:pt x="238" y="9638"/>
                  <a:pt x="152" y="10099"/>
                  <a:pt x="255" y="10782"/>
                </a:cubicBezTo>
                <a:cubicBezTo>
                  <a:pt x="101" y="11312"/>
                  <a:pt x="409" y="12628"/>
                  <a:pt x="426" y="13345"/>
                </a:cubicBezTo>
                <a:lnTo>
                  <a:pt x="460" y="13294"/>
                </a:lnTo>
                <a:cubicBezTo>
                  <a:pt x="494" y="13362"/>
                  <a:pt x="511" y="13431"/>
                  <a:pt x="494" y="13516"/>
                </a:cubicBezTo>
                <a:cubicBezTo>
                  <a:pt x="494" y="13619"/>
                  <a:pt x="511" y="13704"/>
                  <a:pt x="528" y="13807"/>
                </a:cubicBezTo>
                <a:cubicBezTo>
                  <a:pt x="541" y="13767"/>
                  <a:pt x="514" y="13576"/>
                  <a:pt x="524" y="13576"/>
                </a:cubicBezTo>
                <a:cubicBezTo>
                  <a:pt x="527" y="13576"/>
                  <a:pt x="534" y="13593"/>
                  <a:pt x="545" y="13636"/>
                </a:cubicBezTo>
                <a:cubicBezTo>
                  <a:pt x="545" y="13670"/>
                  <a:pt x="562" y="13704"/>
                  <a:pt x="580" y="13755"/>
                </a:cubicBezTo>
                <a:lnTo>
                  <a:pt x="597" y="13807"/>
                </a:lnTo>
                <a:cubicBezTo>
                  <a:pt x="597" y="13824"/>
                  <a:pt x="631" y="13824"/>
                  <a:pt x="648" y="13841"/>
                </a:cubicBezTo>
                <a:cubicBezTo>
                  <a:pt x="716" y="13875"/>
                  <a:pt x="785" y="13926"/>
                  <a:pt x="853" y="13960"/>
                </a:cubicBezTo>
                <a:cubicBezTo>
                  <a:pt x="887" y="13977"/>
                  <a:pt x="938" y="13977"/>
                  <a:pt x="973" y="13995"/>
                </a:cubicBezTo>
                <a:lnTo>
                  <a:pt x="1075" y="14012"/>
                </a:lnTo>
                <a:lnTo>
                  <a:pt x="1246" y="14046"/>
                </a:lnTo>
                <a:cubicBezTo>
                  <a:pt x="1348" y="14054"/>
                  <a:pt x="1455" y="14059"/>
                  <a:pt x="1562" y="14059"/>
                </a:cubicBezTo>
                <a:cubicBezTo>
                  <a:pt x="1669" y="14059"/>
                  <a:pt x="1776" y="14054"/>
                  <a:pt x="1878" y="14046"/>
                </a:cubicBezTo>
                <a:cubicBezTo>
                  <a:pt x="2288" y="14029"/>
                  <a:pt x="2681" y="13977"/>
                  <a:pt x="3091" y="13943"/>
                </a:cubicBezTo>
                <a:cubicBezTo>
                  <a:pt x="3484" y="13892"/>
                  <a:pt x="3877" y="13858"/>
                  <a:pt x="4253" y="13841"/>
                </a:cubicBezTo>
                <a:lnTo>
                  <a:pt x="4526" y="13841"/>
                </a:lnTo>
                <a:lnTo>
                  <a:pt x="4800" y="13875"/>
                </a:lnTo>
                <a:cubicBezTo>
                  <a:pt x="5005" y="13892"/>
                  <a:pt x="5210" y="13909"/>
                  <a:pt x="5398" y="13926"/>
                </a:cubicBezTo>
                <a:cubicBezTo>
                  <a:pt x="5420" y="13927"/>
                  <a:pt x="5441" y="13927"/>
                  <a:pt x="5461" y="13927"/>
                </a:cubicBezTo>
                <a:cubicBezTo>
                  <a:pt x="5877" y="13927"/>
                  <a:pt x="5822" y="13797"/>
                  <a:pt x="6152" y="13797"/>
                </a:cubicBezTo>
                <a:cubicBezTo>
                  <a:pt x="6232" y="13797"/>
                  <a:pt x="6336" y="13804"/>
                  <a:pt x="6474" y="13824"/>
                </a:cubicBezTo>
                <a:lnTo>
                  <a:pt x="6252" y="13892"/>
                </a:lnTo>
                <a:cubicBezTo>
                  <a:pt x="7431" y="13807"/>
                  <a:pt x="8661" y="13789"/>
                  <a:pt x="9789" y="13584"/>
                </a:cubicBezTo>
                <a:lnTo>
                  <a:pt x="9789" y="13584"/>
                </a:lnTo>
                <a:cubicBezTo>
                  <a:pt x="9738" y="13619"/>
                  <a:pt x="9669" y="13636"/>
                  <a:pt x="9618" y="13636"/>
                </a:cubicBezTo>
                <a:cubicBezTo>
                  <a:pt x="9789" y="13636"/>
                  <a:pt x="9960" y="13636"/>
                  <a:pt x="10131" y="13602"/>
                </a:cubicBezTo>
                <a:cubicBezTo>
                  <a:pt x="10319" y="13567"/>
                  <a:pt x="10472" y="13550"/>
                  <a:pt x="10472" y="13516"/>
                </a:cubicBezTo>
                <a:cubicBezTo>
                  <a:pt x="10643" y="13516"/>
                  <a:pt x="10507" y="13567"/>
                  <a:pt x="10626" y="13584"/>
                </a:cubicBezTo>
                <a:cubicBezTo>
                  <a:pt x="10644" y="13586"/>
                  <a:pt x="10662" y="13586"/>
                  <a:pt x="10682" y="13586"/>
                </a:cubicBezTo>
                <a:cubicBezTo>
                  <a:pt x="10831" y="13586"/>
                  <a:pt x="11021" y="13550"/>
                  <a:pt x="11163" y="13550"/>
                </a:cubicBezTo>
                <a:cubicBezTo>
                  <a:pt x="11233" y="13550"/>
                  <a:pt x="11291" y="13559"/>
                  <a:pt x="11327" y="13584"/>
                </a:cubicBezTo>
                <a:cubicBezTo>
                  <a:pt x="11336" y="13584"/>
                  <a:pt x="11315" y="13590"/>
                  <a:pt x="11288" y="13594"/>
                </a:cubicBezTo>
                <a:lnTo>
                  <a:pt x="11288" y="13594"/>
                </a:lnTo>
                <a:cubicBezTo>
                  <a:pt x="11329" y="13591"/>
                  <a:pt x="11371" y="13589"/>
                  <a:pt x="11414" y="13589"/>
                </a:cubicBezTo>
                <a:cubicBezTo>
                  <a:pt x="11481" y="13589"/>
                  <a:pt x="11549" y="13593"/>
                  <a:pt x="11617" y="13602"/>
                </a:cubicBezTo>
                <a:cubicBezTo>
                  <a:pt x="11754" y="13602"/>
                  <a:pt x="11856" y="13602"/>
                  <a:pt x="11788" y="13567"/>
                </a:cubicBezTo>
                <a:lnTo>
                  <a:pt x="11788" y="13567"/>
                </a:lnTo>
                <a:cubicBezTo>
                  <a:pt x="12198" y="13636"/>
                  <a:pt x="12591" y="13619"/>
                  <a:pt x="12916" y="13721"/>
                </a:cubicBezTo>
                <a:cubicBezTo>
                  <a:pt x="12941" y="13715"/>
                  <a:pt x="12970" y="13713"/>
                  <a:pt x="13001" y="13713"/>
                </a:cubicBezTo>
                <a:cubicBezTo>
                  <a:pt x="13186" y="13713"/>
                  <a:pt x="13456" y="13802"/>
                  <a:pt x="13605" y="13802"/>
                </a:cubicBezTo>
                <a:cubicBezTo>
                  <a:pt x="13650" y="13802"/>
                  <a:pt x="13684" y="13793"/>
                  <a:pt x="13702" y="13772"/>
                </a:cubicBezTo>
                <a:lnTo>
                  <a:pt x="13702" y="13772"/>
                </a:lnTo>
                <a:cubicBezTo>
                  <a:pt x="13650" y="13875"/>
                  <a:pt x="14419" y="13995"/>
                  <a:pt x="14693" y="13995"/>
                </a:cubicBezTo>
                <a:cubicBezTo>
                  <a:pt x="14607" y="14012"/>
                  <a:pt x="14915" y="14063"/>
                  <a:pt x="14812" y="14097"/>
                </a:cubicBezTo>
                <a:cubicBezTo>
                  <a:pt x="14997" y="14128"/>
                  <a:pt x="15169" y="14152"/>
                  <a:pt x="15270" y="14152"/>
                </a:cubicBezTo>
                <a:cubicBezTo>
                  <a:pt x="15337" y="14152"/>
                  <a:pt x="15373" y="14141"/>
                  <a:pt x="15359" y="14114"/>
                </a:cubicBezTo>
                <a:lnTo>
                  <a:pt x="15359" y="14114"/>
                </a:lnTo>
                <a:cubicBezTo>
                  <a:pt x="15889" y="14336"/>
                  <a:pt x="16504" y="14182"/>
                  <a:pt x="16811" y="14387"/>
                </a:cubicBezTo>
                <a:cubicBezTo>
                  <a:pt x="17273" y="14405"/>
                  <a:pt x="17717" y="14405"/>
                  <a:pt x="18144" y="14422"/>
                </a:cubicBezTo>
                <a:lnTo>
                  <a:pt x="19391" y="14456"/>
                </a:lnTo>
                <a:cubicBezTo>
                  <a:pt x="19382" y="14485"/>
                  <a:pt x="19305" y="14493"/>
                  <a:pt x="19201" y="14493"/>
                </a:cubicBezTo>
                <a:cubicBezTo>
                  <a:pt x="19053" y="14493"/>
                  <a:pt x="18849" y="14476"/>
                  <a:pt x="18703" y="14476"/>
                </a:cubicBezTo>
                <a:cubicBezTo>
                  <a:pt x="18588" y="14476"/>
                  <a:pt x="18509" y="14487"/>
                  <a:pt x="18520" y="14524"/>
                </a:cubicBezTo>
                <a:cubicBezTo>
                  <a:pt x="18992" y="14524"/>
                  <a:pt x="19340" y="14506"/>
                  <a:pt x="19710" y="14506"/>
                </a:cubicBezTo>
                <a:cubicBezTo>
                  <a:pt x="19956" y="14506"/>
                  <a:pt x="20212" y="14514"/>
                  <a:pt x="20519" y="14541"/>
                </a:cubicBezTo>
                <a:cubicBezTo>
                  <a:pt x="20724" y="14575"/>
                  <a:pt x="20400" y="14575"/>
                  <a:pt x="20331" y="14593"/>
                </a:cubicBezTo>
                <a:cubicBezTo>
                  <a:pt x="21057" y="14593"/>
                  <a:pt x="21724" y="14680"/>
                  <a:pt x="22373" y="14680"/>
                </a:cubicBezTo>
                <a:cubicBezTo>
                  <a:pt x="22427" y="14680"/>
                  <a:pt x="22481" y="14679"/>
                  <a:pt x="22535" y="14678"/>
                </a:cubicBezTo>
                <a:lnTo>
                  <a:pt x="22535" y="14678"/>
                </a:lnTo>
                <a:cubicBezTo>
                  <a:pt x="22484" y="14695"/>
                  <a:pt x="22433" y="14695"/>
                  <a:pt x="22399" y="14695"/>
                </a:cubicBezTo>
                <a:cubicBezTo>
                  <a:pt x="22477" y="14695"/>
                  <a:pt x="22566" y="14706"/>
                  <a:pt x="22625" y="14706"/>
                </a:cubicBezTo>
                <a:cubicBezTo>
                  <a:pt x="22669" y="14706"/>
                  <a:pt x="22696" y="14700"/>
                  <a:pt x="22689" y="14678"/>
                </a:cubicBezTo>
                <a:lnTo>
                  <a:pt x="22552" y="14678"/>
                </a:lnTo>
                <a:cubicBezTo>
                  <a:pt x="22359" y="14614"/>
                  <a:pt x="23031" y="14564"/>
                  <a:pt x="23123" y="14530"/>
                </a:cubicBezTo>
                <a:lnTo>
                  <a:pt x="23123" y="14530"/>
                </a:lnTo>
                <a:cubicBezTo>
                  <a:pt x="22922" y="14659"/>
                  <a:pt x="23811" y="14595"/>
                  <a:pt x="23441" y="14746"/>
                </a:cubicBezTo>
                <a:cubicBezTo>
                  <a:pt x="23526" y="14746"/>
                  <a:pt x="23646" y="14712"/>
                  <a:pt x="23629" y="14678"/>
                </a:cubicBezTo>
                <a:lnTo>
                  <a:pt x="23629" y="14678"/>
                </a:lnTo>
                <a:cubicBezTo>
                  <a:pt x="23766" y="14695"/>
                  <a:pt x="23800" y="14712"/>
                  <a:pt x="23663" y="14746"/>
                </a:cubicBezTo>
                <a:cubicBezTo>
                  <a:pt x="24088" y="14746"/>
                  <a:pt x="24023" y="14709"/>
                  <a:pt x="24275" y="14709"/>
                </a:cubicBezTo>
                <a:cubicBezTo>
                  <a:pt x="24318" y="14709"/>
                  <a:pt x="24368" y="14710"/>
                  <a:pt x="24432" y="14712"/>
                </a:cubicBezTo>
                <a:cubicBezTo>
                  <a:pt x="24432" y="14729"/>
                  <a:pt x="24329" y="14729"/>
                  <a:pt x="24295" y="14763"/>
                </a:cubicBezTo>
                <a:cubicBezTo>
                  <a:pt x="24500" y="14725"/>
                  <a:pt x="24705" y="14706"/>
                  <a:pt x="24910" y="14706"/>
                </a:cubicBezTo>
                <a:cubicBezTo>
                  <a:pt x="24979" y="14706"/>
                  <a:pt x="25047" y="14708"/>
                  <a:pt x="25115" y="14712"/>
                </a:cubicBezTo>
                <a:cubicBezTo>
                  <a:pt x="25098" y="14729"/>
                  <a:pt x="25115" y="14746"/>
                  <a:pt x="25064" y="14746"/>
                </a:cubicBezTo>
                <a:cubicBezTo>
                  <a:pt x="25606" y="14746"/>
                  <a:pt x="26010" y="14671"/>
                  <a:pt x="26555" y="14671"/>
                </a:cubicBezTo>
                <a:cubicBezTo>
                  <a:pt x="26646" y="14671"/>
                  <a:pt x="26741" y="14673"/>
                  <a:pt x="26841" y="14678"/>
                </a:cubicBezTo>
                <a:cubicBezTo>
                  <a:pt x="26619" y="14780"/>
                  <a:pt x="27080" y="14695"/>
                  <a:pt x="27114" y="14798"/>
                </a:cubicBezTo>
                <a:lnTo>
                  <a:pt x="27490" y="14746"/>
                </a:lnTo>
                <a:lnTo>
                  <a:pt x="27337" y="14712"/>
                </a:lnTo>
                <a:cubicBezTo>
                  <a:pt x="27647" y="14712"/>
                  <a:pt x="27916" y="14642"/>
                  <a:pt x="28180" y="14642"/>
                </a:cubicBezTo>
                <a:cubicBezTo>
                  <a:pt x="28206" y="14642"/>
                  <a:pt x="28233" y="14642"/>
                  <a:pt x="28259" y="14644"/>
                </a:cubicBezTo>
                <a:lnTo>
                  <a:pt x="28037" y="14729"/>
                </a:lnTo>
                <a:lnTo>
                  <a:pt x="28652" y="14678"/>
                </a:lnTo>
                <a:lnTo>
                  <a:pt x="28293" y="14661"/>
                </a:lnTo>
                <a:cubicBezTo>
                  <a:pt x="28635" y="14610"/>
                  <a:pt x="28259" y="14558"/>
                  <a:pt x="28703" y="14558"/>
                </a:cubicBezTo>
                <a:cubicBezTo>
                  <a:pt x="28874" y="14558"/>
                  <a:pt x="29045" y="14575"/>
                  <a:pt x="29216" y="14593"/>
                </a:cubicBezTo>
                <a:cubicBezTo>
                  <a:pt x="29404" y="14541"/>
                  <a:pt x="29592" y="14524"/>
                  <a:pt x="29780" y="14524"/>
                </a:cubicBezTo>
                <a:cubicBezTo>
                  <a:pt x="29848" y="14558"/>
                  <a:pt x="29746" y="14627"/>
                  <a:pt x="29780" y="14644"/>
                </a:cubicBezTo>
                <a:cubicBezTo>
                  <a:pt x="29947" y="14560"/>
                  <a:pt x="30538" y="14591"/>
                  <a:pt x="30740" y="14513"/>
                </a:cubicBezTo>
                <a:lnTo>
                  <a:pt x="30740" y="14513"/>
                </a:lnTo>
                <a:cubicBezTo>
                  <a:pt x="30700" y="14533"/>
                  <a:pt x="30689" y="14575"/>
                  <a:pt x="30720" y="14575"/>
                </a:cubicBezTo>
                <a:lnTo>
                  <a:pt x="30856" y="14507"/>
                </a:lnTo>
                <a:cubicBezTo>
                  <a:pt x="31010" y="14524"/>
                  <a:pt x="31027" y="14541"/>
                  <a:pt x="31010" y="14575"/>
                </a:cubicBezTo>
                <a:cubicBezTo>
                  <a:pt x="31436" y="14575"/>
                  <a:pt x="30945" y="14488"/>
                  <a:pt x="31297" y="14488"/>
                </a:cubicBezTo>
                <a:cubicBezTo>
                  <a:pt x="31326" y="14488"/>
                  <a:pt x="31361" y="14489"/>
                  <a:pt x="31403" y="14490"/>
                </a:cubicBezTo>
                <a:cubicBezTo>
                  <a:pt x="31369" y="14507"/>
                  <a:pt x="31335" y="14507"/>
                  <a:pt x="31301" y="14524"/>
                </a:cubicBezTo>
                <a:cubicBezTo>
                  <a:pt x="31756" y="14524"/>
                  <a:pt x="32188" y="14465"/>
                  <a:pt x="32606" y="14465"/>
                </a:cubicBezTo>
                <a:cubicBezTo>
                  <a:pt x="32690" y="14465"/>
                  <a:pt x="32773" y="14467"/>
                  <a:pt x="32855" y="14473"/>
                </a:cubicBezTo>
                <a:cubicBezTo>
                  <a:pt x="33009" y="14558"/>
                  <a:pt x="32428" y="14490"/>
                  <a:pt x="32599" y="14575"/>
                </a:cubicBezTo>
                <a:cubicBezTo>
                  <a:pt x="33029" y="14535"/>
                  <a:pt x="33460" y="14519"/>
                  <a:pt x="33890" y="14519"/>
                </a:cubicBezTo>
                <a:cubicBezTo>
                  <a:pt x="34195" y="14519"/>
                  <a:pt x="34499" y="14527"/>
                  <a:pt x="34803" y="14541"/>
                </a:cubicBezTo>
                <a:lnTo>
                  <a:pt x="34649" y="14524"/>
                </a:lnTo>
                <a:cubicBezTo>
                  <a:pt x="34673" y="14497"/>
                  <a:pt x="34712" y="14487"/>
                  <a:pt x="34763" y="14487"/>
                </a:cubicBezTo>
                <a:cubicBezTo>
                  <a:pt x="34927" y="14487"/>
                  <a:pt x="35212" y="14594"/>
                  <a:pt x="35477" y="14594"/>
                </a:cubicBezTo>
                <a:cubicBezTo>
                  <a:pt x="35486" y="14594"/>
                  <a:pt x="35496" y="14593"/>
                  <a:pt x="35505" y="14593"/>
                </a:cubicBezTo>
                <a:lnTo>
                  <a:pt x="35505" y="14593"/>
                </a:lnTo>
                <a:cubicBezTo>
                  <a:pt x="35431" y="14599"/>
                  <a:pt x="35403" y="14644"/>
                  <a:pt x="35435" y="14644"/>
                </a:cubicBezTo>
                <a:cubicBezTo>
                  <a:pt x="35999" y="14695"/>
                  <a:pt x="36580" y="14712"/>
                  <a:pt x="37161" y="14712"/>
                </a:cubicBezTo>
                <a:lnTo>
                  <a:pt x="37076" y="14729"/>
                </a:lnTo>
                <a:cubicBezTo>
                  <a:pt x="37349" y="14780"/>
                  <a:pt x="37827" y="14780"/>
                  <a:pt x="38135" y="14798"/>
                </a:cubicBezTo>
                <a:cubicBezTo>
                  <a:pt x="38238" y="14763"/>
                  <a:pt x="38408" y="14780"/>
                  <a:pt x="38306" y="14729"/>
                </a:cubicBezTo>
                <a:lnTo>
                  <a:pt x="38306" y="14729"/>
                </a:lnTo>
                <a:cubicBezTo>
                  <a:pt x="38408" y="14746"/>
                  <a:pt x="38528" y="14763"/>
                  <a:pt x="38648" y="14780"/>
                </a:cubicBezTo>
                <a:cubicBezTo>
                  <a:pt x="38750" y="14780"/>
                  <a:pt x="38860" y="14788"/>
                  <a:pt x="38973" y="14788"/>
                </a:cubicBezTo>
                <a:cubicBezTo>
                  <a:pt x="39029" y="14788"/>
                  <a:pt x="39086" y="14786"/>
                  <a:pt x="39143" y="14780"/>
                </a:cubicBezTo>
                <a:cubicBezTo>
                  <a:pt x="39160" y="14627"/>
                  <a:pt x="39177" y="14456"/>
                  <a:pt x="39177" y="14302"/>
                </a:cubicBezTo>
                <a:cubicBezTo>
                  <a:pt x="39177" y="14200"/>
                  <a:pt x="39194" y="14080"/>
                  <a:pt x="39194" y="13977"/>
                </a:cubicBezTo>
                <a:cubicBezTo>
                  <a:pt x="39194" y="13550"/>
                  <a:pt x="39246" y="13106"/>
                  <a:pt x="39331" y="12696"/>
                </a:cubicBezTo>
                <a:cubicBezTo>
                  <a:pt x="39331" y="12776"/>
                  <a:pt x="39331" y="12877"/>
                  <a:pt x="39339" y="12877"/>
                </a:cubicBezTo>
                <a:cubicBezTo>
                  <a:pt x="39341" y="12877"/>
                  <a:pt x="39344" y="12869"/>
                  <a:pt x="39348" y="12850"/>
                </a:cubicBezTo>
                <a:lnTo>
                  <a:pt x="39382" y="12132"/>
                </a:lnTo>
                <a:lnTo>
                  <a:pt x="39382" y="12132"/>
                </a:lnTo>
                <a:cubicBezTo>
                  <a:pt x="39331" y="12183"/>
                  <a:pt x="39348" y="12218"/>
                  <a:pt x="39297" y="12371"/>
                </a:cubicBezTo>
                <a:cubicBezTo>
                  <a:pt x="39263" y="12218"/>
                  <a:pt x="39263" y="12064"/>
                  <a:pt x="39280" y="11893"/>
                </a:cubicBezTo>
                <a:lnTo>
                  <a:pt x="39280" y="11893"/>
                </a:lnTo>
                <a:cubicBezTo>
                  <a:pt x="39280" y="11995"/>
                  <a:pt x="39288" y="12033"/>
                  <a:pt x="39301" y="12033"/>
                </a:cubicBezTo>
                <a:cubicBezTo>
                  <a:pt x="39329" y="12033"/>
                  <a:pt x="39376" y="11855"/>
                  <a:pt x="39399" y="11773"/>
                </a:cubicBezTo>
                <a:lnTo>
                  <a:pt x="39399" y="11773"/>
                </a:lnTo>
                <a:cubicBezTo>
                  <a:pt x="39397" y="11776"/>
                  <a:pt x="39394" y="11777"/>
                  <a:pt x="39392" y="11777"/>
                </a:cubicBezTo>
                <a:cubicBezTo>
                  <a:pt x="39380" y="11777"/>
                  <a:pt x="39368" y="11753"/>
                  <a:pt x="39356" y="11753"/>
                </a:cubicBezTo>
                <a:cubicBezTo>
                  <a:pt x="39353" y="11753"/>
                  <a:pt x="39351" y="11754"/>
                  <a:pt x="39348" y="11756"/>
                </a:cubicBezTo>
                <a:cubicBezTo>
                  <a:pt x="39485" y="11380"/>
                  <a:pt x="39246" y="11671"/>
                  <a:pt x="39348" y="11175"/>
                </a:cubicBezTo>
                <a:lnTo>
                  <a:pt x="39348" y="11175"/>
                </a:lnTo>
                <a:lnTo>
                  <a:pt x="39382" y="11192"/>
                </a:lnTo>
                <a:cubicBezTo>
                  <a:pt x="39365" y="11004"/>
                  <a:pt x="39365" y="10816"/>
                  <a:pt x="39382" y="10629"/>
                </a:cubicBezTo>
                <a:cubicBezTo>
                  <a:pt x="39391" y="10618"/>
                  <a:pt x="39398" y="10613"/>
                  <a:pt x="39402" y="10613"/>
                </a:cubicBezTo>
                <a:cubicBezTo>
                  <a:pt x="39435" y="10613"/>
                  <a:pt x="39389" y="10834"/>
                  <a:pt x="39434" y="10834"/>
                </a:cubicBezTo>
                <a:cubicBezTo>
                  <a:pt x="39468" y="10543"/>
                  <a:pt x="39365" y="10253"/>
                  <a:pt x="39434" y="9996"/>
                </a:cubicBezTo>
                <a:lnTo>
                  <a:pt x="39434" y="9996"/>
                </a:lnTo>
                <a:lnTo>
                  <a:pt x="39434" y="10423"/>
                </a:lnTo>
                <a:cubicBezTo>
                  <a:pt x="39502" y="10253"/>
                  <a:pt x="39536" y="10082"/>
                  <a:pt x="39536" y="9894"/>
                </a:cubicBezTo>
                <a:lnTo>
                  <a:pt x="39536" y="9911"/>
                </a:lnTo>
                <a:lnTo>
                  <a:pt x="39587" y="9552"/>
                </a:lnTo>
                <a:cubicBezTo>
                  <a:pt x="39434" y="9176"/>
                  <a:pt x="39587" y="8817"/>
                  <a:pt x="39519" y="8322"/>
                </a:cubicBezTo>
                <a:lnTo>
                  <a:pt x="39519" y="8322"/>
                </a:lnTo>
                <a:cubicBezTo>
                  <a:pt x="39545" y="8502"/>
                  <a:pt x="39558" y="8556"/>
                  <a:pt x="39569" y="8556"/>
                </a:cubicBezTo>
                <a:cubicBezTo>
                  <a:pt x="39585" y="8556"/>
                  <a:pt x="39594" y="8437"/>
                  <a:pt x="39627" y="8437"/>
                </a:cubicBezTo>
                <a:cubicBezTo>
                  <a:pt x="39631" y="8437"/>
                  <a:pt x="39634" y="8438"/>
                  <a:pt x="39639" y="8442"/>
                </a:cubicBezTo>
                <a:cubicBezTo>
                  <a:pt x="39653" y="8325"/>
                  <a:pt x="39680" y="8171"/>
                  <a:pt x="39698" y="8171"/>
                </a:cubicBezTo>
                <a:cubicBezTo>
                  <a:pt x="39702" y="8171"/>
                  <a:pt x="39704" y="8175"/>
                  <a:pt x="39707" y="8185"/>
                </a:cubicBezTo>
                <a:cubicBezTo>
                  <a:pt x="39673" y="7946"/>
                  <a:pt x="39775" y="7792"/>
                  <a:pt x="39707" y="7468"/>
                </a:cubicBezTo>
                <a:cubicBezTo>
                  <a:pt x="39738" y="7452"/>
                  <a:pt x="39727" y="7255"/>
                  <a:pt x="39762" y="7255"/>
                </a:cubicBezTo>
                <a:cubicBezTo>
                  <a:pt x="39766" y="7255"/>
                  <a:pt x="39770" y="7258"/>
                  <a:pt x="39775" y="7263"/>
                </a:cubicBezTo>
                <a:cubicBezTo>
                  <a:pt x="39775" y="7187"/>
                  <a:pt x="39773" y="7159"/>
                  <a:pt x="39769" y="7159"/>
                </a:cubicBezTo>
                <a:cubicBezTo>
                  <a:pt x="39758" y="7159"/>
                  <a:pt x="39738" y="7331"/>
                  <a:pt x="39725" y="7331"/>
                </a:cubicBezTo>
                <a:cubicBezTo>
                  <a:pt x="39725" y="7331"/>
                  <a:pt x="39724" y="7331"/>
                  <a:pt x="39724" y="7331"/>
                </a:cubicBezTo>
                <a:cubicBezTo>
                  <a:pt x="39656" y="6870"/>
                  <a:pt x="39861" y="6237"/>
                  <a:pt x="39758" y="5571"/>
                </a:cubicBezTo>
                <a:cubicBezTo>
                  <a:pt x="39741" y="5024"/>
                  <a:pt x="39673" y="4905"/>
                  <a:pt x="39639" y="4460"/>
                </a:cubicBezTo>
                <a:lnTo>
                  <a:pt x="39639" y="4324"/>
                </a:lnTo>
                <a:cubicBezTo>
                  <a:pt x="39644" y="4308"/>
                  <a:pt x="39649" y="4301"/>
                  <a:pt x="39655" y="4301"/>
                </a:cubicBezTo>
                <a:cubicBezTo>
                  <a:pt x="39683" y="4301"/>
                  <a:pt x="39707" y="4495"/>
                  <a:pt x="39707" y="4495"/>
                </a:cubicBezTo>
                <a:cubicBezTo>
                  <a:pt x="39741" y="4238"/>
                  <a:pt x="39741" y="3982"/>
                  <a:pt x="39724" y="3709"/>
                </a:cubicBezTo>
                <a:lnTo>
                  <a:pt x="39724" y="3709"/>
                </a:lnTo>
                <a:cubicBezTo>
                  <a:pt x="39729" y="3728"/>
                  <a:pt x="39734" y="3737"/>
                  <a:pt x="39739" y="3737"/>
                </a:cubicBezTo>
                <a:cubicBezTo>
                  <a:pt x="39752" y="3737"/>
                  <a:pt x="39768" y="3684"/>
                  <a:pt x="39792" y="3623"/>
                </a:cubicBezTo>
                <a:cubicBezTo>
                  <a:pt x="39792" y="3418"/>
                  <a:pt x="39707" y="3487"/>
                  <a:pt x="39741" y="3196"/>
                </a:cubicBezTo>
                <a:lnTo>
                  <a:pt x="39741" y="3196"/>
                </a:lnTo>
                <a:cubicBezTo>
                  <a:pt x="39775" y="3264"/>
                  <a:pt x="39809" y="3333"/>
                  <a:pt x="39827" y="3418"/>
                </a:cubicBezTo>
                <a:cubicBezTo>
                  <a:pt x="39809" y="3162"/>
                  <a:pt x="39775" y="2906"/>
                  <a:pt x="39741" y="2632"/>
                </a:cubicBezTo>
                <a:cubicBezTo>
                  <a:pt x="39748" y="2623"/>
                  <a:pt x="39754" y="2619"/>
                  <a:pt x="39759" y="2619"/>
                </a:cubicBezTo>
                <a:cubicBezTo>
                  <a:pt x="39797" y="2619"/>
                  <a:pt x="39812" y="2799"/>
                  <a:pt x="39827" y="2888"/>
                </a:cubicBezTo>
                <a:cubicBezTo>
                  <a:pt x="39809" y="2581"/>
                  <a:pt x="39792" y="2103"/>
                  <a:pt x="39741" y="2017"/>
                </a:cubicBezTo>
                <a:lnTo>
                  <a:pt x="39725" y="2147"/>
                </a:lnTo>
                <a:lnTo>
                  <a:pt x="39725" y="2147"/>
                </a:lnTo>
                <a:cubicBezTo>
                  <a:pt x="39726" y="2143"/>
                  <a:pt x="39729" y="2140"/>
                  <a:pt x="39733" y="2140"/>
                </a:cubicBezTo>
                <a:cubicBezTo>
                  <a:pt x="39748" y="2140"/>
                  <a:pt x="39775" y="2172"/>
                  <a:pt x="39775" y="2222"/>
                </a:cubicBezTo>
                <a:cubicBezTo>
                  <a:pt x="39827" y="2496"/>
                  <a:pt x="39758" y="2598"/>
                  <a:pt x="39741" y="2615"/>
                </a:cubicBezTo>
                <a:lnTo>
                  <a:pt x="39724" y="2427"/>
                </a:lnTo>
                <a:lnTo>
                  <a:pt x="39724" y="2427"/>
                </a:lnTo>
                <a:cubicBezTo>
                  <a:pt x="39587" y="2615"/>
                  <a:pt x="39741" y="3196"/>
                  <a:pt x="39724" y="3572"/>
                </a:cubicBezTo>
                <a:lnTo>
                  <a:pt x="39639" y="3452"/>
                </a:lnTo>
                <a:lnTo>
                  <a:pt x="39639" y="1590"/>
                </a:lnTo>
                <a:cubicBezTo>
                  <a:pt x="39280" y="1556"/>
                  <a:pt x="38921" y="1522"/>
                  <a:pt x="38579" y="1470"/>
                </a:cubicBezTo>
                <a:lnTo>
                  <a:pt x="38528" y="1470"/>
                </a:lnTo>
                <a:cubicBezTo>
                  <a:pt x="38562" y="1453"/>
                  <a:pt x="38579" y="1419"/>
                  <a:pt x="38596" y="1368"/>
                </a:cubicBezTo>
                <a:cubicBezTo>
                  <a:pt x="38631" y="1385"/>
                  <a:pt x="38665" y="1402"/>
                  <a:pt x="38716" y="1402"/>
                </a:cubicBezTo>
                <a:lnTo>
                  <a:pt x="38818" y="1334"/>
                </a:lnTo>
                <a:lnTo>
                  <a:pt x="38596" y="1334"/>
                </a:lnTo>
                <a:cubicBezTo>
                  <a:pt x="38562" y="1282"/>
                  <a:pt x="38460" y="1231"/>
                  <a:pt x="38186" y="1146"/>
                </a:cubicBezTo>
                <a:lnTo>
                  <a:pt x="37759" y="1146"/>
                </a:lnTo>
                <a:lnTo>
                  <a:pt x="37640" y="1077"/>
                </a:lnTo>
                <a:lnTo>
                  <a:pt x="37998" y="1129"/>
                </a:lnTo>
                <a:cubicBezTo>
                  <a:pt x="37883" y="1090"/>
                  <a:pt x="37758" y="1071"/>
                  <a:pt x="37638" y="1071"/>
                </a:cubicBezTo>
                <a:cubicBezTo>
                  <a:pt x="37598" y="1071"/>
                  <a:pt x="37558" y="1073"/>
                  <a:pt x="37520" y="1077"/>
                </a:cubicBezTo>
                <a:cubicBezTo>
                  <a:pt x="37469" y="1043"/>
                  <a:pt x="37417" y="1009"/>
                  <a:pt x="37349" y="992"/>
                </a:cubicBezTo>
                <a:lnTo>
                  <a:pt x="36922" y="1026"/>
                </a:lnTo>
                <a:cubicBezTo>
                  <a:pt x="36888" y="975"/>
                  <a:pt x="37127" y="975"/>
                  <a:pt x="36854" y="907"/>
                </a:cubicBezTo>
                <a:cubicBezTo>
                  <a:pt x="36662" y="907"/>
                  <a:pt x="36977" y="1011"/>
                  <a:pt x="36756" y="1011"/>
                </a:cubicBezTo>
                <a:cubicBezTo>
                  <a:pt x="36740" y="1011"/>
                  <a:pt x="36721" y="1010"/>
                  <a:pt x="36700" y="1009"/>
                </a:cubicBezTo>
                <a:cubicBezTo>
                  <a:pt x="36512" y="924"/>
                  <a:pt x="36580" y="889"/>
                  <a:pt x="36324" y="889"/>
                </a:cubicBezTo>
                <a:cubicBezTo>
                  <a:pt x="36311" y="864"/>
                  <a:pt x="36336" y="849"/>
                  <a:pt x="36390" y="849"/>
                </a:cubicBezTo>
                <a:cubicBezTo>
                  <a:pt x="36402" y="849"/>
                  <a:pt x="36415" y="849"/>
                  <a:pt x="36431" y="851"/>
                </a:cubicBezTo>
                <a:lnTo>
                  <a:pt x="36431" y="851"/>
                </a:lnTo>
                <a:cubicBezTo>
                  <a:pt x="36203" y="820"/>
                  <a:pt x="35990" y="804"/>
                  <a:pt x="35777" y="804"/>
                </a:cubicBezTo>
                <a:cubicBezTo>
                  <a:pt x="35572" y="701"/>
                  <a:pt x="35060" y="701"/>
                  <a:pt x="35094" y="582"/>
                </a:cubicBezTo>
                <a:lnTo>
                  <a:pt x="35094" y="582"/>
                </a:lnTo>
                <a:cubicBezTo>
                  <a:pt x="35000" y="590"/>
                  <a:pt x="34906" y="595"/>
                  <a:pt x="34810" y="595"/>
                </a:cubicBezTo>
                <a:cubicBezTo>
                  <a:pt x="34714" y="595"/>
                  <a:pt x="34615" y="590"/>
                  <a:pt x="34513" y="582"/>
                </a:cubicBezTo>
                <a:cubicBezTo>
                  <a:pt x="34889" y="514"/>
                  <a:pt x="33795" y="479"/>
                  <a:pt x="33898" y="377"/>
                </a:cubicBezTo>
                <a:lnTo>
                  <a:pt x="33898" y="377"/>
                </a:lnTo>
                <a:cubicBezTo>
                  <a:pt x="33822" y="396"/>
                  <a:pt x="33714" y="402"/>
                  <a:pt x="33587" y="402"/>
                </a:cubicBezTo>
                <a:cubicBezTo>
                  <a:pt x="33381" y="402"/>
                  <a:pt x="33126" y="386"/>
                  <a:pt x="32879" y="386"/>
                </a:cubicBezTo>
                <a:cubicBezTo>
                  <a:pt x="32727" y="386"/>
                  <a:pt x="32578" y="392"/>
                  <a:pt x="32445" y="411"/>
                </a:cubicBezTo>
                <a:cubicBezTo>
                  <a:pt x="32459" y="404"/>
                  <a:pt x="32473" y="397"/>
                  <a:pt x="32488" y="392"/>
                </a:cubicBezTo>
                <a:lnTo>
                  <a:pt x="32488" y="392"/>
                </a:lnTo>
                <a:cubicBezTo>
                  <a:pt x="32512" y="393"/>
                  <a:pt x="32537" y="394"/>
                  <a:pt x="32565" y="394"/>
                </a:cubicBezTo>
                <a:cubicBezTo>
                  <a:pt x="32550" y="389"/>
                  <a:pt x="32536" y="387"/>
                  <a:pt x="32524" y="387"/>
                </a:cubicBezTo>
                <a:cubicBezTo>
                  <a:pt x="32511" y="387"/>
                  <a:pt x="32499" y="389"/>
                  <a:pt x="32488" y="392"/>
                </a:cubicBezTo>
                <a:lnTo>
                  <a:pt x="32488" y="392"/>
                </a:lnTo>
                <a:cubicBezTo>
                  <a:pt x="32277" y="384"/>
                  <a:pt x="32204" y="341"/>
                  <a:pt x="32035" y="326"/>
                </a:cubicBezTo>
                <a:cubicBezTo>
                  <a:pt x="32018" y="411"/>
                  <a:pt x="31591" y="462"/>
                  <a:pt x="31369" y="548"/>
                </a:cubicBezTo>
                <a:cubicBezTo>
                  <a:pt x="31044" y="479"/>
                  <a:pt x="31557" y="411"/>
                  <a:pt x="31454" y="326"/>
                </a:cubicBezTo>
                <a:lnTo>
                  <a:pt x="31454" y="326"/>
                </a:lnTo>
                <a:cubicBezTo>
                  <a:pt x="31471" y="394"/>
                  <a:pt x="30890" y="462"/>
                  <a:pt x="31010" y="514"/>
                </a:cubicBezTo>
                <a:cubicBezTo>
                  <a:pt x="30754" y="496"/>
                  <a:pt x="30788" y="514"/>
                  <a:pt x="30651" y="462"/>
                </a:cubicBezTo>
                <a:cubicBezTo>
                  <a:pt x="30634" y="582"/>
                  <a:pt x="30429" y="514"/>
                  <a:pt x="30224" y="633"/>
                </a:cubicBezTo>
                <a:cubicBezTo>
                  <a:pt x="29985" y="633"/>
                  <a:pt x="30019" y="588"/>
                  <a:pt x="29952" y="588"/>
                </a:cubicBezTo>
                <a:cubicBezTo>
                  <a:pt x="29918" y="588"/>
                  <a:pt x="29860" y="599"/>
                  <a:pt x="29729" y="633"/>
                </a:cubicBezTo>
                <a:cubicBezTo>
                  <a:pt x="29541" y="633"/>
                  <a:pt x="29882" y="531"/>
                  <a:pt x="29882" y="531"/>
                </a:cubicBezTo>
                <a:lnTo>
                  <a:pt x="29882" y="531"/>
                </a:lnTo>
                <a:cubicBezTo>
                  <a:pt x="29489" y="599"/>
                  <a:pt x="29712" y="650"/>
                  <a:pt x="29643" y="719"/>
                </a:cubicBezTo>
                <a:cubicBezTo>
                  <a:pt x="29517" y="747"/>
                  <a:pt x="29442" y="757"/>
                  <a:pt x="29397" y="757"/>
                </a:cubicBezTo>
                <a:cubicBezTo>
                  <a:pt x="29275" y="757"/>
                  <a:pt x="29362" y="684"/>
                  <a:pt x="29250" y="684"/>
                </a:cubicBezTo>
                <a:cubicBezTo>
                  <a:pt x="29011" y="753"/>
                  <a:pt x="28772" y="838"/>
                  <a:pt x="28533" y="889"/>
                </a:cubicBezTo>
                <a:cubicBezTo>
                  <a:pt x="28516" y="889"/>
                  <a:pt x="28464" y="889"/>
                  <a:pt x="28516" y="855"/>
                </a:cubicBezTo>
                <a:lnTo>
                  <a:pt x="28516" y="855"/>
                </a:lnTo>
                <a:cubicBezTo>
                  <a:pt x="28225" y="975"/>
                  <a:pt x="27610" y="958"/>
                  <a:pt x="27251" y="1043"/>
                </a:cubicBezTo>
                <a:cubicBezTo>
                  <a:pt x="27247" y="1043"/>
                  <a:pt x="27242" y="1043"/>
                  <a:pt x="27238" y="1043"/>
                </a:cubicBezTo>
                <a:lnTo>
                  <a:pt x="27238" y="1043"/>
                </a:lnTo>
                <a:cubicBezTo>
                  <a:pt x="27273" y="1076"/>
                  <a:pt x="27283" y="1117"/>
                  <a:pt x="27268" y="1146"/>
                </a:cubicBezTo>
                <a:cubicBezTo>
                  <a:pt x="27154" y="1146"/>
                  <a:pt x="27048" y="1168"/>
                  <a:pt x="26970" y="1168"/>
                </a:cubicBezTo>
                <a:cubicBezTo>
                  <a:pt x="26930" y="1168"/>
                  <a:pt x="26898" y="1163"/>
                  <a:pt x="26875" y="1146"/>
                </a:cubicBezTo>
                <a:cubicBezTo>
                  <a:pt x="26926" y="1146"/>
                  <a:pt x="26978" y="1129"/>
                  <a:pt x="27046" y="1112"/>
                </a:cubicBezTo>
                <a:lnTo>
                  <a:pt x="27046" y="1112"/>
                </a:lnTo>
                <a:lnTo>
                  <a:pt x="26858" y="1129"/>
                </a:lnTo>
                <a:cubicBezTo>
                  <a:pt x="26687" y="1043"/>
                  <a:pt x="27114" y="1112"/>
                  <a:pt x="27114" y="1043"/>
                </a:cubicBezTo>
                <a:lnTo>
                  <a:pt x="27114" y="1043"/>
                </a:lnTo>
                <a:cubicBezTo>
                  <a:pt x="26887" y="1076"/>
                  <a:pt x="26659" y="1088"/>
                  <a:pt x="26432" y="1088"/>
                </a:cubicBezTo>
                <a:cubicBezTo>
                  <a:pt x="26301" y="1088"/>
                  <a:pt x="26169" y="1084"/>
                  <a:pt x="26038" y="1077"/>
                </a:cubicBezTo>
                <a:cubicBezTo>
                  <a:pt x="26012" y="1035"/>
                  <a:pt x="26175" y="1035"/>
                  <a:pt x="26299" y="1035"/>
                </a:cubicBezTo>
                <a:cubicBezTo>
                  <a:pt x="26422" y="1035"/>
                  <a:pt x="26508" y="1035"/>
                  <a:pt x="26328" y="992"/>
                </a:cubicBezTo>
                <a:lnTo>
                  <a:pt x="26328" y="992"/>
                </a:lnTo>
                <a:cubicBezTo>
                  <a:pt x="26465" y="1009"/>
                  <a:pt x="26602" y="1026"/>
                  <a:pt x="26756" y="1043"/>
                </a:cubicBezTo>
                <a:cubicBezTo>
                  <a:pt x="26626" y="989"/>
                  <a:pt x="26641" y="980"/>
                  <a:pt x="26687" y="980"/>
                </a:cubicBezTo>
                <a:cubicBezTo>
                  <a:pt x="26707" y="980"/>
                  <a:pt x="26732" y="982"/>
                  <a:pt x="26755" y="982"/>
                </a:cubicBezTo>
                <a:cubicBezTo>
                  <a:pt x="26810" y="982"/>
                  <a:pt x="26846" y="972"/>
                  <a:pt x="26721" y="907"/>
                </a:cubicBezTo>
                <a:cubicBezTo>
                  <a:pt x="26158" y="872"/>
                  <a:pt x="26089" y="924"/>
                  <a:pt x="25525" y="838"/>
                </a:cubicBezTo>
                <a:lnTo>
                  <a:pt x="25525" y="838"/>
                </a:lnTo>
                <a:cubicBezTo>
                  <a:pt x="25406" y="872"/>
                  <a:pt x="25560" y="907"/>
                  <a:pt x="25440" y="941"/>
                </a:cubicBezTo>
                <a:cubicBezTo>
                  <a:pt x="24646" y="924"/>
                  <a:pt x="24829" y="684"/>
                  <a:pt x="24284" y="684"/>
                </a:cubicBezTo>
                <a:cubicBezTo>
                  <a:pt x="24266" y="684"/>
                  <a:pt x="24247" y="684"/>
                  <a:pt x="24227" y="684"/>
                </a:cubicBezTo>
                <a:cubicBezTo>
                  <a:pt x="24124" y="727"/>
                  <a:pt x="24018" y="748"/>
                  <a:pt x="23911" y="748"/>
                </a:cubicBezTo>
                <a:cubicBezTo>
                  <a:pt x="23804" y="748"/>
                  <a:pt x="23697" y="727"/>
                  <a:pt x="23595" y="684"/>
                </a:cubicBezTo>
                <a:lnTo>
                  <a:pt x="23748" y="616"/>
                </a:lnTo>
                <a:cubicBezTo>
                  <a:pt x="23626" y="597"/>
                  <a:pt x="23543" y="591"/>
                  <a:pt x="23480" y="591"/>
                </a:cubicBezTo>
                <a:cubicBezTo>
                  <a:pt x="23357" y="591"/>
                  <a:pt x="23315" y="615"/>
                  <a:pt x="23224" y="615"/>
                </a:cubicBezTo>
                <a:cubicBezTo>
                  <a:pt x="23153" y="615"/>
                  <a:pt x="23052" y="600"/>
                  <a:pt x="22860" y="548"/>
                </a:cubicBezTo>
                <a:cubicBezTo>
                  <a:pt x="22875" y="545"/>
                  <a:pt x="22895" y="544"/>
                  <a:pt x="22917" y="544"/>
                </a:cubicBezTo>
                <a:cubicBezTo>
                  <a:pt x="23026" y="544"/>
                  <a:pt x="23200" y="568"/>
                  <a:pt x="23215" y="568"/>
                </a:cubicBezTo>
                <a:cubicBezTo>
                  <a:pt x="23218" y="568"/>
                  <a:pt x="23214" y="567"/>
                  <a:pt x="23202" y="565"/>
                </a:cubicBezTo>
                <a:cubicBezTo>
                  <a:pt x="23085" y="526"/>
                  <a:pt x="23017" y="514"/>
                  <a:pt x="22969" y="514"/>
                </a:cubicBezTo>
                <a:cubicBezTo>
                  <a:pt x="22894" y="514"/>
                  <a:pt x="22865" y="543"/>
                  <a:pt x="22774" y="543"/>
                </a:cubicBezTo>
                <a:cubicBezTo>
                  <a:pt x="22743" y="543"/>
                  <a:pt x="22705" y="539"/>
                  <a:pt x="22655" y="531"/>
                </a:cubicBezTo>
                <a:lnTo>
                  <a:pt x="22604" y="445"/>
                </a:lnTo>
                <a:cubicBezTo>
                  <a:pt x="22141" y="395"/>
                  <a:pt x="21669" y="363"/>
                  <a:pt x="21201" y="363"/>
                </a:cubicBezTo>
                <a:cubicBezTo>
                  <a:pt x="21030" y="363"/>
                  <a:pt x="20859" y="368"/>
                  <a:pt x="20690" y="377"/>
                </a:cubicBezTo>
                <a:cubicBezTo>
                  <a:pt x="20724" y="360"/>
                  <a:pt x="20827" y="326"/>
                  <a:pt x="20690" y="308"/>
                </a:cubicBezTo>
                <a:lnTo>
                  <a:pt x="18110" y="377"/>
                </a:lnTo>
                <a:lnTo>
                  <a:pt x="17820" y="479"/>
                </a:lnTo>
                <a:cubicBezTo>
                  <a:pt x="17734" y="479"/>
                  <a:pt x="17683" y="462"/>
                  <a:pt x="17751" y="445"/>
                </a:cubicBezTo>
                <a:cubicBezTo>
                  <a:pt x="17444" y="445"/>
                  <a:pt x="17734" y="479"/>
                  <a:pt x="17597" y="531"/>
                </a:cubicBezTo>
                <a:cubicBezTo>
                  <a:pt x="17562" y="539"/>
                  <a:pt x="17530" y="542"/>
                  <a:pt x="17503" y="542"/>
                </a:cubicBezTo>
                <a:cubicBezTo>
                  <a:pt x="17414" y="542"/>
                  <a:pt x="17382" y="506"/>
                  <a:pt x="17461" y="479"/>
                </a:cubicBezTo>
                <a:lnTo>
                  <a:pt x="17461" y="479"/>
                </a:lnTo>
                <a:cubicBezTo>
                  <a:pt x="16777" y="633"/>
                  <a:pt x="16077" y="719"/>
                  <a:pt x="15359" y="736"/>
                </a:cubicBezTo>
                <a:lnTo>
                  <a:pt x="15479" y="701"/>
                </a:lnTo>
                <a:cubicBezTo>
                  <a:pt x="15088" y="701"/>
                  <a:pt x="15001" y="847"/>
                  <a:pt x="14707" y="847"/>
                </a:cubicBezTo>
                <a:cubicBezTo>
                  <a:pt x="14666" y="847"/>
                  <a:pt x="14622" y="844"/>
                  <a:pt x="14573" y="838"/>
                </a:cubicBezTo>
                <a:lnTo>
                  <a:pt x="14641" y="821"/>
                </a:lnTo>
                <a:lnTo>
                  <a:pt x="14641" y="821"/>
                </a:lnTo>
                <a:cubicBezTo>
                  <a:pt x="14346" y="826"/>
                  <a:pt x="14042" y="833"/>
                  <a:pt x="13740" y="833"/>
                </a:cubicBezTo>
                <a:cubicBezTo>
                  <a:pt x="13064" y="833"/>
                  <a:pt x="12404" y="799"/>
                  <a:pt x="11908" y="633"/>
                </a:cubicBezTo>
                <a:cubicBezTo>
                  <a:pt x="11885" y="646"/>
                  <a:pt x="11848" y="651"/>
                  <a:pt x="11801" y="651"/>
                </a:cubicBezTo>
                <a:cubicBezTo>
                  <a:pt x="11604" y="651"/>
                  <a:pt x="11233" y="558"/>
                  <a:pt x="11025" y="558"/>
                </a:cubicBezTo>
                <a:cubicBezTo>
                  <a:pt x="10953" y="558"/>
                  <a:pt x="10901" y="569"/>
                  <a:pt x="10883" y="599"/>
                </a:cubicBezTo>
                <a:cubicBezTo>
                  <a:pt x="10507" y="462"/>
                  <a:pt x="10131" y="377"/>
                  <a:pt x="9738" y="291"/>
                </a:cubicBezTo>
                <a:cubicBezTo>
                  <a:pt x="9703" y="286"/>
                  <a:pt x="9671" y="283"/>
                  <a:pt x="9640" y="283"/>
                </a:cubicBezTo>
                <a:cubicBezTo>
                  <a:pt x="9505" y="283"/>
                  <a:pt x="9397" y="328"/>
                  <a:pt x="9225" y="328"/>
                </a:cubicBezTo>
                <a:cubicBezTo>
                  <a:pt x="9203" y="328"/>
                  <a:pt x="9181" y="327"/>
                  <a:pt x="9157" y="326"/>
                </a:cubicBezTo>
                <a:lnTo>
                  <a:pt x="9157" y="257"/>
                </a:lnTo>
                <a:lnTo>
                  <a:pt x="8798" y="291"/>
                </a:lnTo>
                <a:lnTo>
                  <a:pt x="8627" y="189"/>
                </a:lnTo>
                <a:lnTo>
                  <a:pt x="8388" y="189"/>
                </a:lnTo>
                <a:cubicBezTo>
                  <a:pt x="8473" y="206"/>
                  <a:pt x="8593" y="240"/>
                  <a:pt x="8576" y="257"/>
                </a:cubicBezTo>
                <a:cubicBezTo>
                  <a:pt x="8251" y="257"/>
                  <a:pt x="7944" y="189"/>
                  <a:pt x="7636" y="86"/>
                </a:cubicBezTo>
                <a:cubicBezTo>
                  <a:pt x="7346" y="86"/>
                  <a:pt x="7038" y="86"/>
                  <a:pt x="6731" y="103"/>
                </a:cubicBezTo>
                <a:cubicBezTo>
                  <a:pt x="6744" y="90"/>
                  <a:pt x="6802" y="76"/>
                  <a:pt x="6877" y="71"/>
                </a:cubicBezTo>
                <a:lnTo>
                  <a:pt x="6877" y="71"/>
                </a:lnTo>
                <a:cubicBezTo>
                  <a:pt x="6874" y="71"/>
                  <a:pt x="6873" y="71"/>
                  <a:pt x="6871" y="71"/>
                </a:cubicBezTo>
                <a:cubicBezTo>
                  <a:pt x="6688" y="71"/>
                  <a:pt x="6825" y="11"/>
                  <a:pt x="6645" y="11"/>
                </a:cubicBezTo>
                <a:cubicBezTo>
                  <a:pt x="6612" y="11"/>
                  <a:pt x="6568" y="13"/>
                  <a:pt x="6508" y="18"/>
                </a:cubicBezTo>
                <a:cubicBezTo>
                  <a:pt x="6560" y="52"/>
                  <a:pt x="6474" y="69"/>
                  <a:pt x="6457" y="86"/>
                </a:cubicBezTo>
                <a:cubicBezTo>
                  <a:pt x="6225" y="53"/>
                  <a:pt x="5994" y="34"/>
                  <a:pt x="5757" y="34"/>
                </a:cubicBezTo>
                <a:cubicBezTo>
                  <a:pt x="5628" y="34"/>
                  <a:pt x="5497" y="40"/>
                  <a:pt x="5364" y="52"/>
                </a:cubicBezTo>
                <a:lnTo>
                  <a:pt x="5432" y="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>
            <a:outerShdw blurRad="57150" dist="19050" dir="5400000" algn="bl" rotWithShape="0">
              <a:schemeClr val="dk2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4" name="Google Shape;1244;p56"/>
          <p:cNvSpPr/>
          <p:nvPr/>
        </p:nvSpPr>
        <p:spPr>
          <a:xfrm rot="-5400000" flipH="1">
            <a:off x="3851071" y="-921307"/>
            <a:ext cx="1672379" cy="6410893"/>
          </a:xfrm>
          <a:custGeom>
            <a:avLst/>
            <a:gdLst/>
            <a:ahLst/>
            <a:cxnLst/>
            <a:rect l="l" t="t" r="r" b="b"/>
            <a:pathLst>
              <a:path w="20692" h="47654" extrusionOk="0">
                <a:moveTo>
                  <a:pt x="308" y="46031"/>
                </a:moveTo>
                <a:cubicBezTo>
                  <a:pt x="342" y="46031"/>
                  <a:pt x="393" y="46013"/>
                  <a:pt x="410" y="45996"/>
                </a:cubicBezTo>
                <a:lnTo>
                  <a:pt x="410" y="45962"/>
                </a:lnTo>
                <a:cubicBezTo>
                  <a:pt x="564" y="45894"/>
                  <a:pt x="701" y="45877"/>
                  <a:pt x="854" y="45877"/>
                </a:cubicBezTo>
                <a:cubicBezTo>
                  <a:pt x="1008" y="45877"/>
                  <a:pt x="1179" y="45825"/>
                  <a:pt x="1299" y="45757"/>
                </a:cubicBezTo>
                <a:cubicBezTo>
                  <a:pt x="1316" y="45740"/>
                  <a:pt x="1316" y="45740"/>
                  <a:pt x="1316" y="45723"/>
                </a:cubicBezTo>
                <a:lnTo>
                  <a:pt x="2136" y="45979"/>
                </a:lnTo>
                <a:lnTo>
                  <a:pt x="2136" y="45979"/>
                </a:lnTo>
                <a:lnTo>
                  <a:pt x="2136" y="46184"/>
                </a:lnTo>
                <a:cubicBezTo>
                  <a:pt x="2136" y="46201"/>
                  <a:pt x="2136" y="46218"/>
                  <a:pt x="2153" y="46218"/>
                </a:cubicBezTo>
                <a:cubicBezTo>
                  <a:pt x="2187" y="46236"/>
                  <a:pt x="2238" y="46253"/>
                  <a:pt x="2255" y="46253"/>
                </a:cubicBezTo>
                <a:cubicBezTo>
                  <a:pt x="2324" y="46236"/>
                  <a:pt x="2392" y="46201"/>
                  <a:pt x="2443" y="46150"/>
                </a:cubicBezTo>
                <a:cubicBezTo>
                  <a:pt x="2478" y="46099"/>
                  <a:pt x="2546" y="46099"/>
                  <a:pt x="2648" y="46167"/>
                </a:cubicBezTo>
                <a:cubicBezTo>
                  <a:pt x="2665" y="46184"/>
                  <a:pt x="2700" y="46184"/>
                  <a:pt x="2700" y="46184"/>
                </a:cubicBezTo>
                <a:cubicBezTo>
                  <a:pt x="2751" y="46065"/>
                  <a:pt x="3007" y="46184"/>
                  <a:pt x="3093" y="46116"/>
                </a:cubicBezTo>
                <a:cubicBezTo>
                  <a:pt x="3144" y="46082"/>
                  <a:pt x="3212" y="46048"/>
                  <a:pt x="3281" y="46065"/>
                </a:cubicBezTo>
                <a:cubicBezTo>
                  <a:pt x="3434" y="46099"/>
                  <a:pt x="3503" y="46013"/>
                  <a:pt x="3588" y="45996"/>
                </a:cubicBezTo>
                <a:lnTo>
                  <a:pt x="3759" y="45945"/>
                </a:lnTo>
                <a:lnTo>
                  <a:pt x="3827" y="45962"/>
                </a:lnTo>
                <a:cubicBezTo>
                  <a:pt x="3896" y="45996"/>
                  <a:pt x="3981" y="46048"/>
                  <a:pt x="3998" y="46116"/>
                </a:cubicBezTo>
                <a:cubicBezTo>
                  <a:pt x="4015" y="46150"/>
                  <a:pt x="3981" y="46201"/>
                  <a:pt x="3930" y="46218"/>
                </a:cubicBezTo>
                <a:cubicBezTo>
                  <a:pt x="3827" y="46218"/>
                  <a:pt x="3708" y="46218"/>
                  <a:pt x="3708" y="46321"/>
                </a:cubicBezTo>
                <a:cubicBezTo>
                  <a:pt x="3622" y="46321"/>
                  <a:pt x="3537" y="46321"/>
                  <a:pt x="3469" y="46338"/>
                </a:cubicBezTo>
                <a:cubicBezTo>
                  <a:pt x="3451" y="46338"/>
                  <a:pt x="3469" y="46389"/>
                  <a:pt x="3469" y="46406"/>
                </a:cubicBezTo>
                <a:cubicBezTo>
                  <a:pt x="3520" y="46475"/>
                  <a:pt x="3434" y="46441"/>
                  <a:pt x="3503" y="46458"/>
                </a:cubicBezTo>
                <a:cubicBezTo>
                  <a:pt x="3622" y="46475"/>
                  <a:pt x="3742" y="46509"/>
                  <a:pt x="3861" y="46526"/>
                </a:cubicBezTo>
                <a:cubicBezTo>
                  <a:pt x="3930" y="46543"/>
                  <a:pt x="3981" y="46526"/>
                  <a:pt x="3998" y="46492"/>
                </a:cubicBezTo>
                <a:cubicBezTo>
                  <a:pt x="4032" y="46441"/>
                  <a:pt x="4084" y="46423"/>
                  <a:pt x="4135" y="46441"/>
                </a:cubicBezTo>
                <a:cubicBezTo>
                  <a:pt x="4272" y="46458"/>
                  <a:pt x="4408" y="46492"/>
                  <a:pt x="4408" y="46355"/>
                </a:cubicBezTo>
                <a:cubicBezTo>
                  <a:pt x="4511" y="46355"/>
                  <a:pt x="4630" y="46372"/>
                  <a:pt x="4699" y="46321"/>
                </a:cubicBezTo>
                <a:cubicBezTo>
                  <a:pt x="4733" y="46287"/>
                  <a:pt x="4801" y="46338"/>
                  <a:pt x="4852" y="46372"/>
                </a:cubicBezTo>
                <a:cubicBezTo>
                  <a:pt x="4904" y="46423"/>
                  <a:pt x="4887" y="46458"/>
                  <a:pt x="4870" y="46492"/>
                </a:cubicBezTo>
                <a:cubicBezTo>
                  <a:pt x="4835" y="46560"/>
                  <a:pt x="4921" y="46646"/>
                  <a:pt x="5040" y="46697"/>
                </a:cubicBezTo>
                <a:cubicBezTo>
                  <a:pt x="5092" y="46714"/>
                  <a:pt x="5143" y="46731"/>
                  <a:pt x="5194" y="46748"/>
                </a:cubicBezTo>
                <a:cubicBezTo>
                  <a:pt x="5297" y="46799"/>
                  <a:pt x="5416" y="46816"/>
                  <a:pt x="5519" y="46765"/>
                </a:cubicBezTo>
                <a:cubicBezTo>
                  <a:pt x="5604" y="46748"/>
                  <a:pt x="5690" y="46714"/>
                  <a:pt x="5758" y="46663"/>
                </a:cubicBezTo>
                <a:cubicBezTo>
                  <a:pt x="5792" y="46646"/>
                  <a:pt x="5843" y="46629"/>
                  <a:pt x="5878" y="46646"/>
                </a:cubicBezTo>
                <a:cubicBezTo>
                  <a:pt x="6083" y="46748"/>
                  <a:pt x="6134" y="46646"/>
                  <a:pt x="6271" y="46646"/>
                </a:cubicBezTo>
                <a:cubicBezTo>
                  <a:pt x="6442" y="46646"/>
                  <a:pt x="6442" y="46594"/>
                  <a:pt x="6288" y="46389"/>
                </a:cubicBezTo>
                <a:cubicBezTo>
                  <a:pt x="6339" y="46372"/>
                  <a:pt x="6390" y="46355"/>
                  <a:pt x="6442" y="46304"/>
                </a:cubicBezTo>
                <a:cubicBezTo>
                  <a:pt x="6493" y="46253"/>
                  <a:pt x="6561" y="46287"/>
                  <a:pt x="6647" y="46389"/>
                </a:cubicBezTo>
                <a:cubicBezTo>
                  <a:pt x="6681" y="46423"/>
                  <a:pt x="6715" y="46475"/>
                  <a:pt x="6749" y="46526"/>
                </a:cubicBezTo>
                <a:cubicBezTo>
                  <a:pt x="6817" y="46492"/>
                  <a:pt x="6954" y="46611"/>
                  <a:pt x="7005" y="46543"/>
                </a:cubicBezTo>
                <a:lnTo>
                  <a:pt x="7005" y="46458"/>
                </a:lnTo>
                <a:cubicBezTo>
                  <a:pt x="7108" y="46458"/>
                  <a:pt x="7227" y="46526"/>
                  <a:pt x="7313" y="46560"/>
                </a:cubicBezTo>
                <a:lnTo>
                  <a:pt x="7347" y="46560"/>
                </a:lnTo>
                <a:cubicBezTo>
                  <a:pt x="7381" y="46594"/>
                  <a:pt x="7433" y="46629"/>
                  <a:pt x="7484" y="46663"/>
                </a:cubicBezTo>
                <a:cubicBezTo>
                  <a:pt x="7655" y="46748"/>
                  <a:pt x="7843" y="46799"/>
                  <a:pt x="8048" y="46799"/>
                </a:cubicBezTo>
                <a:cubicBezTo>
                  <a:pt x="8150" y="46834"/>
                  <a:pt x="8253" y="46851"/>
                  <a:pt x="8355" y="46851"/>
                </a:cubicBezTo>
                <a:cubicBezTo>
                  <a:pt x="8389" y="46868"/>
                  <a:pt x="8424" y="46885"/>
                  <a:pt x="8458" y="46902"/>
                </a:cubicBezTo>
                <a:cubicBezTo>
                  <a:pt x="8492" y="46970"/>
                  <a:pt x="8543" y="47039"/>
                  <a:pt x="8594" y="47090"/>
                </a:cubicBezTo>
                <a:cubicBezTo>
                  <a:pt x="8936" y="47090"/>
                  <a:pt x="9261" y="47209"/>
                  <a:pt x="9517" y="47432"/>
                </a:cubicBezTo>
                <a:lnTo>
                  <a:pt x="9637" y="47414"/>
                </a:lnTo>
                <a:cubicBezTo>
                  <a:pt x="9705" y="47414"/>
                  <a:pt x="9756" y="47363"/>
                  <a:pt x="9773" y="47312"/>
                </a:cubicBezTo>
                <a:lnTo>
                  <a:pt x="9790" y="47278"/>
                </a:lnTo>
                <a:cubicBezTo>
                  <a:pt x="9842" y="47261"/>
                  <a:pt x="9876" y="47227"/>
                  <a:pt x="9927" y="47192"/>
                </a:cubicBezTo>
                <a:lnTo>
                  <a:pt x="9927" y="47192"/>
                </a:lnTo>
                <a:cubicBezTo>
                  <a:pt x="9978" y="47141"/>
                  <a:pt x="10047" y="47090"/>
                  <a:pt x="10115" y="47056"/>
                </a:cubicBezTo>
                <a:cubicBezTo>
                  <a:pt x="10115" y="47056"/>
                  <a:pt x="10098" y="47039"/>
                  <a:pt x="10098" y="47022"/>
                </a:cubicBezTo>
                <a:cubicBezTo>
                  <a:pt x="10132" y="46987"/>
                  <a:pt x="10166" y="46919"/>
                  <a:pt x="10166" y="46868"/>
                </a:cubicBezTo>
                <a:cubicBezTo>
                  <a:pt x="10252" y="46902"/>
                  <a:pt x="10337" y="46936"/>
                  <a:pt x="10423" y="46936"/>
                </a:cubicBezTo>
                <a:cubicBezTo>
                  <a:pt x="10662" y="46885"/>
                  <a:pt x="10918" y="46868"/>
                  <a:pt x="11174" y="46919"/>
                </a:cubicBezTo>
                <a:lnTo>
                  <a:pt x="11174" y="46902"/>
                </a:lnTo>
                <a:lnTo>
                  <a:pt x="11397" y="46936"/>
                </a:lnTo>
                <a:lnTo>
                  <a:pt x="11499" y="47039"/>
                </a:lnTo>
                <a:cubicBezTo>
                  <a:pt x="11567" y="47073"/>
                  <a:pt x="11619" y="47107"/>
                  <a:pt x="11670" y="47141"/>
                </a:cubicBezTo>
                <a:cubicBezTo>
                  <a:pt x="11687" y="47141"/>
                  <a:pt x="11704" y="47141"/>
                  <a:pt x="11721" y="47124"/>
                </a:cubicBezTo>
                <a:cubicBezTo>
                  <a:pt x="11738" y="47107"/>
                  <a:pt x="11755" y="47073"/>
                  <a:pt x="11789" y="47056"/>
                </a:cubicBezTo>
                <a:cubicBezTo>
                  <a:pt x="11807" y="47039"/>
                  <a:pt x="11909" y="47056"/>
                  <a:pt x="11977" y="47107"/>
                </a:cubicBezTo>
                <a:cubicBezTo>
                  <a:pt x="12012" y="47124"/>
                  <a:pt x="12046" y="47175"/>
                  <a:pt x="12063" y="47227"/>
                </a:cubicBezTo>
                <a:cubicBezTo>
                  <a:pt x="12063" y="47244"/>
                  <a:pt x="12063" y="47261"/>
                  <a:pt x="12080" y="47278"/>
                </a:cubicBezTo>
                <a:cubicBezTo>
                  <a:pt x="12114" y="47363"/>
                  <a:pt x="12131" y="47380"/>
                  <a:pt x="12234" y="47380"/>
                </a:cubicBezTo>
                <a:cubicBezTo>
                  <a:pt x="12319" y="47380"/>
                  <a:pt x="12405" y="47414"/>
                  <a:pt x="12473" y="47483"/>
                </a:cubicBezTo>
                <a:lnTo>
                  <a:pt x="12558" y="47568"/>
                </a:lnTo>
                <a:cubicBezTo>
                  <a:pt x="12610" y="47551"/>
                  <a:pt x="12661" y="47534"/>
                  <a:pt x="12712" y="47500"/>
                </a:cubicBezTo>
                <a:cubicBezTo>
                  <a:pt x="12746" y="47483"/>
                  <a:pt x="12763" y="47449"/>
                  <a:pt x="12763" y="47397"/>
                </a:cubicBezTo>
                <a:cubicBezTo>
                  <a:pt x="12763" y="47346"/>
                  <a:pt x="12763" y="47278"/>
                  <a:pt x="12763" y="47227"/>
                </a:cubicBezTo>
                <a:lnTo>
                  <a:pt x="13173" y="47175"/>
                </a:lnTo>
                <a:cubicBezTo>
                  <a:pt x="13225" y="47278"/>
                  <a:pt x="13293" y="47363"/>
                  <a:pt x="13396" y="47346"/>
                </a:cubicBezTo>
                <a:cubicBezTo>
                  <a:pt x="13481" y="47329"/>
                  <a:pt x="13566" y="47329"/>
                  <a:pt x="13652" y="47363"/>
                </a:cubicBezTo>
                <a:cubicBezTo>
                  <a:pt x="13754" y="47346"/>
                  <a:pt x="13840" y="47329"/>
                  <a:pt x="13942" y="47329"/>
                </a:cubicBezTo>
                <a:cubicBezTo>
                  <a:pt x="13959" y="47312"/>
                  <a:pt x="13959" y="47295"/>
                  <a:pt x="13959" y="47278"/>
                </a:cubicBezTo>
                <a:cubicBezTo>
                  <a:pt x="14011" y="47295"/>
                  <a:pt x="14062" y="47312"/>
                  <a:pt x="14113" y="47312"/>
                </a:cubicBezTo>
                <a:cubicBezTo>
                  <a:pt x="14164" y="47329"/>
                  <a:pt x="14250" y="47329"/>
                  <a:pt x="14301" y="47329"/>
                </a:cubicBezTo>
                <a:cubicBezTo>
                  <a:pt x="14301" y="47346"/>
                  <a:pt x="14284" y="47346"/>
                  <a:pt x="14267" y="47363"/>
                </a:cubicBezTo>
                <a:cubicBezTo>
                  <a:pt x="14506" y="47397"/>
                  <a:pt x="14711" y="47483"/>
                  <a:pt x="14899" y="47637"/>
                </a:cubicBezTo>
                <a:cubicBezTo>
                  <a:pt x="14985" y="47620"/>
                  <a:pt x="15053" y="47637"/>
                  <a:pt x="15138" y="47654"/>
                </a:cubicBezTo>
                <a:cubicBezTo>
                  <a:pt x="15155" y="47637"/>
                  <a:pt x="15190" y="47620"/>
                  <a:pt x="15224" y="47620"/>
                </a:cubicBezTo>
                <a:cubicBezTo>
                  <a:pt x="15378" y="47585"/>
                  <a:pt x="15548" y="47585"/>
                  <a:pt x="15702" y="47637"/>
                </a:cubicBezTo>
                <a:cubicBezTo>
                  <a:pt x="15890" y="47534"/>
                  <a:pt x="16078" y="47483"/>
                  <a:pt x="16283" y="47483"/>
                </a:cubicBezTo>
                <a:lnTo>
                  <a:pt x="16317" y="47483"/>
                </a:lnTo>
                <a:lnTo>
                  <a:pt x="16369" y="47432"/>
                </a:lnTo>
                <a:cubicBezTo>
                  <a:pt x="16403" y="47397"/>
                  <a:pt x="16437" y="47363"/>
                  <a:pt x="16471" y="47329"/>
                </a:cubicBezTo>
                <a:cubicBezTo>
                  <a:pt x="16522" y="47278"/>
                  <a:pt x="16557" y="47244"/>
                  <a:pt x="16608" y="47227"/>
                </a:cubicBezTo>
                <a:lnTo>
                  <a:pt x="16608" y="47227"/>
                </a:lnTo>
                <a:lnTo>
                  <a:pt x="16659" y="47192"/>
                </a:lnTo>
                <a:cubicBezTo>
                  <a:pt x="16659" y="47175"/>
                  <a:pt x="16659" y="47158"/>
                  <a:pt x="16659" y="47141"/>
                </a:cubicBezTo>
                <a:cubicBezTo>
                  <a:pt x="16659" y="47056"/>
                  <a:pt x="16710" y="47022"/>
                  <a:pt x="16745" y="46970"/>
                </a:cubicBezTo>
                <a:cubicBezTo>
                  <a:pt x="16779" y="46919"/>
                  <a:pt x="16813" y="46953"/>
                  <a:pt x="16864" y="46970"/>
                </a:cubicBezTo>
                <a:lnTo>
                  <a:pt x="17001" y="46987"/>
                </a:lnTo>
                <a:cubicBezTo>
                  <a:pt x="17018" y="46987"/>
                  <a:pt x="17052" y="46936"/>
                  <a:pt x="17035" y="46902"/>
                </a:cubicBezTo>
                <a:lnTo>
                  <a:pt x="16967" y="46697"/>
                </a:lnTo>
                <a:lnTo>
                  <a:pt x="17462" y="46629"/>
                </a:lnTo>
                <a:lnTo>
                  <a:pt x="17496" y="46680"/>
                </a:lnTo>
                <a:cubicBezTo>
                  <a:pt x="17548" y="46629"/>
                  <a:pt x="17599" y="46594"/>
                  <a:pt x="17650" y="46560"/>
                </a:cubicBezTo>
                <a:lnTo>
                  <a:pt x="17650" y="46441"/>
                </a:lnTo>
                <a:cubicBezTo>
                  <a:pt x="17650" y="46372"/>
                  <a:pt x="17616" y="46321"/>
                  <a:pt x="17565" y="46287"/>
                </a:cubicBezTo>
                <a:lnTo>
                  <a:pt x="17530" y="46270"/>
                </a:lnTo>
                <a:cubicBezTo>
                  <a:pt x="17513" y="46236"/>
                  <a:pt x="17496" y="46184"/>
                  <a:pt x="17479" y="46133"/>
                </a:cubicBezTo>
                <a:lnTo>
                  <a:pt x="17479" y="46133"/>
                </a:lnTo>
                <a:cubicBezTo>
                  <a:pt x="17428" y="46065"/>
                  <a:pt x="17394" y="45996"/>
                  <a:pt x="17360" y="45928"/>
                </a:cubicBezTo>
                <a:lnTo>
                  <a:pt x="17325" y="45945"/>
                </a:lnTo>
                <a:cubicBezTo>
                  <a:pt x="17291" y="45894"/>
                  <a:pt x="17240" y="45860"/>
                  <a:pt x="17172" y="45843"/>
                </a:cubicBezTo>
                <a:cubicBezTo>
                  <a:pt x="17223" y="45774"/>
                  <a:pt x="17274" y="45706"/>
                  <a:pt x="17308" y="45638"/>
                </a:cubicBezTo>
                <a:cubicBezTo>
                  <a:pt x="17274" y="45398"/>
                  <a:pt x="17325" y="45159"/>
                  <a:pt x="17428" y="44937"/>
                </a:cubicBezTo>
                <a:lnTo>
                  <a:pt x="17394" y="44920"/>
                </a:lnTo>
                <a:lnTo>
                  <a:pt x="17479" y="44732"/>
                </a:lnTo>
                <a:lnTo>
                  <a:pt x="17599" y="44647"/>
                </a:lnTo>
                <a:cubicBezTo>
                  <a:pt x="17633" y="44595"/>
                  <a:pt x="17684" y="44561"/>
                  <a:pt x="17736" y="44510"/>
                </a:cubicBezTo>
                <a:cubicBezTo>
                  <a:pt x="17736" y="44493"/>
                  <a:pt x="17736" y="44476"/>
                  <a:pt x="17736" y="44476"/>
                </a:cubicBezTo>
                <a:cubicBezTo>
                  <a:pt x="17718" y="44441"/>
                  <a:pt x="17684" y="44424"/>
                  <a:pt x="17667" y="44407"/>
                </a:cubicBezTo>
                <a:cubicBezTo>
                  <a:pt x="17650" y="44373"/>
                  <a:pt x="17701" y="44288"/>
                  <a:pt x="17753" y="44236"/>
                </a:cubicBezTo>
                <a:cubicBezTo>
                  <a:pt x="17804" y="44185"/>
                  <a:pt x="17855" y="44168"/>
                  <a:pt x="17906" y="44168"/>
                </a:cubicBezTo>
                <a:lnTo>
                  <a:pt x="17958" y="44168"/>
                </a:lnTo>
                <a:cubicBezTo>
                  <a:pt x="18060" y="44151"/>
                  <a:pt x="18077" y="44134"/>
                  <a:pt x="18094" y="44048"/>
                </a:cubicBezTo>
                <a:cubicBezTo>
                  <a:pt x="18111" y="43963"/>
                  <a:pt x="18163" y="43895"/>
                  <a:pt x="18248" y="43843"/>
                </a:cubicBezTo>
                <a:lnTo>
                  <a:pt x="18351" y="43792"/>
                </a:lnTo>
                <a:cubicBezTo>
                  <a:pt x="18334" y="43741"/>
                  <a:pt x="18334" y="43673"/>
                  <a:pt x="18316" y="43621"/>
                </a:cubicBezTo>
                <a:cubicBezTo>
                  <a:pt x="18316" y="43604"/>
                  <a:pt x="18265" y="43570"/>
                  <a:pt x="18214" y="43570"/>
                </a:cubicBezTo>
                <a:cubicBezTo>
                  <a:pt x="18163" y="43553"/>
                  <a:pt x="18094" y="43536"/>
                  <a:pt x="18026" y="43536"/>
                </a:cubicBezTo>
                <a:lnTo>
                  <a:pt x="18043" y="43143"/>
                </a:lnTo>
                <a:cubicBezTo>
                  <a:pt x="18163" y="43109"/>
                  <a:pt x="18265" y="43075"/>
                  <a:pt x="18282" y="42972"/>
                </a:cubicBezTo>
                <a:cubicBezTo>
                  <a:pt x="18265" y="42887"/>
                  <a:pt x="18282" y="42801"/>
                  <a:pt x="18334" y="42750"/>
                </a:cubicBezTo>
                <a:cubicBezTo>
                  <a:pt x="18334" y="42647"/>
                  <a:pt x="18334" y="42562"/>
                  <a:pt x="18351" y="42459"/>
                </a:cubicBezTo>
                <a:cubicBezTo>
                  <a:pt x="18351" y="42459"/>
                  <a:pt x="18334" y="42442"/>
                  <a:pt x="18316" y="42442"/>
                </a:cubicBezTo>
                <a:cubicBezTo>
                  <a:pt x="18334" y="42408"/>
                  <a:pt x="18351" y="42357"/>
                  <a:pt x="18368" y="42306"/>
                </a:cubicBezTo>
                <a:cubicBezTo>
                  <a:pt x="18402" y="42254"/>
                  <a:pt x="18419" y="42186"/>
                  <a:pt x="18436" y="42135"/>
                </a:cubicBezTo>
                <a:cubicBezTo>
                  <a:pt x="18436" y="42135"/>
                  <a:pt x="18436" y="42152"/>
                  <a:pt x="18453" y="42169"/>
                </a:cubicBezTo>
                <a:cubicBezTo>
                  <a:pt x="18539" y="41964"/>
                  <a:pt x="18675" y="41776"/>
                  <a:pt x="18846" y="41656"/>
                </a:cubicBezTo>
                <a:cubicBezTo>
                  <a:pt x="18863" y="41571"/>
                  <a:pt x="18880" y="41503"/>
                  <a:pt x="18914" y="41434"/>
                </a:cubicBezTo>
                <a:cubicBezTo>
                  <a:pt x="18897" y="41400"/>
                  <a:pt x="18897" y="41366"/>
                  <a:pt x="18880" y="41349"/>
                </a:cubicBezTo>
                <a:cubicBezTo>
                  <a:pt x="18880" y="41178"/>
                  <a:pt x="18932" y="41024"/>
                  <a:pt x="19017" y="40905"/>
                </a:cubicBezTo>
                <a:cubicBezTo>
                  <a:pt x="18932" y="40717"/>
                  <a:pt x="18914" y="40529"/>
                  <a:pt x="18949" y="40341"/>
                </a:cubicBezTo>
                <a:lnTo>
                  <a:pt x="18949" y="40307"/>
                </a:lnTo>
                <a:lnTo>
                  <a:pt x="18897" y="40255"/>
                </a:lnTo>
                <a:cubicBezTo>
                  <a:pt x="18863" y="40221"/>
                  <a:pt x="18829" y="40187"/>
                  <a:pt x="18812" y="40136"/>
                </a:cubicBezTo>
                <a:cubicBezTo>
                  <a:pt x="18778" y="40102"/>
                  <a:pt x="18744" y="40050"/>
                  <a:pt x="18727" y="39999"/>
                </a:cubicBezTo>
                <a:lnTo>
                  <a:pt x="18727" y="39999"/>
                </a:lnTo>
                <a:cubicBezTo>
                  <a:pt x="18727" y="39982"/>
                  <a:pt x="18709" y="39965"/>
                  <a:pt x="18709" y="39948"/>
                </a:cubicBezTo>
                <a:lnTo>
                  <a:pt x="18658" y="39948"/>
                </a:lnTo>
                <a:cubicBezTo>
                  <a:pt x="18590" y="39931"/>
                  <a:pt x="18521" y="39897"/>
                  <a:pt x="18487" y="39845"/>
                </a:cubicBezTo>
                <a:cubicBezTo>
                  <a:pt x="18453" y="39811"/>
                  <a:pt x="18487" y="39777"/>
                  <a:pt x="18504" y="39726"/>
                </a:cubicBezTo>
                <a:cubicBezTo>
                  <a:pt x="18521" y="39692"/>
                  <a:pt x="18539" y="39657"/>
                  <a:pt x="18556" y="39606"/>
                </a:cubicBezTo>
                <a:cubicBezTo>
                  <a:pt x="18556" y="39589"/>
                  <a:pt x="18504" y="39538"/>
                  <a:pt x="18453" y="39555"/>
                </a:cubicBezTo>
                <a:lnTo>
                  <a:pt x="18231" y="39572"/>
                </a:lnTo>
                <a:lnTo>
                  <a:pt x="18265" y="39111"/>
                </a:lnTo>
                <a:cubicBezTo>
                  <a:pt x="18316" y="39093"/>
                  <a:pt x="18368" y="39076"/>
                  <a:pt x="18419" y="39059"/>
                </a:cubicBezTo>
                <a:cubicBezTo>
                  <a:pt x="18487" y="39076"/>
                  <a:pt x="18556" y="39076"/>
                  <a:pt x="18607" y="39093"/>
                </a:cubicBezTo>
                <a:cubicBezTo>
                  <a:pt x="18658" y="39093"/>
                  <a:pt x="18761" y="39059"/>
                  <a:pt x="18744" y="39025"/>
                </a:cubicBezTo>
                <a:cubicBezTo>
                  <a:pt x="18709" y="38923"/>
                  <a:pt x="18727" y="38803"/>
                  <a:pt x="18795" y="38718"/>
                </a:cubicBezTo>
                <a:cubicBezTo>
                  <a:pt x="18761" y="38632"/>
                  <a:pt x="18761" y="38530"/>
                  <a:pt x="18778" y="38427"/>
                </a:cubicBezTo>
                <a:cubicBezTo>
                  <a:pt x="18761" y="38359"/>
                  <a:pt x="18761" y="38273"/>
                  <a:pt x="18795" y="38205"/>
                </a:cubicBezTo>
                <a:cubicBezTo>
                  <a:pt x="18829" y="38137"/>
                  <a:pt x="18795" y="38034"/>
                  <a:pt x="18744" y="37983"/>
                </a:cubicBezTo>
                <a:cubicBezTo>
                  <a:pt x="18658" y="37897"/>
                  <a:pt x="18709" y="37812"/>
                  <a:pt x="18846" y="37727"/>
                </a:cubicBezTo>
                <a:cubicBezTo>
                  <a:pt x="18744" y="37710"/>
                  <a:pt x="18641" y="37727"/>
                  <a:pt x="18556" y="37761"/>
                </a:cubicBezTo>
                <a:cubicBezTo>
                  <a:pt x="18487" y="37795"/>
                  <a:pt x="18385" y="37778"/>
                  <a:pt x="18334" y="37710"/>
                </a:cubicBezTo>
                <a:cubicBezTo>
                  <a:pt x="18351" y="37487"/>
                  <a:pt x="18368" y="37299"/>
                  <a:pt x="18368" y="37094"/>
                </a:cubicBezTo>
                <a:cubicBezTo>
                  <a:pt x="18556" y="36992"/>
                  <a:pt x="18573" y="36992"/>
                  <a:pt x="18573" y="36889"/>
                </a:cubicBezTo>
                <a:cubicBezTo>
                  <a:pt x="18573" y="36872"/>
                  <a:pt x="18573" y="36838"/>
                  <a:pt x="18573" y="36821"/>
                </a:cubicBezTo>
                <a:cubicBezTo>
                  <a:pt x="18590" y="36770"/>
                  <a:pt x="18641" y="36736"/>
                  <a:pt x="18692" y="36736"/>
                </a:cubicBezTo>
                <a:cubicBezTo>
                  <a:pt x="18727" y="36701"/>
                  <a:pt x="18795" y="36719"/>
                  <a:pt x="18829" y="36736"/>
                </a:cubicBezTo>
                <a:cubicBezTo>
                  <a:pt x="18829" y="36736"/>
                  <a:pt x="18863" y="36753"/>
                  <a:pt x="18863" y="36770"/>
                </a:cubicBezTo>
                <a:cubicBezTo>
                  <a:pt x="18880" y="36804"/>
                  <a:pt x="18880" y="36838"/>
                  <a:pt x="18880" y="36872"/>
                </a:cubicBezTo>
                <a:lnTo>
                  <a:pt x="18880" y="36872"/>
                </a:lnTo>
                <a:lnTo>
                  <a:pt x="19256" y="36684"/>
                </a:lnTo>
                <a:cubicBezTo>
                  <a:pt x="19273" y="36650"/>
                  <a:pt x="19256" y="36616"/>
                  <a:pt x="19256" y="36599"/>
                </a:cubicBezTo>
                <a:cubicBezTo>
                  <a:pt x="19205" y="36479"/>
                  <a:pt x="19154" y="36377"/>
                  <a:pt x="19085" y="36274"/>
                </a:cubicBezTo>
                <a:cubicBezTo>
                  <a:pt x="19068" y="36240"/>
                  <a:pt x="19017" y="36223"/>
                  <a:pt x="18966" y="36206"/>
                </a:cubicBezTo>
                <a:cubicBezTo>
                  <a:pt x="19068" y="35967"/>
                  <a:pt x="19034" y="35676"/>
                  <a:pt x="18880" y="35471"/>
                </a:cubicBezTo>
                <a:cubicBezTo>
                  <a:pt x="18880" y="35437"/>
                  <a:pt x="18880" y="35403"/>
                  <a:pt x="18880" y="35386"/>
                </a:cubicBezTo>
                <a:cubicBezTo>
                  <a:pt x="18863" y="35335"/>
                  <a:pt x="18914" y="35300"/>
                  <a:pt x="18966" y="35283"/>
                </a:cubicBezTo>
                <a:cubicBezTo>
                  <a:pt x="19034" y="35249"/>
                  <a:pt x="19102" y="35181"/>
                  <a:pt x="19102" y="35112"/>
                </a:cubicBezTo>
                <a:cubicBezTo>
                  <a:pt x="19119" y="35061"/>
                  <a:pt x="19102" y="35027"/>
                  <a:pt x="19085" y="34993"/>
                </a:cubicBezTo>
                <a:cubicBezTo>
                  <a:pt x="19085" y="34959"/>
                  <a:pt x="19051" y="34924"/>
                  <a:pt x="19034" y="34907"/>
                </a:cubicBezTo>
                <a:cubicBezTo>
                  <a:pt x="18914" y="34805"/>
                  <a:pt x="18897" y="34651"/>
                  <a:pt x="18983" y="34514"/>
                </a:cubicBezTo>
                <a:cubicBezTo>
                  <a:pt x="18983" y="34497"/>
                  <a:pt x="19000" y="34463"/>
                  <a:pt x="19017" y="34446"/>
                </a:cubicBezTo>
                <a:cubicBezTo>
                  <a:pt x="19051" y="34326"/>
                  <a:pt x="19051" y="34224"/>
                  <a:pt x="18914" y="34190"/>
                </a:cubicBezTo>
                <a:cubicBezTo>
                  <a:pt x="18897" y="34190"/>
                  <a:pt x="18880" y="34190"/>
                  <a:pt x="18863" y="34190"/>
                </a:cubicBezTo>
                <a:cubicBezTo>
                  <a:pt x="18829" y="34190"/>
                  <a:pt x="18812" y="34207"/>
                  <a:pt x="18778" y="34207"/>
                </a:cubicBezTo>
                <a:cubicBezTo>
                  <a:pt x="18709" y="34190"/>
                  <a:pt x="18641" y="34173"/>
                  <a:pt x="18573" y="34156"/>
                </a:cubicBezTo>
                <a:cubicBezTo>
                  <a:pt x="18573" y="34019"/>
                  <a:pt x="18470" y="33951"/>
                  <a:pt x="18402" y="33831"/>
                </a:cubicBezTo>
                <a:cubicBezTo>
                  <a:pt x="18453" y="33763"/>
                  <a:pt x="18487" y="33677"/>
                  <a:pt x="18334" y="33746"/>
                </a:cubicBezTo>
                <a:cubicBezTo>
                  <a:pt x="18316" y="33763"/>
                  <a:pt x="18282" y="33746"/>
                  <a:pt x="18265" y="33728"/>
                </a:cubicBezTo>
                <a:cubicBezTo>
                  <a:pt x="18231" y="33694"/>
                  <a:pt x="18214" y="33660"/>
                  <a:pt x="18214" y="33609"/>
                </a:cubicBezTo>
                <a:cubicBezTo>
                  <a:pt x="18214" y="33609"/>
                  <a:pt x="18231" y="33575"/>
                  <a:pt x="18231" y="33558"/>
                </a:cubicBezTo>
                <a:cubicBezTo>
                  <a:pt x="18351" y="33438"/>
                  <a:pt x="18470" y="33318"/>
                  <a:pt x="18607" y="33216"/>
                </a:cubicBezTo>
                <a:cubicBezTo>
                  <a:pt x="18624" y="33216"/>
                  <a:pt x="18641" y="33199"/>
                  <a:pt x="18658" y="33199"/>
                </a:cubicBezTo>
                <a:cubicBezTo>
                  <a:pt x="18692" y="33199"/>
                  <a:pt x="18709" y="33216"/>
                  <a:pt x="18744" y="33233"/>
                </a:cubicBezTo>
                <a:cubicBezTo>
                  <a:pt x="18812" y="33216"/>
                  <a:pt x="18897" y="33216"/>
                  <a:pt x="18966" y="33233"/>
                </a:cubicBezTo>
                <a:cubicBezTo>
                  <a:pt x="18966" y="33113"/>
                  <a:pt x="18983" y="32994"/>
                  <a:pt x="18897" y="32942"/>
                </a:cubicBezTo>
                <a:cubicBezTo>
                  <a:pt x="18880" y="32942"/>
                  <a:pt x="18897" y="32891"/>
                  <a:pt x="18914" y="32874"/>
                </a:cubicBezTo>
                <a:cubicBezTo>
                  <a:pt x="18914" y="32857"/>
                  <a:pt x="18932" y="32840"/>
                  <a:pt x="18949" y="32823"/>
                </a:cubicBezTo>
                <a:cubicBezTo>
                  <a:pt x="19273" y="32498"/>
                  <a:pt x="19273" y="32498"/>
                  <a:pt x="19119" y="32344"/>
                </a:cubicBezTo>
                <a:cubicBezTo>
                  <a:pt x="19068" y="32293"/>
                  <a:pt x="19102" y="32225"/>
                  <a:pt x="19154" y="32156"/>
                </a:cubicBezTo>
                <a:cubicBezTo>
                  <a:pt x="19222" y="32071"/>
                  <a:pt x="19256" y="32037"/>
                  <a:pt x="19307" y="31986"/>
                </a:cubicBezTo>
                <a:cubicBezTo>
                  <a:pt x="19273" y="31969"/>
                  <a:pt x="19239" y="31969"/>
                  <a:pt x="19205" y="31951"/>
                </a:cubicBezTo>
                <a:cubicBezTo>
                  <a:pt x="19205" y="31951"/>
                  <a:pt x="19239" y="31934"/>
                  <a:pt x="19239" y="31917"/>
                </a:cubicBezTo>
                <a:cubicBezTo>
                  <a:pt x="19222" y="31644"/>
                  <a:pt x="19256" y="31388"/>
                  <a:pt x="19307" y="31114"/>
                </a:cubicBezTo>
                <a:cubicBezTo>
                  <a:pt x="19307" y="31063"/>
                  <a:pt x="19307" y="31029"/>
                  <a:pt x="19290" y="30978"/>
                </a:cubicBezTo>
                <a:cubicBezTo>
                  <a:pt x="19239" y="30841"/>
                  <a:pt x="19273" y="30704"/>
                  <a:pt x="19376" y="30602"/>
                </a:cubicBezTo>
                <a:cubicBezTo>
                  <a:pt x="19393" y="30585"/>
                  <a:pt x="19393" y="30567"/>
                  <a:pt x="19410" y="30567"/>
                </a:cubicBezTo>
                <a:cubicBezTo>
                  <a:pt x="19444" y="30499"/>
                  <a:pt x="19427" y="30448"/>
                  <a:pt x="19307" y="30448"/>
                </a:cubicBezTo>
                <a:cubicBezTo>
                  <a:pt x="19222" y="30448"/>
                  <a:pt x="19154" y="30414"/>
                  <a:pt x="19102" y="30362"/>
                </a:cubicBezTo>
                <a:cubicBezTo>
                  <a:pt x="19068" y="30328"/>
                  <a:pt x="19051" y="30277"/>
                  <a:pt x="19085" y="30226"/>
                </a:cubicBezTo>
                <a:lnTo>
                  <a:pt x="19137" y="30209"/>
                </a:lnTo>
                <a:cubicBezTo>
                  <a:pt x="19239" y="30192"/>
                  <a:pt x="19342" y="30140"/>
                  <a:pt x="19410" y="30038"/>
                </a:cubicBezTo>
                <a:cubicBezTo>
                  <a:pt x="19461" y="29952"/>
                  <a:pt x="19410" y="29884"/>
                  <a:pt x="19325" y="29850"/>
                </a:cubicBezTo>
                <a:cubicBezTo>
                  <a:pt x="19239" y="29799"/>
                  <a:pt x="19154" y="29764"/>
                  <a:pt x="19051" y="29730"/>
                </a:cubicBezTo>
                <a:lnTo>
                  <a:pt x="19034" y="29730"/>
                </a:lnTo>
                <a:cubicBezTo>
                  <a:pt x="19085" y="29542"/>
                  <a:pt x="19034" y="29354"/>
                  <a:pt x="18897" y="29218"/>
                </a:cubicBezTo>
                <a:cubicBezTo>
                  <a:pt x="18914" y="29166"/>
                  <a:pt x="18932" y="29115"/>
                  <a:pt x="18949" y="29064"/>
                </a:cubicBezTo>
                <a:cubicBezTo>
                  <a:pt x="19017" y="28910"/>
                  <a:pt x="19051" y="28756"/>
                  <a:pt x="19034" y="28603"/>
                </a:cubicBezTo>
                <a:cubicBezTo>
                  <a:pt x="19051" y="28603"/>
                  <a:pt x="19068" y="28603"/>
                  <a:pt x="19102" y="28620"/>
                </a:cubicBezTo>
                <a:cubicBezTo>
                  <a:pt x="19034" y="28415"/>
                  <a:pt x="19034" y="28210"/>
                  <a:pt x="19068" y="28005"/>
                </a:cubicBezTo>
                <a:cubicBezTo>
                  <a:pt x="18983" y="27919"/>
                  <a:pt x="18932" y="27817"/>
                  <a:pt x="18897" y="27697"/>
                </a:cubicBezTo>
                <a:cubicBezTo>
                  <a:pt x="18897" y="27612"/>
                  <a:pt x="18880" y="27509"/>
                  <a:pt x="18846" y="27424"/>
                </a:cubicBezTo>
                <a:cubicBezTo>
                  <a:pt x="18863" y="27355"/>
                  <a:pt x="18863" y="27287"/>
                  <a:pt x="18846" y="27236"/>
                </a:cubicBezTo>
                <a:cubicBezTo>
                  <a:pt x="18863" y="27065"/>
                  <a:pt x="18897" y="26894"/>
                  <a:pt x="18966" y="26740"/>
                </a:cubicBezTo>
                <a:cubicBezTo>
                  <a:pt x="18966" y="26501"/>
                  <a:pt x="18983" y="26262"/>
                  <a:pt x="19000" y="26023"/>
                </a:cubicBezTo>
                <a:lnTo>
                  <a:pt x="19051" y="25988"/>
                </a:lnTo>
                <a:cubicBezTo>
                  <a:pt x="19154" y="25920"/>
                  <a:pt x="19239" y="25869"/>
                  <a:pt x="19205" y="25766"/>
                </a:cubicBezTo>
                <a:cubicBezTo>
                  <a:pt x="19171" y="25681"/>
                  <a:pt x="19205" y="25630"/>
                  <a:pt x="19290" y="25561"/>
                </a:cubicBezTo>
                <a:cubicBezTo>
                  <a:pt x="19359" y="25510"/>
                  <a:pt x="19376" y="25442"/>
                  <a:pt x="19376" y="25356"/>
                </a:cubicBezTo>
                <a:cubicBezTo>
                  <a:pt x="19359" y="25288"/>
                  <a:pt x="19393" y="25185"/>
                  <a:pt x="19290" y="25151"/>
                </a:cubicBezTo>
                <a:cubicBezTo>
                  <a:pt x="19461" y="24929"/>
                  <a:pt x="19478" y="24621"/>
                  <a:pt x="19342" y="24365"/>
                </a:cubicBezTo>
                <a:cubicBezTo>
                  <a:pt x="19427" y="24177"/>
                  <a:pt x="19376" y="23938"/>
                  <a:pt x="19222" y="23801"/>
                </a:cubicBezTo>
                <a:cubicBezTo>
                  <a:pt x="19188" y="23767"/>
                  <a:pt x="19154" y="23750"/>
                  <a:pt x="19119" y="23750"/>
                </a:cubicBezTo>
                <a:lnTo>
                  <a:pt x="19119" y="23665"/>
                </a:lnTo>
                <a:cubicBezTo>
                  <a:pt x="19137" y="23613"/>
                  <a:pt x="19154" y="23562"/>
                  <a:pt x="19171" y="23511"/>
                </a:cubicBezTo>
                <a:cubicBezTo>
                  <a:pt x="19188" y="23391"/>
                  <a:pt x="19205" y="23255"/>
                  <a:pt x="19222" y="23118"/>
                </a:cubicBezTo>
                <a:cubicBezTo>
                  <a:pt x="19325" y="22998"/>
                  <a:pt x="19393" y="22844"/>
                  <a:pt x="19427" y="22691"/>
                </a:cubicBezTo>
                <a:cubicBezTo>
                  <a:pt x="19478" y="22469"/>
                  <a:pt x="19461" y="22229"/>
                  <a:pt x="19376" y="22007"/>
                </a:cubicBezTo>
                <a:cubicBezTo>
                  <a:pt x="19393" y="21990"/>
                  <a:pt x="19393" y="21990"/>
                  <a:pt x="19410" y="21973"/>
                </a:cubicBezTo>
                <a:cubicBezTo>
                  <a:pt x="19461" y="21905"/>
                  <a:pt x="19495" y="21819"/>
                  <a:pt x="19530" y="21734"/>
                </a:cubicBezTo>
                <a:cubicBezTo>
                  <a:pt x="19547" y="21666"/>
                  <a:pt x="19581" y="21580"/>
                  <a:pt x="19581" y="21495"/>
                </a:cubicBezTo>
                <a:lnTo>
                  <a:pt x="19632" y="21461"/>
                </a:lnTo>
                <a:cubicBezTo>
                  <a:pt x="19700" y="21409"/>
                  <a:pt x="19769" y="21341"/>
                  <a:pt x="19837" y="21273"/>
                </a:cubicBezTo>
                <a:cubicBezTo>
                  <a:pt x="19854" y="21341"/>
                  <a:pt x="19923" y="21375"/>
                  <a:pt x="20042" y="21358"/>
                </a:cubicBezTo>
                <a:cubicBezTo>
                  <a:pt x="20128" y="21358"/>
                  <a:pt x="20162" y="21358"/>
                  <a:pt x="20145" y="21443"/>
                </a:cubicBezTo>
                <a:cubicBezTo>
                  <a:pt x="20110" y="21512"/>
                  <a:pt x="20110" y="21546"/>
                  <a:pt x="20213" y="21546"/>
                </a:cubicBezTo>
                <a:cubicBezTo>
                  <a:pt x="20247" y="21529"/>
                  <a:pt x="20281" y="21529"/>
                  <a:pt x="20316" y="21512"/>
                </a:cubicBezTo>
                <a:cubicBezTo>
                  <a:pt x="20316" y="21461"/>
                  <a:pt x="20316" y="21426"/>
                  <a:pt x="20316" y="21392"/>
                </a:cubicBezTo>
                <a:cubicBezTo>
                  <a:pt x="20316" y="21358"/>
                  <a:pt x="20247" y="21341"/>
                  <a:pt x="20247" y="21307"/>
                </a:cubicBezTo>
                <a:cubicBezTo>
                  <a:pt x="20264" y="21204"/>
                  <a:pt x="20298" y="21102"/>
                  <a:pt x="20350" y="20999"/>
                </a:cubicBezTo>
                <a:cubicBezTo>
                  <a:pt x="20367" y="20948"/>
                  <a:pt x="20435" y="20897"/>
                  <a:pt x="20503" y="20880"/>
                </a:cubicBezTo>
                <a:cubicBezTo>
                  <a:pt x="20521" y="20862"/>
                  <a:pt x="20538" y="20862"/>
                  <a:pt x="20572" y="20880"/>
                </a:cubicBezTo>
                <a:lnTo>
                  <a:pt x="20640" y="20880"/>
                </a:lnTo>
                <a:cubicBezTo>
                  <a:pt x="20640" y="20862"/>
                  <a:pt x="20640" y="20845"/>
                  <a:pt x="20657" y="20828"/>
                </a:cubicBezTo>
                <a:cubicBezTo>
                  <a:pt x="20657" y="20794"/>
                  <a:pt x="20657" y="20777"/>
                  <a:pt x="20657" y="20760"/>
                </a:cubicBezTo>
                <a:cubicBezTo>
                  <a:pt x="20640" y="20675"/>
                  <a:pt x="20640" y="20606"/>
                  <a:pt x="20657" y="20521"/>
                </a:cubicBezTo>
                <a:cubicBezTo>
                  <a:pt x="20657" y="20487"/>
                  <a:pt x="20674" y="20435"/>
                  <a:pt x="20691" y="20401"/>
                </a:cubicBezTo>
                <a:lnTo>
                  <a:pt x="20691" y="20230"/>
                </a:lnTo>
                <a:cubicBezTo>
                  <a:pt x="20674" y="20213"/>
                  <a:pt x="20657" y="20213"/>
                  <a:pt x="20640" y="20196"/>
                </a:cubicBezTo>
                <a:cubicBezTo>
                  <a:pt x="20606" y="20179"/>
                  <a:pt x="20606" y="20094"/>
                  <a:pt x="20589" y="20042"/>
                </a:cubicBezTo>
                <a:cubicBezTo>
                  <a:pt x="20589" y="19974"/>
                  <a:pt x="20538" y="19991"/>
                  <a:pt x="20452" y="20008"/>
                </a:cubicBezTo>
                <a:lnTo>
                  <a:pt x="20401" y="20025"/>
                </a:lnTo>
                <a:cubicBezTo>
                  <a:pt x="20264" y="20077"/>
                  <a:pt x="20213" y="20025"/>
                  <a:pt x="20213" y="19957"/>
                </a:cubicBezTo>
                <a:cubicBezTo>
                  <a:pt x="20213" y="19906"/>
                  <a:pt x="20213" y="19871"/>
                  <a:pt x="20230" y="19837"/>
                </a:cubicBezTo>
                <a:cubicBezTo>
                  <a:pt x="20367" y="19752"/>
                  <a:pt x="20521" y="19684"/>
                  <a:pt x="20691" y="19632"/>
                </a:cubicBezTo>
                <a:lnTo>
                  <a:pt x="20691" y="19376"/>
                </a:lnTo>
                <a:cubicBezTo>
                  <a:pt x="20657" y="19308"/>
                  <a:pt x="20418" y="19427"/>
                  <a:pt x="20503" y="19256"/>
                </a:cubicBezTo>
                <a:cubicBezTo>
                  <a:pt x="20486" y="19188"/>
                  <a:pt x="20452" y="19120"/>
                  <a:pt x="20435" y="19068"/>
                </a:cubicBezTo>
                <a:cubicBezTo>
                  <a:pt x="20418" y="19051"/>
                  <a:pt x="20418" y="19034"/>
                  <a:pt x="20435" y="19017"/>
                </a:cubicBezTo>
                <a:cubicBezTo>
                  <a:pt x="20452" y="19000"/>
                  <a:pt x="20486" y="18966"/>
                  <a:pt x="20521" y="18949"/>
                </a:cubicBezTo>
                <a:cubicBezTo>
                  <a:pt x="20555" y="18898"/>
                  <a:pt x="20623" y="18863"/>
                  <a:pt x="20674" y="18880"/>
                </a:cubicBezTo>
                <a:lnTo>
                  <a:pt x="20674" y="0"/>
                </a:lnTo>
                <a:lnTo>
                  <a:pt x="0" y="0"/>
                </a:lnTo>
                <a:lnTo>
                  <a:pt x="0" y="46065"/>
                </a:lnTo>
                <a:cubicBezTo>
                  <a:pt x="103" y="46048"/>
                  <a:pt x="205" y="46031"/>
                  <a:pt x="308" y="4603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  <a:effectLst>
            <a:outerShdw blurRad="57150" dist="19050" dir="5400000" algn="bl" rotWithShape="0">
              <a:schemeClr val="dk2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5" name="Google Shape;1245;p56"/>
          <p:cNvSpPr/>
          <p:nvPr/>
        </p:nvSpPr>
        <p:spPr>
          <a:xfrm rot="5400000" flipH="1">
            <a:off x="3827244" y="727246"/>
            <a:ext cx="1672379" cy="6458547"/>
          </a:xfrm>
          <a:custGeom>
            <a:avLst/>
            <a:gdLst/>
            <a:ahLst/>
            <a:cxnLst/>
            <a:rect l="l" t="t" r="r" b="b"/>
            <a:pathLst>
              <a:path w="20692" h="47654" extrusionOk="0">
                <a:moveTo>
                  <a:pt x="308" y="46031"/>
                </a:moveTo>
                <a:cubicBezTo>
                  <a:pt x="342" y="46031"/>
                  <a:pt x="393" y="46013"/>
                  <a:pt x="410" y="45996"/>
                </a:cubicBezTo>
                <a:lnTo>
                  <a:pt x="410" y="45962"/>
                </a:lnTo>
                <a:cubicBezTo>
                  <a:pt x="564" y="45894"/>
                  <a:pt x="701" y="45877"/>
                  <a:pt x="854" y="45877"/>
                </a:cubicBezTo>
                <a:cubicBezTo>
                  <a:pt x="1008" y="45877"/>
                  <a:pt x="1179" y="45825"/>
                  <a:pt x="1299" y="45757"/>
                </a:cubicBezTo>
                <a:cubicBezTo>
                  <a:pt x="1316" y="45740"/>
                  <a:pt x="1316" y="45740"/>
                  <a:pt x="1316" y="45723"/>
                </a:cubicBezTo>
                <a:lnTo>
                  <a:pt x="2136" y="45979"/>
                </a:lnTo>
                <a:lnTo>
                  <a:pt x="2136" y="45979"/>
                </a:lnTo>
                <a:lnTo>
                  <a:pt x="2136" y="46184"/>
                </a:lnTo>
                <a:cubicBezTo>
                  <a:pt x="2136" y="46201"/>
                  <a:pt x="2136" y="46218"/>
                  <a:pt x="2153" y="46218"/>
                </a:cubicBezTo>
                <a:cubicBezTo>
                  <a:pt x="2187" y="46236"/>
                  <a:pt x="2238" y="46253"/>
                  <a:pt x="2255" y="46253"/>
                </a:cubicBezTo>
                <a:cubicBezTo>
                  <a:pt x="2324" y="46236"/>
                  <a:pt x="2392" y="46201"/>
                  <a:pt x="2443" y="46150"/>
                </a:cubicBezTo>
                <a:cubicBezTo>
                  <a:pt x="2478" y="46099"/>
                  <a:pt x="2546" y="46099"/>
                  <a:pt x="2648" y="46167"/>
                </a:cubicBezTo>
                <a:cubicBezTo>
                  <a:pt x="2665" y="46184"/>
                  <a:pt x="2700" y="46184"/>
                  <a:pt x="2700" y="46184"/>
                </a:cubicBezTo>
                <a:cubicBezTo>
                  <a:pt x="2751" y="46065"/>
                  <a:pt x="3007" y="46184"/>
                  <a:pt x="3093" y="46116"/>
                </a:cubicBezTo>
                <a:cubicBezTo>
                  <a:pt x="3144" y="46082"/>
                  <a:pt x="3212" y="46048"/>
                  <a:pt x="3281" y="46065"/>
                </a:cubicBezTo>
                <a:cubicBezTo>
                  <a:pt x="3434" y="46099"/>
                  <a:pt x="3503" y="46013"/>
                  <a:pt x="3588" y="45996"/>
                </a:cubicBezTo>
                <a:lnTo>
                  <a:pt x="3759" y="45945"/>
                </a:lnTo>
                <a:lnTo>
                  <a:pt x="3827" y="45962"/>
                </a:lnTo>
                <a:cubicBezTo>
                  <a:pt x="3896" y="45996"/>
                  <a:pt x="3981" y="46048"/>
                  <a:pt x="3998" y="46116"/>
                </a:cubicBezTo>
                <a:cubicBezTo>
                  <a:pt x="4015" y="46150"/>
                  <a:pt x="3981" y="46201"/>
                  <a:pt x="3930" y="46218"/>
                </a:cubicBezTo>
                <a:cubicBezTo>
                  <a:pt x="3827" y="46218"/>
                  <a:pt x="3708" y="46218"/>
                  <a:pt x="3708" y="46321"/>
                </a:cubicBezTo>
                <a:cubicBezTo>
                  <a:pt x="3622" y="46321"/>
                  <a:pt x="3537" y="46321"/>
                  <a:pt x="3469" y="46338"/>
                </a:cubicBezTo>
                <a:cubicBezTo>
                  <a:pt x="3451" y="46338"/>
                  <a:pt x="3469" y="46389"/>
                  <a:pt x="3469" y="46406"/>
                </a:cubicBezTo>
                <a:cubicBezTo>
                  <a:pt x="3520" y="46475"/>
                  <a:pt x="3434" y="46441"/>
                  <a:pt x="3503" y="46458"/>
                </a:cubicBezTo>
                <a:cubicBezTo>
                  <a:pt x="3622" y="46475"/>
                  <a:pt x="3742" y="46509"/>
                  <a:pt x="3861" y="46526"/>
                </a:cubicBezTo>
                <a:cubicBezTo>
                  <a:pt x="3930" y="46543"/>
                  <a:pt x="3981" y="46526"/>
                  <a:pt x="3998" y="46492"/>
                </a:cubicBezTo>
                <a:cubicBezTo>
                  <a:pt x="4032" y="46441"/>
                  <a:pt x="4084" y="46423"/>
                  <a:pt x="4135" y="46441"/>
                </a:cubicBezTo>
                <a:cubicBezTo>
                  <a:pt x="4272" y="46458"/>
                  <a:pt x="4408" y="46492"/>
                  <a:pt x="4408" y="46355"/>
                </a:cubicBezTo>
                <a:cubicBezTo>
                  <a:pt x="4511" y="46355"/>
                  <a:pt x="4630" y="46372"/>
                  <a:pt x="4699" y="46321"/>
                </a:cubicBezTo>
                <a:cubicBezTo>
                  <a:pt x="4733" y="46287"/>
                  <a:pt x="4801" y="46338"/>
                  <a:pt x="4852" y="46372"/>
                </a:cubicBezTo>
                <a:cubicBezTo>
                  <a:pt x="4904" y="46423"/>
                  <a:pt x="4887" y="46458"/>
                  <a:pt x="4870" y="46492"/>
                </a:cubicBezTo>
                <a:cubicBezTo>
                  <a:pt x="4835" y="46560"/>
                  <a:pt x="4921" y="46646"/>
                  <a:pt x="5040" y="46697"/>
                </a:cubicBezTo>
                <a:cubicBezTo>
                  <a:pt x="5092" y="46714"/>
                  <a:pt x="5143" y="46731"/>
                  <a:pt x="5194" y="46748"/>
                </a:cubicBezTo>
                <a:cubicBezTo>
                  <a:pt x="5297" y="46799"/>
                  <a:pt x="5416" y="46816"/>
                  <a:pt x="5519" y="46765"/>
                </a:cubicBezTo>
                <a:cubicBezTo>
                  <a:pt x="5604" y="46748"/>
                  <a:pt x="5690" y="46714"/>
                  <a:pt x="5758" y="46663"/>
                </a:cubicBezTo>
                <a:cubicBezTo>
                  <a:pt x="5792" y="46646"/>
                  <a:pt x="5843" y="46629"/>
                  <a:pt x="5878" y="46646"/>
                </a:cubicBezTo>
                <a:cubicBezTo>
                  <a:pt x="6083" y="46748"/>
                  <a:pt x="6134" y="46646"/>
                  <a:pt x="6271" y="46646"/>
                </a:cubicBezTo>
                <a:cubicBezTo>
                  <a:pt x="6442" y="46646"/>
                  <a:pt x="6442" y="46594"/>
                  <a:pt x="6288" y="46389"/>
                </a:cubicBezTo>
                <a:cubicBezTo>
                  <a:pt x="6339" y="46372"/>
                  <a:pt x="6390" y="46355"/>
                  <a:pt x="6442" y="46304"/>
                </a:cubicBezTo>
                <a:cubicBezTo>
                  <a:pt x="6493" y="46253"/>
                  <a:pt x="6561" y="46287"/>
                  <a:pt x="6647" y="46389"/>
                </a:cubicBezTo>
                <a:cubicBezTo>
                  <a:pt x="6681" y="46423"/>
                  <a:pt x="6715" y="46475"/>
                  <a:pt x="6749" y="46526"/>
                </a:cubicBezTo>
                <a:cubicBezTo>
                  <a:pt x="6817" y="46492"/>
                  <a:pt x="6954" y="46611"/>
                  <a:pt x="7005" y="46543"/>
                </a:cubicBezTo>
                <a:lnTo>
                  <a:pt x="7005" y="46458"/>
                </a:lnTo>
                <a:cubicBezTo>
                  <a:pt x="7108" y="46458"/>
                  <a:pt x="7227" y="46526"/>
                  <a:pt x="7313" y="46560"/>
                </a:cubicBezTo>
                <a:lnTo>
                  <a:pt x="7347" y="46560"/>
                </a:lnTo>
                <a:cubicBezTo>
                  <a:pt x="7381" y="46594"/>
                  <a:pt x="7433" y="46629"/>
                  <a:pt x="7484" y="46663"/>
                </a:cubicBezTo>
                <a:cubicBezTo>
                  <a:pt x="7655" y="46748"/>
                  <a:pt x="7843" y="46799"/>
                  <a:pt x="8048" y="46799"/>
                </a:cubicBezTo>
                <a:cubicBezTo>
                  <a:pt x="8150" y="46834"/>
                  <a:pt x="8253" y="46851"/>
                  <a:pt x="8355" y="46851"/>
                </a:cubicBezTo>
                <a:cubicBezTo>
                  <a:pt x="8389" y="46868"/>
                  <a:pt x="8424" y="46885"/>
                  <a:pt x="8458" y="46902"/>
                </a:cubicBezTo>
                <a:cubicBezTo>
                  <a:pt x="8492" y="46970"/>
                  <a:pt x="8543" y="47039"/>
                  <a:pt x="8594" y="47090"/>
                </a:cubicBezTo>
                <a:cubicBezTo>
                  <a:pt x="8936" y="47090"/>
                  <a:pt x="9261" y="47209"/>
                  <a:pt x="9517" y="47432"/>
                </a:cubicBezTo>
                <a:lnTo>
                  <a:pt x="9637" y="47414"/>
                </a:lnTo>
                <a:cubicBezTo>
                  <a:pt x="9705" y="47414"/>
                  <a:pt x="9756" y="47363"/>
                  <a:pt x="9773" y="47312"/>
                </a:cubicBezTo>
                <a:lnTo>
                  <a:pt x="9790" y="47278"/>
                </a:lnTo>
                <a:cubicBezTo>
                  <a:pt x="9842" y="47261"/>
                  <a:pt x="9876" y="47227"/>
                  <a:pt x="9927" y="47192"/>
                </a:cubicBezTo>
                <a:lnTo>
                  <a:pt x="9927" y="47192"/>
                </a:lnTo>
                <a:cubicBezTo>
                  <a:pt x="9978" y="47141"/>
                  <a:pt x="10047" y="47090"/>
                  <a:pt x="10115" y="47056"/>
                </a:cubicBezTo>
                <a:cubicBezTo>
                  <a:pt x="10115" y="47056"/>
                  <a:pt x="10098" y="47039"/>
                  <a:pt x="10098" y="47022"/>
                </a:cubicBezTo>
                <a:cubicBezTo>
                  <a:pt x="10132" y="46987"/>
                  <a:pt x="10166" y="46919"/>
                  <a:pt x="10166" y="46868"/>
                </a:cubicBezTo>
                <a:cubicBezTo>
                  <a:pt x="10252" y="46902"/>
                  <a:pt x="10337" y="46936"/>
                  <a:pt x="10423" y="46936"/>
                </a:cubicBezTo>
                <a:cubicBezTo>
                  <a:pt x="10662" y="46885"/>
                  <a:pt x="10918" y="46868"/>
                  <a:pt x="11174" y="46919"/>
                </a:cubicBezTo>
                <a:lnTo>
                  <a:pt x="11174" y="46902"/>
                </a:lnTo>
                <a:lnTo>
                  <a:pt x="11397" y="46936"/>
                </a:lnTo>
                <a:lnTo>
                  <a:pt x="11499" y="47039"/>
                </a:lnTo>
                <a:cubicBezTo>
                  <a:pt x="11567" y="47073"/>
                  <a:pt x="11619" y="47107"/>
                  <a:pt x="11670" y="47141"/>
                </a:cubicBezTo>
                <a:cubicBezTo>
                  <a:pt x="11687" y="47141"/>
                  <a:pt x="11704" y="47141"/>
                  <a:pt x="11721" y="47124"/>
                </a:cubicBezTo>
                <a:cubicBezTo>
                  <a:pt x="11738" y="47107"/>
                  <a:pt x="11755" y="47073"/>
                  <a:pt x="11789" y="47056"/>
                </a:cubicBezTo>
                <a:cubicBezTo>
                  <a:pt x="11807" y="47039"/>
                  <a:pt x="11909" y="47056"/>
                  <a:pt x="11977" y="47107"/>
                </a:cubicBezTo>
                <a:cubicBezTo>
                  <a:pt x="12012" y="47124"/>
                  <a:pt x="12046" y="47175"/>
                  <a:pt x="12063" y="47227"/>
                </a:cubicBezTo>
                <a:cubicBezTo>
                  <a:pt x="12063" y="47244"/>
                  <a:pt x="12063" y="47261"/>
                  <a:pt x="12080" y="47278"/>
                </a:cubicBezTo>
                <a:cubicBezTo>
                  <a:pt x="12114" y="47363"/>
                  <a:pt x="12131" y="47380"/>
                  <a:pt x="12234" y="47380"/>
                </a:cubicBezTo>
                <a:cubicBezTo>
                  <a:pt x="12319" y="47380"/>
                  <a:pt x="12405" y="47414"/>
                  <a:pt x="12473" y="47483"/>
                </a:cubicBezTo>
                <a:lnTo>
                  <a:pt x="12558" y="47568"/>
                </a:lnTo>
                <a:cubicBezTo>
                  <a:pt x="12610" y="47551"/>
                  <a:pt x="12661" y="47534"/>
                  <a:pt x="12712" y="47500"/>
                </a:cubicBezTo>
                <a:cubicBezTo>
                  <a:pt x="12746" y="47483"/>
                  <a:pt x="12763" y="47449"/>
                  <a:pt x="12763" y="47397"/>
                </a:cubicBezTo>
                <a:cubicBezTo>
                  <a:pt x="12763" y="47346"/>
                  <a:pt x="12763" y="47278"/>
                  <a:pt x="12763" y="47227"/>
                </a:cubicBezTo>
                <a:lnTo>
                  <a:pt x="13173" y="47175"/>
                </a:lnTo>
                <a:cubicBezTo>
                  <a:pt x="13225" y="47278"/>
                  <a:pt x="13293" y="47363"/>
                  <a:pt x="13396" y="47346"/>
                </a:cubicBezTo>
                <a:cubicBezTo>
                  <a:pt x="13481" y="47329"/>
                  <a:pt x="13566" y="47329"/>
                  <a:pt x="13652" y="47363"/>
                </a:cubicBezTo>
                <a:cubicBezTo>
                  <a:pt x="13754" y="47346"/>
                  <a:pt x="13840" y="47329"/>
                  <a:pt x="13942" y="47329"/>
                </a:cubicBezTo>
                <a:cubicBezTo>
                  <a:pt x="13959" y="47312"/>
                  <a:pt x="13959" y="47295"/>
                  <a:pt x="13959" y="47278"/>
                </a:cubicBezTo>
                <a:cubicBezTo>
                  <a:pt x="14011" y="47295"/>
                  <a:pt x="14062" y="47312"/>
                  <a:pt x="14113" y="47312"/>
                </a:cubicBezTo>
                <a:cubicBezTo>
                  <a:pt x="14164" y="47329"/>
                  <a:pt x="14250" y="47329"/>
                  <a:pt x="14301" y="47329"/>
                </a:cubicBezTo>
                <a:cubicBezTo>
                  <a:pt x="14301" y="47346"/>
                  <a:pt x="14284" y="47346"/>
                  <a:pt x="14267" y="47363"/>
                </a:cubicBezTo>
                <a:cubicBezTo>
                  <a:pt x="14506" y="47397"/>
                  <a:pt x="14711" y="47483"/>
                  <a:pt x="14899" y="47637"/>
                </a:cubicBezTo>
                <a:cubicBezTo>
                  <a:pt x="14985" y="47620"/>
                  <a:pt x="15053" y="47637"/>
                  <a:pt x="15138" y="47654"/>
                </a:cubicBezTo>
                <a:cubicBezTo>
                  <a:pt x="15155" y="47637"/>
                  <a:pt x="15190" y="47620"/>
                  <a:pt x="15224" y="47620"/>
                </a:cubicBezTo>
                <a:cubicBezTo>
                  <a:pt x="15378" y="47585"/>
                  <a:pt x="15548" y="47585"/>
                  <a:pt x="15702" y="47637"/>
                </a:cubicBezTo>
                <a:cubicBezTo>
                  <a:pt x="15890" y="47534"/>
                  <a:pt x="16078" y="47483"/>
                  <a:pt x="16283" y="47483"/>
                </a:cubicBezTo>
                <a:lnTo>
                  <a:pt x="16317" y="47483"/>
                </a:lnTo>
                <a:lnTo>
                  <a:pt x="16369" y="47432"/>
                </a:lnTo>
                <a:cubicBezTo>
                  <a:pt x="16403" y="47397"/>
                  <a:pt x="16437" y="47363"/>
                  <a:pt x="16471" y="47329"/>
                </a:cubicBezTo>
                <a:cubicBezTo>
                  <a:pt x="16522" y="47278"/>
                  <a:pt x="16557" y="47244"/>
                  <a:pt x="16608" y="47227"/>
                </a:cubicBezTo>
                <a:lnTo>
                  <a:pt x="16608" y="47227"/>
                </a:lnTo>
                <a:lnTo>
                  <a:pt x="16659" y="47192"/>
                </a:lnTo>
                <a:cubicBezTo>
                  <a:pt x="16659" y="47175"/>
                  <a:pt x="16659" y="47158"/>
                  <a:pt x="16659" y="47141"/>
                </a:cubicBezTo>
                <a:cubicBezTo>
                  <a:pt x="16659" y="47056"/>
                  <a:pt x="16710" y="47022"/>
                  <a:pt x="16745" y="46970"/>
                </a:cubicBezTo>
                <a:cubicBezTo>
                  <a:pt x="16779" y="46919"/>
                  <a:pt x="16813" y="46953"/>
                  <a:pt x="16864" y="46970"/>
                </a:cubicBezTo>
                <a:lnTo>
                  <a:pt x="17001" y="46987"/>
                </a:lnTo>
                <a:cubicBezTo>
                  <a:pt x="17018" y="46987"/>
                  <a:pt x="17052" y="46936"/>
                  <a:pt x="17035" y="46902"/>
                </a:cubicBezTo>
                <a:lnTo>
                  <a:pt x="16967" y="46697"/>
                </a:lnTo>
                <a:lnTo>
                  <a:pt x="17462" y="46629"/>
                </a:lnTo>
                <a:lnTo>
                  <a:pt x="17496" y="46680"/>
                </a:lnTo>
                <a:cubicBezTo>
                  <a:pt x="17548" y="46629"/>
                  <a:pt x="17599" y="46594"/>
                  <a:pt x="17650" y="46560"/>
                </a:cubicBezTo>
                <a:lnTo>
                  <a:pt x="17650" y="46441"/>
                </a:lnTo>
                <a:cubicBezTo>
                  <a:pt x="17650" y="46372"/>
                  <a:pt x="17616" y="46321"/>
                  <a:pt x="17565" y="46287"/>
                </a:cubicBezTo>
                <a:lnTo>
                  <a:pt x="17530" y="46270"/>
                </a:lnTo>
                <a:cubicBezTo>
                  <a:pt x="17513" y="46236"/>
                  <a:pt x="17496" y="46184"/>
                  <a:pt x="17479" y="46133"/>
                </a:cubicBezTo>
                <a:lnTo>
                  <a:pt x="17479" y="46133"/>
                </a:lnTo>
                <a:cubicBezTo>
                  <a:pt x="17428" y="46065"/>
                  <a:pt x="17394" y="45996"/>
                  <a:pt x="17360" y="45928"/>
                </a:cubicBezTo>
                <a:lnTo>
                  <a:pt x="17325" y="45945"/>
                </a:lnTo>
                <a:cubicBezTo>
                  <a:pt x="17291" y="45894"/>
                  <a:pt x="17240" y="45860"/>
                  <a:pt x="17172" y="45843"/>
                </a:cubicBezTo>
                <a:cubicBezTo>
                  <a:pt x="17223" y="45774"/>
                  <a:pt x="17274" y="45706"/>
                  <a:pt x="17308" y="45638"/>
                </a:cubicBezTo>
                <a:cubicBezTo>
                  <a:pt x="17274" y="45398"/>
                  <a:pt x="17325" y="45159"/>
                  <a:pt x="17428" y="44937"/>
                </a:cubicBezTo>
                <a:lnTo>
                  <a:pt x="17394" y="44920"/>
                </a:lnTo>
                <a:lnTo>
                  <a:pt x="17479" y="44732"/>
                </a:lnTo>
                <a:lnTo>
                  <a:pt x="17599" y="44647"/>
                </a:lnTo>
                <a:cubicBezTo>
                  <a:pt x="17633" y="44595"/>
                  <a:pt x="17684" y="44561"/>
                  <a:pt x="17736" y="44510"/>
                </a:cubicBezTo>
                <a:cubicBezTo>
                  <a:pt x="17736" y="44493"/>
                  <a:pt x="17736" y="44476"/>
                  <a:pt x="17736" y="44476"/>
                </a:cubicBezTo>
                <a:cubicBezTo>
                  <a:pt x="17718" y="44441"/>
                  <a:pt x="17684" y="44424"/>
                  <a:pt x="17667" y="44407"/>
                </a:cubicBezTo>
                <a:cubicBezTo>
                  <a:pt x="17650" y="44373"/>
                  <a:pt x="17701" y="44288"/>
                  <a:pt x="17753" y="44236"/>
                </a:cubicBezTo>
                <a:cubicBezTo>
                  <a:pt x="17804" y="44185"/>
                  <a:pt x="17855" y="44168"/>
                  <a:pt x="17906" y="44168"/>
                </a:cubicBezTo>
                <a:lnTo>
                  <a:pt x="17958" y="44168"/>
                </a:lnTo>
                <a:cubicBezTo>
                  <a:pt x="18060" y="44151"/>
                  <a:pt x="18077" y="44134"/>
                  <a:pt x="18094" y="44048"/>
                </a:cubicBezTo>
                <a:cubicBezTo>
                  <a:pt x="18111" y="43963"/>
                  <a:pt x="18163" y="43895"/>
                  <a:pt x="18248" y="43843"/>
                </a:cubicBezTo>
                <a:lnTo>
                  <a:pt x="18351" y="43792"/>
                </a:lnTo>
                <a:cubicBezTo>
                  <a:pt x="18334" y="43741"/>
                  <a:pt x="18334" y="43673"/>
                  <a:pt x="18316" y="43621"/>
                </a:cubicBezTo>
                <a:cubicBezTo>
                  <a:pt x="18316" y="43604"/>
                  <a:pt x="18265" y="43570"/>
                  <a:pt x="18214" y="43570"/>
                </a:cubicBezTo>
                <a:cubicBezTo>
                  <a:pt x="18163" y="43553"/>
                  <a:pt x="18094" y="43536"/>
                  <a:pt x="18026" y="43536"/>
                </a:cubicBezTo>
                <a:lnTo>
                  <a:pt x="18043" y="43143"/>
                </a:lnTo>
                <a:cubicBezTo>
                  <a:pt x="18163" y="43109"/>
                  <a:pt x="18265" y="43075"/>
                  <a:pt x="18282" y="42972"/>
                </a:cubicBezTo>
                <a:cubicBezTo>
                  <a:pt x="18265" y="42887"/>
                  <a:pt x="18282" y="42801"/>
                  <a:pt x="18334" y="42750"/>
                </a:cubicBezTo>
                <a:cubicBezTo>
                  <a:pt x="18334" y="42647"/>
                  <a:pt x="18334" y="42562"/>
                  <a:pt x="18351" y="42459"/>
                </a:cubicBezTo>
                <a:cubicBezTo>
                  <a:pt x="18351" y="42459"/>
                  <a:pt x="18334" y="42442"/>
                  <a:pt x="18316" y="42442"/>
                </a:cubicBezTo>
                <a:cubicBezTo>
                  <a:pt x="18334" y="42408"/>
                  <a:pt x="18351" y="42357"/>
                  <a:pt x="18368" y="42306"/>
                </a:cubicBezTo>
                <a:cubicBezTo>
                  <a:pt x="18402" y="42254"/>
                  <a:pt x="18419" y="42186"/>
                  <a:pt x="18436" y="42135"/>
                </a:cubicBezTo>
                <a:cubicBezTo>
                  <a:pt x="18436" y="42135"/>
                  <a:pt x="18436" y="42152"/>
                  <a:pt x="18453" y="42169"/>
                </a:cubicBezTo>
                <a:cubicBezTo>
                  <a:pt x="18539" y="41964"/>
                  <a:pt x="18675" y="41776"/>
                  <a:pt x="18846" y="41656"/>
                </a:cubicBezTo>
                <a:cubicBezTo>
                  <a:pt x="18863" y="41571"/>
                  <a:pt x="18880" y="41503"/>
                  <a:pt x="18914" y="41434"/>
                </a:cubicBezTo>
                <a:cubicBezTo>
                  <a:pt x="18897" y="41400"/>
                  <a:pt x="18897" y="41366"/>
                  <a:pt x="18880" y="41349"/>
                </a:cubicBezTo>
                <a:cubicBezTo>
                  <a:pt x="18880" y="41178"/>
                  <a:pt x="18932" y="41024"/>
                  <a:pt x="19017" y="40905"/>
                </a:cubicBezTo>
                <a:cubicBezTo>
                  <a:pt x="18932" y="40717"/>
                  <a:pt x="18914" y="40529"/>
                  <a:pt x="18949" y="40341"/>
                </a:cubicBezTo>
                <a:lnTo>
                  <a:pt x="18949" y="40307"/>
                </a:lnTo>
                <a:lnTo>
                  <a:pt x="18897" y="40255"/>
                </a:lnTo>
                <a:cubicBezTo>
                  <a:pt x="18863" y="40221"/>
                  <a:pt x="18829" y="40187"/>
                  <a:pt x="18812" y="40136"/>
                </a:cubicBezTo>
                <a:cubicBezTo>
                  <a:pt x="18778" y="40102"/>
                  <a:pt x="18744" y="40050"/>
                  <a:pt x="18727" y="39999"/>
                </a:cubicBezTo>
                <a:lnTo>
                  <a:pt x="18727" y="39999"/>
                </a:lnTo>
                <a:cubicBezTo>
                  <a:pt x="18727" y="39982"/>
                  <a:pt x="18709" y="39965"/>
                  <a:pt x="18709" y="39948"/>
                </a:cubicBezTo>
                <a:lnTo>
                  <a:pt x="18658" y="39948"/>
                </a:lnTo>
                <a:cubicBezTo>
                  <a:pt x="18590" y="39931"/>
                  <a:pt x="18521" y="39897"/>
                  <a:pt x="18487" y="39845"/>
                </a:cubicBezTo>
                <a:cubicBezTo>
                  <a:pt x="18453" y="39811"/>
                  <a:pt x="18487" y="39777"/>
                  <a:pt x="18504" y="39726"/>
                </a:cubicBezTo>
                <a:cubicBezTo>
                  <a:pt x="18521" y="39692"/>
                  <a:pt x="18539" y="39657"/>
                  <a:pt x="18556" y="39606"/>
                </a:cubicBezTo>
                <a:cubicBezTo>
                  <a:pt x="18556" y="39589"/>
                  <a:pt x="18504" y="39538"/>
                  <a:pt x="18453" y="39555"/>
                </a:cubicBezTo>
                <a:lnTo>
                  <a:pt x="18231" y="39572"/>
                </a:lnTo>
                <a:lnTo>
                  <a:pt x="18265" y="39111"/>
                </a:lnTo>
                <a:cubicBezTo>
                  <a:pt x="18316" y="39093"/>
                  <a:pt x="18368" y="39076"/>
                  <a:pt x="18419" y="39059"/>
                </a:cubicBezTo>
                <a:cubicBezTo>
                  <a:pt x="18487" y="39076"/>
                  <a:pt x="18556" y="39076"/>
                  <a:pt x="18607" y="39093"/>
                </a:cubicBezTo>
                <a:cubicBezTo>
                  <a:pt x="18658" y="39093"/>
                  <a:pt x="18761" y="39059"/>
                  <a:pt x="18744" y="39025"/>
                </a:cubicBezTo>
                <a:cubicBezTo>
                  <a:pt x="18709" y="38923"/>
                  <a:pt x="18727" y="38803"/>
                  <a:pt x="18795" y="38718"/>
                </a:cubicBezTo>
                <a:cubicBezTo>
                  <a:pt x="18761" y="38632"/>
                  <a:pt x="18761" y="38530"/>
                  <a:pt x="18778" y="38427"/>
                </a:cubicBezTo>
                <a:cubicBezTo>
                  <a:pt x="18761" y="38359"/>
                  <a:pt x="18761" y="38273"/>
                  <a:pt x="18795" y="38205"/>
                </a:cubicBezTo>
                <a:cubicBezTo>
                  <a:pt x="18829" y="38137"/>
                  <a:pt x="18795" y="38034"/>
                  <a:pt x="18744" y="37983"/>
                </a:cubicBezTo>
                <a:cubicBezTo>
                  <a:pt x="18658" y="37897"/>
                  <a:pt x="18709" y="37812"/>
                  <a:pt x="18846" y="37727"/>
                </a:cubicBezTo>
                <a:cubicBezTo>
                  <a:pt x="18744" y="37710"/>
                  <a:pt x="18641" y="37727"/>
                  <a:pt x="18556" y="37761"/>
                </a:cubicBezTo>
                <a:cubicBezTo>
                  <a:pt x="18487" y="37795"/>
                  <a:pt x="18385" y="37778"/>
                  <a:pt x="18334" y="37710"/>
                </a:cubicBezTo>
                <a:cubicBezTo>
                  <a:pt x="18351" y="37487"/>
                  <a:pt x="18368" y="37299"/>
                  <a:pt x="18368" y="37094"/>
                </a:cubicBezTo>
                <a:cubicBezTo>
                  <a:pt x="18556" y="36992"/>
                  <a:pt x="18573" y="36992"/>
                  <a:pt x="18573" y="36889"/>
                </a:cubicBezTo>
                <a:cubicBezTo>
                  <a:pt x="18573" y="36872"/>
                  <a:pt x="18573" y="36838"/>
                  <a:pt x="18573" y="36821"/>
                </a:cubicBezTo>
                <a:cubicBezTo>
                  <a:pt x="18590" y="36770"/>
                  <a:pt x="18641" y="36736"/>
                  <a:pt x="18692" y="36736"/>
                </a:cubicBezTo>
                <a:cubicBezTo>
                  <a:pt x="18727" y="36701"/>
                  <a:pt x="18795" y="36719"/>
                  <a:pt x="18829" y="36736"/>
                </a:cubicBezTo>
                <a:cubicBezTo>
                  <a:pt x="18829" y="36736"/>
                  <a:pt x="18863" y="36753"/>
                  <a:pt x="18863" y="36770"/>
                </a:cubicBezTo>
                <a:cubicBezTo>
                  <a:pt x="18880" y="36804"/>
                  <a:pt x="18880" y="36838"/>
                  <a:pt x="18880" y="36872"/>
                </a:cubicBezTo>
                <a:lnTo>
                  <a:pt x="18880" y="36872"/>
                </a:lnTo>
                <a:lnTo>
                  <a:pt x="19256" y="36684"/>
                </a:lnTo>
                <a:cubicBezTo>
                  <a:pt x="19273" y="36650"/>
                  <a:pt x="19256" y="36616"/>
                  <a:pt x="19256" y="36599"/>
                </a:cubicBezTo>
                <a:cubicBezTo>
                  <a:pt x="19205" y="36479"/>
                  <a:pt x="19154" y="36377"/>
                  <a:pt x="19085" y="36274"/>
                </a:cubicBezTo>
                <a:cubicBezTo>
                  <a:pt x="19068" y="36240"/>
                  <a:pt x="19017" y="36223"/>
                  <a:pt x="18966" y="36206"/>
                </a:cubicBezTo>
                <a:cubicBezTo>
                  <a:pt x="19068" y="35967"/>
                  <a:pt x="19034" y="35676"/>
                  <a:pt x="18880" y="35471"/>
                </a:cubicBezTo>
                <a:cubicBezTo>
                  <a:pt x="18880" y="35437"/>
                  <a:pt x="18880" y="35403"/>
                  <a:pt x="18880" y="35386"/>
                </a:cubicBezTo>
                <a:cubicBezTo>
                  <a:pt x="18863" y="35335"/>
                  <a:pt x="18914" y="35300"/>
                  <a:pt x="18966" y="35283"/>
                </a:cubicBezTo>
                <a:cubicBezTo>
                  <a:pt x="19034" y="35249"/>
                  <a:pt x="19102" y="35181"/>
                  <a:pt x="19102" y="35112"/>
                </a:cubicBezTo>
                <a:cubicBezTo>
                  <a:pt x="19119" y="35061"/>
                  <a:pt x="19102" y="35027"/>
                  <a:pt x="19085" y="34993"/>
                </a:cubicBezTo>
                <a:cubicBezTo>
                  <a:pt x="19085" y="34959"/>
                  <a:pt x="19051" y="34924"/>
                  <a:pt x="19034" y="34907"/>
                </a:cubicBezTo>
                <a:cubicBezTo>
                  <a:pt x="18914" y="34805"/>
                  <a:pt x="18897" y="34651"/>
                  <a:pt x="18983" y="34514"/>
                </a:cubicBezTo>
                <a:cubicBezTo>
                  <a:pt x="18983" y="34497"/>
                  <a:pt x="19000" y="34463"/>
                  <a:pt x="19017" y="34446"/>
                </a:cubicBezTo>
                <a:cubicBezTo>
                  <a:pt x="19051" y="34326"/>
                  <a:pt x="19051" y="34224"/>
                  <a:pt x="18914" y="34190"/>
                </a:cubicBezTo>
                <a:cubicBezTo>
                  <a:pt x="18897" y="34190"/>
                  <a:pt x="18880" y="34190"/>
                  <a:pt x="18863" y="34190"/>
                </a:cubicBezTo>
                <a:cubicBezTo>
                  <a:pt x="18829" y="34190"/>
                  <a:pt x="18812" y="34207"/>
                  <a:pt x="18778" y="34207"/>
                </a:cubicBezTo>
                <a:cubicBezTo>
                  <a:pt x="18709" y="34190"/>
                  <a:pt x="18641" y="34173"/>
                  <a:pt x="18573" y="34156"/>
                </a:cubicBezTo>
                <a:cubicBezTo>
                  <a:pt x="18573" y="34019"/>
                  <a:pt x="18470" y="33951"/>
                  <a:pt x="18402" y="33831"/>
                </a:cubicBezTo>
                <a:cubicBezTo>
                  <a:pt x="18453" y="33763"/>
                  <a:pt x="18487" y="33677"/>
                  <a:pt x="18334" y="33746"/>
                </a:cubicBezTo>
                <a:cubicBezTo>
                  <a:pt x="18316" y="33763"/>
                  <a:pt x="18282" y="33746"/>
                  <a:pt x="18265" y="33728"/>
                </a:cubicBezTo>
                <a:cubicBezTo>
                  <a:pt x="18231" y="33694"/>
                  <a:pt x="18214" y="33660"/>
                  <a:pt x="18214" y="33609"/>
                </a:cubicBezTo>
                <a:cubicBezTo>
                  <a:pt x="18214" y="33609"/>
                  <a:pt x="18231" y="33575"/>
                  <a:pt x="18231" y="33558"/>
                </a:cubicBezTo>
                <a:cubicBezTo>
                  <a:pt x="18351" y="33438"/>
                  <a:pt x="18470" y="33318"/>
                  <a:pt x="18607" y="33216"/>
                </a:cubicBezTo>
                <a:cubicBezTo>
                  <a:pt x="18624" y="33216"/>
                  <a:pt x="18641" y="33199"/>
                  <a:pt x="18658" y="33199"/>
                </a:cubicBezTo>
                <a:cubicBezTo>
                  <a:pt x="18692" y="33199"/>
                  <a:pt x="18709" y="33216"/>
                  <a:pt x="18744" y="33233"/>
                </a:cubicBezTo>
                <a:cubicBezTo>
                  <a:pt x="18812" y="33216"/>
                  <a:pt x="18897" y="33216"/>
                  <a:pt x="18966" y="33233"/>
                </a:cubicBezTo>
                <a:cubicBezTo>
                  <a:pt x="18966" y="33113"/>
                  <a:pt x="18983" y="32994"/>
                  <a:pt x="18897" y="32942"/>
                </a:cubicBezTo>
                <a:cubicBezTo>
                  <a:pt x="18880" y="32942"/>
                  <a:pt x="18897" y="32891"/>
                  <a:pt x="18914" y="32874"/>
                </a:cubicBezTo>
                <a:cubicBezTo>
                  <a:pt x="18914" y="32857"/>
                  <a:pt x="18932" y="32840"/>
                  <a:pt x="18949" y="32823"/>
                </a:cubicBezTo>
                <a:cubicBezTo>
                  <a:pt x="19273" y="32498"/>
                  <a:pt x="19273" y="32498"/>
                  <a:pt x="19119" y="32344"/>
                </a:cubicBezTo>
                <a:cubicBezTo>
                  <a:pt x="19068" y="32293"/>
                  <a:pt x="19102" y="32225"/>
                  <a:pt x="19154" y="32156"/>
                </a:cubicBezTo>
                <a:cubicBezTo>
                  <a:pt x="19222" y="32071"/>
                  <a:pt x="19256" y="32037"/>
                  <a:pt x="19307" y="31986"/>
                </a:cubicBezTo>
                <a:cubicBezTo>
                  <a:pt x="19273" y="31969"/>
                  <a:pt x="19239" y="31969"/>
                  <a:pt x="19205" y="31951"/>
                </a:cubicBezTo>
                <a:cubicBezTo>
                  <a:pt x="19205" y="31951"/>
                  <a:pt x="19239" y="31934"/>
                  <a:pt x="19239" y="31917"/>
                </a:cubicBezTo>
                <a:cubicBezTo>
                  <a:pt x="19222" y="31644"/>
                  <a:pt x="19256" y="31388"/>
                  <a:pt x="19307" y="31114"/>
                </a:cubicBezTo>
                <a:cubicBezTo>
                  <a:pt x="19307" y="31063"/>
                  <a:pt x="19307" y="31029"/>
                  <a:pt x="19290" y="30978"/>
                </a:cubicBezTo>
                <a:cubicBezTo>
                  <a:pt x="19239" y="30841"/>
                  <a:pt x="19273" y="30704"/>
                  <a:pt x="19376" y="30602"/>
                </a:cubicBezTo>
                <a:cubicBezTo>
                  <a:pt x="19393" y="30585"/>
                  <a:pt x="19393" y="30567"/>
                  <a:pt x="19410" y="30567"/>
                </a:cubicBezTo>
                <a:cubicBezTo>
                  <a:pt x="19444" y="30499"/>
                  <a:pt x="19427" y="30448"/>
                  <a:pt x="19307" y="30448"/>
                </a:cubicBezTo>
                <a:cubicBezTo>
                  <a:pt x="19222" y="30448"/>
                  <a:pt x="19154" y="30414"/>
                  <a:pt x="19102" y="30362"/>
                </a:cubicBezTo>
                <a:cubicBezTo>
                  <a:pt x="19068" y="30328"/>
                  <a:pt x="19051" y="30277"/>
                  <a:pt x="19085" y="30226"/>
                </a:cubicBezTo>
                <a:lnTo>
                  <a:pt x="19137" y="30209"/>
                </a:lnTo>
                <a:cubicBezTo>
                  <a:pt x="19239" y="30192"/>
                  <a:pt x="19342" y="30140"/>
                  <a:pt x="19410" y="30038"/>
                </a:cubicBezTo>
                <a:cubicBezTo>
                  <a:pt x="19461" y="29952"/>
                  <a:pt x="19410" y="29884"/>
                  <a:pt x="19325" y="29850"/>
                </a:cubicBezTo>
                <a:cubicBezTo>
                  <a:pt x="19239" y="29799"/>
                  <a:pt x="19154" y="29764"/>
                  <a:pt x="19051" y="29730"/>
                </a:cubicBezTo>
                <a:lnTo>
                  <a:pt x="19034" y="29730"/>
                </a:lnTo>
                <a:cubicBezTo>
                  <a:pt x="19085" y="29542"/>
                  <a:pt x="19034" y="29354"/>
                  <a:pt x="18897" y="29218"/>
                </a:cubicBezTo>
                <a:cubicBezTo>
                  <a:pt x="18914" y="29166"/>
                  <a:pt x="18932" y="29115"/>
                  <a:pt x="18949" y="29064"/>
                </a:cubicBezTo>
                <a:cubicBezTo>
                  <a:pt x="19017" y="28910"/>
                  <a:pt x="19051" y="28756"/>
                  <a:pt x="19034" y="28603"/>
                </a:cubicBezTo>
                <a:cubicBezTo>
                  <a:pt x="19051" y="28603"/>
                  <a:pt x="19068" y="28603"/>
                  <a:pt x="19102" y="28620"/>
                </a:cubicBezTo>
                <a:cubicBezTo>
                  <a:pt x="19034" y="28415"/>
                  <a:pt x="19034" y="28210"/>
                  <a:pt x="19068" y="28005"/>
                </a:cubicBezTo>
                <a:cubicBezTo>
                  <a:pt x="18983" y="27919"/>
                  <a:pt x="18932" y="27817"/>
                  <a:pt x="18897" y="27697"/>
                </a:cubicBezTo>
                <a:cubicBezTo>
                  <a:pt x="18897" y="27612"/>
                  <a:pt x="18880" y="27509"/>
                  <a:pt x="18846" y="27424"/>
                </a:cubicBezTo>
                <a:cubicBezTo>
                  <a:pt x="18863" y="27355"/>
                  <a:pt x="18863" y="27287"/>
                  <a:pt x="18846" y="27236"/>
                </a:cubicBezTo>
                <a:cubicBezTo>
                  <a:pt x="18863" y="27065"/>
                  <a:pt x="18897" y="26894"/>
                  <a:pt x="18966" y="26740"/>
                </a:cubicBezTo>
                <a:cubicBezTo>
                  <a:pt x="18966" y="26501"/>
                  <a:pt x="18983" y="26262"/>
                  <a:pt x="19000" y="26023"/>
                </a:cubicBezTo>
                <a:lnTo>
                  <a:pt x="19051" y="25988"/>
                </a:lnTo>
                <a:cubicBezTo>
                  <a:pt x="19154" y="25920"/>
                  <a:pt x="19239" y="25869"/>
                  <a:pt x="19205" y="25766"/>
                </a:cubicBezTo>
                <a:cubicBezTo>
                  <a:pt x="19171" y="25681"/>
                  <a:pt x="19205" y="25630"/>
                  <a:pt x="19290" y="25561"/>
                </a:cubicBezTo>
                <a:cubicBezTo>
                  <a:pt x="19359" y="25510"/>
                  <a:pt x="19376" y="25442"/>
                  <a:pt x="19376" y="25356"/>
                </a:cubicBezTo>
                <a:cubicBezTo>
                  <a:pt x="19359" y="25288"/>
                  <a:pt x="19393" y="25185"/>
                  <a:pt x="19290" y="25151"/>
                </a:cubicBezTo>
                <a:cubicBezTo>
                  <a:pt x="19461" y="24929"/>
                  <a:pt x="19478" y="24621"/>
                  <a:pt x="19342" y="24365"/>
                </a:cubicBezTo>
                <a:cubicBezTo>
                  <a:pt x="19427" y="24177"/>
                  <a:pt x="19376" y="23938"/>
                  <a:pt x="19222" y="23801"/>
                </a:cubicBezTo>
                <a:cubicBezTo>
                  <a:pt x="19188" y="23767"/>
                  <a:pt x="19154" y="23750"/>
                  <a:pt x="19119" y="23750"/>
                </a:cubicBezTo>
                <a:lnTo>
                  <a:pt x="19119" y="23665"/>
                </a:lnTo>
                <a:cubicBezTo>
                  <a:pt x="19137" y="23613"/>
                  <a:pt x="19154" y="23562"/>
                  <a:pt x="19171" y="23511"/>
                </a:cubicBezTo>
                <a:cubicBezTo>
                  <a:pt x="19188" y="23391"/>
                  <a:pt x="19205" y="23255"/>
                  <a:pt x="19222" y="23118"/>
                </a:cubicBezTo>
                <a:cubicBezTo>
                  <a:pt x="19325" y="22998"/>
                  <a:pt x="19393" y="22844"/>
                  <a:pt x="19427" y="22691"/>
                </a:cubicBezTo>
                <a:cubicBezTo>
                  <a:pt x="19478" y="22469"/>
                  <a:pt x="19461" y="22229"/>
                  <a:pt x="19376" y="22007"/>
                </a:cubicBezTo>
                <a:cubicBezTo>
                  <a:pt x="19393" y="21990"/>
                  <a:pt x="19393" y="21990"/>
                  <a:pt x="19410" y="21973"/>
                </a:cubicBezTo>
                <a:cubicBezTo>
                  <a:pt x="19461" y="21905"/>
                  <a:pt x="19495" y="21819"/>
                  <a:pt x="19530" y="21734"/>
                </a:cubicBezTo>
                <a:cubicBezTo>
                  <a:pt x="19547" y="21666"/>
                  <a:pt x="19581" y="21580"/>
                  <a:pt x="19581" y="21495"/>
                </a:cubicBezTo>
                <a:lnTo>
                  <a:pt x="19632" y="21461"/>
                </a:lnTo>
                <a:cubicBezTo>
                  <a:pt x="19700" y="21409"/>
                  <a:pt x="19769" y="21341"/>
                  <a:pt x="19837" y="21273"/>
                </a:cubicBezTo>
                <a:cubicBezTo>
                  <a:pt x="19854" y="21341"/>
                  <a:pt x="19923" y="21375"/>
                  <a:pt x="20042" y="21358"/>
                </a:cubicBezTo>
                <a:cubicBezTo>
                  <a:pt x="20128" y="21358"/>
                  <a:pt x="20162" y="21358"/>
                  <a:pt x="20145" y="21443"/>
                </a:cubicBezTo>
                <a:cubicBezTo>
                  <a:pt x="20110" y="21512"/>
                  <a:pt x="20110" y="21546"/>
                  <a:pt x="20213" y="21546"/>
                </a:cubicBezTo>
                <a:cubicBezTo>
                  <a:pt x="20247" y="21529"/>
                  <a:pt x="20281" y="21529"/>
                  <a:pt x="20316" y="21512"/>
                </a:cubicBezTo>
                <a:cubicBezTo>
                  <a:pt x="20316" y="21461"/>
                  <a:pt x="20316" y="21426"/>
                  <a:pt x="20316" y="21392"/>
                </a:cubicBezTo>
                <a:cubicBezTo>
                  <a:pt x="20316" y="21358"/>
                  <a:pt x="20247" y="21341"/>
                  <a:pt x="20247" y="21307"/>
                </a:cubicBezTo>
                <a:cubicBezTo>
                  <a:pt x="20264" y="21204"/>
                  <a:pt x="20298" y="21102"/>
                  <a:pt x="20350" y="20999"/>
                </a:cubicBezTo>
                <a:cubicBezTo>
                  <a:pt x="20367" y="20948"/>
                  <a:pt x="20435" y="20897"/>
                  <a:pt x="20503" y="20880"/>
                </a:cubicBezTo>
                <a:cubicBezTo>
                  <a:pt x="20521" y="20862"/>
                  <a:pt x="20538" y="20862"/>
                  <a:pt x="20572" y="20880"/>
                </a:cubicBezTo>
                <a:lnTo>
                  <a:pt x="20640" y="20880"/>
                </a:lnTo>
                <a:cubicBezTo>
                  <a:pt x="20640" y="20862"/>
                  <a:pt x="20640" y="20845"/>
                  <a:pt x="20657" y="20828"/>
                </a:cubicBezTo>
                <a:cubicBezTo>
                  <a:pt x="20657" y="20794"/>
                  <a:pt x="20657" y="20777"/>
                  <a:pt x="20657" y="20760"/>
                </a:cubicBezTo>
                <a:cubicBezTo>
                  <a:pt x="20640" y="20675"/>
                  <a:pt x="20640" y="20606"/>
                  <a:pt x="20657" y="20521"/>
                </a:cubicBezTo>
                <a:cubicBezTo>
                  <a:pt x="20657" y="20487"/>
                  <a:pt x="20674" y="20435"/>
                  <a:pt x="20691" y="20401"/>
                </a:cubicBezTo>
                <a:lnTo>
                  <a:pt x="20691" y="20230"/>
                </a:lnTo>
                <a:cubicBezTo>
                  <a:pt x="20674" y="20213"/>
                  <a:pt x="20657" y="20213"/>
                  <a:pt x="20640" y="20196"/>
                </a:cubicBezTo>
                <a:cubicBezTo>
                  <a:pt x="20606" y="20179"/>
                  <a:pt x="20606" y="20094"/>
                  <a:pt x="20589" y="20042"/>
                </a:cubicBezTo>
                <a:cubicBezTo>
                  <a:pt x="20589" y="19974"/>
                  <a:pt x="20538" y="19991"/>
                  <a:pt x="20452" y="20008"/>
                </a:cubicBezTo>
                <a:lnTo>
                  <a:pt x="20401" y="20025"/>
                </a:lnTo>
                <a:cubicBezTo>
                  <a:pt x="20264" y="20077"/>
                  <a:pt x="20213" y="20025"/>
                  <a:pt x="20213" y="19957"/>
                </a:cubicBezTo>
                <a:cubicBezTo>
                  <a:pt x="20213" y="19906"/>
                  <a:pt x="20213" y="19871"/>
                  <a:pt x="20230" y="19837"/>
                </a:cubicBezTo>
                <a:cubicBezTo>
                  <a:pt x="20367" y="19752"/>
                  <a:pt x="20521" y="19684"/>
                  <a:pt x="20691" y="19632"/>
                </a:cubicBezTo>
                <a:lnTo>
                  <a:pt x="20691" y="19376"/>
                </a:lnTo>
                <a:cubicBezTo>
                  <a:pt x="20657" y="19308"/>
                  <a:pt x="20418" y="19427"/>
                  <a:pt x="20503" y="19256"/>
                </a:cubicBezTo>
                <a:cubicBezTo>
                  <a:pt x="20486" y="19188"/>
                  <a:pt x="20452" y="19120"/>
                  <a:pt x="20435" y="19068"/>
                </a:cubicBezTo>
                <a:cubicBezTo>
                  <a:pt x="20418" y="19051"/>
                  <a:pt x="20418" y="19034"/>
                  <a:pt x="20435" y="19017"/>
                </a:cubicBezTo>
                <a:cubicBezTo>
                  <a:pt x="20452" y="19000"/>
                  <a:pt x="20486" y="18966"/>
                  <a:pt x="20521" y="18949"/>
                </a:cubicBezTo>
                <a:cubicBezTo>
                  <a:pt x="20555" y="18898"/>
                  <a:pt x="20623" y="18863"/>
                  <a:pt x="20674" y="18880"/>
                </a:cubicBezTo>
                <a:lnTo>
                  <a:pt x="20674" y="0"/>
                </a:lnTo>
                <a:lnTo>
                  <a:pt x="0" y="0"/>
                </a:lnTo>
                <a:lnTo>
                  <a:pt x="0" y="46065"/>
                </a:lnTo>
                <a:cubicBezTo>
                  <a:pt x="103" y="46048"/>
                  <a:pt x="205" y="46031"/>
                  <a:pt x="308" y="4603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  <a:effectLst>
            <a:outerShdw blurRad="57150" dist="19050" dir="5400000" algn="bl" rotWithShape="0">
              <a:schemeClr val="dk2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4" name="Google Shape;1254;p56"/>
          <p:cNvSpPr txBox="1">
            <a:spLocks noGrp="1"/>
          </p:cNvSpPr>
          <p:nvPr>
            <p:ph type="title" idx="8"/>
          </p:nvPr>
        </p:nvSpPr>
        <p:spPr>
          <a:xfrm>
            <a:off x="1889646" y="637645"/>
            <a:ext cx="5547574" cy="480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OM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ترتيب الأعداد العشرية أو الكسور العشرية </a:t>
            </a:r>
            <a:endParaRPr b="1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81" name="Google Shape;1281;p56"/>
          <p:cNvSpPr/>
          <p:nvPr/>
        </p:nvSpPr>
        <p:spPr>
          <a:xfrm rot="-5400000">
            <a:off x="7109144" y="4039883"/>
            <a:ext cx="785679" cy="894371"/>
          </a:xfrm>
          <a:custGeom>
            <a:avLst/>
            <a:gdLst/>
            <a:ahLst/>
            <a:cxnLst/>
            <a:rect l="l" t="t" r="r" b="b"/>
            <a:pathLst>
              <a:path w="12030" h="13841" extrusionOk="0">
                <a:moveTo>
                  <a:pt x="11928" y="11423"/>
                </a:moveTo>
                <a:lnTo>
                  <a:pt x="12006" y="11521"/>
                </a:lnTo>
                <a:lnTo>
                  <a:pt x="12006" y="11521"/>
                </a:lnTo>
                <a:cubicBezTo>
                  <a:pt x="11993" y="11491"/>
                  <a:pt x="11965" y="11458"/>
                  <a:pt x="11928" y="11423"/>
                </a:cubicBezTo>
                <a:close/>
                <a:moveTo>
                  <a:pt x="12006" y="11521"/>
                </a:moveTo>
                <a:cubicBezTo>
                  <a:pt x="12010" y="11532"/>
                  <a:pt x="12012" y="11542"/>
                  <a:pt x="12012" y="11551"/>
                </a:cubicBezTo>
                <a:cubicBezTo>
                  <a:pt x="12012" y="11551"/>
                  <a:pt x="12012" y="11568"/>
                  <a:pt x="12012" y="11568"/>
                </a:cubicBezTo>
                <a:cubicBezTo>
                  <a:pt x="12012" y="11568"/>
                  <a:pt x="12030" y="11551"/>
                  <a:pt x="12030" y="11551"/>
                </a:cubicBezTo>
                <a:lnTo>
                  <a:pt x="12006" y="11521"/>
                </a:lnTo>
                <a:close/>
                <a:moveTo>
                  <a:pt x="2905" y="1"/>
                </a:moveTo>
                <a:cubicBezTo>
                  <a:pt x="2871" y="1"/>
                  <a:pt x="2871" y="18"/>
                  <a:pt x="2940" y="120"/>
                </a:cubicBezTo>
                <a:cubicBezTo>
                  <a:pt x="2974" y="172"/>
                  <a:pt x="3008" y="240"/>
                  <a:pt x="3025" y="308"/>
                </a:cubicBezTo>
                <a:cubicBezTo>
                  <a:pt x="3059" y="360"/>
                  <a:pt x="3042" y="377"/>
                  <a:pt x="3025" y="377"/>
                </a:cubicBezTo>
                <a:lnTo>
                  <a:pt x="2974" y="325"/>
                </a:lnTo>
                <a:cubicBezTo>
                  <a:pt x="2923" y="257"/>
                  <a:pt x="2854" y="206"/>
                  <a:pt x="2786" y="172"/>
                </a:cubicBezTo>
                <a:cubicBezTo>
                  <a:pt x="2780" y="170"/>
                  <a:pt x="2776" y="169"/>
                  <a:pt x="2772" y="169"/>
                </a:cubicBezTo>
                <a:cubicBezTo>
                  <a:pt x="2738" y="169"/>
                  <a:pt x="2755" y="230"/>
                  <a:pt x="2786" y="291"/>
                </a:cubicBezTo>
                <a:cubicBezTo>
                  <a:pt x="2820" y="360"/>
                  <a:pt x="2871" y="479"/>
                  <a:pt x="2923" y="565"/>
                </a:cubicBezTo>
                <a:cubicBezTo>
                  <a:pt x="2923" y="565"/>
                  <a:pt x="2923" y="565"/>
                  <a:pt x="2923" y="582"/>
                </a:cubicBezTo>
                <a:cubicBezTo>
                  <a:pt x="2854" y="616"/>
                  <a:pt x="2837" y="718"/>
                  <a:pt x="2888" y="855"/>
                </a:cubicBezTo>
                <a:cubicBezTo>
                  <a:pt x="2820" y="872"/>
                  <a:pt x="2752" y="906"/>
                  <a:pt x="2718" y="958"/>
                </a:cubicBezTo>
                <a:cubicBezTo>
                  <a:pt x="2700" y="975"/>
                  <a:pt x="2700" y="975"/>
                  <a:pt x="2700" y="992"/>
                </a:cubicBezTo>
                <a:cubicBezTo>
                  <a:pt x="2666" y="941"/>
                  <a:pt x="2632" y="889"/>
                  <a:pt x="2615" y="838"/>
                </a:cubicBezTo>
                <a:cubicBezTo>
                  <a:pt x="2581" y="753"/>
                  <a:pt x="2615" y="736"/>
                  <a:pt x="2598" y="684"/>
                </a:cubicBezTo>
                <a:cubicBezTo>
                  <a:pt x="2478" y="565"/>
                  <a:pt x="2427" y="599"/>
                  <a:pt x="2342" y="548"/>
                </a:cubicBezTo>
                <a:lnTo>
                  <a:pt x="2342" y="548"/>
                </a:lnTo>
                <a:cubicBezTo>
                  <a:pt x="2342" y="548"/>
                  <a:pt x="2342" y="582"/>
                  <a:pt x="2359" y="599"/>
                </a:cubicBezTo>
                <a:cubicBezTo>
                  <a:pt x="2376" y="650"/>
                  <a:pt x="2410" y="701"/>
                  <a:pt x="2427" y="736"/>
                </a:cubicBezTo>
                <a:cubicBezTo>
                  <a:pt x="2427" y="787"/>
                  <a:pt x="2495" y="872"/>
                  <a:pt x="2512" y="923"/>
                </a:cubicBezTo>
                <a:cubicBezTo>
                  <a:pt x="2530" y="975"/>
                  <a:pt x="2547" y="1009"/>
                  <a:pt x="2547" y="1009"/>
                </a:cubicBezTo>
                <a:cubicBezTo>
                  <a:pt x="2538" y="1009"/>
                  <a:pt x="2525" y="1026"/>
                  <a:pt x="2498" y="1026"/>
                </a:cubicBezTo>
                <a:cubicBezTo>
                  <a:pt x="2470" y="1026"/>
                  <a:pt x="2427" y="1009"/>
                  <a:pt x="2359" y="941"/>
                </a:cubicBezTo>
                <a:cubicBezTo>
                  <a:pt x="2342" y="932"/>
                  <a:pt x="2333" y="928"/>
                  <a:pt x="2329" y="928"/>
                </a:cubicBezTo>
                <a:cubicBezTo>
                  <a:pt x="2325" y="928"/>
                  <a:pt x="2325" y="932"/>
                  <a:pt x="2325" y="941"/>
                </a:cubicBezTo>
                <a:cubicBezTo>
                  <a:pt x="2359" y="992"/>
                  <a:pt x="2376" y="1026"/>
                  <a:pt x="2393" y="1077"/>
                </a:cubicBezTo>
                <a:cubicBezTo>
                  <a:pt x="2376" y="1129"/>
                  <a:pt x="2427" y="1197"/>
                  <a:pt x="2512" y="1299"/>
                </a:cubicBezTo>
                <a:cubicBezTo>
                  <a:pt x="2530" y="1316"/>
                  <a:pt x="2547" y="1351"/>
                  <a:pt x="2564" y="1368"/>
                </a:cubicBezTo>
                <a:lnTo>
                  <a:pt x="2530" y="1419"/>
                </a:lnTo>
                <a:cubicBezTo>
                  <a:pt x="2495" y="1385"/>
                  <a:pt x="2461" y="1334"/>
                  <a:pt x="2427" y="1299"/>
                </a:cubicBezTo>
                <a:cubicBezTo>
                  <a:pt x="2342" y="1163"/>
                  <a:pt x="2342" y="1163"/>
                  <a:pt x="2273" y="1146"/>
                </a:cubicBezTo>
                <a:lnTo>
                  <a:pt x="2102" y="1077"/>
                </a:lnTo>
                <a:cubicBezTo>
                  <a:pt x="2100" y="1076"/>
                  <a:pt x="2098" y="1075"/>
                  <a:pt x="2096" y="1075"/>
                </a:cubicBezTo>
                <a:cubicBezTo>
                  <a:pt x="2071" y="1075"/>
                  <a:pt x="2089" y="1168"/>
                  <a:pt x="2137" y="1231"/>
                </a:cubicBezTo>
                <a:cubicBezTo>
                  <a:pt x="2154" y="1265"/>
                  <a:pt x="2171" y="1299"/>
                  <a:pt x="2188" y="1316"/>
                </a:cubicBezTo>
                <a:cubicBezTo>
                  <a:pt x="2273" y="1402"/>
                  <a:pt x="2342" y="1470"/>
                  <a:pt x="2410" y="1556"/>
                </a:cubicBezTo>
                <a:lnTo>
                  <a:pt x="2137" y="1863"/>
                </a:lnTo>
                <a:lnTo>
                  <a:pt x="2102" y="1829"/>
                </a:lnTo>
                <a:cubicBezTo>
                  <a:pt x="2054" y="1793"/>
                  <a:pt x="2014" y="1757"/>
                  <a:pt x="1989" y="1757"/>
                </a:cubicBezTo>
                <a:cubicBezTo>
                  <a:pt x="1979" y="1757"/>
                  <a:pt x="1971" y="1763"/>
                  <a:pt x="1966" y="1778"/>
                </a:cubicBezTo>
                <a:cubicBezTo>
                  <a:pt x="1966" y="1803"/>
                  <a:pt x="1961" y="1816"/>
                  <a:pt x="1949" y="1816"/>
                </a:cubicBezTo>
                <a:cubicBezTo>
                  <a:pt x="1936" y="1816"/>
                  <a:pt x="1914" y="1803"/>
                  <a:pt x="1880" y="1778"/>
                </a:cubicBezTo>
                <a:cubicBezTo>
                  <a:pt x="1842" y="1755"/>
                  <a:pt x="1821" y="1745"/>
                  <a:pt x="1809" y="1745"/>
                </a:cubicBezTo>
                <a:cubicBezTo>
                  <a:pt x="1795" y="1745"/>
                  <a:pt x="1795" y="1759"/>
                  <a:pt x="1795" y="1778"/>
                </a:cubicBezTo>
                <a:cubicBezTo>
                  <a:pt x="1778" y="1812"/>
                  <a:pt x="1744" y="1812"/>
                  <a:pt x="1795" y="1914"/>
                </a:cubicBezTo>
                <a:cubicBezTo>
                  <a:pt x="1762" y="1904"/>
                  <a:pt x="1732" y="1898"/>
                  <a:pt x="1706" y="1898"/>
                </a:cubicBezTo>
                <a:cubicBezTo>
                  <a:pt x="1610" y="1898"/>
                  <a:pt x="1563" y="1972"/>
                  <a:pt x="1590" y="2120"/>
                </a:cubicBezTo>
                <a:cubicBezTo>
                  <a:pt x="1521" y="2154"/>
                  <a:pt x="1487" y="2239"/>
                  <a:pt x="1556" y="2410"/>
                </a:cubicBezTo>
                <a:cubicBezTo>
                  <a:pt x="1573" y="2444"/>
                  <a:pt x="1590" y="2478"/>
                  <a:pt x="1590" y="2495"/>
                </a:cubicBezTo>
                <a:lnTo>
                  <a:pt x="1573" y="2513"/>
                </a:lnTo>
                <a:cubicBezTo>
                  <a:pt x="1556" y="2513"/>
                  <a:pt x="1539" y="2530"/>
                  <a:pt x="1521" y="2530"/>
                </a:cubicBezTo>
                <a:cubicBezTo>
                  <a:pt x="1487" y="2547"/>
                  <a:pt x="1436" y="2581"/>
                  <a:pt x="1419" y="2615"/>
                </a:cubicBezTo>
                <a:cubicBezTo>
                  <a:pt x="1369" y="2590"/>
                  <a:pt x="1319" y="2574"/>
                  <a:pt x="1262" y="2574"/>
                </a:cubicBezTo>
                <a:cubicBezTo>
                  <a:pt x="1241" y="2574"/>
                  <a:pt x="1220" y="2576"/>
                  <a:pt x="1197" y="2581"/>
                </a:cubicBezTo>
                <a:cubicBezTo>
                  <a:pt x="1111" y="2615"/>
                  <a:pt x="1094" y="2718"/>
                  <a:pt x="1094" y="2837"/>
                </a:cubicBezTo>
                <a:lnTo>
                  <a:pt x="1060" y="2837"/>
                </a:lnTo>
                <a:cubicBezTo>
                  <a:pt x="1026" y="2820"/>
                  <a:pt x="992" y="2803"/>
                  <a:pt x="958" y="2803"/>
                </a:cubicBezTo>
                <a:cubicBezTo>
                  <a:pt x="923" y="2803"/>
                  <a:pt x="889" y="2820"/>
                  <a:pt x="872" y="2837"/>
                </a:cubicBezTo>
                <a:lnTo>
                  <a:pt x="838" y="2820"/>
                </a:lnTo>
                <a:cubicBezTo>
                  <a:pt x="787" y="2769"/>
                  <a:pt x="736" y="2735"/>
                  <a:pt x="684" y="2718"/>
                </a:cubicBezTo>
                <a:cubicBezTo>
                  <a:pt x="684" y="2683"/>
                  <a:pt x="650" y="2615"/>
                  <a:pt x="582" y="2530"/>
                </a:cubicBezTo>
                <a:cubicBezTo>
                  <a:pt x="513" y="2444"/>
                  <a:pt x="513" y="2427"/>
                  <a:pt x="548" y="2427"/>
                </a:cubicBezTo>
                <a:cubicBezTo>
                  <a:pt x="582" y="2427"/>
                  <a:pt x="582" y="2427"/>
                  <a:pt x="530" y="2342"/>
                </a:cubicBezTo>
                <a:cubicBezTo>
                  <a:pt x="513" y="2325"/>
                  <a:pt x="479" y="2290"/>
                  <a:pt x="462" y="2273"/>
                </a:cubicBezTo>
                <a:cubicBezTo>
                  <a:pt x="445" y="2273"/>
                  <a:pt x="445" y="2290"/>
                  <a:pt x="445" y="2307"/>
                </a:cubicBezTo>
                <a:cubicBezTo>
                  <a:pt x="445" y="2325"/>
                  <a:pt x="462" y="2376"/>
                  <a:pt x="462" y="2376"/>
                </a:cubicBezTo>
                <a:cubicBezTo>
                  <a:pt x="428" y="2393"/>
                  <a:pt x="377" y="2410"/>
                  <a:pt x="343" y="2410"/>
                </a:cubicBezTo>
                <a:cubicBezTo>
                  <a:pt x="325" y="2410"/>
                  <a:pt x="274" y="2359"/>
                  <a:pt x="223" y="2325"/>
                </a:cubicBezTo>
                <a:lnTo>
                  <a:pt x="189" y="2273"/>
                </a:lnTo>
                <a:lnTo>
                  <a:pt x="155" y="2222"/>
                </a:lnTo>
                <a:lnTo>
                  <a:pt x="137" y="2222"/>
                </a:lnTo>
                <a:cubicBezTo>
                  <a:pt x="137" y="2222"/>
                  <a:pt x="137" y="2239"/>
                  <a:pt x="137" y="2239"/>
                </a:cubicBezTo>
                <a:cubicBezTo>
                  <a:pt x="120" y="2273"/>
                  <a:pt x="103" y="2307"/>
                  <a:pt x="86" y="2325"/>
                </a:cubicBezTo>
                <a:cubicBezTo>
                  <a:pt x="69" y="2325"/>
                  <a:pt x="52" y="2342"/>
                  <a:pt x="18" y="2342"/>
                </a:cubicBezTo>
                <a:cubicBezTo>
                  <a:pt x="1" y="2342"/>
                  <a:pt x="1" y="2376"/>
                  <a:pt x="18" y="2427"/>
                </a:cubicBezTo>
                <a:lnTo>
                  <a:pt x="9057" y="13841"/>
                </a:lnTo>
                <a:cubicBezTo>
                  <a:pt x="9057" y="13841"/>
                  <a:pt x="9074" y="13841"/>
                  <a:pt x="9091" y="13824"/>
                </a:cubicBezTo>
                <a:cubicBezTo>
                  <a:pt x="9074" y="13824"/>
                  <a:pt x="9074" y="13807"/>
                  <a:pt x="9057" y="13789"/>
                </a:cubicBezTo>
                <a:cubicBezTo>
                  <a:pt x="9039" y="13721"/>
                  <a:pt x="8988" y="13636"/>
                  <a:pt x="9005" y="13619"/>
                </a:cubicBezTo>
                <a:cubicBezTo>
                  <a:pt x="9022" y="13567"/>
                  <a:pt x="8954" y="13482"/>
                  <a:pt x="8971" y="13431"/>
                </a:cubicBezTo>
                <a:cubicBezTo>
                  <a:pt x="8976" y="13421"/>
                  <a:pt x="8981" y="13416"/>
                  <a:pt x="8986" y="13416"/>
                </a:cubicBezTo>
                <a:cubicBezTo>
                  <a:pt x="8998" y="13416"/>
                  <a:pt x="9010" y="13441"/>
                  <a:pt x="9022" y="13465"/>
                </a:cubicBezTo>
                <a:lnTo>
                  <a:pt x="9108" y="13516"/>
                </a:lnTo>
                <a:cubicBezTo>
                  <a:pt x="9142" y="13533"/>
                  <a:pt x="9176" y="13567"/>
                  <a:pt x="9210" y="13601"/>
                </a:cubicBezTo>
                <a:cubicBezTo>
                  <a:pt x="9244" y="13574"/>
                  <a:pt x="9287" y="13563"/>
                  <a:pt x="9335" y="13563"/>
                </a:cubicBezTo>
                <a:cubicBezTo>
                  <a:pt x="9408" y="13563"/>
                  <a:pt x="9494" y="13588"/>
                  <a:pt x="9586" y="13619"/>
                </a:cubicBezTo>
                <a:cubicBezTo>
                  <a:pt x="9655" y="13567"/>
                  <a:pt x="9723" y="13516"/>
                  <a:pt x="9774" y="13465"/>
                </a:cubicBezTo>
                <a:cubicBezTo>
                  <a:pt x="9757" y="13431"/>
                  <a:pt x="9723" y="13396"/>
                  <a:pt x="9672" y="13345"/>
                </a:cubicBezTo>
                <a:lnTo>
                  <a:pt x="9586" y="13243"/>
                </a:lnTo>
                <a:cubicBezTo>
                  <a:pt x="9586" y="13226"/>
                  <a:pt x="9552" y="13191"/>
                  <a:pt x="9518" y="13174"/>
                </a:cubicBezTo>
                <a:cubicBezTo>
                  <a:pt x="9457" y="13082"/>
                  <a:pt x="9436" y="13018"/>
                  <a:pt x="9482" y="13018"/>
                </a:cubicBezTo>
                <a:cubicBezTo>
                  <a:pt x="9488" y="13018"/>
                  <a:pt x="9494" y="13019"/>
                  <a:pt x="9501" y="13021"/>
                </a:cubicBezTo>
                <a:cubicBezTo>
                  <a:pt x="9569" y="13021"/>
                  <a:pt x="9637" y="13021"/>
                  <a:pt x="9723" y="13003"/>
                </a:cubicBezTo>
                <a:cubicBezTo>
                  <a:pt x="9740" y="13003"/>
                  <a:pt x="9757" y="12986"/>
                  <a:pt x="9757" y="12952"/>
                </a:cubicBezTo>
                <a:cubicBezTo>
                  <a:pt x="9757" y="12918"/>
                  <a:pt x="9770" y="12905"/>
                  <a:pt x="9795" y="12905"/>
                </a:cubicBezTo>
                <a:cubicBezTo>
                  <a:pt x="9821" y="12905"/>
                  <a:pt x="9860" y="12918"/>
                  <a:pt x="9911" y="12935"/>
                </a:cubicBezTo>
                <a:cubicBezTo>
                  <a:pt x="9954" y="12957"/>
                  <a:pt x="9988" y="12966"/>
                  <a:pt x="10013" y="12966"/>
                </a:cubicBezTo>
                <a:cubicBezTo>
                  <a:pt x="10047" y="12966"/>
                  <a:pt x="10065" y="12948"/>
                  <a:pt x="10065" y="12918"/>
                </a:cubicBezTo>
                <a:cubicBezTo>
                  <a:pt x="10082" y="12901"/>
                  <a:pt x="10082" y="12884"/>
                  <a:pt x="10065" y="12867"/>
                </a:cubicBezTo>
                <a:cubicBezTo>
                  <a:pt x="10065" y="12798"/>
                  <a:pt x="10099" y="12764"/>
                  <a:pt x="10167" y="12764"/>
                </a:cubicBezTo>
                <a:cubicBezTo>
                  <a:pt x="10201" y="12764"/>
                  <a:pt x="10201" y="12747"/>
                  <a:pt x="10218" y="12730"/>
                </a:cubicBezTo>
                <a:lnTo>
                  <a:pt x="10321" y="12781"/>
                </a:lnTo>
                <a:cubicBezTo>
                  <a:pt x="10321" y="12781"/>
                  <a:pt x="10304" y="12798"/>
                  <a:pt x="10321" y="12816"/>
                </a:cubicBezTo>
                <a:cubicBezTo>
                  <a:pt x="10321" y="12833"/>
                  <a:pt x="10338" y="12850"/>
                  <a:pt x="10355" y="12867"/>
                </a:cubicBezTo>
                <a:cubicBezTo>
                  <a:pt x="10372" y="12884"/>
                  <a:pt x="10389" y="12901"/>
                  <a:pt x="10423" y="12918"/>
                </a:cubicBezTo>
                <a:lnTo>
                  <a:pt x="10475" y="12918"/>
                </a:lnTo>
                <a:lnTo>
                  <a:pt x="10440" y="12833"/>
                </a:lnTo>
                <a:cubicBezTo>
                  <a:pt x="10492" y="12833"/>
                  <a:pt x="10440" y="12747"/>
                  <a:pt x="10406" y="12696"/>
                </a:cubicBezTo>
                <a:cubicBezTo>
                  <a:pt x="10372" y="12645"/>
                  <a:pt x="10406" y="12610"/>
                  <a:pt x="10287" y="12525"/>
                </a:cubicBezTo>
                <a:lnTo>
                  <a:pt x="10201" y="12474"/>
                </a:lnTo>
                <a:cubicBezTo>
                  <a:pt x="10184" y="12440"/>
                  <a:pt x="10201" y="12440"/>
                  <a:pt x="10235" y="12423"/>
                </a:cubicBezTo>
                <a:cubicBezTo>
                  <a:pt x="10338" y="12525"/>
                  <a:pt x="10475" y="12593"/>
                  <a:pt x="10611" y="12628"/>
                </a:cubicBezTo>
                <a:cubicBezTo>
                  <a:pt x="10628" y="12645"/>
                  <a:pt x="10646" y="12662"/>
                  <a:pt x="10663" y="12679"/>
                </a:cubicBezTo>
                <a:cubicBezTo>
                  <a:pt x="10663" y="12593"/>
                  <a:pt x="10731" y="12508"/>
                  <a:pt x="10833" y="12491"/>
                </a:cubicBezTo>
                <a:cubicBezTo>
                  <a:pt x="10816" y="12354"/>
                  <a:pt x="10868" y="12235"/>
                  <a:pt x="11004" y="12235"/>
                </a:cubicBezTo>
                <a:lnTo>
                  <a:pt x="11073" y="12235"/>
                </a:lnTo>
                <a:cubicBezTo>
                  <a:pt x="11124" y="12217"/>
                  <a:pt x="11158" y="12217"/>
                  <a:pt x="11209" y="12200"/>
                </a:cubicBezTo>
                <a:cubicBezTo>
                  <a:pt x="11192" y="12166"/>
                  <a:pt x="11158" y="12132"/>
                  <a:pt x="11124" y="12098"/>
                </a:cubicBezTo>
                <a:cubicBezTo>
                  <a:pt x="11107" y="12081"/>
                  <a:pt x="11090" y="12064"/>
                  <a:pt x="11073" y="12047"/>
                </a:cubicBezTo>
                <a:cubicBezTo>
                  <a:pt x="11107" y="11978"/>
                  <a:pt x="11141" y="11910"/>
                  <a:pt x="11124" y="11842"/>
                </a:cubicBezTo>
                <a:cubicBezTo>
                  <a:pt x="11124" y="11825"/>
                  <a:pt x="11124" y="11790"/>
                  <a:pt x="11124" y="11773"/>
                </a:cubicBezTo>
                <a:cubicBezTo>
                  <a:pt x="11192" y="11773"/>
                  <a:pt x="11244" y="11790"/>
                  <a:pt x="11312" y="11825"/>
                </a:cubicBezTo>
                <a:lnTo>
                  <a:pt x="11363" y="11825"/>
                </a:lnTo>
                <a:cubicBezTo>
                  <a:pt x="11395" y="11835"/>
                  <a:pt x="11440" y="11859"/>
                  <a:pt x="11462" y="11859"/>
                </a:cubicBezTo>
                <a:cubicBezTo>
                  <a:pt x="11474" y="11859"/>
                  <a:pt x="11479" y="11850"/>
                  <a:pt x="11466" y="11825"/>
                </a:cubicBezTo>
                <a:cubicBezTo>
                  <a:pt x="11449" y="11790"/>
                  <a:pt x="11449" y="11756"/>
                  <a:pt x="11431" y="11722"/>
                </a:cubicBezTo>
                <a:lnTo>
                  <a:pt x="11483" y="11722"/>
                </a:lnTo>
                <a:cubicBezTo>
                  <a:pt x="11551" y="11756"/>
                  <a:pt x="11585" y="11773"/>
                  <a:pt x="11619" y="11773"/>
                </a:cubicBezTo>
                <a:cubicBezTo>
                  <a:pt x="11654" y="11739"/>
                  <a:pt x="11705" y="11705"/>
                  <a:pt x="11756" y="11705"/>
                </a:cubicBezTo>
                <a:cubicBezTo>
                  <a:pt x="11790" y="11705"/>
                  <a:pt x="11773" y="11637"/>
                  <a:pt x="11722" y="11585"/>
                </a:cubicBezTo>
                <a:cubicBezTo>
                  <a:pt x="11706" y="11554"/>
                  <a:pt x="11705" y="11544"/>
                  <a:pt x="11713" y="11544"/>
                </a:cubicBezTo>
                <a:cubicBezTo>
                  <a:pt x="11722" y="11544"/>
                  <a:pt x="11745" y="11559"/>
                  <a:pt x="11773" y="11568"/>
                </a:cubicBezTo>
                <a:cubicBezTo>
                  <a:pt x="11807" y="11588"/>
                  <a:pt x="11830" y="11595"/>
                  <a:pt x="11845" y="11595"/>
                </a:cubicBezTo>
                <a:cubicBezTo>
                  <a:pt x="11869" y="11595"/>
                  <a:pt x="11876" y="11579"/>
                  <a:pt x="11876" y="11568"/>
                </a:cubicBezTo>
                <a:cubicBezTo>
                  <a:pt x="11876" y="11500"/>
                  <a:pt x="11859" y="11432"/>
                  <a:pt x="11859" y="11363"/>
                </a:cubicBezTo>
                <a:lnTo>
                  <a:pt x="11859" y="11363"/>
                </a:lnTo>
                <a:cubicBezTo>
                  <a:pt x="11884" y="11383"/>
                  <a:pt x="11908" y="11403"/>
                  <a:pt x="11928" y="11423"/>
                </a:cubicBezTo>
                <a:lnTo>
                  <a:pt x="11928" y="11423"/>
                </a:lnTo>
                <a:lnTo>
                  <a:pt x="2905" y="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>
            <a:outerShdw blurRad="57150" dist="19050" dir="5400000" algn="bl" rotWithShape="0">
              <a:schemeClr val="dk2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2" name="Google Shape;1282;p56"/>
          <p:cNvSpPr/>
          <p:nvPr/>
        </p:nvSpPr>
        <p:spPr>
          <a:xfrm rot="17072561" flipH="1">
            <a:off x="7054992" y="2163853"/>
            <a:ext cx="1019360" cy="967084"/>
          </a:xfrm>
          <a:custGeom>
            <a:avLst/>
            <a:gdLst/>
            <a:ahLst/>
            <a:cxnLst/>
            <a:rect l="l" t="t" r="r" b="b"/>
            <a:pathLst>
              <a:path w="16660" h="15805" extrusionOk="0">
                <a:moveTo>
                  <a:pt x="13106" y="0"/>
                </a:moveTo>
                <a:lnTo>
                  <a:pt x="12456" y="581"/>
                </a:lnTo>
                <a:lnTo>
                  <a:pt x="667" y="11294"/>
                </a:lnTo>
                <a:lnTo>
                  <a:pt x="0" y="11892"/>
                </a:lnTo>
                <a:lnTo>
                  <a:pt x="889" y="11995"/>
                </a:lnTo>
                <a:lnTo>
                  <a:pt x="889" y="12883"/>
                </a:lnTo>
                <a:lnTo>
                  <a:pt x="1777" y="12969"/>
                </a:lnTo>
                <a:lnTo>
                  <a:pt x="1777" y="13857"/>
                </a:lnTo>
                <a:lnTo>
                  <a:pt x="2666" y="13942"/>
                </a:lnTo>
                <a:lnTo>
                  <a:pt x="2666" y="14831"/>
                </a:lnTo>
                <a:lnTo>
                  <a:pt x="3554" y="14916"/>
                </a:lnTo>
                <a:lnTo>
                  <a:pt x="3554" y="15805"/>
                </a:lnTo>
                <a:lnTo>
                  <a:pt x="4204" y="15207"/>
                </a:lnTo>
                <a:lnTo>
                  <a:pt x="15993" y="4494"/>
                </a:lnTo>
                <a:lnTo>
                  <a:pt x="16660" y="3896"/>
                </a:lnTo>
                <a:lnTo>
                  <a:pt x="15771" y="3810"/>
                </a:lnTo>
                <a:lnTo>
                  <a:pt x="15771" y="2922"/>
                </a:lnTo>
                <a:lnTo>
                  <a:pt x="14883" y="2819"/>
                </a:lnTo>
                <a:lnTo>
                  <a:pt x="14883" y="1948"/>
                </a:lnTo>
                <a:lnTo>
                  <a:pt x="13994" y="1845"/>
                </a:lnTo>
                <a:lnTo>
                  <a:pt x="13994" y="974"/>
                </a:lnTo>
                <a:lnTo>
                  <a:pt x="13106" y="872"/>
                </a:lnTo>
                <a:lnTo>
                  <a:pt x="13106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outerShdw blurRad="57150" dist="19050" dir="5400000" algn="bl" rotWithShape="0">
              <a:schemeClr val="dk2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1" name="مربع نص 60">
            <a:extLst>
              <a:ext uri="{FF2B5EF4-FFF2-40B4-BE49-F238E27FC236}">
                <a16:creationId xmlns:a16="http://schemas.microsoft.com/office/drawing/2014/main" id="{99BE5703-87C1-4886-AFB2-161222154AC5}"/>
              </a:ext>
            </a:extLst>
          </p:cNvPr>
          <p:cNvSpPr txBox="1"/>
          <p:nvPr/>
        </p:nvSpPr>
        <p:spPr>
          <a:xfrm>
            <a:off x="738182" y="1780534"/>
            <a:ext cx="700774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OM" sz="2400" b="1" dirty="0">
                <a:latin typeface="Calibri" panose="020F0502020204030204" pitchFamily="34" charset="0"/>
                <a:cs typeface="Calibri" panose="020F0502020204030204" pitchFamily="34" charset="0"/>
              </a:rPr>
              <a:t>لترتيب الأعداد العشرية أو الكسور العشرية تصاعديا أو تنازليا ،</a:t>
            </a:r>
          </a:p>
          <a:p>
            <a:pPr algn="r"/>
            <a:r>
              <a:rPr lang="ar-OM" sz="2400" b="1" dirty="0">
                <a:latin typeface="Calibri" panose="020F0502020204030204" pitchFamily="34" charset="0"/>
                <a:cs typeface="Calibri" panose="020F0502020204030204" pitchFamily="34" charset="0"/>
              </a:rPr>
              <a:t> قارن </a:t>
            </a:r>
            <a:r>
              <a:rPr lang="ar-OM" sz="2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العدد الكامل </a:t>
            </a:r>
            <a:r>
              <a:rPr lang="ar-OM" sz="2400" b="1" dirty="0">
                <a:latin typeface="Calibri" panose="020F0502020204030204" pitchFamily="34" charset="0"/>
                <a:cs typeface="Calibri" panose="020F0502020204030204" pitchFamily="34" charset="0"/>
              </a:rPr>
              <a:t>أولاً . </a:t>
            </a:r>
            <a:endParaRPr lang="en-US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2" name="مربع نص 61">
            <a:extLst>
              <a:ext uri="{FF2B5EF4-FFF2-40B4-BE49-F238E27FC236}">
                <a16:creationId xmlns:a16="http://schemas.microsoft.com/office/drawing/2014/main" id="{C8503811-145B-45F6-94A0-D648BD27D645}"/>
              </a:ext>
            </a:extLst>
          </p:cNvPr>
          <p:cNvSpPr txBox="1"/>
          <p:nvPr/>
        </p:nvSpPr>
        <p:spPr>
          <a:xfrm>
            <a:off x="1522476" y="3518680"/>
            <a:ext cx="60999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OM" sz="2400" b="1" dirty="0">
                <a:latin typeface="Calibri" panose="020F0502020204030204" pitchFamily="34" charset="0"/>
                <a:cs typeface="Calibri" panose="020F0502020204030204" pitchFamily="34" charset="0"/>
              </a:rPr>
              <a:t>عندما تكون الأعداد التي تُرتِّبها لها </a:t>
            </a:r>
            <a:r>
              <a:rPr lang="ar-OM" sz="2400" b="1" u="sng" dirty="0">
                <a:solidFill>
                  <a:schemeClr val="tx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نفــــــــــــــــــــــــــــــــس</a:t>
            </a:r>
            <a:r>
              <a:rPr lang="ar-OM" sz="2400" b="1" dirty="0">
                <a:solidFill>
                  <a:schemeClr val="tx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العدد الكامل </a:t>
            </a:r>
            <a:r>
              <a:rPr lang="ar-OM" sz="2400" b="1" dirty="0">
                <a:latin typeface="Calibri" panose="020F0502020204030204" pitchFamily="34" charset="0"/>
                <a:cs typeface="Calibri" panose="020F0502020204030204" pitchFamily="34" charset="0"/>
              </a:rPr>
              <a:t>،</a:t>
            </a:r>
          </a:p>
          <a:p>
            <a:pPr algn="r"/>
            <a:r>
              <a:rPr lang="ar-OM" sz="2400" b="1" dirty="0">
                <a:latin typeface="Calibri" panose="020F0502020204030204" pitchFamily="34" charset="0"/>
                <a:cs typeface="Calibri" panose="020F0502020204030204" pitchFamily="34" charset="0"/>
              </a:rPr>
              <a:t> قارن </a:t>
            </a:r>
            <a:r>
              <a:rPr lang="ar-OM" sz="2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الجزء من عشرة </a:t>
            </a:r>
            <a:r>
              <a:rPr lang="ar-OM" sz="2400" b="1" dirty="0">
                <a:latin typeface="Calibri" panose="020F0502020204030204" pitchFamily="34" charset="0"/>
                <a:cs typeface="Calibri" panose="020F0502020204030204" pitchFamily="34" charset="0"/>
              </a:rPr>
              <a:t>ثم </a:t>
            </a:r>
            <a:r>
              <a:rPr lang="ar-OM" sz="2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الجزء من مائة </a:t>
            </a:r>
            <a:r>
              <a:rPr lang="ar-OM" sz="2400" b="1" dirty="0">
                <a:latin typeface="Calibri" panose="020F0502020204030204" pitchFamily="34" charset="0"/>
                <a:cs typeface="Calibri" panose="020F0502020204030204" pitchFamily="34" charset="0"/>
              </a:rPr>
              <a:t>وهكذا ...</a:t>
            </a:r>
            <a:endParaRPr lang="en-US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9" name="صورة 18">
            <a:extLst>
              <a:ext uri="{FF2B5EF4-FFF2-40B4-BE49-F238E27FC236}">
                <a16:creationId xmlns:a16="http://schemas.microsoft.com/office/drawing/2014/main" id="{7F35C491-D8E9-44FF-B299-A4436185B53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31590" b="31589"/>
          <a:stretch/>
        </p:blipFill>
        <p:spPr>
          <a:xfrm>
            <a:off x="188730" y="2062659"/>
            <a:ext cx="2373923" cy="189386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87" name="Google Shape;1187;p54"/>
          <p:cNvGrpSpPr/>
          <p:nvPr/>
        </p:nvGrpSpPr>
        <p:grpSpPr>
          <a:xfrm rot="170928">
            <a:off x="3020976" y="90865"/>
            <a:ext cx="2876565" cy="1240919"/>
            <a:chOff x="-359358" y="-8"/>
            <a:chExt cx="3461082" cy="1493073"/>
          </a:xfrm>
        </p:grpSpPr>
        <p:sp>
          <p:nvSpPr>
            <p:cNvPr id="1188" name="Google Shape;1188;p54"/>
            <p:cNvSpPr/>
            <p:nvPr/>
          </p:nvSpPr>
          <p:spPr>
            <a:xfrm rot="-245787">
              <a:off x="-318856" y="119118"/>
              <a:ext cx="3380079" cy="1254821"/>
            </a:xfrm>
            <a:custGeom>
              <a:avLst/>
              <a:gdLst/>
              <a:ahLst/>
              <a:cxnLst/>
              <a:rect l="l" t="t" r="r" b="b"/>
              <a:pathLst>
                <a:path w="39861" h="14798" extrusionOk="0">
                  <a:moveTo>
                    <a:pt x="6936" y="69"/>
                  </a:moveTo>
                  <a:cubicBezTo>
                    <a:pt x="6915" y="69"/>
                    <a:pt x="6895" y="70"/>
                    <a:pt x="6877" y="71"/>
                  </a:cubicBezTo>
                  <a:lnTo>
                    <a:pt x="6877" y="71"/>
                  </a:lnTo>
                  <a:cubicBezTo>
                    <a:pt x="6893" y="71"/>
                    <a:pt x="6913" y="70"/>
                    <a:pt x="6936" y="69"/>
                  </a:cubicBezTo>
                  <a:close/>
                  <a:moveTo>
                    <a:pt x="20263" y="411"/>
                  </a:moveTo>
                  <a:cubicBezTo>
                    <a:pt x="20297" y="428"/>
                    <a:pt x="20263" y="445"/>
                    <a:pt x="20177" y="445"/>
                  </a:cubicBezTo>
                  <a:cubicBezTo>
                    <a:pt x="20229" y="428"/>
                    <a:pt x="20041" y="428"/>
                    <a:pt x="19921" y="411"/>
                  </a:cubicBezTo>
                  <a:close/>
                  <a:moveTo>
                    <a:pt x="36431" y="851"/>
                  </a:moveTo>
                  <a:cubicBezTo>
                    <a:pt x="36441" y="852"/>
                    <a:pt x="36451" y="854"/>
                    <a:pt x="36461" y="855"/>
                  </a:cubicBezTo>
                  <a:cubicBezTo>
                    <a:pt x="36450" y="853"/>
                    <a:pt x="36440" y="852"/>
                    <a:pt x="36431" y="851"/>
                  </a:cubicBezTo>
                  <a:close/>
                  <a:moveTo>
                    <a:pt x="27217" y="1026"/>
                  </a:moveTo>
                  <a:cubicBezTo>
                    <a:pt x="27217" y="1039"/>
                    <a:pt x="27226" y="1042"/>
                    <a:pt x="27238" y="1043"/>
                  </a:cubicBezTo>
                  <a:lnTo>
                    <a:pt x="27238" y="1043"/>
                  </a:lnTo>
                  <a:cubicBezTo>
                    <a:pt x="27232" y="1037"/>
                    <a:pt x="27225" y="1031"/>
                    <a:pt x="27217" y="1026"/>
                  </a:cubicBezTo>
                  <a:close/>
                  <a:moveTo>
                    <a:pt x="39725" y="2147"/>
                  </a:moveTo>
                  <a:cubicBezTo>
                    <a:pt x="39724" y="2149"/>
                    <a:pt x="39724" y="2151"/>
                    <a:pt x="39724" y="2154"/>
                  </a:cubicBezTo>
                  <a:lnTo>
                    <a:pt x="39725" y="2147"/>
                  </a:lnTo>
                  <a:close/>
                  <a:moveTo>
                    <a:pt x="39656" y="3504"/>
                  </a:moveTo>
                  <a:lnTo>
                    <a:pt x="39707" y="3811"/>
                  </a:lnTo>
                  <a:cubicBezTo>
                    <a:pt x="39693" y="3853"/>
                    <a:pt x="39679" y="3884"/>
                    <a:pt x="39655" y="3884"/>
                  </a:cubicBezTo>
                  <a:cubicBezTo>
                    <a:pt x="39650" y="3884"/>
                    <a:pt x="39645" y="3883"/>
                    <a:pt x="39639" y="3879"/>
                  </a:cubicBezTo>
                  <a:lnTo>
                    <a:pt x="39656" y="3504"/>
                  </a:lnTo>
                  <a:close/>
                  <a:moveTo>
                    <a:pt x="221" y="5212"/>
                  </a:moveTo>
                  <a:lnTo>
                    <a:pt x="221" y="5246"/>
                  </a:lnTo>
                  <a:cubicBezTo>
                    <a:pt x="221" y="5247"/>
                    <a:pt x="222" y="5247"/>
                    <a:pt x="223" y="5247"/>
                  </a:cubicBezTo>
                  <a:lnTo>
                    <a:pt x="223" y="5247"/>
                  </a:lnTo>
                  <a:cubicBezTo>
                    <a:pt x="222" y="5236"/>
                    <a:pt x="221" y="5224"/>
                    <a:pt x="221" y="5212"/>
                  </a:cubicBezTo>
                  <a:close/>
                  <a:moveTo>
                    <a:pt x="39604" y="5656"/>
                  </a:moveTo>
                  <a:cubicBezTo>
                    <a:pt x="39639" y="5725"/>
                    <a:pt x="39656" y="5793"/>
                    <a:pt x="39656" y="5861"/>
                  </a:cubicBezTo>
                  <a:lnTo>
                    <a:pt x="39604" y="5981"/>
                  </a:lnTo>
                  <a:lnTo>
                    <a:pt x="39604" y="5656"/>
                  </a:lnTo>
                  <a:close/>
                  <a:moveTo>
                    <a:pt x="11288" y="13594"/>
                  </a:moveTo>
                  <a:lnTo>
                    <a:pt x="11288" y="13594"/>
                  </a:lnTo>
                  <a:cubicBezTo>
                    <a:pt x="11266" y="13596"/>
                    <a:pt x="11245" y="13599"/>
                    <a:pt x="11224" y="13602"/>
                  </a:cubicBezTo>
                  <a:cubicBezTo>
                    <a:pt x="11240" y="13602"/>
                    <a:pt x="11266" y="13598"/>
                    <a:pt x="11288" y="13594"/>
                  </a:cubicBezTo>
                  <a:close/>
                  <a:moveTo>
                    <a:pt x="39126" y="13482"/>
                  </a:moveTo>
                  <a:cubicBezTo>
                    <a:pt x="39143" y="13499"/>
                    <a:pt x="39160" y="13567"/>
                    <a:pt x="39160" y="13738"/>
                  </a:cubicBezTo>
                  <a:cubicBezTo>
                    <a:pt x="39152" y="13747"/>
                    <a:pt x="39139" y="13751"/>
                    <a:pt x="39126" y="13751"/>
                  </a:cubicBezTo>
                  <a:cubicBezTo>
                    <a:pt x="39113" y="13751"/>
                    <a:pt x="39100" y="13747"/>
                    <a:pt x="39092" y="13738"/>
                  </a:cubicBezTo>
                  <a:lnTo>
                    <a:pt x="39126" y="13482"/>
                  </a:lnTo>
                  <a:close/>
                  <a:moveTo>
                    <a:pt x="5432" y="1"/>
                  </a:moveTo>
                  <a:lnTo>
                    <a:pt x="5432" y="1"/>
                  </a:lnTo>
                  <a:cubicBezTo>
                    <a:pt x="5073" y="18"/>
                    <a:pt x="4731" y="35"/>
                    <a:pt x="4373" y="69"/>
                  </a:cubicBezTo>
                  <a:cubicBezTo>
                    <a:pt x="3997" y="121"/>
                    <a:pt x="3638" y="172"/>
                    <a:pt x="3262" y="223"/>
                  </a:cubicBezTo>
                  <a:cubicBezTo>
                    <a:pt x="3283" y="222"/>
                    <a:pt x="3302" y="221"/>
                    <a:pt x="3319" y="221"/>
                  </a:cubicBezTo>
                  <a:cubicBezTo>
                    <a:pt x="3527" y="221"/>
                    <a:pt x="3467" y="311"/>
                    <a:pt x="3262" y="343"/>
                  </a:cubicBezTo>
                  <a:lnTo>
                    <a:pt x="3177" y="274"/>
                  </a:lnTo>
                  <a:lnTo>
                    <a:pt x="3177" y="274"/>
                  </a:lnTo>
                  <a:cubicBezTo>
                    <a:pt x="3040" y="343"/>
                    <a:pt x="3399" y="274"/>
                    <a:pt x="3125" y="377"/>
                  </a:cubicBezTo>
                  <a:cubicBezTo>
                    <a:pt x="3101" y="378"/>
                    <a:pt x="3079" y="379"/>
                    <a:pt x="3060" y="379"/>
                  </a:cubicBezTo>
                  <a:cubicBezTo>
                    <a:pt x="2865" y="379"/>
                    <a:pt x="2934" y="305"/>
                    <a:pt x="3074" y="274"/>
                  </a:cubicBezTo>
                  <a:lnTo>
                    <a:pt x="3074" y="274"/>
                  </a:lnTo>
                  <a:lnTo>
                    <a:pt x="2749" y="343"/>
                  </a:lnTo>
                  <a:cubicBezTo>
                    <a:pt x="2732" y="308"/>
                    <a:pt x="2801" y="291"/>
                    <a:pt x="2818" y="257"/>
                  </a:cubicBezTo>
                  <a:lnTo>
                    <a:pt x="2818" y="257"/>
                  </a:lnTo>
                  <a:cubicBezTo>
                    <a:pt x="2770" y="285"/>
                    <a:pt x="2670" y="287"/>
                    <a:pt x="2556" y="287"/>
                  </a:cubicBezTo>
                  <a:cubicBezTo>
                    <a:pt x="2527" y="287"/>
                    <a:pt x="2497" y="287"/>
                    <a:pt x="2468" y="287"/>
                  </a:cubicBezTo>
                  <a:cubicBezTo>
                    <a:pt x="2318" y="287"/>
                    <a:pt x="2160" y="291"/>
                    <a:pt x="2066" y="343"/>
                  </a:cubicBezTo>
                  <a:lnTo>
                    <a:pt x="2049" y="326"/>
                  </a:lnTo>
                  <a:lnTo>
                    <a:pt x="1195" y="326"/>
                  </a:lnTo>
                  <a:cubicBezTo>
                    <a:pt x="1109" y="326"/>
                    <a:pt x="973" y="291"/>
                    <a:pt x="870" y="274"/>
                  </a:cubicBezTo>
                  <a:lnTo>
                    <a:pt x="511" y="240"/>
                  </a:lnTo>
                  <a:cubicBezTo>
                    <a:pt x="506" y="238"/>
                    <a:pt x="503" y="237"/>
                    <a:pt x="500" y="237"/>
                  </a:cubicBezTo>
                  <a:cubicBezTo>
                    <a:pt x="481" y="237"/>
                    <a:pt x="492" y="277"/>
                    <a:pt x="477" y="291"/>
                  </a:cubicBezTo>
                  <a:lnTo>
                    <a:pt x="477" y="377"/>
                  </a:lnTo>
                  <a:cubicBezTo>
                    <a:pt x="477" y="445"/>
                    <a:pt x="477" y="514"/>
                    <a:pt x="460" y="565"/>
                  </a:cubicBezTo>
                  <a:cubicBezTo>
                    <a:pt x="460" y="701"/>
                    <a:pt x="443" y="821"/>
                    <a:pt x="426" y="958"/>
                  </a:cubicBezTo>
                  <a:cubicBezTo>
                    <a:pt x="494" y="992"/>
                    <a:pt x="460" y="1214"/>
                    <a:pt x="494" y="1385"/>
                  </a:cubicBezTo>
                  <a:cubicBezTo>
                    <a:pt x="426" y="1829"/>
                    <a:pt x="340" y="2325"/>
                    <a:pt x="289" y="2854"/>
                  </a:cubicBezTo>
                  <a:cubicBezTo>
                    <a:pt x="289" y="3059"/>
                    <a:pt x="303" y="3083"/>
                    <a:pt x="321" y="3083"/>
                  </a:cubicBezTo>
                  <a:cubicBezTo>
                    <a:pt x="327" y="3083"/>
                    <a:pt x="333" y="3081"/>
                    <a:pt x="338" y="3081"/>
                  </a:cubicBezTo>
                  <a:cubicBezTo>
                    <a:pt x="351" y="3081"/>
                    <a:pt x="364" y="3090"/>
                    <a:pt x="374" y="3145"/>
                  </a:cubicBezTo>
                  <a:cubicBezTo>
                    <a:pt x="320" y="3158"/>
                    <a:pt x="288" y="3503"/>
                    <a:pt x="268" y="3503"/>
                  </a:cubicBezTo>
                  <a:cubicBezTo>
                    <a:pt x="263" y="3503"/>
                    <a:pt x="258" y="3479"/>
                    <a:pt x="255" y="3418"/>
                  </a:cubicBezTo>
                  <a:cubicBezTo>
                    <a:pt x="221" y="4067"/>
                    <a:pt x="204" y="4255"/>
                    <a:pt x="221" y="5076"/>
                  </a:cubicBezTo>
                  <a:cubicBezTo>
                    <a:pt x="249" y="5006"/>
                    <a:pt x="265" y="4925"/>
                    <a:pt x="279" y="4925"/>
                  </a:cubicBezTo>
                  <a:cubicBezTo>
                    <a:pt x="283" y="4925"/>
                    <a:pt x="286" y="4929"/>
                    <a:pt x="289" y="4939"/>
                  </a:cubicBezTo>
                  <a:cubicBezTo>
                    <a:pt x="289" y="5070"/>
                    <a:pt x="242" y="5247"/>
                    <a:pt x="223" y="5247"/>
                  </a:cubicBezTo>
                  <a:cubicBezTo>
                    <a:pt x="223" y="5247"/>
                    <a:pt x="223" y="5247"/>
                    <a:pt x="223" y="5247"/>
                  </a:cubicBezTo>
                  <a:lnTo>
                    <a:pt x="223" y="5247"/>
                  </a:lnTo>
                  <a:cubicBezTo>
                    <a:pt x="265" y="6165"/>
                    <a:pt x="0" y="7340"/>
                    <a:pt x="135" y="8049"/>
                  </a:cubicBezTo>
                  <a:lnTo>
                    <a:pt x="135" y="8014"/>
                  </a:lnTo>
                  <a:lnTo>
                    <a:pt x="204" y="8766"/>
                  </a:lnTo>
                  <a:cubicBezTo>
                    <a:pt x="204" y="8858"/>
                    <a:pt x="200" y="8890"/>
                    <a:pt x="195" y="8890"/>
                  </a:cubicBezTo>
                  <a:cubicBezTo>
                    <a:pt x="183" y="8890"/>
                    <a:pt x="161" y="8748"/>
                    <a:pt x="140" y="8748"/>
                  </a:cubicBezTo>
                  <a:cubicBezTo>
                    <a:pt x="132" y="8748"/>
                    <a:pt x="125" y="8767"/>
                    <a:pt x="118" y="8817"/>
                  </a:cubicBezTo>
                  <a:cubicBezTo>
                    <a:pt x="238" y="9638"/>
                    <a:pt x="152" y="10099"/>
                    <a:pt x="255" y="10782"/>
                  </a:cubicBezTo>
                  <a:cubicBezTo>
                    <a:pt x="101" y="11312"/>
                    <a:pt x="409" y="12628"/>
                    <a:pt x="426" y="13345"/>
                  </a:cubicBezTo>
                  <a:lnTo>
                    <a:pt x="460" y="13294"/>
                  </a:lnTo>
                  <a:cubicBezTo>
                    <a:pt x="494" y="13362"/>
                    <a:pt x="511" y="13431"/>
                    <a:pt x="494" y="13516"/>
                  </a:cubicBezTo>
                  <a:cubicBezTo>
                    <a:pt x="494" y="13619"/>
                    <a:pt x="511" y="13704"/>
                    <a:pt x="528" y="13807"/>
                  </a:cubicBezTo>
                  <a:cubicBezTo>
                    <a:pt x="541" y="13767"/>
                    <a:pt x="514" y="13576"/>
                    <a:pt x="524" y="13576"/>
                  </a:cubicBezTo>
                  <a:cubicBezTo>
                    <a:pt x="527" y="13576"/>
                    <a:pt x="534" y="13593"/>
                    <a:pt x="545" y="13636"/>
                  </a:cubicBezTo>
                  <a:cubicBezTo>
                    <a:pt x="545" y="13670"/>
                    <a:pt x="562" y="13704"/>
                    <a:pt x="580" y="13755"/>
                  </a:cubicBezTo>
                  <a:lnTo>
                    <a:pt x="597" y="13807"/>
                  </a:lnTo>
                  <a:cubicBezTo>
                    <a:pt x="597" y="13824"/>
                    <a:pt x="631" y="13824"/>
                    <a:pt x="648" y="13841"/>
                  </a:cubicBezTo>
                  <a:cubicBezTo>
                    <a:pt x="716" y="13875"/>
                    <a:pt x="785" y="13926"/>
                    <a:pt x="853" y="13960"/>
                  </a:cubicBezTo>
                  <a:cubicBezTo>
                    <a:pt x="887" y="13977"/>
                    <a:pt x="938" y="13977"/>
                    <a:pt x="973" y="13995"/>
                  </a:cubicBezTo>
                  <a:lnTo>
                    <a:pt x="1075" y="14012"/>
                  </a:lnTo>
                  <a:lnTo>
                    <a:pt x="1246" y="14046"/>
                  </a:lnTo>
                  <a:cubicBezTo>
                    <a:pt x="1348" y="14054"/>
                    <a:pt x="1455" y="14059"/>
                    <a:pt x="1562" y="14059"/>
                  </a:cubicBezTo>
                  <a:cubicBezTo>
                    <a:pt x="1669" y="14059"/>
                    <a:pt x="1776" y="14054"/>
                    <a:pt x="1878" y="14046"/>
                  </a:cubicBezTo>
                  <a:cubicBezTo>
                    <a:pt x="2288" y="14029"/>
                    <a:pt x="2681" y="13977"/>
                    <a:pt x="3091" y="13943"/>
                  </a:cubicBezTo>
                  <a:cubicBezTo>
                    <a:pt x="3484" y="13892"/>
                    <a:pt x="3877" y="13858"/>
                    <a:pt x="4253" y="13841"/>
                  </a:cubicBezTo>
                  <a:lnTo>
                    <a:pt x="4526" y="13841"/>
                  </a:lnTo>
                  <a:lnTo>
                    <a:pt x="4800" y="13875"/>
                  </a:lnTo>
                  <a:cubicBezTo>
                    <a:pt x="5005" y="13892"/>
                    <a:pt x="5210" y="13909"/>
                    <a:pt x="5398" y="13926"/>
                  </a:cubicBezTo>
                  <a:cubicBezTo>
                    <a:pt x="5420" y="13927"/>
                    <a:pt x="5441" y="13927"/>
                    <a:pt x="5461" y="13927"/>
                  </a:cubicBezTo>
                  <a:cubicBezTo>
                    <a:pt x="5877" y="13927"/>
                    <a:pt x="5822" y="13797"/>
                    <a:pt x="6152" y="13797"/>
                  </a:cubicBezTo>
                  <a:cubicBezTo>
                    <a:pt x="6232" y="13797"/>
                    <a:pt x="6336" y="13804"/>
                    <a:pt x="6474" y="13824"/>
                  </a:cubicBezTo>
                  <a:lnTo>
                    <a:pt x="6252" y="13892"/>
                  </a:lnTo>
                  <a:cubicBezTo>
                    <a:pt x="7431" y="13807"/>
                    <a:pt x="8661" y="13789"/>
                    <a:pt x="9789" y="13584"/>
                  </a:cubicBezTo>
                  <a:lnTo>
                    <a:pt x="9789" y="13584"/>
                  </a:lnTo>
                  <a:cubicBezTo>
                    <a:pt x="9738" y="13619"/>
                    <a:pt x="9669" y="13636"/>
                    <a:pt x="9618" y="13636"/>
                  </a:cubicBezTo>
                  <a:cubicBezTo>
                    <a:pt x="9789" y="13636"/>
                    <a:pt x="9960" y="13636"/>
                    <a:pt x="10131" y="13602"/>
                  </a:cubicBezTo>
                  <a:cubicBezTo>
                    <a:pt x="10319" y="13567"/>
                    <a:pt x="10472" y="13550"/>
                    <a:pt x="10472" y="13516"/>
                  </a:cubicBezTo>
                  <a:cubicBezTo>
                    <a:pt x="10643" y="13516"/>
                    <a:pt x="10507" y="13567"/>
                    <a:pt x="10626" y="13584"/>
                  </a:cubicBezTo>
                  <a:cubicBezTo>
                    <a:pt x="10644" y="13586"/>
                    <a:pt x="10662" y="13586"/>
                    <a:pt x="10682" y="13586"/>
                  </a:cubicBezTo>
                  <a:cubicBezTo>
                    <a:pt x="10831" y="13586"/>
                    <a:pt x="11021" y="13550"/>
                    <a:pt x="11163" y="13550"/>
                  </a:cubicBezTo>
                  <a:cubicBezTo>
                    <a:pt x="11233" y="13550"/>
                    <a:pt x="11291" y="13559"/>
                    <a:pt x="11327" y="13584"/>
                  </a:cubicBezTo>
                  <a:cubicBezTo>
                    <a:pt x="11336" y="13584"/>
                    <a:pt x="11315" y="13590"/>
                    <a:pt x="11288" y="13594"/>
                  </a:cubicBezTo>
                  <a:lnTo>
                    <a:pt x="11288" y="13594"/>
                  </a:lnTo>
                  <a:cubicBezTo>
                    <a:pt x="11329" y="13591"/>
                    <a:pt x="11371" y="13589"/>
                    <a:pt x="11414" y="13589"/>
                  </a:cubicBezTo>
                  <a:cubicBezTo>
                    <a:pt x="11481" y="13589"/>
                    <a:pt x="11549" y="13593"/>
                    <a:pt x="11617" y="13602"/>
                  </a:cubicBezTo>
                  <a:cubicBezTo>
                    <a:pt x="11754" y="13602"/>
                    <a:pt x="11856" y="13602"/>
                    <a:pt x="11788" y="13567"/>
                  </a:cubicBezTo>
                  <a:lnTo>
                    <a:pt x="11788" y="13567"/>
                  </a:lnTo>
                  <a:cubicBezTo>
                    <a:pt x="12198" y="13636"/>
                    <a:pt x="12591" y="13619"/>
                    <a:pt x="12916" y="13721"/>
                  </a:cubicBezTo>
                  <a:cubicBezTo>
                    <a:pt x="12941" y="13715"/>
                    <a:pt x="12970" y="13713"/>
                    <a:pt x="13001" y="13713"/>
                  </a:cubicBezTo>
                  <a:cubicBezTo>
                    <a:pt x="13186" y="13713"/>
                    <a:pt x="13456" y="13802"/>
                    <a:pt x="13605" y="13802"/>
                  </a:cubicBezTo>
                  <a:cubicBezTo>
                    <a:pt x="13650" y="13802"/>
                    <a:pt x="13684" y="13793"/>
                    <a:pt x="13702" y="13772"/>
                  </a:cubicBezTo>
                  <a:lnTo>
                    <a:pt x="13702" y="13772"/>
                  </a:lnTo>
                  <a:cubicBezTo>
                    <a:pt x="13650" y="13875"/>
                    <a:pt x="14419" y="13995"/>
                    <a:pt x="14693" y="13995"/>
                  </a:cubicBezTo>
                  <a:cubicBezTo>
                    <a:pt x="14607" y="14012"/>
                    <a:pt x="14915" y="14063"/>
                    <a:pt x="14812" y="14097"/>
                  </a:cubicBezTo>
                  <a:cubicBezTo>
                    <a:pt x="14997" y="14128"/>
                    <a:pt x="15169" y="14152"/>
                    <a:pt x="15270" y="14152"/>
                  </a:cubicBezTo>
                  <a:cubicBezTo>
                    <a:pt x="15337" y="14152"/>
                    <a:pt x="15373" y="14141"/>
                    <a:pt x="15359" y="14114"/>
                  </a:cubicBezTo>
                  <a:lnTo>
                    <a:pt x="15359" y="14114"/>
                  </a:lnTo>
                  <a:cubicBezTo>
                    <a:pt x="15889" y="14336"/>
                    <a:pt x="16504" y="14182"/>
                    <a:pt x="16811" y="14387"/>
                  </a:cubicBezTo>
                  <a:cubicBezTo>
                    <a:pt x="17273" y="14405"/>
                    <a:pt x="17717" y="14405"/>
                    <a:pt x="18144" y="14422"/>
                  </a:cubicBezTo>
                  <a:lnTo>
                    <a:pt x="19391" y="14456"/>
                  </a:lnTo>
                  <a:cubicBezTo>
                    <a:pt x="19382" y="14485"/>
                    <a:pt x="19305" y="14493"/>
                    <a:pt x="19201" y="14493"/>
                  </a:cubicBezTo>
                  <a:cubicBezTo>
                    <a:pt x="19053" y="14493"/>
                    <a:pt x="18849" y="14476"/>
                    <a:pt x="18703" y="14476"/>
                  </a:cubicBezTo>
                  <a:cubicBezTo>
                    <a:pt x="18588" y="14476"/>
                    <a:pt x="18509" y="14487"/>
                    <a:pt x="18520" y="14524"/>
                  </a:cubicBezTo>
                  <a:cubicBezTo>
                    <a:pt x="18992" y="14524"/>
                    <a:pt x="19340" y="14506"/>
                    <a:pt x="19710" y="14506"/>
                  </a:cubicBezTo>
                  <a:cubicBezTo>
                    <a:pt x="19956" y="14506"/>
                    <a:pt x="20212" y="14514"/>
                    <a:pt x="20519" y="14541"/>
                  </a:cubicBezTo>
                  <a:cubicBezTo>
                    <a:pt x="20724" y="14575"/>
                    <a:pt x="20400" y="14575"/>
                    <a:pt x="20331" y="14593"/>
                  </a:cubicBezTo>
                  <a:cubicBezTo>
                    <a:pt x="21057" y="14593"/>
                    <a:pt x="21724" y="14680"/>
                    <a:pt x="22373" y="14680"/>
                  </a:cubicBezTo>
                  <a:cubicBezTo>
                    <a:pt x="22427" y="14680"/>
                    <a:pt x="22481" y="14679"/>
                    <a:pt x="22535" y="14678"/>
                  </a:cubicBezTo>
                  <a:lnTo>
                    <a:pt x="22535" y="14678"/>
                  </a:lnTo>
                  <a:cubicBezTo>
                    <a:pt x="22484" y="14695"/>
                    <a:pt x="22433" y="14695"/>
                    <a:pt x="22399" y="14695"/>
                  </a:cubicBezTo>
                  <a:cubicBezTo>
                    <a:pt x="22477" y="14695"/>
                    <a:pt x="22566" y="14706"/>
                    <a:pt x="22625" y="14706"/>
                  </a:cubicBezTo>
                  <a:cubicBezTo>
                    <a:pt x="22669" y="14706"/>
                    <a:pt x="22696" y="14700"/>
                    <a:pt x="22689" y="14678"/>
                  </a:cubicBezTo>
                  <a:lnTo>
                    <a:pt x="22552" y="14678"/>
                  </a:lnTo>
                  <a:cubicBezTo>
                    <a:pt x="22359" y="14614"/>
                    <a:pt x="23031" y="14564"/>
                    <a:pt x="23123" y="14530"/>
                  </a:cubicBezTo>
                  <a:lnTo>
                    <a:pt x="23123" y="14530"/>
                  </a:lnTo>
                  <a:cubicBezTo>
                    <a:pt x="22922" y="14659"/>
                    <a:pt x="23811" y="14595"/>
                    <a:pt x="23441" y="14746"/>
                  </a:cubicBezTo>
                  <a:cubicBezTo>
                    <a:pt x="23526" y="14746"/>
                    <a:pt x="23646" y="14712"/>
                    <a:pt x="23629" y="14678"/>
                  </a:cubicBezTo>
                  <a:lnTo>
                    <a:pt x="23629" y="14678"/>
                  </a:lnTo>
                  <a:cubicBezTo>
                    <a:pt x="23766" y="14695"/>
                    <a:pt x="23800" y="14712"/>
                    <a:pt x="23663" y="14746"/>
                  </a:cubicBezTo>
                  <a:cubicBezTo>
                    <a:pt x="24088" y="14746"/>
                    <a:pt x="24023" y="14709"/>
                    <a:pt x="24275" y="14709"/>
                  </a:cubicBezTo>
                  <a:cubicBezTo>
                    <a:pt x="24318" y="14709"/>
                    <a:pt x="24368" y="14710"/>
                    <a:pt x="24432" y="14712"/>
                  </a:cubicBezTo>
                  <a:cubicBezTo>
                    <a:pt x="24432" y="14729"/>
                    <a:pt x="24329" y="14729"/>
                    <a:pt x="24295" y="14763"/>
                  </a:cubicBezTo>
                  <a:cubicBezTo>
                    <a:pt x="24500" y="14725"/>
                    <a:pt x="24705" y="14706"/>
                    <a:pt x="24910" y="14706"/>
                  </a:cubicBezTo>
                  <a:cubicBezTo>
                    <a:pt x="24979" y="14706"/>
                    <a:pt x="25047" y="14708"/>
                    <a:pt x="25115" y="14712"/>
                  </a:cubicBezTo>
                  <a:cubicBezTo>
                    <a:pt x="25098" y="14729"/>
                    <a:pt x="25115" y="14746"/>
                    <a:pt x="25064" y="14746"/>
                  </a:cubicBezTo>
                  <a:cubicBezTo>
                    <a:pt x="25606" y="14746"/>
                    <a:pt x="26010" y="14671"/>
                    <a:pt x="26555" y="14671"/>
                  </a:cubicBezTo>
                  <a:cubicBezTo>
                    <a:pt x="26646" y="14671"/>
                    <a:pt x="26741" y="14673"/>
                    <a:pt x="26841" y="14678"/>
                  </a:cubicBezTo>
                  <a:cubicBezTo>
                    <a:pt x="26619" y="14780"/>
                    <a:pt x="27080" y="14695"/>
                    <a:pt x="27114" y="14798"/>
                  </a:cubicBezTo>
                  <a:lnTo>
                    <a:pt x="27490" y="14746"/>
                  </a:lnTo>
                  <a:lnTo>
                    <a:pt x="27337" y="14712"/>
                  </a:lnTo>
                  <a:cubicBezTo>
                    <a:pt x="27647" y="14712"/>
                    <a:pt x="27916" y="14642"/>
                    <a:pt x="28180" y="14642"/>
                  </a:cubicBezTo>
                  <a:cubicBezTo>
                    <a:pt x="28206" y="14642"/>
                    <a:pt x="28233" y="14642"/>
                    <a:pt x="28259" y="14644"/>
                  </a:cubicBezTo>
                  <a:lnTo>
                    <a:pt x="28037" y="14729"/>
                  </a:lnTo>
                  <a:lnTo>
                    <a:pt x="28652" y="14678"/>
                  </a:lnTo>
                  <a:lnTo>
                    <a:pt x="28293" y="14661"/>
                  </a:lnTo>
                  <a:cubicBezTo>
                    <a:pt x="28635" y="14610"/>
                    <a:pt x="28259" y="14558"/>
                    <a:pt x="28703" y="14558"/>
                  </a:cubicBezTo>
                  <a:cubicBezTo>
                    <a:pt x="28874" y="14558"/>
                    <a:pt x="29045" y="14575"/>
                    <a:pt x="29216" y="14593"/>
                  </a:cubicBezTo>
                  <a:cubicBezTo>
                    <a:pt x="29404" y="14541"/>
                    <a:pt x="29592" y="14524"/>
                    <a:pt x="29780" y="14524"/>
                  </a:cubicBezTo>
                  <a:cubicBezTo>
                    <a:pt x="29848" y="14558"/>
                    <a:pt x="29746" y="14627"/>
                    <a:pt x="29780" y="14644"/>
                  </a:cubicBezTo>
                  <a:cubicBezTo>
                    <a:pt x="29947" y="14560"/>
                    <a:pt x="30538" y="14591"/>
                    <a:pt x="30740" y="14513"/>
                  </a:cubicBezTo>
                  <a:lnTo>
                    <a:pt x="30740" y="14513"/>
                  </a:lnTo>
                  <a:cubicBezTo>
                    <a:pt x="30700" y="14533"/>
                    <a:pt x="30689" y="14575"/>
                    <a:pt x="30720" y="14575"/>
                  </a:cubicBezTo>
                  <a:lnTo>
                    <a:pt x="30856" y="14507"/>
                  </a:lnTo>
                  <a:cubicBezTo>
                    <a:pt x="31010" y="14524"/>
                    <a:pt x="31027" y="14541"/>
                    <a:pt x="31010" y="14575"/>
                  </a:cubicBezTo>
                  <a:cubicBezTo>
                    <a:pt x="31436" y="14575"/>
                    <a:pt x="30945" y="14488"/>
                    <a:pt x="31297" y="14488"/>
                  </a:cubicBezTo>
                  <a:cubicBezTo>
                    <a:pt x="31326" y="14488"/>
                    <a:pt x="31361" y="14489"/>
                    <a:pt x="31403" y="14490"/>
                  </a:cubicBezTo>
                  <a:cubicBezTo>
                    <a:pt x="31369" y="14507"/>
                    <a:pt x="31335" y="14507"/>
                    <a:pt x="31301" y="14524"/>
                  </a:cubicBezTo>
                  <a:cubicBezTo>
                    <a:pt x="31756" y="14524"/>
                    <a:pt x="32188" y="14465"/>
                    <a:pt x="32606" y="14465"/>
                  </a:cubicBezTo>
                  <a:cubicBezTo>
                    <a:pt x="32690" y="14465"/>
                    <a:pt x="32773" y="14467"/>
                    <a:pt x="32855" y="14473"/>
                  </a:cubicBezTo>
                  <a:cubicBezTo>
                    <a:pt x="33009" y="14558"/>
                    <a:pt x="32428" y="14490"/>
                    <a:pt x="32599" y="14575"/>
                  </a:cubicBezTo>
                  <a:cubicBezTo>
                    <a:pt x="33029" y="14535"/>
                    <a:pt x="33460" y="14519"/>
                    <a:pt x="33890" y="14519"/>
                  </a:cubicBezTo>
                  <a:cubicBezTo>
                    <a:pt x="34195" y="14519"/>
                    <a:pt x="34499" y="14527"/>
                    <a:pt x="34803" y="14541"/>
                  </a:cubicBezTo>
                  <a:lnTo>
                    <a:pt x="34649" y="14524"/>
                  </a:lnTo>
                  <a:cubicBezTo>
                    <a:pt x="34673" y="14497"/>
                    <a:pt x="34712" y="14487"/>
                    <a:pt x="34763" y="14487"/>
                  </a:cubicBezTo>
                  <a:cubicBezTo>
                    <a:pt x="34927" y="14487"/>
                    <a:pt x="35212" y="14594"/>
                    <a:pt x="35477" y="14594"/>
                  </a:cubicBezTo>
                  <a:cubicBezTo>
                    <a:pt x="35486" y="14594"/>
                    <a:pt x="35496" y="14593"/>
                    <a:pt x="35505" y="14593"/>
                  </a:cubicBezTo>
                  <a:lnTo>
                    <a:pt x="35505" y="14593"/>
                  </a:lnTo>
                  <a:cubicBezTo>
                    <a:pt x="35431" y="14599"/>
                    <a:pt x="35403" y="14644"/>
                    <a:pt x="35435" y="14644"/>
                  </a:cubicBezTo>
                  <a:cubicBezTo>
                    <a:pt x="35999" y="14695"/>
                    <a:pt x="36580" y="14712"/>
                    <a:pt x="37161" y="14712"/>
                  </a:cubicBezTo>
                  <a:lnTo>
                    <a:pt x="37076" y="14729"/>
                  </a:lnTo>
                  <a:cubicBezTo>
                    <a:pt x="37349" y="14780"/>
                    <a:pt x="37827" y="14780"/>
                    <a:pt x="38135" y="14798"/>
                  </a:cubicBezTo>
                  <a:cubicBezTo>
                    <a:pt x="38238" y="14763"/>
                    <a:pt x="38408" y="14780"/>
                    <a:pt x="38306" y="14729"/>
                  </a:cubicBezTo>
                  <a:lnTo>
                    <a:pt x="38306" y="14729"/>
                  </a:lnTo>
                  <a:cubicBezTo>
                    <a:pt x="38408" y="14746"/>
                    <a:pt x="38528" y="14763"/>
                    <a:pt x="38648" y="14780"/>
                  </a:cubicBezTo>
                  <a:cubicBezTo>
                    <a:pt x="38750" y="14780"/>
                    <a:pt x="38860" y="14788"/>
                    <a:pt x="38973" y="14788"/>
                  </a:cubicBezTo>
                  <a:cubicBezTo>
                    <a:pt x="39029" y="14788"/>
                    <a:pt x="39086" y="14786"/>
                    <a:pt x="39143" y="14780"/>
                  </a:cubicBezTo>
                  <a:cubicBezTo>
                    <a:pt x="39160" y="14627"/>
                    <a:pt x="39177" y="14456"/>
                    <a:pt x="39177" y="14302"/>
                  </a:cubicBezTo>
                  <a:cubicBezTo>
                    <a:pt x="39177" y="14200"/>
                    <a:pt x="39194" y="14080"/>
                    <a:pt x="39194" y="13977"/>
                  </a:cubicBezTo>
                  <a:cubicBezTo>
                    <a:pt x="39194" y="13550"/>
                    <a:pt x="39246" y="13106"/>
                    <a:pt x="39331" y="12696"/>
                  </a:cubicBezTo>
                  <a:cubicBezTo>
                    <a:pt x="39331" y="12776"/>
                    <a:pt x="39331" y="12877"/>
                    <a:pt x="39339" y="12877"/>
                  </a:cubicBezTo>
                  <a:cubicBezTo>
                    <a:pt x="39341" y="12877"/>
                    <a:pt x="39344" y="12869"/>
                    <a:pt x="39348" y="12850"/>
                  </a:cubicBezTo>
                  <a:lnTo>
                    <a:pt x="39382" y="12132"/>
                  </a:lnTo>
                  <a:lnTo>
                    <a:pt x="39382" y="12132"/>
                  </a:lnTo>
                  <a:cubicBezTo>
                    <a:pt x="39331" y="12183"/>
                    <a:pt x="39348" y="12218"/>
                    <a:pt x="39297" y="12371"/>
                  </a:cubicBezTo>
                  <a:cubicBezTo>
                    <a:pt x="39263" y="12218"/>
                    <a:pt x="39263" y="12064"/>
                    <a:pt x="39280" y="11893"/>
                  </a:cubicBezTo>
                  <a:lnTo>
                    <a:pt x="39280" y="11893"/>
                  </a:lnTo>
                  <a:cubicBezTo>
                    <a:pt x="39280" y="11995"/>
                    <a:pt x="39288" y="12033"/>
                    <a:pt x="39301" y="12033"/>
                  </a:cubicBezTo>
                  <a:cubicBezTo>
                    <a:pt x="39329" y="12033"/>
                    <a:pt x="39376" y="11855"/>
                    <a:pt x="39399" y="11773"/>
                  </a:cubicBezTo>
                  <a:lnTo>
                    <a:pt x="39399" y="11773"/>
                  </a:lnTo>
                  <a:cubicBezTo>
                    <a:pt x="39397" y="11776"/>
                    <a:pt x="39394" y="11777"/>
                    <a:pt x="39392" y="11777"/>
                  </a:cubicBezTo>
                  <a:cubicBezTo>
                    <a:pt x="39380" y="11777"/>
                    <a:pt x="39368" y="11753"/>
                    <a:pt x="39356" y="11753"/>
                  </a:cubicBezTo>
                  <a:cubicBezTo>
                    <a:pt x="39353" y="11753"/>
                    <a:pt x="39351" y="11754"/>
                    <a:pt x="39348" y="11756"/>
                  </a:cubicBezTo>
                  <a:cubicBezTo>
                    <a:pt x="39485" y="11380"/>
                    <a:pt x="39246" y="11671"/>
                    <a:pt x="39348" y="11175"/>
                  </a:cubicBezTo>
                  <a:lnTo>
                    <a:pt x="39348" y="11175"/>
                  </a:lnTo>
                  <a:lnTo>
                    <a:pt x="39382" y="11192"/>
                  </a:lnTo>
                  <a:cubicBezTo>
                    <a:pt x="39365" y="11004"/>
                    <a:pt x="39365" y="10816"/>
                    <a:pt x="39382" y="10629"/>
                  </a:cubicBezTo>
                  <a:cubicBezTo>
                    <a:pt x="39391" y="10618"/>
                    <a:pt x="39398" y="10613"/>
                    <a:pt x="39402" y="10613"/>
                  </a:cubicBezTo>
                  <a:cubicBezTo>
                    <a:pt x="39435" y="10613"/>
                    <a:pt x="39389" y="10834"/>
                    <a:pt x="39434" y="10834"/>
                  </a:cubicBezTo>
                  <a:cubicBezTo>
                    <a:pt x="39468" y="10543"/>
                    <a:pt x="39365" y="10253"/>
                    <a:pt x="39434" y="9996"/>
                  </a:cubicBezTo>
                  <a:lnTo>
                    <a:pt x="39434" y="9996"/>
                  </a:lnTo>
                  <a:lnTo>
                    <a:pt x="39434" y="10423"/>
                  </a:lnTo>
                  <a:cubicBezTo>
                    <a:pt x="39502" y="10253"/>
                    <a:pt x="39536" y="10082"/>
                    <a:pt x="39536" y="9894"/>
                  </a:cubicBezTo>
                  <a:lnTo>
                    <a:pt x="39536" y="9911"/>
                  </a:lnTo>
                  <a:lnTo>
                    <a:pt x="39587" y="9552"/>
                  </a:lnTo>
                  <a:cubicBezTo>
                    <a:pt x="39434" y="9176"/>
                    <a:pt x="39587" y="8817"/>
                    <a:pt x="39519" y="8322"/>
                  </a:cubicBezTo>
                  <a:lnTo>
                    <a:pt x="39519" y="8322"/>
                  </a:lnTo>
                  <a:cubicBezTo>
                    <a:pt x="39545" y="8502"/>
                    <a:pt x="39558" y="8556"/>
                    <a:pt x="39569" y="8556"/>
                  </a:cubicBezTo>
                  <a:cubicBezTo>
                    <a:pt x="39585" y="8556"/>
                    <a:pt x="39594" y="8437"/>
                    <a:pt x="39627" y="8437"/>
                  </a:cubicBezTo>
                  <a:cubicBezTo>
                    <a:pt x="39631" y="8437"/>
                    <a:pt x="39634" y="8438"/>
                    <a:pt x="39639" y="8442"/>
                  </a:cubicBezTo>
                  <a:cubicBezTo>
                    <a:pt x="39653" y="8325"/>
                    <a:pt x="39680" y="8171"/>
                    <a:pt x="39698" y="8171"/>
                  </a:cubicBezTo>
                  <a:cubicBezTo>
                    <a:pt x="39702" y="8171"/>
                    <a:pt x="39704" y="8175"/>
                    <a:pt x="39707" y="8185"/>
                  </a:cubicBezTo>
                  <a:cubicBezTo>
                    <a:pt x="39673" y="7946"/>
                    <a:pt x="39775" y="7792"/>
                    <a:pt x="39707" y="7468"/>
                  </a:cubicBezTo>
                  <a:cubicBezTo>
                    <a:pt x="39738" y="7452"/>
                    <a:pt x="39727" y="7255"/>
                    <a:pt x="39762" y="7255"/>
                  </a:cubicBezTo>
                  <a:cubicBezTo>
                    <a:pt x="39766" y="7255"/>
                    <a:pt x="39770" y="7258"/>
                    <a:pt x="39775" y="7263"/>
                  </a:cubicBezTo>
                  <a:cubicBezTo>
                    <a:pt x="39775" y="7187"/>
                    <a:pt x="39773" y="7159"/>
                    <a:pt x="39769" y="7159"/>
                  </a:cubicBezTo>
                  <a:cubicBezTo>
                    <a:pt x="39758" y="7159"/>
                    <a:pt x="39738" y="7331"/>
                    <a:pt x="39725" y="7331"/>
                  </a:cubicBezTo>
                  <a:cubicBezTo>
                    <a:pt x="39725" y="7331"/>
                    <a:pt x="39724" y="7331"/>
                    <a:pt x="39724" y="7331"/>
                  </a:cubicBezTo>
                  <a:cubicBezTo>
                    <a:pt x="39656" y="6870"/>
                    <a:pt x="39861" y="6237"/>
                    <a:pt x="39758" y="5571"/>
                  </a:cubicBezTo>
                  <a:cubicBezTo>
                    <a:pt x="39741" y="5024"/>
                    <a:pt x="39673" y="4905"/>
                    <a:pt x="39639" y="4460"/>
                  </a:cubicBezTo>
                  <a:lnTo>
                    <a:pt x="39639" y="4324"/>
                  </a:lnTo>
                  <a:cubicBezTo>
                    <a:pt x="39644" y="4308"/>
                    <a:pt x="39649" y="4301"/>
                    <a:pt x="39655" y="4301"/>
                  </a:cubicBezTo>
                  <a:cubicBezTo>
                    <a:pt x="39683" y="4301"/>
                    <a:pt x="39707" y="4495"/>
                    <a:pt x="39707" y="4495"/>
                  </a:cubicBezTo>
                  <a:cubicBezTo>
                    <a:pt x="39741" y="4238"/>
                    <a:pt x="39741" y="3982"/>
                    <a:pt x="39724" y="3709"/>
                  </a:cubicBezTo>
                  <a:lnTo>
                    <a:pt x="39724" y="3709"/>
                  </a:lnTo>
                  <a:cubicBezTo>
                    <a:pt x="39729" y="3728"/>
                    <a:pt x="39734" y="3737"/>
                    <a:pt x="39739" y="3737"/>
                  </a:cubicBezTo>
                  <a:cubicBezTo>
                    <a:pt x="39752" y="3737"/>
                    <a:pt x="39768" y="3684"/>
                    <a:pt x="39792" y="3623"/>
                  </a:cubicBezTo>
                  <a:cubicBezTo>
                    <a:pt x="39792" y="3418"/>
                    <a:pt x="39707" y="3487"/>
                    <a:pt x="39741" y="3196"/>
                  </a:cubicBezTo>
                  <a:lnTo>
                    <a:pt x="39741" y="3196"/>
                  </a:lnTo>
                  <a:cubicBezTo>
                    <a:pt x="39775" y="3264"/>
                    <a:pt x="39809" y="3333"/>
                    <a:pt x="39827" y="3418"/>
                  </a:cubicBezTo>
                  <a:cubicBezTo>
                    <a:pt x="39809" y="3162"/>
                    <a:pt x="39775" y="2906"/>
                    <a:pt x="39741" y="2632"/>
                  </a:cubicBezTo>
                  <a:cubicBezTo>
                    <a:pt x="39748" y="2623"/>
                    <a:pt x="39754" y="2619"/>
                    <a:pt x="39759" y="2619"/>
                  </a:cubicBezTo>
                  <a:cubicBezTo>
                    <a:pt x="39797" y="2619"/>
                    <a:pt x="39812" y="2799"/>
                    <a:pt x="39827" y="2888"/>
                  </a:cubicBezTo>
                  <a:cubicBezTo>
                    <a:pt x="39809" y="2581"/>
                    <a:pt x="39792" y="2103"/>
                    <a:pt x="39741" y="2017"/>
                  </a:cubicBezTo>
                  <a:lnTo>
                    <a:pt x="39725" y="2147"/>
                  </a:lnTo>
                  <a:lnTo>
                    <a:pt x="39725" y="2147"/>
                  </a:lnTo>
                  <a:cubicBezTo>
                    <a:pt x="39726" y="2143"/>
                    <a:pt x="39729" y="2140"/>
                    <a:pt x="39733" y="2140"/>
                  </a:cubicBezTo>
                  <a:cubicBezTo>
                    <a:pt x="39748" y="2140"/>
                    <a:pt x="39775" y="2172"/>
                    <a:pt x="39775" y="2222"/>
                  </a:cubicBezTo>
                  <a:cubicBezTo>
                    <a:pt x="39827" y="2496"/>
                    <a:pt x="39758" y="2598"/>
                    <a:pt x="39741" y="2615"/>
                  </a:cubicBezTo>
                  <a:lnTo>
                    <a:pt x="39724" y="2427"/>
                  </a:lnTo>
                  <a:lnTo>
                    <a:pt x="39724" y="2427"/>
                  </a:lnTo>
                  <a:cubicBezTo>
                    <a:pt x="39587" y="2615"/>
                    <a:pt x="39741" y="3196"/>
                    <a:pt x="39724" y="3572"/>
                  </a:cubicBezTo>
                  <a:lnTo>
                    <a:pt x="39639" y="3452"/>
                  </a:lnTo>
                  <a:lnTo>
                    <a:pt x="39639" y="1590"/>
                  </a:lnTo>
                  <a:cubicBezTo>
                    <a:pt x="39280" y="1556"/>
                    <a:pt x="38921" y="1522"/>
                    <a:pt x="38579" y="1470"/>
                  </a:cubicBezTo>
                  <a:lnTo>
                    <a:pt x="38528" y="1470"/>
                  </a:lnTo>
                  <a:cubicBezTo>
                    <a:pt x="38562" y="1453"/>
                    <a:pt x="38579" y="1419"/>
                    <a:pt x="38596" y="1368"/>
                  </a:cubicBezTo>
                  <a:cubicBezTo>
                    <a:pt x="38631" y="1385"/>
                    <a:pt x="38665" y="1402"/>
                    <a:pt x="38716" y="1402"/>
                  </a:cubicBezTo>
                  <a:lnTo>
                    <a:pt x="38818" y="1334"/>
                  </a:lnTo>
                  <a:lnTo>
                    <a:pt x="38596" y="1334"/>
                  </a:lnTo>
                  <a:cubicBezTo>
                    <a:pt x="38562" y="1282"/>
                    <a:pt x="38460" y="1231"/>
                    <a:pt x="38186" y="1146"/>
                  </a:cubicBezTo>
                  <a:lnTo>
                    <a:pt x="37759" y="1146"/>
                  </a:lnTo>
                  <a:lnTo>
                    <a:pt x="37640" y="1077"/>
                  </a:lnTo>
                  <a:lnTo>
                    <a:pt x="37998" y="1129"/>
                  </a:lnTo>
                  <a:cubicBezTo>
                    <a:pt x="37883" y="1090"/>
                    <a:pt x="37758" y="1071"/>
                    <a:pt x="37638" y="1071"/>
                  </a:cubicBezTo>
                  <a:cubicBezTo>
                    <a:pt x="37598" y="1071"/>
                    <a:pt x="37558" y="1073"/>
                    <a:pt x="37520" y="1077"/>
                  </a:cubicBezTo>
                  <a:cubicBezTo>
                    <a:pt x="37469" y="1043"/>
                    <a:pt x="37417" y="1009"/>
                    <a:pt x="37349" y="992"/>
                  </a:cubicBezTo>
                  <a:lnTo>
                    <a:pt x="36922" y="1026"/>
                  </a:lnTo>
                  <a:cubicBezTo>
                    <a:pt x="36888" y="975"/>
                    <a:pt x="37127" y="975"/>
                    <a:pt x="36854" y="907"/>
                  </a:cubicBezTo>
                  <a:cubicBezTo>
                    <a:pt x="36662" y="907"/>
                    <a:pt x="36977" y="1011"/>
                    <a:pt x="36756" y="1011"/>
                  </a:cubicBezTo>
                  <a:cubicBezTo>
                    <a:pt x="36740" y="1011"/>
                    <a:pt x="36721" y="1010"/>
                    <a:pt x="36700" y="1009"/>
                  </a:cubicBezTo>
                  <a:cubicBezTo>
                    <a:pt x="36512" y="924"/>
                    <a:pt x="36580" y="889"/>
                    <a:pt x="36324" y="889"/>
                  </a:cubicBezTo>
                  <a:cubicBezTo>
                    <a:pt x="36311" y="864"/>
                    <a:pt x="36336" y="849"/>
                    <a:pt x="36390" y="849"/>
                  </a:cubicBezTo>
                  <a:cubicBezTo>
                    <a:pt x="36402" y="849"/>
                    <a:pt x="36415" y="849"/>
                    <a:pt x="36431" y="851"/>
                  </a:cubicBezTo>
                  <a:lnTo>
                    <a:pt x="36431" y="851"/>
                  </a:lnTo>
                  <a:cubicBezTo>
                    <a:pt x="36203" y="820"/>
                    <a:pt x="35990" y="804"/>
                    <a:pt x="35777" y="804"/>
                  </a:cubicBezTo>
                  <a:cubicBezTo>
                    <a:pt x="35572" y="701"/>
                    <a:pt x="35060" y="701"/>
                    <a:pt x="35094" y="582"/>
                  </a:cubicBezTo>
                  <a:lnTo>
                    <a:pt x="35094" y="582"/>
                  </a:lnTo>
                  <a:cubicBezTo>
                    <a:pt x="35000" y="590"/>
                    <a:pt x="34906" y="595"/>
                    <a:pt x="34810" y="595"/>
                  </a:cubicBezTo>
                  <a:cubicBezTo>
                    <a:pt x="34714" y="595"/>
                    <a:pt x="34615" y="590"/>
                    <a:pt x="34513" y="582"/>
                  </a:cubicBezTo>
                  <a:cubicBezTo>
                    <a:pt x="34889" y="514"/>
                    <a:pt x="33795" y="479"/>
                    <a:pt x="33898" y="377"/>
                  </a:cubicBezTo>
                  <a:lnTo>
                    <a:pt x="33898" y="377"/>
                  </a:lnTo>
                  <a:cubicBezTo>
                    <a:pt x="33822" y="396"/>
                    <a:pt x="33714" y="402"/>
                    <a:pt x="33587" y="402"/>
                  </a:cubicBezTo>
                  <a:cubicBezTo>
                    <a:pt x="33381" y="402"/>
                    <a:pt x="33126" y="386"/>
                    <a:pt x="32879" y="386"/>
                  </a:cubicBezTo>
                  <a:cubicBezTo>
                    <a:pt x="32727" y="386"/>
                    <a:pt x="32578" y="392"/>
                    <a:pt x="32445" y="411"/>
                  </a:cubicBezTo>
                  <a:cubicBezTo>
                    <a:pt x="32459" y="404"/>
                    <a:pt x="32473" y="397"/>
                    <a:pt x="32488" y="392"/>
                  </a:cubicBezTo>
                  <a:lnTo>
                    <a:pt x="32488" y="392"/>
                  </a:lnTo>
                  <a:cubicBezTo>
                    <a:pt x="32512" y="393"/>
                    <a:pt x="32537" y="394"/>
                    <a:pt x="32565" y="394"/>
                  </a:cubicBezTo>
                  <a:cubicBezTo>
                    <a:pt x="32550" y="389"/>
                    <a:pt x="32536" y="387"/>
                    <a:pt x="32524" y="387"/>
                  </a:cubicBezTo>
                  <a:cubicBezTo>
                    <a:pt x="32511" y="387"/>
                    <a:pt x="32499" y="389"/>
                    <a:pt x="32488" y="392"/>
                  </a:cubicBezTo>
                  <a:lnTo>
                    <a:pt x="32488" y="392"/>
                  </a:lnTo>
                  <a:cubicBezTo>
                    <a:pt x="32277" y="384"/>
                    <a:pt x="32204" y="341"/>
                    <a:pt x="32035" y="326"/>
                  </a:cubicBezTo>
                  <a:cubicBezTo>
                    <a:pt x="32018" y="411"/>
                    <a:pt x="31591" y="462"/>
                    <a:pt x="31369" y="548"/>
                  </a:cubicBezTo>
                  <a:cubicBezTo>
                    <a:pt x="31044" y="479"/>
                    <a:pt x="31557" y="411"/>
                    <a:pt x="31454" y="326"/>
                  </a:cubicBezTo>
                  <a:lnTo>
                    <a:pt x="31454" y="326"/>
                  </a:lnTo>
                  <a:cubicBezTo>
                    <a:pt x="31471" y="394"/>
                    <a:pt x="30890" y="462"/>
                    <a:pt x="31010" y="514"/>
                  </a:cubicBezTo>
                  <a:cubicBezTo>
                    <a:pt x="30754" y="496"/>
                    <a:pt x="30788" y="514"/>
                    <a:pt x="30651" y="462"/>
                  </a:cubicBezTo>
                  <a:cubicBezTo>
                    <a:pt x="30634" y="582"/>
                    <a:pt x="30429" y="514"/>
                    <a:pt x="30224" y="633"/>
                  </a:cubicBezTo>
                  <a:cubicBezTo>
                    <a:pt x="29985" y="633"/>
                    <a:pt x="30019" y="588"/>
                    <a:pt x="29952" y="588"/>
                  </a:cubicBezTo>
                  <a:cubicBezTo>
                    <a:pt x="29918" y="588"/>
                    <a:pt x="29860" y="599"/>
                    <a:pt x="29729" y="633"/>
                  </a:cubicBezTo>
                  <a:cubicBezTo>
                    <a:pt x="29541" y="633"/>
                    <a:pt x="29882" y="531"/>
                    <a:pt x="29882" y="531"/>
                  </a:cubicBezTo>
                  <a:lnTo>
                    <a:pt x="29882" y="531"/>
                  </a:lnTo>
                  <a:cubicBezTo>
                    <a:pt x="29489" y="599"/>
                    <a:pt x="29712" y="650"/>
                    <a:pt x="29643" y="719"/>
                  </a:cubicBezTo>
                  <a:cubicBezTo>
                    <a:pt x="29517" y="747"/>
                    <a:pt x="29442" y="757"/>
                    <a:pt x="29397" y="757"/>
                  </a:cubicBezTo>
                  <a:cubicBezTo>
                    <a:pt x="29275" y="757"/>
                    <a:pt x="29362" y="684"/>
                    <a:pt x="29250" y="684"/>
                  </a:cubicBezTo>
                  <a:cubicBezTo>
                    <a:pt x="29011" y="753"/>
                    <a:pt x="28772" y="838"/>
                    <a:pt x="28533" y="889"/>
                  </a:cubicBezTo>
                  <a:cubicBezTo>
                    <a:pt x="28516" y="889"/>
                    <a:pt x="28464" y="889"/>
                    <a:pt x="28516" y="855"/>
                  </a:cubicBezTo>
                  <a:lnTo>
                    <a:pt x="28516" y="855"/>
                  </a:lnTo>
                  <a:cubicBezTo>
                    <a:pt x="28225" y="975"/>
                    <a:pt x="27610" y="958"/>
                    <a:pt x="27251" y="1043"/>
                  </a:cubicBezTo>
                  <a:cubicBezTo>
                    <a:pt x="27247" y="1043"/>
                    <a:pt x="27242" y="1043"/>
                    <a:pt x="27238" y="1043"/>
                  </a:cubicBezTo>
                  <a:lnTo>
                    <a:pt x="27238" y="1043"/>
                  </a:lnTo>
                  <a:cubicBezTo>
                    <a:pt x="27273" y="1076"/>
                    <a:pt x="27283" y="1117"/>
                    <a:pt x="27268" y="1146"/>
                  </a:cubicBezTo>
                  <a:cubicBezTo>
                    <a:pt x="27154" y="1146"/>
                    <a:pt x="27048" y="1168"/>
                    <a:pt x="26970" y="1168"/>
                  </a:cubicBezTo>
                  <a:cubicBezTo>
                    <a:pt x="26930" y="1168"/>
                    <a:pt x="26898" y="1163"/>
                    <a:pt x="26875" y="1146"/>
                  </a:cubicBezTo>
                  <a:cubicBezTo>
                    <a:pt x="26926" y="1146"/>
                    <a:pt x="26978" y="1129"/>
                    <a:pt x="27046" y="1112"/>
                  </a:cubicBezTo>
                  <a:lnTo>
                    <a:pt x="27046" y="1112"/>
                  </a:lnTo>
                  <a:lnTo>
                    <a:pt x="26858" y="1129"/>
                  </a:lnTo>
                  <a:cubicBezTo>
                    <a:pt x="26687" y="1043"/>
                    <a:pt x="27114" y="1112"/>
                    <a:pt x="27114" y="1043"/>
                  </a:cubicBezTo>
                  <a:lnTo>
                    <a:pt x="27114" y="1043"/>
                  </a:lnTo>
                  <a:cubicBezTo>
                    <a:pt x="26887" y="1076"/>
                    <a:pt x="26659" y="1088"/>
                    <a:pt x="26432" y="1088"/>
                  </a:cubicBezTo>
                  <a:cubicBezTo>
                    <a:pt x="26301" y="1088"/>
                    <a:pt x="26169" y="1084"/>
                    <a:pt x="26038" y="1077"/>
                  </a:cubicBezTo>
                  <a:cubicBezTo>
                    <a:pt x="26012" y="1035"/>
                    <a:pt x="26175" y="1035"/>
                    <a:pt x="26299" y="1035"/>
                  </a:cubicBezTo>
                  <a:cubicBezTo>
                    <a:pt x="26422" y="1035"/>
                    <a:pt x="26508" y="1035"/>
                    <a:pt x="26328" y="992"/>
                  </a:cubicBezTo>
                  <a:lnTo>
                    <a:pt x="26328" y="992"/>
                  </a:lnTo>
                  <a:cubicBezTo>
                    <a:pt x="26465" y="1009"/>
                    <a:pt x="26602" y="1026"/>
                    <a:pt x="26756" y="1043"/>
                  </a:cubicBezTo>
                  <a:cubicBezTo>
                    <a:pt x="26626" y="989"/>
                    <a:pt x="26641" y="980"/>
                    <a:pt x="26687" y="980"/>
                  </a:cubicBezTo>
                  <a:cubicBezTo>
                    <a:pt x="26707" y="980"/>
                    <a:pt x="26732" y="982"/>
                    <a:pt x="26755" y="982"/>
                  </a:cubicBezTo>
                  <a:cubicBezTo>
                    <a:pt x="26810" y="982"/>
                    <a:pt x="26846" y="972"/>
                    <a:pt x="26721" y="907"/>
                  </a:cubicBezTo>
                  <a:cubicBezTo>
                    <a:pt x="26158" y="872"/>
                    <a:pt x="26089" y="924"/>
                    <a:pt x="25525" y="838"/>
                  </a:cubicBezTo>
                  <a:lnTo>
                    <a:pt x="25525" y="838"/>
                  </a:lnTo>
                  <a:cubicBezTo>
                    <a:pt x="25406" y="872"/>
                    <a:pt x="25560" y="907"/>
                    <a:pt x="25440" y="941"/>
                  </a:cubicBezTo>
                  <a:cubicBezTo>
                    <a:pt x="24646" y="924"/>
                    <a:pt x="24829" y="684"/>
                    <a:pt x="24284" y="684"/>
                  </a:cubicBezTo>
                  <a:cubicBezTo>
                    <a:pt x="24266" y="684"/>
                    <a:pt x="24247" y="684"/>
                    <a:pt x="24227" y="684"/>
                  </a:cubicBezTo>
                  <a:cubicBezTo>
                    <a:pt x="24124" y="727"/>
                    <a:pt x="24018" y="748"/>
                    <a:pt x="23911" y="748"/>
                  </a:cubicBezTo>
                  <a:cubicBezTo>
                    <a:pt x="23804" y="748"/>
                    <a:pt x="23697" y="727"/>
                    <a:pt x="23595" y="684"/>
                  </a:cubicBezTo>
                  <a:lnTo>
                    <a:pt x="23748" y="616"/>
                  </a:lnTo>
                  <a:cubicBezTo>
                    <a:pt x="23626" y="597"/>
                    <a:pt x="23543" y="591"/>
                    <a:pt x="23480" y="591"/>
                  </a:cubicBezTo>
                  <a:cubicBezTo>
                    <a:pt x="23357" y="591"/>
                    <a:pt x="23315" y="615"/>
                    <a:pt x="23224" y="615"/>
                  </a:cubicBezTo>
                  <a:cubicBezTo>
                    <a:pt x="23153" y="615"/>
                    <a:pt x="23052" y="600"/>
                    <a:pt x="22860" y="548"/>
                  </a:cubicBezTo>
                  <a:cubicBezTo>
                    <a:pt x="22875" y="545"/>
                    <a:pt x="22895" y="544"/>
                    <a:pt x="22917" y="544"/>
                  </a:cubicBezTo>
                  <a:cubicBezTo>
                    <a:pt x="23026" y="544"/>
                    <a:pt x="23200" y="568"/>
                    <a:pt x="23215" y="568"/>
                  </a:cubicBezTo>
                  <a:cubicBezTo>
                    <a:pt x="23218" y="568"/>
                    <a:pt x="23214" y="567"/>
                    <a:pt x="23202" y="565"/>
                  </a:cubicBezTo>
                  <a:cubicBezTo>
                    <a:pt x="23085" y="526"/>
                    <a:pt x="23017" y="514"/>
                    <a:pt x="22969" y="514"/>
                  </a:cubicBezTo>
                  <a:cubicBezTo>
                    <a:pt x="22894" y="514"/>
                    <a:pt x="22865" y="543"/>
                    <a:pt x="22774" y="543"/>
                  </a:cubicBezTo>
                  <a:cubicBezTo>
                    <a:pt x="22743" y="543"/>
                    <a:pt x="22705" y="539"/>
                    <a:pt x="22655" y="531"/>
                  </a:cubicBezTo>
                  <a:lnTo>
                    <a:pt x="22604" y="445"/>
                  </a:lnTo>
                  <a:cubicBezTo>
                    <a:pt x="22141" y="395"/>
                    <a:pt x="21669" y="363"/>
                    <a:pt x="21201" y="363"/>
                  </a:cubicBezTo>
                  <a:cubicBezTo>
                    <a:pt x="21030" y="363"/>
                    <a:pt x="20859" y="368"/>
                    <a:pt x="20690" y="377"/>
                  </a:cubicBezTo>
                  <a:cubicBezTo>
                    <a:pt x="20724" y="360"/>
                    <a:pt x="20827" y="326"/>
                    <a:pt x="20690" y="308"/>
                  </a:cubicBezTo>
                  <a:lnTo>
                    <a:pt x="18110" y="377"/>
                  </a:lnTo>
                  <a:lnTo>
                    <a:pt x="17820" y="479"/>
                  </a:lnTo>
                  <a:cubicBezTo>
                    <a:pt x="17734" y="479"/>
                    <a:pt x="17683" y="462"/>
                    <a:pt x="17751" y="445"/>
                  </a:cubicBezTo>
                  <a:cubicBezTo>
                    <a:pt x="17444" y="445"/>
                    <a:pt x="17734" y="479"/>
                    <a:pt x="17597" y="531"/>
                  </a:cubicBezTo>
                  <a:cubicBezTo>
                    <a:pt x="17562" y="539"/>
                    <a:pt x="17530" y="542"/>
                    <a:pt x="17503" y="542"/>
                  </a:cubicBezTo>
                  <a:cubicBezTo>
                    <a:pt x="17414" y="542"/>
                    <a:pt x="17382" y="506"/>
                    <a:pt x="17461" y="479"/>
                  </a:cubicBezTo>
                  <a:lnTo>
                    <a:pt x="17461" y="479"/>
                  </a:lnTo>
                  <a:cubicBezTo>
                    <a:pt x="16777" y="633"/>
                    <a:pt x="16077" y="719"/>
                    <a:pt x="15359" y="736"/>
                  </a:cubicBezTo>
                  <a:lnTo>
                    <a:pt x="15479" y="701"/>
                  </a:lnTo>
                  <a:cubicBezTo>
                    <a:pt x="15088" y="701"/>
                    <a:pt x="15001" y="847"/>
                    <a:pt x="14707" y="847"/>
                  </a:cubicBezTo>
                  <a:cubicBezTo>
                    <a:pt x="14666" y="847"/>
                    <a:pt x="14622" y="844"/>
                    <a:pt x="14573" y="838"/>
                  </a:cubicBezTo>
                  <a:lnTo>
                    <a:pt x="14641" y="821"/>
                  </a:lnTo>
                  <a:lnTo>
                    <a:pt x="14641" y="821"/>
                  </a:lnTo>
                  <a:cubicBezTo>
                    <a:pt x="14346" y="826"/>
                    <a:pt x="14042" y="833"/>
                    <a:pt x="13740" y="833"/>
                  </a:cubicBezTo>
                  <a:cubicBezTo>
                    <a:pt x="13064" y="833"/>
                    <a:pt x="12404" y="799"/>
                    <a:pt x="11908" y="633"/>
                  </a:cubicBezTo>
                  <a:cubicBezTo>
                    <a:pt x="11885" y="646"/>
                    <a:pt x="11848" y="651"/>
                    <a:pt x="11801" y="651"/>
                  </a:cubicBezTo>
                  <a:cubicBezTo>
                    <a:pt x="11604" y="651"/>
                    <a:pt x="11233" y="558"/>
                    <a:pt x="11025" y="558"/>
                  </a:cubicBezTo>
                  <a:cubicBezTo>
                    <a:pt x="10953" y="558"/>
                    <a:pt x="10901" y="569"/>
                    <a:pt x="10883" y="599"/>
                  </a:cubicBezTo>
                  <a:cubicBezTo>
                    <a:pt x="10507" y="462"/>
                    <a:pt x="10131" y="377"/>
                    <a:pt x="9738" y="291"/>
                  </a:cubicBezTo>
                  <a:cubicBezTo>
                    <a:pt x="9703" y="286"/>
                    <a:pt x="9671" y="283"/>
                    <a:pt x="9640" y="283"/>
                  </a:cubicBezTo>
                  <a:cubicBezTo>
                    <a:pt x="9505" y="283"/>
                    <a:pt x="9397" y="328"/>
                    <a:pt x="9225" y="328"/>
                  </a:cubicBezTo>
                  <a:cubicBezTo>
                    <a:pt x="9203" y="328"/>
                    <a:pt x="9181" y="327"/>
                    <a:pt x="9157" y="326"/>
                  </a:cubicBezTo>
                  <a:lnTo>
                    <a:pt x="9157" y="257"/>
                  </a:lnTo>
                  <a:lnTo>
                    <a:pt x="8798" y="291"/>
                  </a:lnTo>
                  <a:lnTo>
                    <a:pt x="8627" y="189"/>
                  </a:lnTo>
                  <a:lnTo>
                    <a:pt x="8388" y="189"/>
                  </a:lnTo>
                  <a:cubicBezTo>
                    <a:pt x="8473" y="206"/>
                    <a:pt x="8593" y="240"/>
                    <a:pt x="8576" y="257"/>
                  </a:cubicBezTo>
                  <a:cubicBezTo>
                    <a:pt x="8251" y="257"/>
                    <a:pt x="7944" y="189"/>
                    <a:pt x="7636" y="86"/>
                  </a:cubicBezTo>
                  <a:cubicBezTo>
                    <a:pt x="7346" y="86"/>
                    <a:pt x="7038" y="86"/>
                    <a:pt x="6731" y="103"/>
                  </a:cubicBezTo>
                  <a:cubicBezTo>
                    <a:pt x="6744" y="90"/>
                    <a:pt x="6802" y="76"/>
                    <a:pt x="6877" y="71"/>
                  </a:cubicBezTo>
                  <a:lnTo>
                    <a:pt x="6877" y="71"/>
                  </a:lnTo>
                  <a:cubicBezTo>
                    <a:pt x="6874" y="71"/>
                    <a:pt x="6873" y="71"/>
                    <a:pt x="6871" y="71"/>
                  </a:cubicBezTo>
                  <a:cubicBezTo>
                    <a:pt x="6688" y="71"/>
                    <a:pt x="6825" y="11"/>
                    <a:pt x="6645" y="11"/>
                  </a:cubicBezTo>
                  <a:cubicBezTo>
                    <a:pt x="6612" y="11"/>
                    <a:pt x="6568" y="13"/>
                    <a:pt x="6508" y="18"/>
                  </a:cubicBezTo>
                  <a:cubicBezTo>
                    <a:pt x="6560" y="52"/>
                    <a:pt x="6474" y="69"/>
                    <a:pt x="6457" y="86"/>
                  </a:cubicBezTo>
                  <a:cubicBezTo>
                    <a:pt x="6225" y="53"/>
                    <a:pt x="5994" y="34"/>
                    <a:pt x="5757" y="34"/>
                  </a:cubicBezTo>
                  <a:cubicBezTo>
                    <a:pt x="5628" y="34"/>
                    <a:pt x="5497" y="40"/>
                    <a:pt x="5364" y="52"/>
                  </a:cubicBezTo>
                  <a:lnTo>
                    <a:pt x="5432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outerShdw blurRad="57150" dist="19050" dir="5400000" algn="bl" rotWithShape="0">
                <a:schemeClr val="dk2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9" name="Google Shape;1189;p54"/>
            <p:cNvSpPr/>
            <p:nvPr/>
          </p:nvSpPr>
          <p:spPr>
            <a:xfrm rot="-245787">
              <a:off x="-127500" y="346054"/>
              <a:ext cx="3013757" cy="808790"/>
            </a:xfrm>
            <a:custGeom>
              <a:avLst/>
              <a:gdLst/>
              <a:ahLst/>
              <a:cxnLst/>
              <a:rect l="l" t="t" r="r" b="b"/>
              <a:pathLst>
                <a:path w="35541" h="9538" extrusionOk="0">
                  <a:moveTo>
                    <a:pt x="462" y="0"/>
                  </a:moveTo>
                  <a:cubicBezTo>
                    <a:pt x="155" y="0"/>
                    <a:pt x="1" y="376"/>
                    <a:pt x="223" y="581"/>
                  </a:cubicBezTo>
                  <a:cubicBezTo>
                    <a:pt x="290" y="654"/>
                    <a:pt x="375" y="686"/>
                    <a:pt x="460" y="686"/>
                  </a:cubicBezTo>
                  <a:cubicBezTo>
                    <a:pt x="634" y="686"/>
                    <a:pt x="804" y="549"/>
                    <a:pt x="804" y="342"/>
                  </a:cubicBezTo>
                  <a:cubicBezTo>
                    <a:pt x="804" y="154"/>
                    <a:pt x="650" y="0"/>
                    <a:pt x="462" y="0"/>
                  </a:cubicBezTo>
                  <a:close/>
                  <a:moveTo>
                    <a:pt x="4324" y="0"/>
                  </a:moveTo>
                  <a:cubicBezTo>
                    <a:pt x="4016" y="0"/>
                    <a:pt x="3862" y="376"/>
                    <a:pt x="4085" y="581"/>
                  </a:cubicBezTo>
                  <a:cubicBezTo>
                    <a:pt x="4152" y="654"/>
                    <a:pt x="4237" y="686"/>
                    <a:pt x="4321" y="686"/>
                  </a:cubicBezTo>
                  <a:cubicBezTo>
                    <a:pt x="4495" y="686"/>
                    <a:pt x="4666" y="549"/>
                    <a:pt x="4666" y="342"/>
                  </a:cubicBezTo>
                  <a:cubicBezTo>
                    <a:pt x="4666" y="154"/>
                    <a:pt x="4512" y="0"/>
                    <a:pt x="4324" y="0"/>
                  </a:cubicBezTo>
                  <a:close/>
                  <a:moveTo>
                    <a:pt x="8185" y="0"/>
                  </a:moveTo>
                  <a:cubicBezTo>
                    <a:pt x="7878" y="0"/>
                    <a:pt x="7724" y="376"/>
                    <a:pt x="7946" y="581"/>
                  </a:cubicBezTo>
                  <a:cubicBezTo>
                    <a:pt x="8013" y="654"/>
                    <a:pt x="8098" y="686"/>
                    <a:pt x="8183" y="686"/>
                  </a:cubicBezTo>
                  <a:cubicBezTo>
                    <a:pt x="8357" y="686"/>
                    <a:pt x="8527" y="549"/>
                    <a:pt x="8527" y="342"/>
                  </a:cubicBezTo>
                  <a:cubicBezTo>
                    <a:pt x="8527" y="154"/>
                    <a:pt x="8373" y="0"/>
                    <a:pt x="8185" y="0"/>
                  </a:cubicBezTo>
                  <a:close/>
                  <a:moveTo>
                    <a:pt x="12047" y="0"/>
                  </a:moveTo>
                  <a:cubicBezTo>
                    <a:pt x="11739" y="0"/>
                    <a:pt x="11585" y="376"/>
                    <a:pt x="11790" y="581"/>
                  </a:cubicBezTo>
                  <a:cubicBezTo>
                    <a:pt x="11863" y="654"/>
                    <a:pt x="11952" y="686"/>
                    <a:pt x="12039" y="686"/>
                  </a:cubicBezTo>
                  <a:cubicBezTo>
                    <a:pt x="12218" y="686"/>
                    <a:pt x="12388" y="549"/>
                    <a:pt x="12388" y="342"/>
                  </a:cubicBezTo>
                  <a:cubicBezTo>
                    <a:pt x="12388" y="154"/>
                    <a:pt x="12235" y="0"/>
                    <a:pt x="12047" y="0"/>
                  </a:cubicBezTo>
                  <a:close/>
                  <a:moveTo>
                    <a:pt x="15891" y="0"/>
                  </a:moveTo>
                  <a:cubicBezTo>
                    <a:pt x="15601" y="0"/>
                    <a:pt x="15447" y="376"/>
                    <a:pt x="15652" y="581"/>
                  </a:cubicBezTo>
                  <a:cubicBezTo>
                    <a:pt x="15725" y="654"/>
                    <a:pt x="15814" y="686"/>
                    <a:pt x="15901" y="686"/>
                  </a:cubicBezTo>
                  <a:cubicBezTo>
                    <a:pt x="16080" y="686"/>
                    <a:pt x="16250" y="549"/>
                    <a:pt x="16250" y="342"/>
                  </a:cubicBezTo>
                  <a:cubicBezTo>
                    <a:pt x="16250" y="154"/>
                    <a:pt x="16096" y="0"/>
                    <a:pt x="15891" y="0"/>
                  </a:cubicBezTo>
                  <a:close/>
                  <a:moveTo>
                    <a:pt x="19753" y="0"/>
                  </a:moveTo>
                  <a:cubicBezTo>
                    <a:pt x="19445" y="0"/>
                    <a:pt x="19291" y="376"/>
                    <a:pt x="19513" y="581"/>
                  </a:cubicBezTo>
                  <a:cubicBezTo>
                    <a:pt x="19586" y="654"/>
                    <a:pt x="19673" y="686"/>
                    <a:pt x="19758" y="686"/>
                  </a:cubicBezTo>
                  <a:cubicBezTo>
                    <a:pt x="19932" y="686"/>
                    <a:pt x="20094" y="549"/>
                    <a:pt x="20094" y="342"/>
                  </a:cubicBezTo>
                  <a:cubicBezTo>
                    <a:pt x="20111" y="154"/>
                    <a:pt x="19941" y="0"/>
                    <a:pt x="19753" y="0"/>
                  </a:cubicBezTo>
                  <a:close/>
                  <a:moveTo>
                    <a:pt x="23614" y="0"/>
                  </a:moveTo>
                  <a:cubicBezTo>
                    <a:pt x="23307" y="0"/>
                    <a:pt x="23153" y="376"/>
                    <a:pt x="23375" y="581"/>
                  </a:cubicBezTo>
                  <a:cubicBezTo>
                    <a:pt x="23448" y="654"/>
                    <a:pt x="23535" y="686"/>
                    <a:pt x="23619" y="686"/>
                  </a:cubicBezTo>
                  <a:cubicBezTo>
                    <a:pt x="23793" y="686"/>
                    <a:pt x="23956" y="549"/>
                    <a:pt x="23956" y="342"/>
                  </a:cubicBezTo>
                  <a:cubicBezTo>
                    <a:pt x="23956" y="154"/>
                    <a:pt x="23802" y="0"/>
                    <a:pt x="23614" y="0"/>
                  </a:cubicBezTo>
                  <a:close/>
                  <a:moveTo>
                    <a:pt x="27476" y="0"/>
                  </a:moveTo>
                  <a:cubicBezTo>
                    <a:pt x="27168" y="0"/>
                    <a:pt x="27014" y="376"/>
                    <a:pt x="27236" y="581"/>
                  </a:cubicBezTo>
                  <a:cubicBezTo>
                    <a:pt x="27309" y="654"/>
                    <a:pt x="27396" y="686"/>
                    <a:pt x="27481" y="686"/>
                  </a:cubicBezTo>
                  <a:cubicBezTo>
                    <a:pt x="27655" y="686"/>
                    <a:pt x="27817" y="549"/>
                    <a:pt x="27817" y="342"/>
                  </a:cubicBezTo>
                  <a:cubicBezTo>
                    <a:pt x="27817" y="154"/>
                    <a:pt x="27664" y="0"/>
                    <a:pt x="27493" y="0"/>
                  </a:cubicBezTo>
                  <a:close/>
                  <a:moveTo>
                    <a:pt x="31337" y="0"/>
                  </a:moveTo>
                  <a:cubicBezTo>
                    <a:pt x="31030" y="0"/>
                    <a:pt x="30876" y="376"/>
                    <a:pt x="31098" y="581"/>
                  </a:cubicBezTo>
                  <a:cubicBezTo>
                    <a:pt x="31165" y="654"/>
                    <a:pt x="31250" y="686"/>
                    <a:pt x="31335" y="686"/>
                  </a:cubicBezTo>
                  <a:cubicBezTo>
                    <a:pt x="31509" y="686"/>
                    <a:pt x="31679" y="549"/>
                    <a:pt x="31679" y="342"/>
                  </a:cubicBezTo>
                  <a:cubicBezTo>
                    <a:pt x="31679" y="154"/>
                    <a:pt x="31525" y="0"/>
                    <a:pt x="31337" y="0"/>
                  </a:cubicBezTo>
                  <a:close/>
                  <a:moveTo>
                    <a:pt x="35199" y="0"/>
                  </a:moveTo>
                  <a:cubicBezTo>
                    <a:pt x="34891" y="0"/>
                    <a:pt x="34737" y="376"/>
                    <a:pt x="34959" y="581"/>
                  </a:cubicBezTo>
                  <a:cubicBezTo>
                    <a:pt x="35026" y="654"/>
                    <a:pt x="35112" y="686"/>
                    <a:pt x="35196" y="686"/>
                  </a:cubicBezTo>
                  <a:cubicBezTo>
                    <a:pt x="35370" y="686"/>
                    <a:pt x="35540" y="549"/>
                    <a:pt x="35540" y="342"/>
                  </a:cubicBezTo>
                  <a:cubicBezTo>
                    <a:pt x="35540" y="154"/>
                    <a:pt x="35387" y="0"/>
                    <a:pt x="35199" y="0"/>
                  </a:cubicBezTo>
                  <a:close/>
                  <a:moveTo>
                    <a:pt x="462" y="2956"/>
                  </a:moveTo>
                  <a:cubicBezTo>
                    <a:pt x="155" y="2956"/>
                    <a:pt x="1" y="3315"/>
                    <a:pt x="223" y="3537"/>
                  </a:cubicBezTo>
                  <a:cubicBezTo>
                    <a:pt x="290" y="3610"/>
                    <a:pt x="375" y="3642"/>
                    <a:pt x="460" y="3642"/>
                  </a:cubicBezTo>
                  <a:cubicBezTo>
                    <a:pt x="634" y="3642"/>
                    <a:pt x="804" y="3505"/>
                    <a:pt x="804" y="3298"/>
                  </a:cubicBezTo>
                  <a:cubicBezTo>
                    <a:pt x="804" y="3110"/>
                    <a:pt x="650" y="2956"/>
                    <a:pt x="462" y="2956"/>
                  </a:cubicBezTo>
                  <a:close/>
                  <a:moveTo>
                    <a:pt x="4324" y="2956"/>
                  </a:moveTo>
                  <a:cubicBezTo>
                    <a:pt x="4016" y="2956"/>
                    <a:pt x="3862" y="3315"/>
                    <a:pt x="4085" y="3537"/>
                  </a:cubicBezTo>
                  <a:cubicBezTo>
                    <a:pt x="4152" y="3610"/>
                    <a:pt x="4237" y="3642"/>
                    <a:pt x="4321" y="3642"/>
                  </a:cubicBezTo>
                  <a:cubicBezTo>
                    <a:pt x="4495" y="3642"/>
                    <a:pt x="4666" y="3505"/>
                    <a:pt x="4666" y="3298"/>
                  </a:cubicBezTo>
                  <a:cubicBezTo>
                    <a:pt x="4666" y="3110"/>
                    <a:pt x="4512" y="2956"/>
                    <a:pt x="4324" y="2956"/>
                  </a:cubicBezTo>
                  <a:close/>
                  <a:moveTo>
                    <a:pt x="8185" y="2956"/>
                  </a:moveTo>
                  <a:cubicBezTo>
                    <a:pt x="7878" y="2956"/>
                    <a:pt x="7724" y="3315"/>
                    <a:pt x="7946" y="3537"/>
                  </a:cubicBezTo>
                  <a:cubicBezTo>
                    <a:pt x="8013" y="3610"/>
                    <a:pt x="8098" y="3642"/>
                    <a:pt x="8183" y="3642"/>
                  </a:cubicBezTo>
                  <a:cubicBezTo>
                    <a:pt x="8357" y="3642"/>
                    <a:pt x="8527" y="3505"/>
                    <a:pt x="8527" y="3298"/>
                  </a:cubicBezTo>
                  <a:cubicBezTo>
                    <a:pt x="8527" y="3110"/>
                    <a:pt x="8373" y="2956"/>
                    <a:pt x="8185" y="2956"/>
                  </a:cubicBezTo>
                  <a:close/>
                  <a:moveTo>
                    <a:pt x="12047" y="2956"/>
                  </a:moveTo>
                  <a:cubicBezTo>
                    <a:pt x="11739" y="2956"/>
                    <a:pt x="11585" y="3332"/>
                    <a:pt x="11808" y="3537"/>
                  </a:cubicBezTo>
                  <a:cubicBezTo>
                    <a:pt x="11875" y="3610"/>
                    <a:pt x="11960" y="3642"/>
                    <a:pt x="12044" y="3642"/>
                  </a:cubicBezTo>
                  <a:cubicBezTo>
                    <a:pt x="12218" y="3642"/>
                    <a:pt x="12388" y="3505"/>
                    <a:pt x="12388" y="3298"/>
                  </a:cubicBezTo>
                  <a:cubicBezTo>
                    <a:pt x="12388" y="3110"/>
                    <a:pt x="12235" y="2956"/>
                    <a:pt x="12047" y="2956"/>
                  </a:cubicBezTo>
                  <a:close/>
                  <a:moveTo>
                    <a:pt x="15908" y="2956"/>
                  </a:moveTo>
                  <a:cubicBezTo>
                    <a:pt x="15601" y="2956"/>
                    <a:pt x="15447" y="3315"/>
                    <a:pt x="15652" y="3537"/>
                  </a:cubicBezTo>
                  <a:cubicBezTo>
                    <a:pt x="15725" y="3610"/>
                    <a:pt x="15814" y="3642"/>
                    <a:pt x="15901" y="3642"/>
                  </a:cubicBezTo>
                  <a:cubicBezTo>
                    <a:pt x="16080" y="3642"/>
                    <a:pt x="16250" y="3505"/>
                    <a:pt x="16250" y="3298"/>
                  </a:cubicBezTo>
                  <a:cubicBezTo>
                    <a:pt x="16250" y="3110"/>
                    <a:pt x="16096" y="2956"/>
                    <a:pt x="15908" y="2956"/>
                  </a:cubicBezTo>
                  <a:close/>
                  <a:moveTo>
                    <a:pt x="19753" y="2956"/>
                  </a:moveTo>
                  <a:cubicBezTo>
                    <a:pt x="19445" y="2956"/>
                    <a:pt x="19291" y="3315"/>
                    <a:pt x="19513" y="3537"/>
                  </a:cubicBezTo>
                  <a:cubicBezTo>
                    <a:pt x="19586" y="3610"/>
                    <a:pt x="19675" y="3642"/>
                    <a:pt x="19762" y="3642"/>
                  </a:cubicBezTo>
                  <a:cubicBezTo>
                    <a:pt x="19941" y="3642"/>
                    <a:pt x="20111" y="3505"/>
                    <a:pt x="20111" y="3298"/>
                  </a:cubicBezTo>
                  <a:cubicBezTo>
                    <a:pt x="20111" y="3110"/>
                    <a:pt x="19941" y="2956"/>
                    <a:pt x="19753" y="2956"/>
                  </a:cubicBezTo>
                  <a:close/>
                  <a:moveTo>
                    <a:pt x="23614" y="2956"/>
                  </a:moveTo>
                  <a:cubicBezTo>
                    <a:pt x="23307" y="2956"/>
                    <a:pt x="23153" y="3315"/>
                    <a:pt x="23375" y="3537"/>
                  </a:cubicBezTo>
                  <a:cubicBezTo>
                    <a:pt x="23448" y="3610"/>
                    <a:pt x="23535" y="3642"/>
                    <a:pt x="23619" y="3642"/>
                  </a:cubicBezTo>
                  <a:cubicBezTo>
                    <a:pt x="23793" y="3642"/>
                    <a:pt x="23956" y="3505"/>
                    <a:pt x="23956" y="3298"/>
                  </a:cubicBezTo>
                  <a:cubicBezTo>
                    <a:pt x="23956" y="3110"/>
                    <a:pt x="23802" y="2956"/>
                    <a:pt x="23614" y="2956"/>
                  </a:cubicBezTo>
                  <a:close/>
                  <a:moveTo>
                    <a:pt x="27476" y="2956"/>
                  </a:moveTo>
                  <a:cubicBezTo>
                    <a:pt x="27168" y="2956"/>
                    <a:pt x="27014" y="3315"/>
                    <a:pt x="27236" y="3537"/>
                  </a:cubicBezTo>
                  <a:cubicBezTo>
                    <a:pt x="27309" y="3610"/>
                    <a:pt x="27396" y="3642"/>
                    <a:pt x="27481" y="3642"/>
                  </a:cubicBezTo>
                  <a:cubicBezTo>
                    <a:pt x="27655" y="3642"/>
                    <a:pt x="27817" y="3505"/>
                    <a:pt x="27817" y="3298"/>
                  </a:cubicBezTo>
                  <a:cubicBezTo>
                    <a:pt x="27817" y="3110"/>
                    <a:pt x="27664" y="2956"/>
                    <a:pt x="27493" y="2956"/>
                  </a:cubicBezTo>
                  <a:close/>
                  <a:moveTo>
                    <a:pt x="31363" y="2955"/>
                  </a:moveTo>
                  <a:cubicBezTo>
                    <a:pt x="31354" y="2955"/>
                    <a:pt x="31346" y="2956"/>
                    <a:pt x="31337" y="2956"/>
                  </a:cubicBezTo>
                  <a:cubicBezTo>
                    <a:pt x="31030" y="2956"/>
                    <a:pt x="30876" y="3315"/>
                    <a:pt x="31098" y="3537"/>
                  </a:cubicBezTo>
                  <a:cubicBezTo>
                    <a:pt x="31165" y="3610"/>
                    <a:pt x="31250" y="3642"/>
                    <a:pt x="31335" y="3642"/>
                  </a:cubicBezTo>
                  <a:cubicBezTo>
                    <a:pt x="31509" y="3642"/>
                    <a:pt x="31679" y="3505"/>
                    <a:pt x="31679" y="3298"/>
                  </a:cubicBezTo>
                  <a:cubicBezTo>
                    <a:pt x="31679" y="3119"/>
                    <a:pt x="31539" y="2955"/>
                    <a:pt x="31363" y="2955"/>
                  </a:cubicBezTo>
                  <a:close/>
                  <a:moveTo>
                    <a:pt x="35199" y="2956"/>
                  </a:moveTo>
                  <a:cubicBezTo>
                    <a:pt x="34891" y="2956"/>
                    <a:pt x="34737" y="3315"/>
                    <a:pt x="34959" y="3537"/>
                  </a:cubicBezTo>
                  <a:cubicBezTo>
                    <a:pt x="35026" y="3610"/>
                    <a:pt x="35112" y="3642"/>
                    <a:pt x="35196" y="3642"/>
                  </a:cubicBezTo>
                  <a:cubicBezTo>
                    <a:pt x="35370" y="3642"/>
                    <a:pt x="35540" y="3505"/>
                    <a:pt x="35540" y="3298"/>
                  </a:cubicBezTo>
                  <a:cubicBezTo>
                    <a:pt x="35540" y="3110"/>
                    <a:pt x="35387" y="2956"/>
                    <a:pt x="35199" y="2956"/>
                  </a:cubicBezTo>
                  <a:close/>
                  <a:moveTo>
                    <a:pt x="462" y="5895"/>
                  </a:moveTo>
                  <a:cubicBezTo>
                    <a:pt x="155" y="5895"/>
                    <a:pt x="1" y="6271"/>
                    <a:pt x="223" y="6493"/>
                  </a:cubicBezTo>
                  <a:cubicBezTo>
                    <a:pt x="288" y="6558"/>
                    <a:pt x="370" y="6587"/>
                    <a:pt x="452" y="6587"/>
                  </a:cubicBezTo>
                  <a:cubicBezTo>
                    <a:pt x="629" y="6587"/>
                    <a:pt x="804" y="6452"/>
                    <a:pt x="804" y="6254"/>
                  </a:cubicBezTo>
                  <a:cubicBezTo>
                    <a:pt x="804" y="6049"/>
                    <a:pt x="650" y="5895"/>
                    <a:pt x="462" y="5895"/>
                  </a:cubicBezTo>
                  <a:close/>
                  <a:moveTo>
                    <a:pt x="4324" y="5895"/>
                  </a:moveTo>
                  <a:cubicBezTo>
                    <a:pt x="4016" y="5895"/>
                    <a:pt x="3862" y="6271"/>
                    <a:pt x="4085" y="6493"/>
                  </a:cubicBezTo>
                  <a:cubicBezTo>
                    <a:pt x="4150" y="6558"/>
                    <a:pt x="4232" y="6587"/>
                    <a:pt x="4313" y="6587"/>
                  </a:cubicBezTo>
                  <a:cubicBezTo>
                    <a:pt x="4490" y="6587"/>
                    <a:pt x="4666" y="6452"/>
                    <a:pt x="4666" y="6254"/>
                  </a:cubicBezTo>
                  <a:cubicBezTo>
                    <a:pt x="4666" y="6049"/>
                    <a:pt x="4512" y="5895"/>
                    <a:pt x="4324" y="5895"/>
                  </a:cubicBezTo>
                  <a:close/>
                  <a:moveTo>
                    <a:pt x="8185" y="5895"/>
                  </a:moveTo>
                  <a:cubicBezTo>
                    <a:pt x="7878" y="5895"/>
                    <a:pt x="7724" y="6271"/>
                    <a:pt x="7946" y="6493"/>
                  </a:cubicBezTo>
                  <a:cubicBezTo>
                    <a:pt x="8011" y="6558"/>
                    <a:pt x="8093" y="6587"/>
                    <a:pt x="8175" y="6587"/>
                  </a:cubicBezTo>
                  <a:cubicBezTo>
                    <a:pt x="8352" y="6587"/>
                    <a:pt x="8527" y="6452"/>
                    <a:pt x="8527" y="6254"/>
                  </a:cubicBezTo>
                  <a:cubicBezTo>
                    <a:pt x="8527" y="6049"/>
                    <a:pt x="8373" y="5895"/>
                    <a:pt x="8185" y="5895"/>
                  </a:cubicBezTo>
                  <a:close/>
                  <a:moveTo>
                    <a:pt x="12047" y="5895"/>
                  </a:moveTo>
                  <a:cubicBezTo>
                    <a:pt x="11739" y="5895"/>
                    <a:pt x="11585" y="6271"/>
                    <a:pt x="11790" y="6493"/>
                  </a:cubicBezTo>
                  <a:cubicBezTo>
                    <a:pt x="11861" y="6558"/>
                    <a:pt x="11947" y="6587"/>
                    <a:pt x="12031" y="6587"/>
                  </a:cubicBezTo>
                  <a:cubicBezTo>
                    <a:pt x="12213" y="6587"/>
                    <a:pt x="12388" y="6452"/>
                    <a:pt x="12388" y="6254"/>
                  </a:cubicBezTo>
                  <a:cubicBezTo>
                    <a:pt x="12388" y="6049"/>
                    <a:pt x="12235" y="5895"/>
                    <a:pt x="12047" y="5895"/>
                  </a:cubicBezTo>
                  <a:close/>
                  <a:moveTo>
                    <a:pt x="15908" y="5895"/>
                  </a:moveTo>
                  <a:cubicBezTo>
                    <a:pt x="15601" y="5895"/>
                    <a:pt x="15447" y="6271"/>
                    <a:pt x="15652" y="6493"/>
                  </a:cubicBezTo>
                  <a:cubicBezTo>
                    <a:pt x="15722" y="6558"/>
                    <a:pt x="15808" y="6587"/>
                    <a:pt x="15892" y="6587"/>
                  </a:cubicBezTo>
                  <a:cubicBezTo>
                    <a:pt x="16075" y="6587"/>
                    <a:pt x="16250" y="6452"/>
                    <a:pt x="16250" y="6254"/>
                  </a:cubicBezTo>
                  <a:cubicBezTo>
                    <a:pt x="16250" y="6049"/>
                    <a:pt x="16096" y="5895"/>
                    <a:pt x="15908" y="5895"/>
                  </a:cubicBezTo>
                  <a:close/>
                  <a:moveTo>
                    <a:pt x="19753" y="5895"/>
                  </a:moveTo>
                  <a:cubicBezTo>
                    <a:pt x="19445" y="5895"/>
                    <a:pt x="19291" y="6271"/>
                    <a:pt x="19513" y="6493"/>
                  </a:cubicBezTo>
                  <a:cubicBezTo>
                    <a:pt x="19584" y="6558"/>
                    <a:pt x="19670" y="6587"/>
                    <a:pt x="19754" y="6587"/>
                  </a:cubicBezTo>
                  <a:cubicBezTo>
                    <a:pt x="19936" y="6587"/>
                    <a:pt x="20111" y="6452"/>
                    <a:pt x="20111" y="6254"/>
                  </a:cubicBezTo>
                  <a:cubicBezTo>
                    <a:pt x="20094" y="6049"/>
                    <a:pt x="19941" y="5895"/>
                    <a:pt x="19753" y="5895"/>
                  </a:cubicBezTo>
                  <a:close/>
                  <a:moveTo>
                    <a:pt x="23614" y="5895"/>
                  </a:moveTo>
                  <a:cubicBezTo>
                    <a:pt x="23307" y="5895"/>
                    <a:pt x="23153" y="6271"/>
                    <a:pt x="23375" y="6493"/>
                  </a:cubicBezTo>
                  <a:cubicBezTo>
                    <a:pt x="23445" y="6558"/>
                    <a:pt x="23529" y="6587"/>
                    <a:pt x="23611" y="6587"/>
                  </a:cubicBezTo>
                  <a:cubicBezTo>
                    <a:pt x="23788" y="6587"/>
                    <a:pt x="23956" y="6452"/>
                    <a:pt x="23956" y="6254"/>
                  </a:cubicBezTo>
                  <a:cubicBezTo>
                    <a:pt x="23956" y="6049"/>
                    <a:pt x="23802" y="5895"/>
                    <a:pt x="23614" y="5895"/>
                  </a:cubicBezTo>
                  <a:close/>
                  <a:moveTo>
                    <a:pt x="27476" y="5895"/>
                  </a:moveTo>
                  <a:cubicBezTo>
                    <a:pt x="27168" y="5895"/>
                    <a:pt x="27014" y="6271"/>
                    <a:pt x="27236" y="6493"/>
                  </a:cubicBezTo>
                  <a:cubicBezTo>
                    <a:pt x="27307" y="6558"/>
                    <a:pt x="27391" y="6587"/>
                    <a:pt x="27473" y="6587"/>
                  </a:cubicBezTo>
                  <a:cubicBezTo>
                    <a:pt x="27650" y="6587"/>
                    <a:pt x="27817" y="6452"/>
                    <a:pt x="27817" y="6254"/>
                  </a:cubicBezTo>
                  <a:cubicBezTo>
                    <a:pt x="27817" y="6066"/>
                    <a:pt x="27664" y="5912"/>
                    <a:pt x="27493" y="5895"/>
                  </a:cubicBezTo>
                  <a:close/>
                  <a:moveTo>
                    <a:pt x="31337" y="5895"/>
                  </a:moveTo>
                  <a:cubicBezTo>
                    <a:pt x="31030" y="5895"/>
                    <a:pt x="30876" y="6271"/>
                    <a:pt x="31098" y="6493"/>
                  </a:cubicBezTo>
                  <a:cubicBezTo>
                    <a:pt x="31163" y="6558"/>
                    <a:pt x="31245" y="6587"/>
                    <a:pt x="31327" y="6587"/>
                  </a:cubicBezTo>
                  <a:cubicBezTo>
                    <a:pt x="31503" y="6587"/>
                    <a:pt x="31679" y="6452"/>
                    <a:pt x="31679" y="6254"/>
                  </a:cubicBezTo>
                  <a:cubicBezTo>
                    <a:pt x="31679" y="6049"/>
                    <a:pt x="31525" y="5895"/>
                    <a:pt x="31337" y="5895"/>
                  </a:cubicBezTo>
                  <a:close/>
                  <a:moveTo>
                    <a:pt x="35199" y="5895"/>
                  </a:moveTo>
                  <a:cubicBezTo>
                    <a:pt x="34891" y="5895"/>
                    <a:pt x="34737" y="6271"/>
                    <a:pt x="34959" y="6493"/>
                  </a:cubicBezTo>
                  <a:cubicBezTo>
                    <a:pt x="35024" y="6558"/>
                    <a:pt x="35106" y="6587"/>
                    <a:pt x="35188" y="6587"/>
                  </a:cubicBezTo>
                  <a:cubicBezTo>
                    <a:pt x="35365" y="6587"/>
                    <a:pt x="35540" y="6452"/>
                    <a:pt x="35540" y="6254"/>
                  </a:cubicBezTo>
                  <a:cubicBezTo>
                    <a:pt x="35540" y="6049"/>
                    <a:pt x="35387" y="5895"/>
                    <a:pt x="35199" y="5895"/>
                  </a:cubicBezTo>
                  <a:close/>
                  <a:moveTo>
                    <a:pt x="462" y="8851"/>
                  </a:moveTo>
                  <a:cubicBezTo>
                    <a:pt x="155" y="8851"/>
                    <a:pt x="1" y="9210"/>
                    <a:pt x="223" y="9432"/>
                  </a:cubicBezTo>
                  <a:cubicBezTo>
                    <a:pt x="290" y="9505"/>
                    <a:pt x="375" y="9537"/>
                    <a:pt x="460" y="9537"/>
                  </a:cubicBezTo>
                  <a:cubicBezTo>
                    <a:pt x="634" y="9537"/>
                    <a:pt x="804" y="9400"/>
                    <a:pt x="804" y="9193"/>
                  </a:cubicBezTo>
                  <a:cubicBezTo>
                    <a:pt x="804" y="9005"/>
                    <a:pt x="650" y="8851"/>
                    <a:pt x="462" y="8851"/>
                  </a:cubicBezTo>
                  <a:close/>
                  <a:moveTo>
                    <a:pt x="4324" y="8851"/>
                  </a:moveTo>
                  <a:cubicBezTo>
                    <a:pt x="4016" y="8851"/>
                    <a:pt x="3862" y="9210"/>
                    <a:pt x="4085" y="9432"/>
                  </a:cubicBezTo>
                  <a:cubicBezTo>
                    <a:pt x="4152" y="9505"/>
                    <a:pt x="4237" y="9537"/>
                    <a:pt x="4321" y="9537"/>
                  </a:cubicBezTo>
                  <a:cubicBezTo>
                    <a:pt x="4495" y="9537"/>
                    <a:pt x="4666" y="9400"/>
                    <a:pt x="4666" y="9193"/>
                  </a:cubicBezTo>
                  <a:cubicBezTo>
                    <a:pt x="4666" y="9005"/>
                    <a:pt x="4512" y="8851"/>
                    <a:pt x="4324" y="8851"/>
                  </a:cubicBezTo>
                  <a:close/>
                  <a:moveTo>
                    <a:pt x="8185" y="8851"/>
                  </a:moveTo>
                  <a:cubicBezTo>
                    <a:pt x="7878" y="8851"/>
                    <a:pt x="7724" y="9210"/>
                    <a:pt x="7946" y="9432"/>
                  </a:cubicBezTo>
                  <a:cubicBezTo>
                    <a:pt x="8013" y="9505"/>
                    <a:pt x="8098" y="9537"/>
                    <a:pt x="8183" y="9537"/>
                  </a:cubicBezTo>
                  <a:cubicBezTo>
                    <a:pt x="8357" y="9537"/>
                    <a:pt x="8527" y="9400"/>
                    <a:pt x="8527" y="9193"/>
                  </a:cubicBezTo>
                  <a:cubicBezTo>
                    <a:pt x="8527" y="9005"/>
                    <a:pt x="8373" y="8851"/>
                    <a:pt x="8185" y="8851"/>
                  </a:cubicBezTo>
                  <a:close/>
                  <a:moveTo>
                    <a:pt x="12047" y="8851"/>
                  </a:moveTo>
                  <a:cubicBezTo>
                    <a:pt x="11739" y="8851"/>
                    <a:pt x="11585" y="9210"/>
                    <a:pt x="11790" y="9432"/>
                  </a:cubicBezTo>
                  <a:cubicBezTo>
                    <a:pt x="11863" y="9505"/>
                    <a:pt x="11952" y="9537"/>
                    <a:pt x="12039" y="9537"/>
                  </a:cubicBezTo>
                  <a:cubicBezTo>
                    <a:pt x="12218" y="9537"/>
                    <a:pt x="12388" y="9400"/>
                    <a:pt x="12388" y="9193"/>
                  </a:cubicBezTo>
                  <a:cubicBezTo>
                    <a:pt x="12388" y="9005"/>
                    <a:pt x="12235" y="8851"/>
                    <a:pt x="12047" y="8851"/>
                  </a:cubicBezTo>
                  <a:close/>
                  <a:moveTo>
                    <a:pt x="15908" y="8851"/>
                  </a:moveTo>
                  <a:cubicBezTo>
                    <a:pt x="15601" y="8851"/>
                    <a:pt x="15447" y="9210"/>
                    <a:pt x="15652" y="9432"/>
                  </a:cubicBezTo>
                  <a:cubicBezTo>
                    <a:pt x="15725" y="9505"/>
                    <a:pt x="15814" y="9537"/>
                    <a:pt x="15901" y="9537"/>
                  </a:cubicBezTo>
                  <a:cubicBezTo>
                    <a:pt x="16080" y="9537"/>
                    <a:pt x="16250" y="9400"/>
                    <a:pt x="16250" y="9193"/>
                  </a:cubicBezTo>
                  <a:cubicBezTo>
                    <a:pt x="16250" y="9005"/>
                    <a:pt x="16096" y="8851"/>
                    <a:pt x="15908" y="8851"/>
                  </a:cubicBezTo>
                  <a:close/>
                  <a:moveTo>
                    <a:pt x="19753" y="8851"/>
                  </a:moveTo>
                  <a:cubicBezTo>
                    <a:pt x="19445" y="8851"/>
                    <a:pt x="19291" y="9210"/>
                    <a:pt x="19513" y="9432"/>
                  </a:cubicBezTo>
                  <a:cubicBezTo>
                    <a:pt x="19586" y="9505"/>
                    <a:pt x="19675" y="9537"/>
                    <a:pt x="19762" y="9537"/>
                  </a:cubicBezTo>
                  <a:cubicBezTo>
                    <a:pt x="19941" y="9537"/>
                    <a:pt x="20111" y="9400"/>
                    <a:pt x="20111" y="9193"/>
                  </a:cubicBezTo>
                  <a:cubicBezTo>
                    <a:pt x="20094" y="9005"/>
                    <a:pt x="19941" y="8851"/>
                    <a:pt x="19753" y="8851"/>
                  </a:cubicBezTo>
                  <a:close/>
                  <a:moveTo>
                    <a:pt x="23614" y="8851"/>
                  </a:moveTo>
                  <a:cubicBezTo>
                    <a:pt x="23307" y="8851"/>
                    <a:pt x="23153" y="9210"/>
                    <a:pt x="23375" y="9432"/>
                  </a:cubicBezTo>
                  <a:cubicBezTo>
                    <a:pt x="23448" y="9505"/>
                    <a:pt x="23535" y="9537"/>
                    <a:pt x="23619" y="9537"/>
                  </a:cubicBezTo>
                  <a:cubicBezTo>
                    <a:pt x="23793" y="9537"/>
                    <a:pt x="23956" y="9400"/>
                    <a:pt x="23956" y="9193"/>
                  </a:cubicBezTo>
                  <a:cubicBezTo>
                    <a:pt x="23956" y="9005"/>
                    <a:pt x="23802" y="8851"/>
                    <a:pt x="23614" y="8851"/>
                  </a:cubicBezTo>
                  <a:close/>
                  <a:moveTo>
                    <a:pt x="27493" y="8851"/>
                  </a:moveTo>
                  <a:cubicBezTo>
                    <a:pt x="27185" y="8851"/>
                    <a:pt x="27031" y="9210"/>
                    <a:pt x="27236" y="9432"/>
                  </a:cubicBezTo>
                  <a:cubicBezTo>
                    <a:pt x="27309" y="9505"/>
                    <a:pt x="27398" y="9537"/>
                    <a:pt x="27485" y="9537"/>
                  </a:cubicBezTo>
                  <a:cubicBezTo>
                    <a:pt x="27664" y="9537"/>
                    <a:pt x="27834" y="9400"/>
                    <a:pt x="27834" y="9193"/>
                  </a:cubicBezTo>
                  <a:cubicBezTo>
                    <a:pt x="27834" y="9005"/>
                    <a:pt x="27681" y="8851"/>
                    <a:pt x="27493" y="8851"/>
                  </a:cubicBezTo>
                  <a:close/>
                  <a:moveTo>
                    <a:pt x="31337" y="8851"/>
                  </a:moveTo>
                  <a:cubicBezTo>
                    <a:pt x="31030" y="8851"/>
                    <a:pt x="30876" y="9210"/>
                    <a:pt x="31081" y="9432"/>
                  </a:cubicBezTo>
                  <a:cubicBezTo>
                    <a:pt x="31153" y="9505"/>
                    <a:pt x="31243" y="9537"/>
                    <a:pt x="31330" y="9537"/>
                  </a:cubicBezTo>
                  <a:cubicBezTo>
                    <a:pt x="31509" y="9537"/>
                    <a:pt x="31679" y="9400"/>
                    <a:pt x="31679" y="9193"/>
                  </a:cubicBezTo>
                  <a:cubicBezTo>
                    <a:pt x="31679" y="9005"/>
                    <a:pt x="31525" y="8851"/>
                    <a:pt x="31337" y="8851"/>
                  </a:cubicBezTo>
                  <a:close/>
                  <a:moveTo>
                    <a:pt x="35182" y="8851"/>
                  </a:moveTo>
                  <a:cubicBezTo>
                    <a:pt x="34874" y="8851"/>
                    <a:pt x="34720" y="9210"/>
                    <a:pt x="34942" y="9432"/>
                  </a:cubicBezTo>
                  <a:cubicBezTo>
                    <a:pt x="35015" y="9505"/>
                    <a:pt x="35104" y="9537"/>
                    <a:pt x="35191" y="9537"/>
                  </a:cubicBezTo>
                  <a:cubicBezTo>
                    <a:pt x="35370" y="9537"/>
                    <a:pt x="35540" y="9400"/>
                    <a:pt x="35540" y="9193"/>
                  </a:cubicBezTo>
                  <a:cubicBezTo>
                    <a:pt x="35540" y="9005"/>
                    <a:pt x="35387" y="8851"/>
                    <a:pt x="35199" y="885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52" name="Google Shape;1152;p54"/>
          <p:cNvGrpSpPr/>
          <p:nvPr/>
        </p:nvGrpSpPr>
        <p:grpSpPr>
          <a:xfrm rot="-2703578">
            <a:off x="1330472" y="711618"/>
            <a:ext cx="2039864" cy="2589117"/>
            <a:chOff x="1154976" y="632775"/>
            <a:chExt cx="2502430" cy="3877954"/>
          </a:xfrm>
        </p:grpSpPr>
        <p:sp>
          <p:nvSpPr>
            <p:cNvPr id="1153" name="Google Shape;1153;p54"/>
            <p:cNvSpPr/>
            <p:nvPr/>
          </p:nvSpPr>
          <p:spPr>
            <a:xfrm rot="5400000">
              <a:off x="467214" y="1320537"/>
              <a:ext cx="3877954" cy="2502430"/>
            </a:xfrm>
            <a:custGeom>
              <a:avLst/>
              <a:gdLst/>
              <a:ahLst/>
              <a:cxnLst/>
              <a:rect l="l" t="t" r="r" b="b"/>
              <a:pathLst>
                <a:path w="40991" h="56266" extrusionOk="0">
                  <a:moveTo>
                    <a:pt x="40922" y="0"/>
                  </a:moveTo>
                  <a:lnTo>
                    <a:pt x="1" y="52"/>
                  </a:lnTo>
                  <a:lnTo>
                    <a:pt x="69" y="56265"/>
                  </a:lnTo>
                  <a:lnTo>
                    <a:pt x="40990" y="56214"/>
                  </a:lnTo>
                  <a:lnTo>
                    <a:pt x="40922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chemeClr val="dk2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4" name="Google Shape;1154;p54"/>
            <p:cNvSpPr/>
            <p:nvPr/>
          </p:nvSpPr>
          <p:spPr>
            <a:xfrm rot="5400000">
              <a:off x="623338" y="1471580"/>
              <a:ext cx="3565807" cy="2200423"/>
            </a:xfrm>
            <a:custGeom>
              <a:avLst/>
              <a:gdLst/>
              <a:ahLst/>
              <a:cxnLst/>
              <a:rect l="l" t="t" r="r" b="b"/>
              <a:pathLst>
                <a:path w="40991" h="56266" extrusionOk="0">
                  <a:moveTo>
                    <a:pt x="40922" y="0"/>
                  </a:moveTo>
                  <a:lnTo>
                    <a:pt x="1" y="52"/>
                  </a:lnTo>
                  <a:lnTo>
                    <a:pt x="69" y="56265"/>
                  </a:lnTo>
                  <a:lnTo>
                    <a:pt x="40990" y="56214"/>
                  </a:lnTo>
                  <a:lnTo>
                    <a:pt x="40922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55" name="Google Shape;1155;p54"/>
          <p:cNvSpPr/>
          <p:nvPr/>
        </p:nvSpPr>
        <p:spPr>
          <a:xfrm>
            <a:off x="3773713" y="539276"/>
            <a:ext cx="1436915" cy="527697"/>
          </a:xfrm>
          <a:custGeom>
            <a:avLst/>
            <a:gdLst/>
            <a:ahLst/>
            <a:cxnLst/>
            <a:rect l="l" t="t" r="r" b="b"/>
            <a:pathLst>
              <a:path w="39861" h="14798" extrusionOk="0">
                <a:moveTo>
                  <a:pt x="6936" y="69"/>
                </a:moveTo>
                <a:cubicBezTo>
                  <a:pt x="6915" y="69"/>
                  <a:pt x="6895" y="70"/>
                  <a:pt x="6877" y="71"/>
                </a:cubicBezTo>
                <a:lnTo>
                  <a:pt x="6877" y="71"/>
                </a:lnTo>
                <a:cubicBezTo>
                  <a:pt x="6893" y="71"/>
                  <a:pt x="6913" y="70"/>
                  <a:pt x="6936" y="69"/>
                </a:cubicBezTo>
                <a:close/>
                <a:moveTo>
                  <a:pt x="20263" y="411"/>
                </a:moveTo>
                <a:cubicBezTo>
                  <a:pt x="20297" y="428"/>
                  <a:pt x="20263" y="445"/>
                  <a:pt x="20177" y="445"/>
                </a:cubicBezTo>
                <a:cubicBezTo>
                  <a:pt x="20229" y="428"/>
                  <a:pt x="20041" y="428"/>
                  <a:pt x="19921" y="411"/>
                </a:cubicBezTo>
                <a:close/>
                <a:moveTo>
                  <a:pt x="36431" y="851"/>
                </a:moveTo>
                <a:cubicBezTo>
                  <a:pt x="36441" y="852"/>
                  <a:pt x="36451" y="854"/>
                  <a:pt x="36461" y="855"/>
                </a:cubicBezTo>
                <a:cubicBezTo>
                  <a:pt x="36450" y="853"/>
                  <a:pt x="36440" y="852"/>
                  <a:pt x="36431" y="851"/>
                </a:cubicBezTo>
                <a:close/>
                <a:moveTo>
                  <a:pt x="27217" y="1026"/>
                </a:moveTo>
                <a:cubicBezTo>
                  <a:pt x="27217" y="1039"/>
                  <a:pt x="27226" y="1042"/>
                  <a:pt x="27238" y="1043"/>
                </a:cubicBezTo>
                <a:lnTo>
                  <a:pt x="27238" y="1043"/>
                </a:lnTo>
                <a:cubicBezTo>
                  <a:pt x="27232" y="1037"/>
                  <a:pt x="27225" y="1031"/>
                  <a:pt x="27217" y="1026"/>
                </a:cubicBezTo>
                <a:close/>
                <a:moveTo>
                  <a:pt x="39725" y="2147"/>
                </a:moveTo>
                <a:cubicBezTo>
                  <a:pt x="39724" y="2149"/>
                  <a:pt x="39724" y="2151"/>
                  <a:pt x="39724" y="2154"/>
                </a:cubicBezTo>
                <a:lnTo>
                  <a:pt x="39725" y="2147"/>
                </a:lnTo>
                <a:close/>
                <a:moveTo>
                  <a:pt x="39656" y="3504"/>
                </a:moveTo>
                <a:lnTo>
                  <a:pt x="39707" y="3811"/>
                </a:lnTo>
                <a:cubicBezTo>
                  <a:pt x="39693" y="3853"/>
                  <a:pt x="39679" y="3884"/>
                  <a:pt x="39655" y="3884"/>
                </a:cubicBezTo>
                <a:cubicBezTo>
                  <a:pt x="39650" y="3884"/>
                  <a:pt x="39645" y="3883"/>
                  <a:pt x="39639" y="3879"/>
                </a:cubicBezTo>
                <a:lnTo>
                  <a:pt x="39656" y="3504"/>
                </a:lnTo>
                <a:close/>
                <a:moveTo>
                  <a:pt x="221" y="5212"/>
                </a:moveTo>
                <a:lnTo>
                  <a:pt x="221" y="5246"/>
                </a:lnTo>
                <a:cubicBezTo>
                  <a:pt x="221" y="5247"/>
                  <a:pt x="222" y="5247"/>
                  <a:pt x="223" y="5247"/>
                </a:cubicBezTo>
                <a:lnTo>
                  <a:pt x="223" y="5247"/>
                </a:lnTo>
                <a:cubicBezTo>
                  <a:pt x="222" y="5236"/>
                  <a:pt x="221" y="5224"/>
                  <a:pt x="221" y="5212"/>
                </a:cubicBezTo>
                <a:close/>
                <a:moveTo>
                  <a:pt x="39604" y="5656"/>
                </a:moveTo>
                <a:cubicBezTo>
                  <a:pt x="39639" y="5725"/>
                  <a:pt x="39656" y="5793"/>
                  <a:pt x="39656" y="5861"/>
                </a:cubicBezTo>
                <a:lnTo>
                  <a:pt x="39604" y="5981"/>
                </a:lnTo>
                <a:lnTo>
                  <a:pt x="39604" y="5656"/>
                </a:lnTo>
                <a:close/>
                <a:moveTo>
                  <a:pt x="11288" y="13594"/>
                </a:moveTo>
                <a:lnTo>
                  <a:pt x="11288" y="13594"/>
                </a:lnTo>
                <a:cubicBezTo>
                  <a:pt x="11266" y="13596"/>
                  <a:pt x="11245" y="13599"/>
                  <a:pt x="11224" y="13602"/>
                </a:cubicBezTo>
                <a:cubicBezTo>
                  <a:pt x="11240" y="13602"/>
                  <a:pt x="11266" y="13598"/>
                  <a:pt x="11288" y="13594"/>
                </a:cubicBezTo>
                <a:close/>
                <a:moveTo>
                  <a:pt x="39126" y="13482"/>
                </a:moveTo>
                <a:cubicBezTo>
                  <a:pt x="39143" y="13499"/>
                  <a:pt x="39160" y="13567"/>
                  <a:pt x="39160" y="13738"/>
                </a:cubicBezTo>
                <a:cubicBezTo>
                  <a:pt x="39152" y="13747"/>
                  <a:pt x="39139" y="13751"/>
                  <a:pt x="39126" y="13751"/>
                </a:cubicBezTo>
                <a:cubicBezTo>
                  <a:pt x="39113" y="13751"/>
                  <a:pt x="39100" y="13747"/>
                  <a:pt x="39092" y="13738"/>
                </a:cubicBezTo>
                <a:lnTo>
                  <a:pt x="39126" y="13482"/>
                </a:lnTo>
                <a:close/>
                <a:moveTo>
                  <a:pt x="5432" y="1"/>
                </a:moveTo>
                <a:lnTo>
                  <a:pt x="5432" y="1"/>
                </a:lnTo>
                <a:cubicBezTo>
                  <a:pt x="5073" y="18"/>
                  <a:pt x="4731" y="35"/>
                  <a:pt x="4373" y="69"/>
                </a:cubicBezTo>
                <a:cubicBezTo>
                  <a:pt x="3997" y="121"/>
                  <a:pt x="3638" y="172"/>
                  <a:pt x="3262" y="223"/>
                </a:cubicBezTo>
                <a:cubicBezTo>
                  <a:pt x="3283" y="222"/>
                  <a:pt x="3302" y="221"/>
                  <a:pt x="3319" y="221"/>
                </a:cubicBezTo>
                <a:cubicBezTo>
                  <a:pt x="3527" y="221"/>
                  <a:pt x="3467" y="311"/>
                  <a:pt x="3262" y="343"/>
                </a:cubicBezTo>
                <a:lnTo>
                  <a:pt x="3177" y="274"/>
                </a:lnTo>
                <a:lnTo>
                  <a:pt x="3177" y="274"/>
                </a:lnTo>
                <a:cubicBezTo>
                  <a:pt x="3040" y="343"/>
                  <a:pt x="3399" y="274"/>
                  <a:pt x="3125" y="377"/>
                </a:cubicBezTo>
                <a:cubicBezTo>
                  <a:pt x="3101" y="378"/>
                  <a:pt x="3079" y="379"/>
                  <a:pt x="3060" y="379"/>
                </a:cubicBezTo>
                <a:cubicBezTo>
                  <a:pt x="2865" y="379"/>
                  <a:pt x="2934" y="305"/>
                  <a:pt x="3074" y="274"/>
                </a:cubicBezTo>
                <a:lnTo>
                  <a:pt x="3074" y="274"/>
                </a:lnTo>
                <a:lnTo>
                  <a:pt x="2749" y="343"/>
                </a:lnTo>
                <a:cubicBezTo>
                  <a:pt x="2732" y="308"/>
                  <a:pt x="2801" y="291"/>
                  <a:pt x="2818" y="257"/>
                </a:cubicBezTo>
                <a:lnTo>
                  <a:pt x="2818" y="257"/>
                </a:lnTo>
                <a:cubicBezTo>
                  <a:pt x="2770" y="285"/>
                  <a:pt x="2670" y="287"/>
                  <a:pt x="2556" y="287"/>
                </a:cubicBezTo>
                <a:cubicBezTo>
                  <a:pt x="2527" y="287"/>
                  <a:pt x="2497" y="287"/>
                  <a:pt x="2468" y="287"/>
                </a:cubicBezTo>
                <a:cubicBezTo>
                  <a:pt x="2318" y="287"/>
                  <a:pt x="2160" y="291"/>
                  <a:pt x="2066" y="343"/>
                </a:cubicBezTo>
                <a:lnTo>
                  <a:pt x="2049" y="326"/>
                </a:lnTo>
                <a:lnTo>
                  <a:pt x="1195" y="326"/>
                </a:lnTo>
                <a:cubicBezTo>
                  <a:pt x="1109" y="326"/>
                  <a:pt x="973" y="291"/>
                  <a:pt x="870" y="274"/>
                </a:cubicBezTo>
                <a:lnTo>
                  <a:pt x="511" y="240"/>
                </a:lnTo>
                <a:cubicBezTo>
                  <a:pt x="506" y="238"/>
                  <a:pt x="503" y="237"/>
                  <a:pt x="500" y="237"/>
                </a:cubicBezTo>
                <a:cubicBezTo>
                  <a:pt x="481" y="237"/>
                  <a:pt x="492" y="277"/>
                  <a:pt x="477" y="291"/>
                </a:cubicBezTo>
                <a:lnTo>
                  <a:pt x="477" y="377"/>
                </a:lnTo>
                <a:cubicBezTo>
                  <a:pt x="477" y="445"/>
                  <a:pt x="477" y="514"/>
                  <a:pt x="460" y="565"/>
                </a:cubicBezTo>
                <a:cubicBezTo>
                  <a:pt x="460" y="701"/>
                  <a:pt x="443" y="821"/>
                  <a:pt x="426" y="958"/>
                </a:cubicBezTo>
                <a:cubicBezTo>
                  <a:pt x="494" y="992"/>
                  <a:pt x="460" y="1214"/>
                  <a:pt x="494" y="1385"/>
                </a:cubicBezTo>
                <a:cubicBezTo>
                  <a:pt x="426" y="1829"/>
                  <a:pt x="340" y="2325"/>
                  <a:pt x="289" y="2854"/>
                </a:cubicBezTo>
                <a:cubicBezTo>
                  <a:pt x="289" y="3059"/>
                  <a:pt x="303" y="3083"/>
                  <a:pt x="321" y="3083"/>
                </a:cubicBezTo>
                <a:cubicBezTo>
                  <a:pt x="327" y="3083"/>
                  <a:pt x="333" y="3081"/>
                  <a:pt x="338" y="3081"/>
                </a:cubicBezTo>
                <a:cubicBezTo>
                  <a:pt x="351" y="3081"/>
                  <a:pt x="364" y="3090"/>
                  <a:pt x="374" y="3145"/>
                </a:cubicBezTo>
                <a:cubicBezTo>
                  <a:pt x="320" y="3158"/>
                  <a:pt x="288" y="3503"/>
                  <a:pt x="268" y="3503"/>
                </a:cubicBezTo>
                <a:cubicBezTo>
                  <a:pt x="263" y="3503"/>
                  <a:pt x="258" y="3479"/>
                  <a:pt x="255" y="3418"/>
                </a:cubicBezTo>
                <a:cubicBezTo>
                  <a:pt x="221" y="4067"/>
                  <a:pt x="204" y="4255"/>
                  <a:pt x="221" y="5076"/>
                </a:cubicBezTo>
                <a:cubicBezTo>
                  <a:pt x="249" y="5006"/>
                  <a:pt x="265" y="4925"/>
                  <a:pt x="279" y="4925"/>
                </a:cubicBezTo>
                <a:cubicBezTo>
                  <a:pt x="283" y="4925"/>
                  <a:pt x="286" y="4929"/>
                  <a:pt x="289" y="4939"/>
                </a:cubicBezTo>
                <a:cubicBezTo>
                  <a:pt x="289" y="5070"/>
                  <a:pt x="242" y="5247"/>
                  <a:pt x="223" y="5247"/>
                </a:cubicBezTo>
                <a:cubicBezTo>
                  <a:pt x="223" y="5247"/>
                  <a:pt x="223" y="5247"/>
                  <a:pt x="223" y="5247"/>
                </a:cubicBezTo>
                <a:lnTo>
                  <a:pt x="223" y="5247"/>
                </a:lnTo>
                <a:cubicBezTo>
                  <a:pt x="265" y="6165"/>
                  <a:pt x="0" y="7340"/>
                  <a:pt x="135" y="8049"/>
                </a:cubicBezTo>
                <a:lnTo>
                  <a:pt x="135" y="8014"/>
                </a:lnTo>
                <a:lnTo>
                  <a:pt x="204" y="8766"/>
                </a:lnTo>
                <a:cubicBezTo>
                  <a:pt x="204" y="8858"/>
                  <a:pt x="200" y="8890"/>
                  <a:pt x="195" y="8890"/>
                </a:cubicBezTo>
                <a:cubicBezTo>
                  <a:pt x="183" y="8890"/>
                  <a:pt x="161" y="8748"/>
                  <a:pt x="140" y="8748"/>
                </a:cubicBezTo>
                <a:cubicBezTo>
                  <a:pt x="132" y="8748"/>
                  <a:pt x="125" y="8767"/>
                  <a:pt x="118" y="8817"/>
                </a:cubicBezTo>
                <a:cubicBezTo>
                  <a:pt x="238" y="9638"/>
                  <a:pt x="152" y="10099"/>
                  <a:pt x="255" y="10782"/>
                </a:cubicBezTo>
                <a:cubicBezTo>
                  <a:pt x="101" y="11312"/>
                  <a:pt x="409" y="12628"/>
                  <a:pt x="426" y="13345"/>
                </a:cubicBezTo>
                <a:lnTo>
                  <a:pt x="460" y="13294"/>
                </a:lnTo>
                <a:cubicBezTo>
                  <a:pt x="494" y="13362"/>
                  <a:pt x="511" y="13431"/>
                  <a:pt x="494" y="13516"/>
                </a:cubicBezTo>
                <a:cubicBezTo>
                  <a:pt x="494" y="13619"/>
                  <a:pt x="511" y="13704"/>
                  <a:pt x="528" y="13807"/>
                </a:cubicBezTo>
                <a:cubicBezTo>
                  <a:pt x="541" y="13767"/>
                  <a:pt x="514" y="13576"/>
                  <a:pt x="524" y="13576"/>
                </a:cubicBezTo>
                <a:cubicBezTo>
                  <a:pt x="527" y="13576"/>
                  <a:pt x="534" y="13593"/>
                  <a:pt x="545" y="13636"/>
                </a:cubicBezTo>
                <a:cubicBezTo>
                  <a:pt x="545" y="13670"/>
                  <a:pt x="562" y="13704"/>
                  <a:pt x="580" y="13755"/>
                </a:cubicBezTo>
                <a:lnTo>
                  <a:pt x="597" y="13807"/>
                </a:lnTo>
                <a:cubicBezTo>
                  <a:pt x="597" y="13824"/>
                  <a:pt x="631" y="13824"/>
                  <a:pt x="648" y="13841"/>
                </a:cubicBezTo>
                <a:cubicBezTo>
                  <a:pt x="716" y="13875"/>
                  <a:pt x="785" y="13926"/>
                  <a:pt x="853" y="13960"/>
                </a:cubicBezTo>
                <a:cubicBezTo>
                  <a:pt x="887" y="13977"/>
                  <a:pt x="938" y="13977"/>
                  <a:pt x="973" y="13995"/>
                </a:cubicBezTo>
                <a:lnTo>
                  <a:pt x="1075" y="14012"/>
                </a:lnTo>
                <a:lnTo>
                  <a:pt x="1246" y="14046"/>
                </a:lnTo>
                <a:cubicBezTo>
                  <a:pt x="1348" y="14054"/>
                  <a:pt x="1455" y="14059"/>
                  <a:pt x="1562" y="14059"/>
                </a:cubicBezTo>
                <a:cubicBezTo>
                  <a:pt x="1669" y="14059"/>
                  <a:pt x="1776" y="14054"/>
                  <a:pt x="1878" y="14046"/>
                </a:cubicBezTo>
                <a:cubicBezTo>
                  <a:pt x="2288" y="14029"/>
                  <a:pt x="2681" y="13977"/>
                  <a:pt x="3091" y="13943"/>
                </a:cubicBezTo>
                <a:cubicBezTo>
                  <a:pt x="3484" y="13892"/>
                  <a:pt x="3877" y="13858"/>
                  <a:pt x="4253" y="13841"/>
                </a:cubicBezTo>
                <a:lnTo>
                  <a:pt x="4526" y="13841"/>
                </a:lnTo>
                <a:lnTo>
                  <a:pt x="4800" y="13875"/>
                </a:lnTo>
                <a:cubicBezTo>
                  <a:pt x="5005" y="13892"/>
                  <a:pt x="5210" y="13909"/>
                  <a:pt x="5398" y="13926"/>
                </a:cubicBezTo>
                <a:cubicBezTo>
                  <a:pt x="5420" y="13927"/>
                  <a:pt x="5441" y="13927"/>
                  <a:pt x="5461" y="13927"/>
                </a:cubicBezTo>
                <a:cubicBezTo>
                  <a:pt x="5877" y="13927"/>
                  <a:pt x="5822" y="13797"/>
                  <a:pt x="6152" y="13797"/>
                </a:cubicBezTo>
                <a:cubicBezTo>
                  <a:pt x="6232" y="13797"/>
                  <a:pt x="6336" y="13804"/>
                  <a:pt x="6474" y="13824"/>
                </a:cubicBezTo>
                <a:lnTo>
                  <a:pt x="6252" y="13892"/>
                </a:lnTo>
                <a:cubicBezTo>
                  <a:pt x="7431" y="13807"/>
                  <a:pt x="8661" y="13789"/>
                  <a:pt x="9789" y="13584"/>
                </a:cubicBezTo>
                <a:lnTo>
                  <a:pt x="9789" y="13584"/>
                </a:lnTo>
                <a:cubicBezTo>
                  <a:pt x="9738" y="13619"/>
                  <a:pt x="9669" y="13636"/>
                  <a:pt x="9618" y="13636"/>
                </a:cubicBezTo>
                <a:cubicBezTo>
                  <a:pt x="9789" y="13636"/>
                  <a:pt x="9960" y="13636"/>
                  <a:pt x="10131" y="13602"/>
                </a:cubicBezTo>
                <a:cubicBezTo>
                  <a:pt x="10319" y="13567"/>
                  <a:pt x="10472" y="13550"/>
                  <a:pt x="10472" y="13516"/>
                </a:cubicBezTo>
                <a:cubicBezTo>
                  <a:pt x="10643" y="13516"/>
                  <a:pt x="10507" y="13567"/>
                  <a:pt x="10626" y="13584"/>
                </a:cubicBezTo>
                <a:cubicBezTo>
                  <a:pt x="10644" y="13586"/>
                  <a:pt x="10662" y="13586"/>
                  <a:pt x="10682" y="13586"/>
                </a:cubicBezTo>
                <a:cubicBezTo>
                  <a:pt x="10831" y="13586"/>
                  <a:pt x="11021" y="13550"/>
                  <a:pt x="11163" y="13550"/>
                </a:cubicBezTo>
                <a:cubicBezTo>
                  <a:pt x="11233" y="13550"/>
                  <a:pt x="11291" y="13559"/>
                  <a:pt x="11327" y="13584"/>
                </a:cubicBezTo>
                <a:cubicBezTo>
                  <a:pt x="11336" y="13584"/>
                  <a:pt x="11315" y="13590"/>
                  <a:pt x="11288" y="13594"/>
                </a:cubicBezTo>
                <a:lnTo>
                  <a:pt x="11288" y="13594"/>
                </a:lnTo>
                <a:cubicBezTo>
                  <a:pt x="11329" y="13591"/>
                  <a:pt x="11371" y="13589"/>
                  <a:pt x="11414" y="13589"/>
                </a:cubicBezTo>
                <a:cubicBezTo>
                  <a:pt x="11481" y="13589"/>
                  <a:pt x="11549" y="13593"/>
                  <a:pt x="11617" y="13602"/>
                </a:cubicBezTo>
                <a:cubicBezTo>
                  <a:pt x="11754" y="13602"/>
                  <a:pt x="11856" y="13602"/>
                  <a:pt x="11788" y="13567"/>
                </a:cubicBezTo>
                <a:lnTo>
                  <a:pt x="11788" y="13567"/>
                </a:lnTo>
                <a:cubicBezTo>
                  <a:pt x="12198" y="13636"/>
                  <a:pt x="12591" y="13619"/>
                  <a:pt x="12916" y="13721"/>
                </a:cubicBezTo>
                <a:cubicBezTo>
                  <a:pt x="12941" y="13715"/>
                  <a:pt x="12970" y="13713"/>
                  <a:pt x="13001" y="13713"/>
                </a:cubicBezTo>
                <a:cubicBezTo>
                  <a:pt x="13186" y="13713"/>
                  <a:pt x="13456" y="13802"/>
                  <a:pt x="13605" y="13802"/>
                </a:cubicBezTo>
                <a:cubicBezTo>
                  <a:pt x="13650" y="13802"/>
                  <a:pt x="13684" y="13793"/>
                  <a:pt x="13702" y="13772"/>
                </a:cubicBezTo>
                <a:lnTo>
                  <a:pt x="13702" y="13772"/>
                </a:lnTo>
                <a:cubicBezTo>
                  <a:pt x="13650" y="13875"/>
                  <a:pt x="14419" y="13995"/>
                  <a:pt x="14693" y="13995"/>
                </a:cubicBezTo>
                <a:cubicBezTo>
                  <a:pt x="14607" y="14012"/>
                  <a:pt x="14915" y="14063"/>
                  <a:pt x="14812" y="14097"/>
                </a:cubicBezTo>
                <a:cubicBezTo>
                  <a:pt x="14997" y="14128"/>
                  <a:pt x="15169" y="14152"/>
                  <a:pt x="15270" y="14152"/>
                </a:cubicBezTo>
                <a:cubicBezTo>
                  <a:pt x="15337" y="14152"/>
                  <a:pt x="15373" y="14141"/>
                  <a:pt x="15359" y="14114"/>
                </a:cubicBezTo>
                <a:lnTo>
                  <a:pt x="15359" y="14114"/>
                </a:lnTo>
                <a:cubicBezTo>
                  <a:pt x="15889" y="14336"/>
                  <a:pt x="16504" y="14182"/>
                  <a:pt x="16811" y="14387"/>
                </a:cubicBezTo>
                <a:cubicBezTo>
                  <a:pt x="17273" y="14405"/>
                  <a:pt x="17717" y="14405"/>
                  <a:pt x="18144" y="14422"/>
                </a:cubicBezTo>
                <a:lnTo>
                  <a:pt x="19391" y="14456"/>
                </a:lnTo>
                <a:cubicBezTo>
                  <a:pt x="19382" y="14485"/>
                  <a:pt x="19305" y="14493"/>
                  <a:pt x="19201" y="14493"/>
                </a:cubicBezTo>
                <a:cubicBezTo>
                  <a:pt x="19053" y="14493"/>
                  <a:pt x="18849" y="14476"/>
                  <a:pt x="18703" y="14476"/>
                </a:cubicBezTo>
                <a:cubicBezTo>
                  <a:pt x="18588" y="14476"/>
                  <a:pt x="18509" y="14487"/>
                  <a:pt x="18520" y="14524"/>
                </a:cubicBezTo>
                <a:cubicBezTo>
                  <a:pt x="18992" y="14524"/>
                  <a:pt x="19340" y="14506"/>
                  <a:pt x="19710" y="14506"/>
                </a:cubicBezTo>
                <a:cubicBezTo>
                  <a:pt x="19956" y="14506"/>
                  <a:pt x="20212" y="14514"/>
                  <a:pt x="20519" y="14541"/>
                </a:cubicBezTo>
                <a:cubicBezTo>
                  <a:pt x="20724" y="14575"/>
                  <a:pt x="20400" y="14575"/>
                  <a:pt x="20331" y="14593"/>
                </a:cubicBezTo>
                <a:cubicBezTo>
                  <a:pt x="21057" y="14593"/>
                  <a:pt x="21724" y="14680"/>
                  <a:pt x="22373" y="14680"/>
                </a:cubicBezTo>
                <a:cubicBezTo>
                  <a:pt x="22427" y="14680"/>
                  <a:pt x="22481" y="14679"/>
                  <a:pt x="22535" y="14678"/>
                </a:cubicBezTo>
                <a:lnTo>
                  <a:pt x="22535" y="14678"/>
                </a:lnTo>
                <a:cubicBezTo>
                  <a:pt x="22484" y="14695"/>
                  <a:pt x="22433" y="14695"/>
                  <a:pt x="22399" y="14695"/>
                </a:cubicBezTo>
                <a:cubicBezTo>
                  <a:pt x="22477" y="14695"/>
                  <a:pt x="22566" y="14706"/>
                  <a:pt x="22625" y="14706"/>
                </a:cubicBezTo>
                <a:cubicBezTo>
                  <a:pt x="22669" y="14706"/>
                  <a:pt x="22696" y="14700"/>
                  <a:pt x="22689" y="14678"/>
                </a:cubicBezTo>
                <a:lnTo>
                  <a:pt x="22552" y="14678"/>
                </a:lnTo>
                <a:cubicBezTo>
                  <a:pt x="22359" y="14614"/>
                  <a:pt x="23031" y="14564"/>
                  <a:pt x="23123" y="14530"/>
                </a:cubicBezTo>
                <a:lnTo>
                  <a:pt x="23123" y="14530"/>
                </a:lnTo>
                <a:cubicBezTo>
                  <a:pt x="22922" y="14659"/>
                  <a:pt x="23811" y="14595"/>
                  <a:pt x="23441" y="14746"/>
                </a:cubicBezTo>
                <a:cubicBezTo>
                  <a:pt x="23526" y="14746"/>
                  <a:pt x="23646" y="14712"/>
                  <a:pt x="23629" y="14678"/>
                </a:cubicBezTo>
                <a:lnTo>
                  <a:pt x="23629" y="14678"/>
                </a:lnTo>
                <a:cubicBezTo>
                  <a:pt x="23766" y="14695"/>
                  <a:pt x="23800" y="14712"/>
                  <a:pt x="23663" y="14746"/>
                </a:cubicBezTo>
                <a:cubicBezTo>
                  <a:pt x="24088" y="14746"/>
                  <a:pt x="24023" y="14709"/>
                  <a:pt x="24275" y="14709"/>
                </a:cubicBezTo>
                <a:cubicBezTo>
                  <a:pt x="24318" y="14709"/>
                  <a:pt x="24368" y="14710"/>
                  <a:pt x="24432" y="14712"/>
                </a:cubicBezTo>
                <a:cubicBezTo>
                  <a:pt x="24432" y="14729"/>
                  <a:pt x="24329" y="14729"/>
                  <a:pt x="24295" y="14763"/>
                </a:cubicBezTo>
                <a:cubicBezTo>
                  <a:pt x="24500" y="14725"/>
                  <a:pt x="24705" y="14706"/>
                  <a:pt x="24910" y="14706"/>
                </a:cubicBezTo>
                <a:cubicBezTo>
                  <a:pt x="24979" y="14706"/>
                  <a:pt x="25047" y="14708"/>
                  <a:pt x="25115" y="14712"/>
                </a:cubicBezTo>
                <a:cubicBezTo>
                  <a:pt x="25098" y="14729"/>
                  <a:pt x="25115" y="14746"/>
                  <a:pt x="25064" y="14746"/>
                </a:cubicBezTo>
                <a:cubicBezTo>
                  <a:pt x="25606" y="14746"/>
                  <a:pt x="26010" y="14671"/>
                  <a:pt x="26555" y="14671"/>
                </a:cubicBezTo>
                <a:cubicBezTo>
                  <a:pt x="26646" y="14671"/>
                  <a:pt x="26741" y="14673"/>
                  <a:pt x="26841" y="14678"/>
                </a:cubicBezTo>
                <a:cubicBezTo>
                  <a:pt x="26619" y="14780"/>
                  <a:pt x="27080" y="14695"/>
                  <a:pt x="27114" y="14798"/>
                </a:cubicBezTo>
                <a:lnTo>
                  <a:pt x="27490" y="14746"/>
                </a:lnTo>
                <a:lnTo>
                  <a:pt x="27337" y="14712"/>
                </a:lnTo>
                <a:cubicBezTo>
                  <a:pt x="27647" y="14712"/>
                  <a:pt x="27916" y="14642"/>
                  <a:pt x="28180" y="14642"/>
                </a:cubicBezTo>
                <a:cubicBezTo>
                  <a:pt x="28206" y="14642"/>
                  <a:pt x="28233" y="14642"/>
                  <a:pt x="28259" y="14644"/>
                </a:cubicBezTo>
                <a:lnTo>
                  <a:pt x="28037" y="14729"/>
                </a:lnTo>
                <a:lnTo>
                  <a:pt x="28652" y="14678"/>
                </a:lnTo>
                <a:lnTo>
                  <a:pt x="28293" y="14661"/>
                </a:lnTo>
                <a:cubicBezTo>
                  <a:pt x="28635" y="14610"/>
                  <a:pt x="28259" y="14558"/>
                  <a:pt x="28703" y="14558"/>
                </a:cubicBezTo>
                <a:cubicBezTo>
                  <a:pt x="28874" y="14558"/>
                  <a:pt x="29045" y="14575"/>
                  <a:pt x="29216" y="14593"/>
                </a:cubicBezTo>
                <a:cubicBezTo>
                  <a:pt x="29404" y="14541"/>
                  <a:pt x="29592" y="14524"/>
                  <a:pt x="29780" y="14524"/>
                </a:cubicBezTo>
                <a:cubicBezTo>
                  <a:pt x="29848" y="14558"/>
                  <a:pt x="29746" y="14627"/>
                  <a:pt x="29780" y="14644"/>
                </a:cubicBezTo>
                <a:cubicBezTo>
                  <a:pt x="29947" y="14560"/>
                  <a:pt x="30538" y="14591"/>
                  <a:pt x="30740" y="14513"/>
                </a:cubicBezTo>
                <a:lnTo>
                  <a:pt x="30740" y="14513"/>
                </a:lnTo>
                <a:cubicBezTo>
                  <a:pt x="30700" y="14533"/>
                  <a:pt x="30689" y="14575"/>
                  <a:pt x="30720" y="14575"/>
                </a:cubicBezTo>
                <a:lnTo>
                  <a:pt x="30856" y="14507"/>
                </a:lnTo>
                <a:cubicBezTo>
                  <a:pt x="31010" y="14524"/>
                  <a:pt x="31027" y="14541"/>
                  <a:pt x="31010" y="14575"/>
                </a:cubicBezTo>
                <a:cubicBezTo>
                  <a:pt x="31436" y="14575"/>
                  <a:pt x="30945" y="14488"/>
                  <a:pt x="31297" y="14488"/>
                </a:cubicBezTo>
                <a:cubicBezTo>
                  <a:pt x="31326" y="14488"/>
                  <a:pt x="31361" y="14489"/>
                  <a:pt x="31403" y="14490"/>
                </a:cubicBezTo>
                <a:cubicBezTo>
                  <a:pt x="31369" y="14507"/>
                  <a:pt x="31335" y="14507"/>
                  <a:pt x="31301" y="14524"/>
                </a:cubicBezTo>
                <a:cubicBezTo>
                  <a:pt x="31756" y="14524"/>
                  <a:pt x="32188" y="14465"/>
                  <a:pt x="32606" y="14465"/>
                </a:cubicBezTo>
                <a:cubicBezTo>
                  <a:pt x="32690" y="14465"/>
                  <a:pt x="32773" y="14467"/>
                  <a:pt x="32855" y="14473"/>
                </a:cubicBezTo>
                <a:cubicBezTo>
                  <a:pt x="33009" y="14558"/>
                  <a:pt x="32428" y="14490"/>
                  <a:pt x="32599" y="14575"/>
                </a:cubicBezTo>
                <a:cubicBezTo>
                  <a:pt x="33029" y="14535"/>
                  <a:pt x="33460" y="14519"/>
                  <a:pt x="33890" y="14519"/>
                </a:cubicBezTo>
                <a:cubicBezTo>
                  <a:pt x="34195" y="14519"/>
                  <a:pt x="34499" y="14527"/>
                  <a:pt x="34803" y="14541"/>
                </a:cubicBezTo>
                <a:lnTo>
                  <a:pt x="34649" y="14524"/>
                </a:lnTo>
                <a:cubicBezTo>
                  <a:pt x="34673" y="14497"/>
                  <a:pt x="34712" y="14487"/>
                  <a:pt x="34763" y="14487"/>
                </a:cubicBezTo>
                <a:cubicBezTo>
                  <a:pt x="34927" y="14487"/>
                  <a:pt x="35212" y="14594"/>
                  <a:pt x="35477" y="14594"/>
                </a:cubicBezTo>
                <a:cubicBezTo>
                  <a:pt x="35486" y="14594"/>
                  <a:pt x="35496" y="14593"/>
                  <a:pt x="35505" y="14593"/>
                </a:cubicBezTo>
                <a:lnTo>
                  <a:pt x="35505" y="14593"/>
                </a:lnTo>
                <a:cubicBezTo>
                  <a:pt x="35431" y="14599"/>
                  <a:pt x="35403" y="14644"/>
                  <a:pt x="35435" y="14644"/>
                </a:cubicBezTo>
                <a:cubicBezTo>
                  <a:pt x="35999" y="14695"/>
                  <a:pt x="36580" y="14712"/>
                  <a:pt x="37161" y="14712"/>
                </a:cubicBezTo>
                <a:lnTo>
                  <a:pt x="37076" y="14729"/>
                </a:lnTo>
                <a:cubicBezTo>
                  <a:pt x="37349" y="14780"/>
                  <a:pt x="37827" y="14780"/>
                  <a:pt x="38135" y="14798"/>
                </a:cubicBezTo>
                <a:cubicBezTo>
                  <a:pt x="38238" y="14763"/>
                  <a:pt x="38408" y="14780"/>
                  <a:pt x="38306" y="14729"/>
                </a:cubicBezTo>
                <a:lnTo>
                  <a:pt x="38306" y="14729"/>
                </a:lnTo>
                <a:cubicBezTo>
                  <a:pt x="38408" y="14746"/>
                  <a:pt x="38528" y="14763"/>
                  <a:pt x="38648" y="14780"/>
                </a:cubicBezTo>
                <a:cubicBezTo>
                  <a:pt x="38750" y="14780"/>
                  <a:pt x="38860" y="14788"/>
                  <a:pt x="38973" y="14788"/>
                </a:cubicBezTo>
                <a:cubicBezTo>
                  <a:pt x="39029" y="14788"/>
                  <a:pt x="39086" y="14786"/>
                  <a:pt x="39143" y="14780"/>
                </a:cubicBezTo>
                <a:cubicBezTo>
                  <a:pt x="39160" y="14627"/>
                  <a:pt x="39177" y="14456"/>
                  <a:pt x="39177" y="14302"/>
                </a:cubicBezTo>
                <a:cubicBezTo>
                  <a:pt x="39177" y="14200"/>
                  <a:pt x="39194" y="14080"/>
                  <a:pt x="39194" y="13977"/>
                </a:cubicBezTo>
                <a:cubicBezTo>
                  <a:pt x="39194" y="13550"/>
                  <a:pt x="39246" y="13106"/>
                  <a:pt x="39331" y="12696"/>
                </a:cubicBezTo>
                <a:cubicBezTo>
                  <a:pt x="39331" y="12776"/>
                  <a:pt x="39331" y="12877"/>
                  <a:pt x="39339" y="12877"/>
                </a:cubicBezTo>
                <a:cubicBezTo>
                  <a:pt x="39341" y="12877"/>
                  <a:pt x="39344" y="12869"/>
                  <a:pt x="39348" y="12850"/>
                </a:cubicBezTo>
                <a:lnTo>
                  <a:pt x="39382" y="12132"/>
                </a:lnTo>
                <a:lnTo>
                  <a:pt x="39382" y="12132"/>
                </a:lnTo>
                <a:cubicBezTo>
                  <a:pt x="39331" y="12183"/>
                  <a:pt x="39348" y="12218"/>
                  <a:pt x="39297" y="12371"/>
                </a:cubicBezTo>
                <a:cubicBezTo>
                  <a:pt x="39263" y="12218"/>
                  <a:pt x="39263" y="12064"/>
                  <a:pt x="39280" y="11893"/>
                </a:cubicBezTo>
                <a:lnTo>
                  <a:pt x="39280" y="11893"/>
                </a:lnTo>
                <a:cubicBezTo>
                  <a:pt x="39280" y="11995"/>
                  <a:pt x="39288" y="12033"/>
                  <a:pt x="39301" y="12033"/>
                </a:cubicBezTo>
                <a:cubicBezTo>
                  <a:pt x="39329" y="12033"/>
                  <a:pt x="39376" y="11855"/>
                  <a:pt x="39399" y="11773"/>
                </a:cubicBezTo>
                <a:lnTo>
                  <a:pt x="39399" y="11773"/>
                </a:lnTo>
                <a:cubicBezTo>
                  <a:pt x="39397" y="11776"/>
                  <a:pt x="39394" y="11777"/>
                  <a:pt x="39392" y="11777"/>
                </a:cubicBezTo>
                <a:cubicBezTo>
                  <a:pt x="39380" y="11777"/>
                  <a:pt x="39368" y="11753"/>
                  <a:pt x="39356" y="11753"/>
                </a:cubicBezTo>
                <a:cubicBezTo>
                  <a:pt x="39353" y="11753"/>
                  <a:pt x="39351" y="11754"/>
                  <a:pt x="39348" y="11756"/>
                </a:cubicBezTo>
                <a:cubicBezTo>
                  <a:pt x="39485" y="11380"/>
                  <a:pt x="39246" y="11671"/>
                  <a:pt x="39348" y="11175"/>
                </a:cubicBezTo>
                <a:lnTo>
                  <a:pt x="39348" y="11175"/>
                </a:lnTo>
                <a:lnTo>
                  <a:pt x="39382" y="11192"/>
                </a:lnTo>
                <a:cubicBezTo>
                  <a:pt x="39365" y="11004"/>
                  <a:pt x="39365" y="10816"/>
                  <a:pt x="39382" y="10629"/>
                </a:cubicBezTo>
                <a:cubicBezTo>
                  <a:pt x="39391" y="10618"/>
                  <a:pt x="39398" y="10613"/>
                  <a:pt x="39402" y="10613"/>
                </a:cubicBezTo>
                <a:cubicBezTo>
                  <a:pt x="39435" y="10613"/>
                  <a:pt x="39389" y="10834"/>
                  <a:pt x="39434" y="10834"/>
                </a:cubicBezTo>
                <a:cubicBezTo>
                  <a:pt x="39468" y="10543"/>
                  <a:pt x="39365" y="10253"/>
                  <a:pt x="39434" y="9996"/>
                </a:cubicBezTo>
                <a:lnTo>
                  <a:pt x="39434" y="9996"/>
                </a:lnTo>
                <a:lnTo>
                  <a:pt x="39434" y="10423"/>
                </a:lnTo>
                <a:cubicBezTo>
                  <a:pt x="39502" y="10253"/>
                  <a:pt x="39536" y="10082"/>
                  <a:pt x="39536" y="9894"/>
                </a:cubicBezTo>
                <a:lnTo>
                  <a:pt x="39536" y="9911"/>
                </a:lnTo>
                <a:lnTo>
                  <a:pt x="39587" y="9552"/>
                </a:lnTo>
                <a:cubicBezTo>
                  <a:pt x="39434" y="9176"/>
                  <a:pt x="39587" y="8817"/>
                  <a:pt x="39519" y="8322"/>
                </a:cubicBezTo>
                <a:lnTo>
                  <a:pt x="39519" y="8322"/>
                </a:lnTo>
                <a:cubicBezTo>
                  <a:pt x="39545" y="8502"/>
                  <a:pt x="39558" y="8556"/>
                  <a:pt x="39569" y="8556"/>
                </a:cubicBezTo>
                <a:cubicBezTo>
                  <a:pt x="39585" y="8556"/>
                  <a:pt x="39594" y="8437"/>
                  <a:pt x="39627" y="8437"/>
                </a:cubicBezTo>
                <a:cubicBezTo>
                  <a:pt x="39631" y="8437"/>
                  <a:pt x="39634" y="8438"/>
                  <a:pt x="39639" y="8442"/>
                </a:cubicBezTo>
                <a:cubicBezTo>
                  <a:pt x="39653" y="8325"/>
                  <a:pt x="39680" y="8171"/>
                  <a:pt x="39698" y="8171"/>
                </a:cubicBezTo>
                <a:cubicBezTo>
                  <a:pt x="39702" y="8171"/>
                  <a:pt x="39704" y="8175"/>
                  <a:pt x="39707" y="8185"/>
                </a:cubicBezTo>
                <a:cubicBezTo>
                  <a:pt x="39673" y="7946"/>
                  <a:pt x="39775" y="7792"/>
                  <a:pt x="39707" y="7468"/>
                </a:cubicBezTo>
                <a:cubicBezTo>
                  <a:pt x="39738" y="7452"/>
                  <a:pt x="39727" y="7255"/>
                  <a:pt x="39762" y="7255"/>
                </a:cubicBezTo>
                <a:cubicBezTo>
                  <a:pt x="39766" y="7255"/>
                  <a:pt x="39770" y="7258"/>
                  <a:pt x="39775" y="7263"/>
                </a:cubicBezTo>
                <a:cubicBezTo>
                  <a:pt x="39775" y="7187"/>
                  <a:pt x="39773" y="7159"/>
                  <a:pt x="39769" y="7159"/>
                </a:cubicBezTo>
                <a:cubicBezTo>
                  <a:pt x="39758" y="7159"/>
                  <a:pt x="39738" y="7331"/>
                  <a:pt x="39725" y="7331"/>
                </a:cubicBezTo>
                <a:cubicBezTo>
                  <a:pt x="39725" y="7331"/>
                  <a:pt x="39724" y="7331"/>
                  <a:pt x="39724" y="7331"/>
                </a:cubicBezTo>
                <a:cubicBezTo>
                  <a:pt x="39656" y="6870"/>
                  <a:pt x="39861" y="6237"/>
                  <a:pt x="39758" y="5571"/>
                </a:cubicBezTo>
                <a:cubicBezTo>
                  <a:pt x="39741" y="5024"/>
                  <a:pt x="39673" y="4905"/>
                  <a:pt x="39639" y="4460"/>
                </a:cubicBezTo>
                <a:lnTo>
                  <a:pt x="39639" y="4324"/>
                </a:lnTo>
                <a:cubicBezTo>
                  <a:pt x="39644" y="4308"/>
                  <a:pt x="39649" y="4301"/>
                  <a:pt x="39655" y="4301"/>
                </a:cubicBezTo>
                <a:cubicBezTo>
                  <a:pt x="39683" y="4301"/>
                  <a:pt x="39707" y="4495"/>
                  <a:pt x="39707" y="4495"/>
                </a:cubicBezTo>
                <a:cubicBezTo>
                  <a:pt x="39741" y="4238"/>
                  <a:pt x="39741" y="3982"/>
                  <a:pt x="39724" y="3709"/>
                </a:cubicBezTo>
                <a:lnTo>
                  <a:pt x="39724" y="3709"/>
                </a:lnTo>
                <a:cubicBezTo>
                  <a:pt x="39729" y="3728"/>
                  <a:pt x="39734" y="3737"/>
                  <a:pt x="39739" y="3737"/>
                </a:cubicBezTo>
                <a:cubicBezTo>
                  <a:pt x="39752" y="3737"/>
                  <a:pt x="39768" y="3684"/>
                  <a:pt x="39792" y="3623"/>
                </a:cubicBezTo>
                <a:cubicBezTo>
                  <a:pt x="39792" y="3418"/>
                  <a:pt x="39707" y="3487"/>
                  <a:pt x="39741" y="3196"/>
                </a:cubicBezTo>
                <a:lnTo>
                  <a:pt x="39741" y="3196"/>
                </a:lnTo>
                <a:cubicBezTo>
                  <a:pt x="39775" y="3264"/>
                  <a:pt x="39809" y="3333"/>
                  <a:pt x="39827" y="3418"/>
                </a:cubicBezTo>
                <a:cubicBezTo>
                  <a:pt x="39809" y="3162"/>
                  <a:pt x="39775" y="2906"/>
                  <a:pt x="39741" y="2632"/>
                </a:cubicBezTo>
                <a:cubicBezTo>
                  <a:pt x="39748" y="2623"/>
                  <a:pt x="39754" y="2619"/>
                  <a:pt x="39759" y="2619"/>
                </a:cubicBezTo>
                <a:cubicBezTo>
                  <a:pt x="39797" y="2619"/>
                  <a:pt x="39812" y="2799"/>
                  <a:pt x="39827" y="2888"/>
                </a:cubicBezTo>
                <a:cubicBezTo>
                  <a:pt x="39809" y="2581"/>
                  <a:pt x="39792" y="2103"/>
                  <a:pt x="39741" y="2017"/>
                </a:cubicBezTo>
                <a:lnTo>
                  <a:pt x="39725" y="2147"/>
                </a:lnTo>
                <a:lnTo>
                  <a:pt x="39725" y="2147"/>
                </a:lnTo>
                <a:cubicBezTo>
                  <a:pt x="39726" y="2143"/>
                  <a:pt x="39729" y="2140"/>
                  <a:pt x="39733" y="2140"/>
                </a:cubicBezTo>
                <a:cubicBezTo>
                  <a:pt x="39748" y="2140"/>
                  <a:pt x="39775" y="2172"/>
                  <a:pt x="39775" y="2222"/>
                </a:cubicBezTo>
                <a:cubicBezTo>
                  <a:pt x="39827" y="2496"/>
                  <a:pt x="39758" y="2598"/>
                  <a:pt x="39741" y="2615"/>
                </a:cubicBezTo>
                <a:lnTo>
                  <a:pt x="39724" y="2427"/>
                </a:lnTo>
                <a:lnTo>
                  <a:pt x="39724" y="2427"/>
                </a:lnTo>
                <a:cubicBezTo>
                  <a:pt x="39587" y="2615"/>
                  <a:pt x="39741" y="3196"/>
                  <a:pt x="39724" y="3572"/>
                </a:cubicBezTo>
                <a:lnTo>
                  <a:pt x="39639" y="3452"/>
                </a:lnTo>
                <a:lnTo>
                  <a:pt x="39639" y="1590"/>
                </a:lnTo>
                <a:cubicBezTo>
                  <a:pt x="39280" y="1556"/>
                  <a:pt x="38921" y="1522"/>
                  <a:pt x="38579" y="1470"/>
                </a:cubicBezTo>
                <a:lnTo>
                  <a:pt x="38528" y="1470"/>
                </a:lnTo>
                <a:cubicBezTo>
                  <a:pt x="38562" y="1453"/>
                  <a:pt x="38579" y="1419"/>
                  <a:pt x="38596" y="1368"/>
                </a:cubicBezTo>
                <a:cubicBezTo>
                  <a:pt x="38631" y="1385"/>
                  <a:pt x="38665" y="1402"/>
                  <a:pt x="38716" y="1402"/>
                </a:cubicBezTo>
                <a:lnTo>
                  <a:pt x="38818" y="1334"/>
                </a:lnTo>
                <a:lnTo>
                  <a:pt x="38596" y="1334"/>
                </a:lnTo>
                <a:cubicBezTo>
                  <a:pt x="38562" y="1282"/>
                  <a:pt x="38460" y="1231"/>
                  <a:pt x="38186" y="1146"/>
                </a:cubicBezTo>
                <a:lnTo>
                  <a:pt x="37759" y="1146"/>
                </a:lnTo>
                <a:lnTo>
                  <a:pt x="37640" y="1077"/>
                </a:lnTo>
                <a:lnTo>
                  <a:pt x="37998" y="1129"/>
                </a:lnTo>
                <a:cubicBezTo>
                  <a:pt x="37883" y="1090"/>
                  <a:pt x="37758" y="1071"/>
                  <a:pt x="37638" y="1071"/>
                </a:cubicBezTo>
                <a:cubicBezTo>
                  <a:pt x="37598" y="1071"/>
                  <a:pt x="37558" y="1073"/>
                  <a:pt x="37520" y="1077"/>
                </a:cubicBezTo>
                <a:cubicBezTo>
                  <a:pt x="37469" y="1043"/>
                  <a:pt x="37417" y="1009"/>
                  <a:pt x="37349" y="992"/>
                </a:cubicBezTo>
                <a:lnTo>
                  <a:pt x="36922" y="1026"/>
                </a:lnTo>
                <a:cubicBezTo>
                  <a:pt x="36888" y="975"/>
                  <a:pt x="37127" y="975"/>
                  <a:pt x="36854" y="907"/>
                </a:cubicBezTo>
                <a:cubicBezTo>
                  <a:pt x="36662" y="907"/>
                  <a:pt x="36977" y="1011"/>
                  <a:pt x="36756" y="1011"/>
                </a:cubicBezTo>
                <a:cubicBezTo>
                  <a:pt x="36740" y="1011"/>
                  <a:pt x="36721" y="1010"/>
                  <a:pt x="36700" y="1009"/>
                </a:cubicBezTo>
                <a:cubicBezTo>
                  <a:pt x="36512" y="924"/>
                  <a:pt x="36580" y="889"/>
                  <a:pt x="36324" y="889"/>
                </a:cubicBezTo>
                <a:cubicBezTo>
                  <a:pt x="36311" y="864"/>
                  <a:pt x="36336" y="849"/>
                  <a:pt x="36390" y="849"/>
                </a:cubicBezTo>
                <a:cubicBezTo>
                  <a:pt x="36402" y="849"/>
                  <a:pt x="36415" y="849"/>
                  <a:pt x="36431" y="851"/>
                </a:cubicBezTo>
                <a:lnTo>
                  <a:pt x="36431" y="851"/>
                </a:lnTo>
                <a:cubicBezTo>
                  <a:pt x="36203" y="820"/>
                  <a:pt x="35990" y="804"/>
                  <a:pt x="35777" y="804"/>
                </a:cubicBezTo>
                <a:cubicBezTo>
                  <a:pt x="35572" y="701"/>
                  <a:pt x="35060" y="701"/>
                  <a:pt x="35094" y="582"/>
                </a:cubicBezTo>
                <a:lnTo>
                  <a:pt x="35094" y="582"/>
                </a:lnTo>
                <a:cubicBezTo>
                  <a:pt x="35000" y="590"/>
                  <a:pt x="34906" y="595"/>
                  <a:pt x="34810" y="595"/>
                </a:cubicBezTo>
                <a:cubicBezTo>
                  <a:pt x="34714" y="595"/>
                  <a:pt x="34615" y="590"/>
                  <a:pt x="34513" y="582"/>
                </a:cubicBezTo>
                <a:cubicBezTo>
                  <a:pt x="34889" y="514"/>
                  <a:pt x="33795" y="479"/>
                  <a:pt x="33898" y="377"/>
                </a:cubicBezTo>
                <a:lnTo>
                  <a:pt x="33898" y="377"/>
                </a:lnTo>
                <a:cubicBezTo>
                  <a:pt x="33822" y="396"/>
                  <a:pt x="33714" y="402"/>
                  <a:pt x="33587" y="402"/>
                </a:cubicBezTo>
                <a:cubicBezTo>
                  <a:pt x="33381" y="402"/>
                  <a:pt x="33126" y="386"/>
                  <a:pt x="32879" y="386"/>
                </a:cubicBezTo>
                <a:cubicBezTo>
                  <a:pt x="32727" y="386"/>
                  <a:pt x="32578" y="392"/>
                  <a:pt x="32445" y="411"/>
                </a:cubicBezTo>
                <a:cubicBezTo>
                  <a:pt x="32459" y="404"/>
                  <a:pt x="32473" y="397"/>
                  <a:pt x="32488" y="392"/>
                </a:cubicBezTo>
                <a:lnTo>
                  <a:pt x="32488" y="392"/>
                </a:lnTo>
                <a:cubicBezTo>
                  <a:pt x="32512" y="393"/>
                  <a:pt x="32537" y="394"/>
                  <a:pt x="32565" y="394"/>
                </a:cubicBezTo>
                <a:cubicBezTo>
                  <a:pt x="32550" y="389"/>
                  <a:pt x="32536" y="387"/>
                  <a:pt x="32524" y="387"/>
                </a:cubicBezTo>
                <a:cubicBezTo>
                  <a:pt x="32511" y="387"/>
                  <a:pt x="32499" y="389"/>
                  <a:pt x="32488" y="392"/>
                </a:cubicBezTo>
                <a:lnTo>
                  <a:pt x="32488" y="392"/>
                </a:lnTo>
                <a:cubicBezTo>
                  <a:pt x="32277" y="384"/>
                  <a:pt x="32204" y="341"/>
                  <a:pt x="32035" y="326"/>
                </a:cubicBezTo>
                <a:cubicBezTo>
                  <a:pt x="32018" y="411"/>
                  <a:pt x="31591" y="462"/>
                  <a:pt x="31369" y="548"/>
                </a:cubicBezTo>
                <a:cubicBezTo>
                  <a:pt x="31044" y="479"/>
                  <a:pt x="31557" y="411"/>
                  <a:pt x="31454" y="326"/>
                </a:cubicBezTo>
                <a:lnTo>
                  <a:pt x="31454" y="326"/>
                </a:lnTo>
                <a:cubicBezTo>
                  <a:pt x="31471" y="394"/>
                  <a:pt x="30890" y="462"/>
                  <a:pt x="31010" y="514"/>
                </a:cubicBezTo>
                <a:cubicBezTo>
                  <a:pt x="30754" y="496"/>
                  <a:pt x="30788" y="514"/>
                  <a:pt x="30651" y="462"/>
                </a:cubicBezTo>
                <a:cubicBezTo>
                  <a:pt x="30634" y="582"/>
                  <a:pt x="30429" y="514"/>
                  <a:pt x="30224" y="633"/>
                </a:cubicBezTo>
                <a:cubicBezTo>
                  <a:pt x="29985" y="633"/>
                  <a:pt x="30019" y="588"/>
                  <a:pt x="29952" y="588"/>
                </a:cubicBezTo>
                <a:cubicBezTo>
                  <a:pt x="29918" y="588"/>
                  <a:pt x="29860" y="599"/>
                  <a:pt x="29729" y="633"/>
                </a:cubicBezTo>
                <a:cubicBezTo>
                  <a:pt x="29541" y="633"/>
                  <a:pt x="29882" y="531"/>
                  <a:pt x="29882" y="531"/>
                </a:cubicBezTo>
                <a:lnTo>
                  <a:pt x="29882" y="531"/>
                </a:lnTo>
                <a:cubicBezTo>
                  <a:pt x="29489" y="599"/>
                  <a:pt x="29712" y="650"/>
                  <a:pt x="29643" y="719"/>
                </a:cubicBezTo>
                <a:cubicBezTo>
                  <a:pt x="29517" y="747"/>
                  <a:pt x="29442" y="757"/>
                  <a:pt x="29397" y="757"/>
                </a:cubicBezTo>
                <a:cubicBezTo>
                  <a:pt x="29275" y="757"/>
                  <a:pt x="29362" y="684"/>
                  <a:pt x="29250" y="684"/>
                </a:cubicBezTo>
                <a:cubicBezTo>
                  <a:pt x="29011" y="753"/>
                  <a:pt x="28772" y="838"/>
                  <a:pt x="28533" y="889"/>
                </a:cubicBezTo>
                <a:cubicBezTo>
                  <a:pt x="28516" y="889"/>
                  <a:pt x="28464" y="889"/>
                  <a:pt x="28516" y="855"/>
                </a:cubicBezTo>
                <a:lnTo>
                  <a:pt x="28516" y="855"/>
                </a:lnTo>
                <a:cubicBezTo>
                  <a:pt x="28225" y="975"/>
                  <a:pt x="27610" y="958"/>
                  <a:pt x="27251" y="1043"/>
                </a:cubicBezTo>
                <a:cubicBezTo>
                  <a:pt x="27247" y="1043"/>
                  <a:pt x="27242" y="1043"/>
                  <a:pt x="27238" y="1043"/>
                </a:cubicBezTo>
                <a:lnTo>
                  <a:pt x="27238" y="1043"/>
                </a:lnTo>
                <a:cubicBezTo>
                  <a:pt x="27273" y="1076"/>
                  <a:pt x="27283" y="1117"/>
                  <a:pt x="27268" y="1146"/>
                </a:cubicBezTo>
                <a:cubicBezTo>
                  <a:pt x="27154" y="1146"/>
                  <a:pt x="27048" y="1168"/>
                  <a:pt x="26970" y="1168"/>
                </a:cubicBezTo>
                <a:cubicBezTo>
                  <a:pt x="26930" y="1168"/>
                  <a:pt x="26898" y="1163"/>
                  <a:pt x="26875" y="1146"/>
                </a:cubicBezTo>
                <a:cubicBezTo>
                  <a:pt x="26926" y="1146"/>
                  <a:pt x="26978" y="1129"/>
                  <a:pt x="27046" y="1112"/>
                </a:cubicBezTo>
                <a:lnTo>
                  <a:pt x="27046" y="1112"/>
                </a:lnTo>
                <a:lnTo>
                  <a:pt x="26858" y="1129"/>
                </a:lnTo>
                <a:cubicBezTo>
                  <a:pt x="26687" y="1043"/>
                  <a:pt x="27114" y="1112"/>
                  <a:pt x="27114" y="1043"/>
                </a:cubicBezTo>
                <a:lnTo>
                  <a:pt x="27114" y="1043"/>
                </a:lnTo>
                <a:cubicBezTo>
                  <a:pt x="26887" y="1076"/>
                  <a:pt x="26659" y="1088"/>
                  <a:pt x="26432" y="1088"/>
                </a:cubicBezTo>
                <a:cubicBezTo>
                  <a:pt x="26301" y="1088"/>
                  <a:pt x="26169" y="1084"/>
                  <a:pt x="26038" y="1077"/>
                </a:cubicBezTo>
                <a:cubicBezTo>
                  <a:pt x="26012" y="1035"/>
                  <a:pt x="26175" y="1035"/>
                  <a:pt x="26299" y="1035"/>
                </a:cubicBezTo>
                <a:cubicBezTo>
                  <a:pt x="26422" y="1035"/>
                  <a:pt x="26508" y="1035"/>
                  <a:pt x="26328" y="992"/>
                </a:cubicBezTo>
                <a:lnTo>
                  <a:pt x="26328" y="992"/>
                </a:lnTo>
                <a:cubicBezTo>
                  <a:pt x="26465" y="1009"/>
                  <a:pt x="26602" y="1026"/>
                  <a:pt x="26756" y="1043"/>
                </a:cubicBezTo>
                <a:cubicBezTo>
                  <a:pt x="26626" y="989"/>
                  <a:pt x="26641" y="980"/>
                  <a:pt x="26687" y="980"/>
                </a:cubicBezTo>
                <a:cubicBezTo>
                  <a:pt x="26707" y="980"/>
                  <a:pt x="26732" y="982"/>
                  <a:pt x="26755" y="982"/>
                </a:cubicBezTo>
                <a:cubicBezTo>
                  <a:pt x="26810" y="982"/>
                  <a:pt x="26846" y="972"/>
                  <a:pt x="26721" y="907"/>
                </a:cubicBezTo>
                <a:cubicBezTo>
                  <a:pt x="26158" y="872"/>
                  <a:pt x="26089" y="924"/>
                  <a:pt x="25525" y="838"/>
                </a:cubicBezTo>
                <a:lnTo>
                  <a:pt x="25525" y="838"/>
                </a:lnTo>
                <a:cubicBezTo>
                  <a:pt x="25406" y="872"/>
                  <a:pt x="25560" y="907"/>
                  <a:pt x="25440" y="941"/>
                </a:cubicBezTo>
                <a:cubicBezTo>
                  <a:pt x="24646" y="924"/>
                  <a:pt x="24829" y="684"/>
                  <a:pt x="24284" y="684"/>
                </a:cubicBezTo>
                <a:cubicBezTo>
                  <a:pt x="24266" y="684"/>
                  <a:pt x="24247" y="684"/>
                  <a:pt x="24227" y="684"/>
                </a:cubicBezTo>
                <a:cubicBezTo>
                  <a:pt x="24124" y="727"/>
                  <a:pt x="24018" y="748"/>
                  <a:pt x="23911" y="748"/>
                </a:cubicBezTo>
                <a:cubicBezTo>
                  <a:pt x="23804" y="748"/>
                  <a:pt x="23697" y="727"/>
                  <a:pt x="23595" y="684"/>
                </a:cubicBezTo>
                <a:lnTo>
                  <a:pt x="23748" y="616"/>
                </a:lnTo>
                <a:cubicBezTo>
                  <a:pt x="23626" y="597"/>
                  <a:pt x="23543" y="591"/>
                  <a:pt x="23480" y="591"/>
                </a:cubicBezTo>
                <a:cubicBezTo>
                  <a:pt x="23357" y="591"/>
                  <a:pt x="23315" y="615"/>
                  <a:pt x="23224" y="615"/>
                </a:cubicBezTo>
                <a:cubicBezTo>
                  <a:pt x="23153" y="615"/>
                  <a:pt x="23052" y="600"/>
                  <a:pt x="22860" y="548"/>
                </a:cubicBezTo>
                <a:cubicBezTo>
                  <a:pt x="22875" y="545"/>
                  <a:pt x="22895" y="544"/>
                  <a:pt x="22917" y="544"/>
                </a:cubicBezTo>
                <a:cubicBezTo>
                  <a:pt x="23026" y="544"/>
                  <a:pt x="23200" y="568"/>
                  <a:pt x="23215" y="568"/>
                </a:cubicBezTo>
                <a:cubicBezTo>
                  <a:pt x="23218" y="568"/>
                  <a:pt x="23214" y="567"/>
                  <a:pt x="23202" y="565"/>
                </a:cubicBezTo>
                <a:cubicBezTo>
                  <a:pt x="23085" y="526"/>
                  <a:pt x="23017" y="514"/>
                  <a:pt x="22969" y="514"/>
                </a:cubicBezTo>
                <a:cubicBezTo>
                  <a:pt x="22894" y="514"/>
                  <a:pt x="22865" y="543"/>
                  <a:pt x="22774" y="543"/>
                </a:cubicBezTo>
                <a:cubicBezTo>
                  <a:pt x="22743" y="543"/>
                  <a:pt x="22705" y="539"/>
                  <a:pt x="22655" y="531"/>
                </a:cubicBezTo>
                <a:lnTo>
                  <a:pt x="22604" y="445"/>
                </a:lnTo>
                <a:cubicBezTo>
                  <a:pt x="22141" y="395"/>
                  <a:pt x="21669" y="363"/>
                  <a:pt x="21201" y="363"/>
                </a:cubicBezTo>
                <a:cubicBezTo>
                  <a:pt x="21030" y="363"/>
                  <a:pt x="20859" y="368"/>
                  <a:pt x="20690" y="377"/>
                </a:cubicBezTo>
                <a:cubicBezTo>
                  <a:pt x="20724" y="360"/>
                  <a:pt x="20827" y="326"/>
                  <a:pt x="20690" y="308"/>
                </a:cubicBezTo>
                <a:lnTo>
                  <a:pt x="18110" y="377"/>
                </a:lnTo>
                <a:lnTo>
                  <a:pt x="17820" y="479"/>
                </a:lnTo>
                <a:cubicBezTo>
                  <a:pt x="17734" y="479"/>
                  <a:pt x="17683" y="462"/>
                  <a:pt x="17751" y="445"/>
                </a:cubicBezTo>
                <a:cubicBezTo>
                  <a:pt x="17444" y="445"/>
                  <a:pt x="17734" y="479"/>
                  <a:pt x="17597" y="531"/>
                </a:cubicBezTo>
                <a:cubicBezTo>
                  <a:pt x="17562" y="539"/>
                  <a:pt x="17530" y="542"/>
                  <a:pt x="17503" y="542"/>
                </a:cubicBezTo>
                <a:cubicBezTo>
                  <a:pt x="17414" y="542"/>
                  <a:pt x="17382" y="506"/>
                  <a:pt x="17461" y="479"/>
                </a:cubicBezTo>
                <a:lnTo>
                  <a:pt x="17461" y="479"/>
                </a:lnTo>
                <a:cubicBezTo>
                  <a:pt x="16777" y="633"/>
                  <a:pt x="16077" y="719"/>
                  <a:pt x="15359" y="736"/>
                </a:cubicBezTo>
                <a:lnTo>
                  <a:pt x="15479" y="701"/>
                </a:lnTo>
                <a:cubicBezTo>
                  <a:pt x="15088" y="701"/>
                  <a:pt x="15001" y="847"/>
                  <a:pt x="14707" y="847"/>
                </a:cubicBezTo>
                <a:cubicBezTo>
                  <a:pt x="14666" y="847"/>
                  <a:pt x="14622" y="844"/>
                  <a:pt x="14573" y="838"/>
                </a:cubicBezTo>
                <a:lnTo>
                  <a:pt x="14641" y="821"/>
                </a:lnTo>
                <a:lnTo>
                  <a:pt x="14641" y="821"/>
                </a:lnTo>
                <a:cubicBezTo>
                  <a:pt x="14346" y="826"/>
                  <a:pt x="14042" y="833"/>
                  <a:pt x="13740" y="833"/>
                </a:cubicBezTo>
                <a:cubicBezTo>
                  <a:pt x="13064" y="833"/>
                  <a:pt x="12404" y="799"/>
                  <a:pt x="11908" y="633"/>
                </a:cubicBezTo>
                <a:cubicBezTo>
                  <a:pt x="11885" y="646"/>
                  <a:pt x="11848" y="651"/>
                  <a:pt x="11801" y="651"/>
                </a:cubicBezTo>
                <a:cubicBezTo>
                  <a:pt x="11604" y="651"/>
                  <a:pt x="11233" y="558"/>
                  <a:pt x="11025" y="558"/>
                </a:cubicBezTo>
                <a:cubicBezTo>
                  <a:pt x="10953" y="558"/>
                  <a:pt x="10901" y="569"/>
                  <a:pt x="10883" y="599"/>
                </a:cubicBezTo>
                <a:cubicBezTo>
                  <a:pt x="10507" y="462"/>
                  <a:pt x="10131" y="377"/>
                  <a:pt x="9738" y="291"/>
                </a:cubicBezTo>
                <a:cubicBezTo>
                  <a:pt x="9703" y="286"/>
                  <a:pt x="9671" y="283"/>
                  <a:pt x="9640" y="283"/>
                </a:cubicBezTo>
                <a:cubicBezTo>
                  <a:pt x="9505" y="283"/>
                  <a:pt x="9397" y="328"/>
                  <a:pt x="9225" y="328"/>
                </a:cubicBezTo>
                <a:cubicBezTo>
                  <a:pt x="9203" y="328"/>
                  <a:pt x="9181" y="327"/>
                  <a:pt x="9157" y="326"/>
                </a:cubicBezTo>
                <a:lnTo>
                  <a:pt x="9157" y="257"/>
                </a:lnTo>
                <a:lnTo>
                  <a:pt x="8798" y="291"/>
                </a:lnTo>
                <a:lnTo>
                  <a:pt x="8627" y="189"/>
                </a:lnTo>
                <a:lnTo>
                  <a:pt x="8388" y="189"/>
                </a:lnTo>
                <a:cubicBezTo>
                  <a:pt x="8473" y="206"/>
                  <a:pt x="8593" y="240"/>
                  <a:pt x="8576" y="257"/>
                </a:cubicBezTo>
                <a:cubicBezTo>
                  <a:pt x="8251" y="257"/>
                  <a:pt x="7944" y="189"/>
                  <a:pt x="7636" y="86"/>
                </a:cubicBezTo>
                <a:cubicBezTo>
                  <a:pt x="7346" y="86"/>
                  <a:pt x="7038" y="86"/>
                  <a:pt x="6731" y="103"/>
                </a:cubicBezTo>
                <a:cubicBezTo>
                  <a:pt x="6744" y="90"/>
                  <a:pt x="6802" y="76"/>
                  <a:pt x="6877" y="71"/>
                </a:cubicBezTo>
                <a:lnTo>
                  <a:pt x="6877" y="71"/>
                </a:lnTo>
                <a:cubicBezTo>
                  <a:pt x="6874" y="71"/>
                  <a:pt x="6873" y="71"/>
                  <a:pt x="6871" y="71"/>
                </a:cubicBezTo>
                <a:cubicBezTo>
                  <a:pt x="6688" y="71"/>
                  <a:pt x="6825" y="11"/>
                  <a:pt x="6645" y="11"/>
                </a:cubicBezTo>
                <a:cubicBezTo>
                  <a:pt x="6612" y="11"/>
                  <a:pt x="6568" y="13"/>
                  <a:pt x="6508" y="18"/>
                </a:cubicBezTo>
                <a:cubicBezTo>
                  <a:pt x="6560" y="52"/>
                  <a:pt x="6474" y="69"/>
                  <a:pt x="6457" y="86"/>
                </a:cubicBezTo>
                <a:cubicBezTo>
                  <a:pt x="6225" y="53"/>
                  <a:pt x="5994" y="34"/>
                  <a:pt x="5757" y="34"/>
                </a:cubicBezTo>
                <a:cubicBezTo>
                  <a:pt x="5628" y="34"/>
                  <a:pt x="5497" y="40"/>
                  <a:pt x="5364" y="52"/>
                </a:cubicBezTo>
                <a:lnTo>
                  <a:pt x="5432" y="1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  <a:effectLst>
            <a:outerShdw blurRad="57150" dist="19050" dir="5400000" algn="bl" rotWithShape="0">
              <a:schemeClr val="dk2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56" name="Google Shape;1156;p54"/>
          <p:cNvSpPr/>
          <p:nvPr/>
        </p:nvSpPr>
        <p:spPr>
          <a:xfrm rot="-5400000" flipH="1">
            <a:off x="2799566" y="-996386"/>
            <a:ext cx="3845252" cy="8434520"/>
          </a:xfrm>
          <a:custGeom>
            <a:avLst/>
            <a:gdLst/>
            <a:ahLst/>
            <a:cxnLst/>
            <a:rect l="l" t="t" r="r" b="b"/>
            <a:pathLst>
              <a:path w="20692" h="47654" extrusionOk="0">
                <a:moveTo>
                  <a:pt x="308" y="46031"/>
                </a:moveTo>
                <a:cubicBezTo>
                  <a:pt x="342" y="46031"/>
                  <a:pt x="393" y="46013"/>
                  <a:pt x="410" y="45996"/>
                </a:cubicBezTo>
                <a:lnTo>
                  <a:pt x="410" y="45962"/>
                </a:lnTo>
                <a:cubicBezTo>
                  <a:pt x="564" y="45894"/>
                  <a:pt x="701" y="45877"/>
                  <a:pt x="854" y="45877"/>
                </a:cubicBezTo>
                <a:cubicBezTo>
                  <a:pt x="1008" y="45877"/>
                  <a:pt x="1179" y="45825"/>
                  <a:pt x="1299" y="45757"/>
                </a:cubicBezTo>
                <a:cubicBezTo>
                  <a:pt x="1316" y="45740"/>
                  <a:pt x="1316" y="45740"/>
                  <a:pt x="1316" y="45723"/>
                </a:cubicBezTo>
                <a:lnTo>
                  <a:pt x="2136" y="45979"/>
                </a:lnTo>
                <a:lnTo>
                  <a:pt x="2136" y="45979"/>
                </a:lnTo>
                <a:lnTo>
                  <a:pt x="2136" y="46184"/>
                </a:lnTo>
                <a:cubicBezTo>
                  <a:pt x="2136" y="46201"/>
                  <a:pt x="2136" y="46218"/>
                  <a:pt x="2153" y="46218"/>
                </a:cubicBezTo>
                <a:cubicBezTo>
                  <a:pt x="2187" y="46236"/>
                  <a:pt x="2238" y="46253"/>
                  <a:pt x="2255" y="46253"/>
                </a:cubicBezTo>
                <a:cubicBezTo>
                  <a:pt x="2324" y="46236"/>
                  <a:pt x="2392" y="46201"/>
                  <a:pt x="2443" y="46150"/>
                </a:cubicBezTo>
                <a:cubicBezTo>
                  <a:pt x="2478" y="46099"/>
                  <a:pt x="2546" y="46099"/>
                  <a:pt x="2648" y="46167"/>
                </a:cubicBezTo>
                <a:cubicBezTo>
                  <a:pt x="2665" y="46184"/>
                  <a:pt x="2700" y="46184"/>
                  <a:pt x="2700" y="46184"/>
                </a:cubicBezTo>
                <a:cubicBezTo>
                  <a:pt x="2751" y="46065"/>
                  <a:pt x="3007" y="46184"/>
                  <a:pt x="3093" y="46116"/>
                </a:cubicBezTo>
                <a:cubicBezTo>
                  <a:pt x="3144" y="46082"/>
                  <a:pt x="3212" y="46048"/>
                  <a:pt x="3281" y="46065"/>
                </a:cubicBezTo>
                <a:cubicBezTo>
                  <a:pt x="3434" y="46099"/>
                  <a:pt x="3503" y="46013"/>
                  <a:pt x="3588" y="45996"/>
                </a:cubicBezTo>
                <a:lnTo>
                  <a:pt x="3759" y="45945"/>
                </a:lnTo>
                <a:lnTo>
                  <a:pt x="3827" y="45962"/>
                </a:lnTo>
                <a:cubicBezTo>
                  <a:pt x="3896" y="45996"/>
                  <a:pt x="3981" y="46048"/>
                  <a:pt x="3998" y="46116"/>
                </a:cubicBezTo>
                <a:cubicBezTo>
                  <a:pt x="4015" y="46150"/>
                  <a:pt x="3981" y="46201"/>
                  <a:pt x="3930" y="46218"/>
                </a:cubicBezTo>
                <a:cubicBezTo>
                  <a:pt x="3827" y="46218"/>
                  <a:pt x="3708" y="46218"/>
                  <a:pt x="3708" y="46321"/>
                </a:cubicBezTo>
                <a:cubicBezTo>
                  <a:pt x="3622" y="46321"/>
                  <a:pt x="3537" y="46321"/>
                  <a:pt x="3469" y="46338"/>
                </a:cubicBezTo>
                <a:cubicBezTo>
                  <a:pt x="3451" y="46338"/>
                  <a:pt x="3469" y="46389"/>
                  <a:pt x="3469" y="46406"/>
                </a:cubicBezTo>
                <a:cubicBezTo>
                  <a:pt x="3520" y="46475"/>
                  <a:pt x="3434" y="46441"/>
                  <a:pt x="3503" y="46458"/>
                </a:cubicBezTo>
                <a:cubicBezTo>
                  <a:pt x="3622" y="46475"/>
                  <a:pt x="3742" y="46509"/>
                  <a:pt x="3861" y="46526"/>
                </a:cubicBezTo>
                <a:cubicBezTo>
                  <a:pt x="3930" y="46543"/>
                  <a:pt x="3981" y="46526"/>
                  <a:pt x="3998" y="46492"/>
                </a:cubicBezTo>
                <a:cubicBezTo>
                  <a:pt x="4032" y="46441"/>
                  <a:pt x="4084" y="46423"/>
                  <a:pt x="4135" y="46441"/>
                </a:cubicBezTo>
                <a:cubicBezTo>
                  <a:pt x="4272" y="46458"/>
                  <a:pt x="4408" y="46492"/>
                  <a:pt x="4408" y="46355"/>
                </a:cubicBezTo>
                <a:cubicBezTo>
                  <a:pt x="4511" y="46355"/>
                  <a:pt x="4630" y="46372"/>
                  <a:pt x="4699" y="46321"/>
                </a:cubicBezTo>
                <a:cubicBezTo>
                  <a:pt x="4733" y="46287"/>
                  <a:pt x="4801" y="46338"/>
                  <a:pt x="4852" y="46372"/>
                </a:cubicBezTo>
                <a:cubicBezTo>
                  <a:pt x="4904" y="46423"/>
                  <a:pt x="4887" y="46458"/>
                  <a:pt x="4870" y="46492"/>
                </a:cubicBezTo>
                <a:cubicBezTo>
                  <a:pt x="4835" y="46560"/>
                  <a:pt x="4921" y="46646"/>
                  <a:pt x="5040" y="46697"/>
                </a:cubicBezTo>
                <a:cubicBezTo>
                  <a:pt x="5092" y="46714"/>
                  <a:pt x="5143" y="46731"/>
                  <a:pt x="5194" y="46748"/>
                </a:cubicBezTo>
                <a:cubicBezTo>
                  <a:pt x="5297" y="46799"/>
                  <a:pt x="5416" y="46816"/>
                  <a:pt x="5519" y="46765"/>
                </a:cubicBezTo>
                <a:cubicBezTo>
                  <a:pt x="5604" y="46748"/>
                  <a:pt x="5690" y="46714"/>
                  <a:pt x="5758" y="46663"/>
                </a:cubicBezTo>
                <a:cubicBezTo>
                  <a:pt x="5792" y="46646"/>
                  <a:pt x="5843" y="46629"/>
                  <a:pt x="5878" y="46646"/>
                </a:cubicBezTo>
                <a:cubicBezTo>
                  <a:pt x="6083" y="46748"/>
                  <a:pt x="6134" y="46646"/>
                  <a:pt x="6271" y="46646"/>
                </a:cubicBezTo>
                <a:cubicBezTo>
                  <a:pt x="6442" y="46646"/>
                  <a:pt x="6442" y="46594"/>
                  <a:pt x="6288" y="46389"/>
                </a:cubicBezTo>
                <a:cubicBezTo>
                  <a:pt x="6339" y="46372"/>
                  <a:pt x="6390" y="46355"/>
                  <a:pt x="6442" y="46304"/>
                </a:cubicBezTo>
                <a:cubicBezTo>
                  <a:pt x="6493" y="46253"/>
                  <a:pt x="6561" y="46287"/>
                  <a:pt x="6647" y="46389"/>
                </a:cubicBezTo>
                <a:cubicBezTo>
                  <a:pt x="6681" y="46423"/>
                  <a:pt x="6715" y="46475"/>
                  <a:pt x="6749" y="46526"/>
                </a:cubicBezTo>
                <a:cubicBezTo>
                  <a:pt x="6817" y="46492"/>
                  <a:pt x="6954" y="46611"/>
                  <a:pt x="7005" y="46543"/>
                </a:cubicBezTo>
                <a:lnTo>
                  <a:pt x="7005" y="46458"/>
                </a:lnTo>
                <a:cubicBezTo>
                  <a:pt x="7108" y="46458"/>
                  <a:pt x="7227" y="46526"/>
                  <a:pt x="7313" y="46560"/>
                </a:cubicBezTo>
                <a:lnTo>
                  <a:pt x="7347" y="46560"/>
                </a:lnTo>
                <a:cubicBezTo>
                  <a:pt x="7381" y="46594"/>
                  <a:pt x="7433" y="46629"/>
                  <a:pt x="7484" y="46663"/>
                </a:cubicBezTo>
                <a:cubicBezTo>
                  <a:pt x="7655" y="46748"/>
                  <a:pt x="7843" y="46799"/>
                  <a:pt x="8048" y="46799"/>
                </a:cubicBezTo>
                <a:cubicBezTo>
                  <a:pt x="8150" y="46834"/>
                  <a:pt x="8253" y="46851"/>
                  <a:pt x="8355" y="46851"/>
                </a:cubicBezTo>
                <a:cubicBezTo>
                  <a:pt x="8389" y="46868"/>
                  <a:pt x="8424" y="46885"/>
                  <a:pt x="8458" y="46902"/>
                </a:cubicBezTo>
                <a:cubicBezTo>
                  <a:pt x="8492" y="46970"/>
                  <a:pt x="8543" y="47039"/>
                  <a:pt x="8594" y="47090"/>
                </a:cubicBezTo>
                <a:cubicBezTo>
                  <a:pt x="8936" y="47090"/>
                  <a:pt x="9261" y="47209"/>
                  <a:pt x="9517" y="47432"/>
                </a:cubicBezTo>
                <a:lnTo>
                  <a:pt x="9637" y="47414"/>
                </a:lnTo>
                <a:cubicBezTo>
                  <a:pt x="9705" y="47414"/>
                  <a:pt x="9756" y="47363"/>
                  <a:pt x="9773" y="47312"/>
                </a:cubicBezTo>
                <a:lnTo>
                  <a:pt x="9790" y="47278"/>
                </a:lnTo>
                <a:cubicBezTo>
                  <a:pt x="9842" y="47261"/>
                  <a:pt x="9876" y="47227"/>
                  <a:pt x="9927" y="47192"/>
                </a:cubicBezTo>
                <a:lnTo>
                  <a:pt x="9927" y="47192"/>
                </a:lnTo>
                <a:cubicBezTo>
                  <a:pt x="9978" y="47141"/>
                  <a:pt x="10047" y="47090"/>
                  <a:pt x="10115" y="47056"/>
                </a:cubicBezTo>
                <a:cubicBezTo>
                  <a:pt x="10115" y="47056"/>
                  <a:pt x="10098" y="47039"/>
                  <a:pt x="10098" y="47022"/>
                </a:cubicBezTo>
                <a:cubicBezTo>
                  <a:pt x="10132" y="46987"/>
                  <a:pt x="10166" y="46919"/>
                  <a:pt x="10166" y="46868"/>
                </a:cubicBezTo>
                <a:cubicBezTo>
                  <a:pt x="10252" y="46902"/>
                  <a:pt x="10337" y="46936"/>
                  <a:pt x="10423" y="46936"/>
                </a:cubicBezTo>
                <a:cubicBezTo>
                  <a:pt x="10662" y="46885"/>
                  <a:pt x="10918" y="46868"/>
                  <a:pt x="11174" y="46919"/>
                </a:cubicBezTo>
                <a:lnTo>
                  <a:pt x="11174" y="46902"/>
                </a:lnTo>
                <a:lnTo>
                  <a:pt x="11397" y="46936"/>
                </a:lnTo>
                <a:lnTo>
                  <a:pt x="11499" y="47039"/>
                </a:lnTo>
                <a:cubicBezTo>
                  <a:pt x="11567" y="47073"/>
                  <a:pt x="11619" y="47107"/>
                  <a:pt x="11670" y="47141"/>
                </a:cubicBezTo>
                <a:cubicBezTo>
                  <a:pt x="11687" y="47141"/>
                  <a:pt x="11704" y="47141"/>
                  <a:pt x="11721" y="47124"/>
                </a:cubicBezTo>
                <a:cubicBezTo>
                  <a:pt x="11738" y="47107"/>
                  <a:pt x="11755" y="47073"/>
                  <a:pt x="11789" y="47056"/>
                </a:cubicBezTo>
                <a:cubicBezTo>
                  <a:pt x="11807" y="47039"/>
                  <a:pt x="11909" y="47056"/>
                  <a:pt x="11977" y="47107"/>
                </a:cubicBezTo>
                <a:cubicBezTo>
                  <a:pt x="12012" y="47124"/>
                  <a:pt x="12046" y="47175"/>
                  <a:pt x="12063" y="47227"/>
                </a:cubicBezTo>
                <a:cubicBezTo>
                  <a:pt x="12063" y="47244"/>
                  <a:pt x="12063" y="47261"/>
                  <a:pt x="12080" y="47278"/>
                </a:cubicBezTo>
                <a:cubicBezTo>
                  <a:pt x="12114" y="47363"/>
                  <a:pt x="12131" y="47380"/>
                  <a:pt x="12234" y="47380"/>
                </a:cubicBezTo>
                <a:cubicBezTo>
                  <a:pt x="12319" y="47380"/>
                  <a:pt x="12405" y="47414"/>
                  <a:pt x="12473" y="47483"/>
                </a:cubicBezTo>
                <a:lnTo>
                  <a:pt x="12558" y="47568"/>
                </a:lnTo>
                <a:cubicBezTo>
                  <a:pt x="12610" y="47551"/>
                  <a:pt x="12661" y="47534"/>
                  <a:pt x="12712" y="47500"/>
                </a:cubicBezTo>
                <a:cubicBezTo>
                  <a:pt x="12746" y="47483"/>
                  <a:pt x="12763" y="47449"/>
                  <a:pt x="12763" y="47397"/>
                </a:cubicBezTo>
                <a:cubicBezTo>
                  <a:pt x="12763" y="47346"/>
                  <a:pt x="12763" y="47278"/>
                  <a:pt x="12763" y="47227"/>
                </a:cubicBezTo>
                <a:lnTo>
                  <a:pt x="13173" y="47175"/>
                </a:lnTo>
                <a:cubicBezTo>
                  <a:pt x="13225" y="47278"/>
                  <a:pt x="13293" y="47363"/>
                  <a:pt x="13396" y="47346"/>
                </a:cubicBezTo>
                <a:cubicBezTo>
                  <a:pt x="13481" y="47329"/>
                  <a:pt x="13566" y="47329"/>
                  <a:pt x="13652" y="47363"/>
                </a:cubicBezTo>
                <a:cubicBezTo>
                  <a:pt x="13754" y="47346"/>
                  <a:pt x="13840" y="47329"/>
                  <a:pt x="13942" y="47329"/>
                </a:cubicBezTo>
                <a:cubicBezTo>
                  <a:pt x="13959" y="47312"/>
                  <a:pt x="13959" y="47295"/>
                  <a:pt x="13959" y="47278"/>
                </a:cubicBezTo>
                <a:cubicBezTo>
                  <a:pt x="14011" y="47295"/>
                  <a:pt x="14062" y="47312"/>
                  <a:pt x="14113" y="47312"/>
                </a:cubicBezTo>
                <a:cubicBezTo>
                  <a:pt x="14164" y="47329"/>
                  <a:pt x="14250" y="47329"/>
                  <a:pt x="14301" y="47329"/>
                </a:cubicBezTo>
                <a:cubicBezTo>
                  <a:pt x="14301" y="47346"/>
                  <a:pt x="14284" y="47346"/>
                  <a:pt x="14267" y="47363"/>
                </a:cubicBezTo>
                <a:cubicBezTo>
                  <a:pt x="14506" y="47397"/>
                  <a:pt x="14711" y="47483"/>
                  <a:pt x="14899" y="47637"/>
                </a:cubicBezTo>
                <a:cubicBezTo>
                  <a:pt x="14985" y="47620"/>
                  <a:pt x="15053" y="47637"/>
                  <a:pt x="15138" y="47654"/>
                </a:cubicBezTo>
                <a:cubicBezTo>
                  <a:pt x="15155" y="47637"/>
                  <a:pt x="15190" y="47620"/>
                  <a:pt x="15224" y="47620"/>
                </a:cubicBezTo>
                <a:cubicBezTo>
                  <a:pt x="15378" y="47585"/>
                  <a:pt x="15548" y="47585"/>
                  <a:pt x="15702" y="47637"/>
                </a:cubicBezTo>
                <a:cubicBezTo>
                  <a:pt x="15890" y="47534"/>
                  <a:pt x="16078" y="47483"/>
                  <a:pt x="16283" y="47483"/>
                </a:cubicBezTo>
                <a:lnTo>
                  <a:pt x="16317" y="47483"/>
                </a:lnTo>
                <a:lnTo>
                  <a:pt x="16369" y="47432"/>
                </a:lnTo>
                <a:cubicBezTo>
                  <a:pt x="16403" y="47397"/>
                  <a:pt x="16437" y="47363"/>
                  <a:pt x="16471" y="47329"/>
                </a:cubicBezTo>
                <a:cubicBezTo>
                  <a:pt x="16522" y="47278"/>
                  <a:pt x="16557" y="47244"/>
                  <a:pt x="16608" y="47227"/>
                </a:cubicBezTo>
                <a:lnTo>
                  <a:pt x="16608" y="47227"/>
                </a:lnTo>
                <a:lnTo>
                  <a:pt x="16659" y="47192"/>
                </a:lnTo>
                <a:cubicBezTo>
                  <a:pt x="16659" y="47175"/>
                  <a:pt x="16659" y="47158"/>
                  <a:pt x="16659" y="47141"/>
                </a:cubicBezTo>
                <a:cubicBezTo>
                  <a:pt x="16659" y="47056"/>
                  <a:pt x="16710" y="47022"/>
                  <a:pt x="16745" y="46970"/>
                </a:cubicBezTo>
                <a:cubicBezTo>
                  <a:pt x="16779" y="46919"/>
                  <a:pt x="16813" y="46953"/>
                  <a:pt x="16864" y="46970"/>
                </a:cubicBezTo>
                <a:lnTo>
                  <a:pt x="17001" y="46987"/>
                </a:lnTo>
                <a:cubicBezTo>
                  <a:pt x="17018" y="46987"/>
                  <a:pt x="17052" y="46936"/>
                  <a:pt x="17035" y="46902"/>
                </a:cubicBezTo>
                <a:lnTo>
                  <a:pt x="16967" y="46697"/>
                </a:lnTo>
                <a:lnTo>
                  <a:pt x="17462" y="46629"/>
                </a:lnTo>
                <a:lnTo>
                  <a:pt x="17496" y="46680"/>
                </a:lnTo>
                <a:cubicBezTo>
                  <a:pt x="17548" y="46629"/>
                  <a:pt x="17599" y="46594"/>
                  <a:pt x="17650" y="46560"/>
                </a:cubicBezTo>
                <a:lnTo>
                  <a:pt x="17650" y="46441"/>
                </a:lnTo>
                <a:cubicBezTo>
                  <a:pt x="17650" y="46372"/>
                  <a:pt x="17616" y="46321"/>
                  <a:pt x="17565" y="46287"/>
                </a:cubicBezTo>
                <a:lnTo>
                  <a:pt x="17530" y="46270"/>
                </a:lnTo>
                <a:cubicBezTo>
                  <a:pt x="17513" y="46236"/>
                  <a:pt x="17496" y="46184"/>
                  <a:pt x="17479" y="46133"/>
                </a:cubicBezTo>
                <a:lnTo>
                  <a:pt x="17479" y="46133"/>
                </a:lnTo>
                <a:cubicBezTo>
                  <a:pt x="17428" y="46065"/>
                  <a:pt x="17394" y="45996"/>
                  <a:pt x="17360" y="45928"/>
                </a:cubicBezTo>
                <a:lnTo>
                  <a:pt x="17325" y="45945"/>
                </a:lnTo>
                <a:cubicBezTo>
                  <a:pt x="17291" y="45894"/>
                  <a:pt x="17240" y="45860"/>
                  <a:pt x="17172" y="45843"/>
                </a:cubicBezTo>
                <a:cubicBezTo>
                  <a:pt x="17223" y="45774"/>
                  <a:pt x="17274" y="45706"/>
                  <a:pt x="17308" y="45638"/>
                </a:cubicBezTo>
                <a:cubicBezTo>
                  <a:pt x="17274" y="45398"/>
                  <a:pt x="17325" y="45159"/>
                  <a:pt x="17428" y="44937"/>
                </a:cubicBezTo>
                <a:lnTo>
                  <a:pt x="17394" y="44920"/>
                </a:lnTo>
                <a:lnTo>
                  <a:pt x="17479" y="44732"/>
                </a:lnTo>
                <a:lnTo>
                  <a:pt x="17599" y="44647"/>
                </a:lnTo>
                <a:cubicBezTo>
                  <a:pt x="17633" y="44595"/>
                  <a:pt x="17684" y="44561"/>
                  <a:pt x="17736" y="44510"/>
                </a:cubicBezTo>
                <a:cubicBezTo>
                  <a:pt x="17736" y="44493"/>
                  <a:pt x="17736" y="44476"/>
                  <a:pt x="17736" y="44476"/>
                </a:cubicBezTo>
                <a:cubicBezTo>
                  <a:pt x="17718" y="44441"/>
                  <a:pt x="17684" y="44424"/>
                  <a:pt x="17667" y="44407"/>
                </a:cubicBezTo>
                <a:cubicBezTo>
                  <a:pt x="17650" y="44373"/>
                  <a:pt x="17701" y="44288"/>
                  <a:pt x="17753" y="44236"/>
                </a:cubicBezTo>
                <a:cubicBezTo>
                  <a:pt x="17804" y="44185"/>
                  <a:pt x="17855" y="44168"/>
                  <a:pt x="17906" y="44168"/>
                </a:cubicBezTo>
                <a:lnTo>
                  <a:pt x="17958" y="44168"/>
                </a:lnTo>
                <a:cubicBezTo>
                  <a:pt x="18060" y="44151"/>
                  <a:pt x="18077" y="44134"/>
                  <a:pt x="18094" y="44048"/>
                </a:cubicBezTo>
                <a:cubicBezTo>
                  <a:pt x="18111" y="43963"/>
                  <a:pt x="18163" y="43895"/>
                  <a:pt x="18248" y="43843"/>
                </a:cubicBezTo>
                <a:lnTo>
                  <a:pt x="18351" y="43792"/>
                </a:lnTo>
                <a:cubicBezTo>
                  <a:pt x="18334" y="43741"/>
                  <a:pt x="18334" y="43673"/>
                  <a:pt x="18316" y="43621"/>
                </a:cubicBezTo>
                <a:cubicBezTo>
                  <a:pt x="18316" y="43604"/>
                  <a:pt x="18265" y="43570"/>
                  <a:pt x="18214" y="43570"/>
                </a:cubicBezTo>
                <a:cubicBezTo>
                  <a:pt x="18163" y="43553"/>
                  <a:pt x="18094" y="43536"/>
                  <a:pt x="18026" y="43536"/>
                </a:cubicBezTo>
                <a:lnTo>
                  <a:pt x="18043" y="43143"/>
                </a:lnTo>
                <a:cubicBezTo>
                  <a:pt x="18163" y="43109"/>
                  <a:pt x="18265" y="43075"/>
                  <a:pt x="18282" y="42972"/>
                </a:cubicBezTo>
                <a:cubicBezTo>
                  <a:pt x="18265" y="42887"/>
                  <a:pt x="18282" y="42801"/>
                  <a:pt x="18334" y="42750"/>
                </a:cubicBezTo>
                <a:cubicBezTo>
                  <a:pt x="18334" y="42647"/>
                  <a:pt x="18334" y="42562"/>
                  <a:pt x="18351" y="42459"/>
                </a:cubicBezTo>
                <a:cubicBezTo>
                  <a:pt x="18351" y="42459"/>
                  <a:pt x="18334" y="42442"/>
                  <a:pt x="18316" y="42442"/>
                </a:cubicBezTo>
                <a:cubicBezTo>
                  <a:pt x="18334" y="42408"/>
                  <a:pt x="18351" y="42357"/>
                  <a:pt x="18368" y="42306"/>
                </a:cubicBezTo>
                <a:cubicBezTo>
                  <a:pt x="18402" y="42254"/>
                  <a:pt x="18419" y="42186"/>
                  <a:pt x="18436" y="42135"/>
                </a:cubicBezTo>
                <a:cubicBezTo>
                  <a:pt x="18436" y="42135"/>
                  <a:pt x="18436" y="42152"/>
                  <a:pt x="18453" y="42169"/>
                </a:cubicBezTo>
                <a:cubicBezTo>
                  <a:pt x="18539" y="41964"/>
                  <a:pt x="18675" y="41776"/>
                  <a:pt x="18846" y="41656"/>
                </a:cubicBezTo>
                <a:cubicBezTo>
                  <a:pt x="18863" y="41571"/>
                  <a:pt x="18880" y="41503"/>
                  <a:pt x="18914" y="41434"/>
                </a:cubicBezTo>
                <a:cubicBezTo>
                  <a:pt x="18897" y="41400"/>
                  <a:pt x="18897" y="41366"/>
                  <a:pt x="18880" y="41349"/>
                </a:cubicBezTo>
                <a:cubicBezTo>
                  <a:pt x="18880" y="41178"/>
                  <a:pt x="18932" y="41024"/>
                  <a:pt x="19017" y="40905"/>
                </a:cubicBezTo>
                <a:cubicBezTo>
                  <a:pt x="18932" y="40717"/>
                  <a:pt x="18914" y="40529"/>
                  <a:pt x="18949" y="40341"/>
                </a:cubicBezTo>
                <a:lnTo>
                  <a:pt x="18949" y="40307"/>
                </a:lnTo>
                <a:lnTo>
                  <a:pt x="18897" y="40255"/>
                </a:lnTo>
                <a:cubicBezTo>
                  <a:pt x="18863" y="40221"/>
                  <a:pt x="18829" y="40187"/>
                  <a:pt x="18812" y="40136"/>
                </a:cubicBezTo>
                <a:cubicBezTo>
                  <a:pt x="18778" y="40102"/>
                  <a:pt x="18744" y="40050"/>
                  <a:pt x="18727" y="39999"/>
                </a:cubicBezTo>
                <a:lnTo>
                  <a:pt x="18727" y="39999"/>
                </a:lnTo>
                <a:cubicBezTo>
                  <a:pt x="18727" y="39982"/>
                  <a:pt x="18709" y="39965"/>
                  <a:pt x="18709" y="39948"/>
                </a:cubicBezTo>
                <a:lnTo>
                  <a:pt x="18658" y="39948"/>
                </a:lnTo>
                <a:cubicBezTo>
                  <a:pt x="18590" y="39931"/>
                  <a:pt x="18521" y="39897"/>
                  <a:pt x="18487" y="39845"/>
                </a:cubicBezTo>
                <a:cubicBezTo>
                  <a:pt x="18453" y="39811"/>
                  <a:pt x="18487" y="39777"/>
                  <a:pt x="18504" y="39726"/>
                </a:cubicBezTo>
                <a:cubicBezTo>
                  <a:pt x="18521" y="39692"/>
                  <a:pt x="18539" y="39657"/>
                  <a:pt x="18556" y="39606"/>
                </a:cubicBezTo>
                <a:cubicBezTo>
                  <a:pt x="18556" y="39589"/>
                  <a:pt x="18504" y="39538"/>
                  <a:pt x="18453" y="39555"/>
                </a:cubicBezTo>
                <a:lnTo>
                  <a:pt x="18231" y="39572"/>
                </a:lnTo>
                <a:lnTo>
                  <a:pt x="18265" y="39111"/>
                </a:lnTo>
                <a:cubicBezTo>
                  <a:pt x="18316" y="39093"/>
                  <a:pt x="18368" y="39076"/>
                  <a:pt x="18419" y="39059"/>
                </a:cubicBezTo>
                <a:cubicBezTo>
                  <a:pt x="18487" y="39076"/>
                  <a:pt x="18556" y="39076"/>
                  <a:pt x="18607" y="39093"/>
                </a:cubicBezTo>
                <a:cubicBezTo>
                  <a:pt x="18658" y="39093"/>
                  <a:pt x="18761" y="39059"/>
                  <a:pt x="18744" y="39025"/>
                </a:cubicBezTo>
                <a:cubicBezTo>
                  <a:pt x="18709" y="38923"/>
                  <a:pt x="18727" y="38803"/>
                  <a:pt x="18795" y="38718"/>
                </a:cubicBezTo>
                <a:cubicBezTo>
                  <a:pt x="18761" y="38632"/>
                  <a:pt x="18761" y="38530"/>
                  <a:pt x="18778" y="38427"/>
                </a:cubicBezTo>
                <a:cubicBezTo>
                  <a:pt x="18761" y="38359"/>
                  <a:pt x="18761" y="38273"/>
                  <a:pt x="18795" y="38205"/>
                </a:cubicBezTo>
                <a:cubicBezTo>
                  <a:pt x="18829" y="38137"/>
                  <a:pt x="18795" y="38034"/>
                  <a:pt x="18744" y="37983"/>
                </a:cubicBezTo>
                <a:cubicBezTo>
                  <a:pt x="18658" y="37897"/>
                  <a:pt x="18709" y="37812"/>
                  <a:pt x="18846" y="37727"/>
                </a:cubicBezTo>
                <a:cubicBezTo>
                  <a:pt x="18744" y="37710"/>
                  <a:pt x="18641" y="37727"/>
                  <a:pt x="18556" y="37761"/>
                </a:cubicBezTo>
                <a:cubicBezTo>
                  <a:pt x="18487" y="37795"/>
                  <a:pt x="18385" y="37778"/>
                  <a:pt x="18334" y="37710"/>
                </a:cubicBezTo>
                <a:cubicBezTo>
                  <a:pt x="18351" y="37487"/>
                  <a:pt x="18368" y="37299"/>
                  <a:pt x="18368" y="37094"/>
                </a:cubicBezTo>
                <a:cubicBezTo>
                  <a:pt x="18556" y="36992"/>
                  <a:pt x="18573" y="36992"/>
                  <a:pt x="18573" y="36889"/>
                </a:cubicBezTo>
                <a:cubicBezTo>
                  <a:pt x="18573" y="36872"/>
                  <a:pt x="18573" y="36838"/>
                  <a:pt x="18573" y="36821"/>
                </a:cubicBezTo>
                <a:cubicBezTo>
                  <a:pt x="18590" y="36770"/>
                  <a:pt x="18641" y="36736"/>
                  <a:pt x="18692" y="36736"/>
                </a:cubicBezTo>
                <a:cubicBezTo>
                  <a:pt x="18727" y="36701"/>
                  <a:pt x="18795" y="36719"/>
                  <a:pt x="18829" y="36736"/>
                </a:cubicBezTo>
                <a:cubicBezTo>
                  <a:pt x="18829" y="36736"/>
                  <a:pt x="18863" y="36753"/>
                  <a:pt x="18863" y="36770"/>
                </a:cubicBezTo>
                <a:cubicBezTo>
                  <a:pt x="18880" y="36804"/>
                  <a:pt x="18880" y="36838"/>
                  <a:pt x="18880" y="36872"/>
                </a:cubicBezTo>
                <a:lnTo>
                  <a:pt x="18880" y="36872"/>
                </a:lnTo>
                <a:lnTo>
                  <a:pt x="19256" y="36684"/>
                </a:lnTo>
                <a:cubicBezTo>
                  <a:pt x="19273" y="36650"/>
                  <a:pt x="19256" y="36616"/>
                  <a:pt x="19256" y="36599"/>
                </a:cubicBezTo>
                <a:cubicBezTo>
                  <a:pt x="19205" y="36479"/>
                  <a:pt x="19154" y="36377"/>
                  <a:pt x="19085" y="36274"/>
                </a:cubicBezTo>
                <a:cubicBezTo>
                  <a:pt x="19068" y="36240"/>
                  <a:pt x="19017" y="36223"/>
                  <a:pt x="18966" y="36206"/>
                </a:cubicBezTo>
                <a:cubicBezTo>
                  <a:pt x="19068" y="35967"/>
                  <a:pt x="19034" y="35676"/>
                  <a:pt x="18880" y="35471"/>
                </a:cubicBezTo>
                <a:cubicBezTo>
                  <a:pt x="18880" y="35437"/>
                  <a:pt x="18880" y="35403"/>
                  <a:pt x="18880" y="35386"/>
                </a:cubicBezTo>
                <a:cubicBezTo>
                  <a:pt x="18863" y="35335"/>
                  <a:pt x="18914" y="35300"/>
                  <a:pt x="18966" y="35283"/>
                </a:cubicBezTo>
                <a:cubicBezTo>
                  <a:pt x="19034" y="35249"/>
                  <a:pt x="19102" y="35181"/>
                  <a:pt x="19102" y="35112"/>
                </a:cubicBezTo>
                <a:cubicBezTo>
                  <a:pt x="19119" y="35061"/>
                  <a:pt x="19102" y="35027"/>
                  <a:pt x="19085" y="34993"/>
                </a:cubicBezTo>
                <a:cubicBezTo>
                  <a:pt x="19085" y="34959"/>
                  <a:pt x="19051" y="34924"/>
                  <a:pt x="19034" y="34907"/>
                </a:cubicBezTo>
                <a:cubicBezTo>
                  <a:pt x="18914" y="34805"/>
                  <a:pt x="18897" y="34651"/>
                  <a:pt x="18983" y="34514"/>
                </a:cubicBezTo>
                <a:cubicBezTo>
                  <a:pt x="18983" y="34497"/>
                  <a:pt x="19000" y="34463"/>
                  <a:pt x="19017" y="34446"/>
                </a:cubicBezTo>
                <a:cubicBezTo>
                  <a:pt x="19051" y="34326"/>
                  <a:pt x="19051" y="34224"/>
                  <a:pt x="18914" y="34190"/>
                </a:cubicBezTo>
                <a:cubicBezTo>
                  <a:pt x="18897" y="34190"/>
                  <a:pt x="18880" y="34190"/>
                  <a:pt x="18863" y="34190"/>
                </a:cubicBezTo>
                <a:cubicBezTo>
                  <a:pt x="18829" y="34190"/>
                  <a:pt x="18812" y="34207"/>
                  <a:pt x="18778" y="34207"/>
                </a:cubicBezTo>
                <a:cubicBezTo>
                  <a:pt x="18709" y="34190"/>
                  <a:pt x="18641" y="34173"/>
                  <a:pt x="18573" y="34156"/>
                </a:cubicBezTo>
                <a:cubicBezTo>
                  <a:pt x="18573" y="34019"/>
                  <a:pt x="18470" y="33951"/>
                  <a:pt x="18402" y="33831"/>
                </a:cubicBezTo>
                <a:cubicBezTo>
                  <a:pt x="18453" y="33763"/>
                  <a:pt x="18487" y="33677"/>
                  <a:pt x="18334" y="33746"/>
                </a:cubicBezTo>
                <a:cubicBezTo>
                  <a:pt x="18316" y="33763"/>
                  <a:pt x="18282" y="33746"/>
                  <a:pt x="18265" y="33728"/>
                </a:cubicBezTo>
                <a:cubicBezTo>
                  <a:pt x="18231" y="33694"/>
                  <a:pt x="18214" y="33660"/>
                  <a:pt x="18214" y="33609"/>
                </a:cubicBezTo>
                <a:cubicBezTo>
                  <a:pt x="18214" y="33609"/>
                  <a:pt x="18231" y="33575"/>
                  <a:pt x="18231" y="33558"/>
                </a:cubicBezTo>
                <a:cubicBezTo>
                  <a:pt x="18351" y="33438"/>
                  <a:pt x="18470" y="33318"/>
                  <a:pt x="18607" y="33216"/>
                </a:cubicBezTo>
                <a:cubicBezTo>
                  <a:pt x="18624" y="33216"/>
                  <a:pt x="18641" y="33199"/>
                  <a:pt x="18658" y="33199"/>
                </a:cubicBezTo>
                <a:cubicBezTo>
                  <a:pt x="18692" y="33199"/>
                  <a:pt x="18709" y="33216"/>
                  <a:pt x="18744" y="33233"/>
                </a:cubicBezTo>
                <a:cubicBezTo>
                  <a:pt x="18812" y="33216"/>
                  <a:pt x="18897" y="33216"/>
                  <a:pt x="18966" y="33233"/>
                </a:cubicBezTo>
                <a:cubicBezTo>
                  <a:pt x="18966" y="33113"/>
                  <a:pt x="18983" y="32994"/>
                  <a:pt x="18897" y="32942"/>
                </a:cubicBezTo>
                <a:cubicBezTo>
                  <a:pt x="18880" y="32942"/>
                  <a:pt x="18897" y="32891"/>
                  <a:pt x="18914" y="32874"/>
                </a:cubicBezTo>
                <a:cubicBezTo>
                  <a:pt x="18914" y="32857"/>
                  <a:pt x="18932" y="32840"/>
                  <a:pt x="18949" y="32823"/>
                </a:cubicBezTo>
                <a:cubicBezTo>
                  <a:pt x="19273" y="32498"/>
                  <a:pt x="19273" y="32498"/>
                  <a:pt x="19119" y="32344"/>
                </a:cubicBezTo>
                <a:cubicBezTo>
                  <a:pt x="19068" y="32293"/>
                  <a:pt x="19102" y="32225"/>
                  <a:pt x="19154" y="32156"/>
                </a:cubicBezTo>
                <a:cubicBezTo>
                  <a:pt x="19222" y="32071"/>
                  <a:pt x="19256" y="32037"/>
                  <a:pt x="19307" y="31986"/>
                </a:cubicBezTo>
                <a:cubicBezTo>
                  <a:pt x="19273" y="31969"/>
                  <a:pt x="19239" y="31969"/>
                  <a:pt x="19205" y="31951"/>
                </a:cubicBezTo>
                <a:cubicBezTo>
                  <a:pt x="19205" y="31951"/>
                  <a:pt x="19239" y="31934"/>
                  <a:pt x="19239" y="31917"/>
                </a:cubicBezTo>
                <a:cubicBezTo>
                  <a:pt x="19222" y="31644"/>
                  <a:pt x="19256" y="31388"/>
                  <a:pt x="19307" y="31114"/>
                </a:cubicBezTo>
                <a:cubicBezTo>
                  <a:pt x="19307" y="31063"/>
                  <a:pt x="19307" y="31029"/>
                  <a:pt x="19290" y="30978"/>
                </a:cubicBezTo>
                <a:cubicBezTo>
                  <a:pt x="19239" y="30841"/>
                  <a:pt x="19273" y="30704"/>
                  <a:pt x="19376" y="30602"/>
                </a:cubicBezTo>
                <a:cubicBezTo>
                  <a:pt x="19393" y="30585"/>
                  <a:pt x="19393" y="30567"/>
                  <a:pt x="19410" y="30567"/>
                </a:cubicBezTo>
                <a:cubicBezTo>
                  <a:pt x="19444" y="30499"/>
                  <a:pt x="19427" y="30448"/>
                  <a:pt x="19307" y="30448"/>
                </a:cubicBezTo>
                <a:cubicBezTo>
                  <a:pt x="19222" y="30448"/>
                  <a:pt x="19154" y="30414"/>
                  <a:pt x="19102" y="30362"/>
                </a:cubicBezTo>
                <a:cubicBezTo>
                  <a:pt x="19068" y="30328"/>
                  <a:pt x="19051" y="30277"/>
                  <a:pt x="19085" y="30226"/>
                </a:cubicBezTo>
                <a:lnTo>
                  <a:pt x="19137" y="30209"/>
                </a:lnTo>
                <a:cubicBezTo>
                  <a:pt x="19239" y="30192"/>
                  <a:pt x="19342" y="30140"/>
                  <a:pt x="19410" y="30038"/>
                </a:cubicBezTo>
                <a:cubicBezTo>
                  <a:pt x="19461" y="29952"/>
                  <a:pt x="19410" y="29884"/>
                  <a:pt x="19325" y="29850"/>
                </a:cubicBezTo>
                <a:cubicBezTo>
                  <a:pt x="19239" y="29799"/>
                  <a:pt x="19154" y="29764"/>
                  <a:pt x="19051" y="29730"/>
                </a:cubicBezTo>
                <a:lnTo>
                  <a:pt x="19034" y="29730"/>
                </a:lnTo>
                <a:cubicBezTo>
                  <a:pt x="19085" y="29542"/>
                  <a:pt x="19034" y="29354"/>
                  <a:pt x="18897" y="29218"/>
                </a:cubicBezTo>
                <a:cubicBezTo>
                  <a:pt x="18914" y="29166"/>
                  <a:pt x="18932" y="29115"/>
                  <a:pt x="18949" y="29064"/>
                </a:cubicBezTo>
                <a:cubicBezTo>
                  <a:pt x="19017" y="28910"/>
                  <a:pt x="19051" y="28756"/>
                  <a:pt x="19034" y="28603"/>
                </a:cubicBezTo>
                <a:cubicBezTo>
                  <a:pt x="19051" y="28603"/>
                  <a:pt x="19068" y="28603"/>
                  <a:pt x="19102" y="28620"/>
                </a:cubicBezTo>
                <a:cubicBezTo>
                  <a:pt x="19034" y="28415"/>
                  <a:pt x="19034" y="28210"/>
                  <a:pt x="19068" y="28005"/>
                </a:cubicBezTo>
                <a:cubicBezTo>
                  <a:pt x="18983" y="27919"/>
                  <a:pt x="18932" y="27817"/>
                  <a:pt x="18897" y="27697"/>
                </a:cubicBezTo>
                <a:cubicBezTo>
                  <a:pt x="18897" y="27612"/>
                  <a:pt x="18880" y="27509"/>
                  <a:pt x="18846" y="27424"/>
                </a:cubicBezTo>
                <a:cubicBezTo>
                  <a:pt x="18863" y="27355"/>
                  <a:pt x="18863" y="27287"/>
                  <a:pt x="18846" y="27236"/>
                </a:cubicBezTo>
                <a:cubicBezTo>
                  <a:pt x="18863" y="27065"/>
                  <a:pt x="18897" y="26894"/>
                  <a:pt x="18966" y="26740"/>
                </a:cubicBezTo>
                <a:cubicBezTo>
                  <a:pt x="18966" y="26501"/>
                  <a:pt x="18983" y="26262"/>
                  <a:pt x="19000" y="26023"/>
                </a:cubicBezTo>
                <a:lnTo>
                  <a:pt x="19051" y="25988"/>
                </a:lnTo>
                <a:cubicBezTo>
                  <a:pt x="19154" y="25920"/>
                  <a:pt x="19239" y="25869"/>
                  <a:pt x="19205" y="25766"/>
                </a:cubicBezTo>
                <a:cubicBezTo>
                  <a:pt x="19171" y="25681"/>
                  <a:pt x="19205" y="25630"/>
                  <a:pt x="19290" y="25561"/>
                </a:cubicBezTo>
                <a:cubicBezTo>
                  <a:pt x="19359" y="25510"/>
                  <a:pt x="19376" y="25442"/>
                  <a:pt x="19376" y="25356"/>
                </a:cubicBezTo>
                <a:cubicBezTo>
                  <a:pt x="19359" y="25288"/>
                  <a:pt x="19393" y="25185"/>
                  <a:pt x="19290" y="25151"/>
                </a:cubicBezTo>
                <a:cubicBezTo>
                  <a:pt x="19461" y="24929"/>
                  <a:pt x="19478" y="24621"/>
                  <a:pt x="19342" y="24365"/>
                </a:cubicBezTo>
                <a:cubicBezTo>
                  <a:pt x="19427" y="24177"/>
                  <a:pt x="19376" y="23938"/>
                  <a:pt x="19222" y="23801"/>
                </a:cubicBezTo>
                <a:cubicBezTo>
                  <a:pt x="19188" y="23767"/>
                  <a:pt x="19154" y="23750"/>
                  <a:pt x="19119" y="23750"/>
                </a:cubicBezTo>
                <a:lnTo>
                  <a:pt x="19119" y="23665"/>
                </a:lnTo>
                <a:cubicBezTo>
                  <a:pt x="19137" y="23613"/>
                  <a:pt x="19154" y="23562"/>
                  <a:pt x="19171" y="23511"/>
                </a:cubicBezTo>
                <a:cubicBezTo>
                  <a:pt x="19188" y="23391"/>
                  <a:pt x="19205" y="23255"/>
                  <a:pt x="19222" y="23118"/>
                </a:cubicBezTo>
                <a:cubicBezTo>
                  <a:pt x="19325" y="22998"/>
                  <a:pt x="19393" y="22844"/>
                  <a:pt x="19427" y="22691"/>
                </a:cubicBezTo>
                <a:cubicBezTo>
                  <a:pt x="19478" y="22469"/>
                  <a:pt x="19461" y="22229"/>
                  <a:pt x="19376" y="22007"/>
                </a:cubicBezTo>
                <a:cubicBezTo>
                  <a:pt x="19393" y="21990"/>
                  <a:pt x="19393" y="21990"/>
                  <a:pt x="19410" y="21973"/>
                </a:cubicBezTo>
                <a:cubicBezTo>
                  <a:pt x="19461" y="21905"/>
                  <a:pt x="19495" y="21819"/>
                  <a:pt x="19530" y="21734"/>
                </a:cubicBezTo>
                <a:cubicBezTo>
                  <a:pt x="19547" y="21666"/>
                  <a:pt x="19581" y="21580"/>
                  <a:pt x="19581" y="21495"/>
                </a:cubicBezTo>
                <a:lnTo>
                  <a:pt x="19632" y="21461"/>
                </a:lnTo>
                <a:cubicBezTo>
                  <a:pt x="19700" y="21409"/>
                  <a:pt x="19769" y="21341"/>
                  <a:pt x="19837" y="21273"/>
                </a:cubicBezTo>
                <a:cubicBezTo>
                  <a:pt x="19854" y="21341"/>
                  <a:pt x="19923" y="21375"/>
                  <a:pt x="20042" y="21358"/>
                </a:cubicBezTo>
                <a:cubicBezTo>
                  <a:pt x="20128" y="21358"/>
                  <a:pt x="20162" y="21358"/>
                  <a:pt x="20145" y="21443"/>
                </a:cubicBezTo>
                <a:cubicBezTo>
                  <a:pt x="20110" y="21512"/>
                  <a:pt x="20110" y="21546"/>
                  <a:pt x="20213" y="21546"/>
                </a:cubicBezTo>
                <a:cubicBezTo>
                  <a:pt x="20247" y="21529"/>
                  <a:pt x="20281" y="21529"/>
                  <a:pt x="20316" y="21512"/>
                </a:cubicBezTo>
                <a:cubicBezTo>
                  <a:pt x="20316" y="21461"/>
                  <a:pt x="20316" y="21426"/>
                  <a:pt x="20316" y="21392"/>
                </a:cubicBezTo>
                <a:cubicBezTo>
                  <a:pt x="20316" y="21358"/>
                  <a:pt x="20247" y="21341"/>
                  <a:pt x="20247" y="21307"/>
                </a:cubicBezTo>
                <a:cubicBezTo>
                  <a:pt x="20264" y="21204"/>
                  <a:pt x="20298" y="21102"/>
                  <a:pt x="20350" y="20999"/>
                </a:cubicBezTo>
                <a:cubicBezTo>
                  <a:pt x="20367" y="20948"/>
                  <a:pt x="20435" y="20897"/>
                  <a:pt x="20503" y="20880"/>
                </a:cubicBezTo>
                <a:cubicBezTo>
                  <a:pt x="20521" y="20862"/>
                  <a:pt x="20538" y="20862"/>
                  <a:pt x="20572" y="20880"/>
                </a:cubicBezTo>
                <a:lnTo>
                  <a:pt x="20640" y="20880"/>
                </a:lnTo>
                <a:cubicBezTo>
                  <a:pt x="20640" y="20862"/>
                  <a:pt x="20640" y="20845"/>
                  <a:pt x="20657" y="20828"/>
                </a:cubicBezTo>
                <a:cubicBezTo>
                  <a:pt x="20657" y="20794"/>
                  <a:pt x="20657" y="20777"/>
                  <a:pt x="20657" y="20760"/>
                </a:cubicBezTo>
                <a:cubicBezTo>
                  <a:pt x="20640" y="20675"/>
                  <a:pt x="20640" y="20606"/>
                  <a:pt x="20657" y="20521"/>
                </a:cubicBezTo>
                <a:cubicBezTo>
                  <a:pt x="20657" y="20487"/>
                  <a:pt x="20674" y="20435"/>
                  <a:pt x="20691" y="20401"/>
                </a:cubicBezTo>
                <a:lnTo>
                  <a:pt x="20691" y="20230"/>
                </a:lnTo>
                <a:cubicBezTo>
                  <a:pt x="20674" y="20213"/>
                  <a:pt x="20657" y="20213"/>
                  <a:pt x="20640" y="20196"/>
                </a:cubicBezTo>
                <a:cubicBezTo>
                  <a:pt x="20606" y="20179"/>
                  <a:pt x="20606" y="20094"/>
                  <a:pt x="20589" y="20042"/>
                </a:cubicBezTo>
                <a:cubicBezTo>
                  <a:pt x="20589" y="19974"/>
                  <a:pt x="20538" y="19991"/>
                  <a:pt x="20452" y="20008"/>
                </a:cubicBezTo>
                <a:lnTo>
                  <a:pt x="20401" y="20025"/>
                </a:lnTo>
                <a:cubicBezTo>
                  <a:pt x="20264" y="20077"/>
                  <a:pt x="20213" y="20025"/>
                  <a:pt x="20213" y="19957"/>
                </a:cubicBezTo>
                <a:cubicBezTo>
                  <a:pt x="20213" y="19906"/>
                  <a:pt x="20213" y="19871"/>
                  <a:pt x="20230" y="19837"/>
                </a:cubicBezTo>
                <a:cubicBezTo>
                  <a:pt x="20367" y="19752"/>
                  <a:pt x="20521" y="19684"/>
                  <a:pt x="20691" y="19632"/>
                </a:cubicBezTo>
                <a:lnTo>
                  <a:pt x="20691" y="19376"/>
                </a:lnTo>
                <a:cubicBezTo>
                  <a:pt x="20657" y="19308"/>
                  <a:pt x="20418" y="19427"/>
                  <a:pt x="20503" y="19256"/>
                </a:cubicBezTo>
                <a:cubicBezTo>
                  <a:pt x="20486" y="19188"/>
                  <a:pt x="20452" y="19120"/>
                  <a:pt x="20435" y="19068"/>
                </a:cubicBezTo>
                <a:cubicBezTo>
                  <a:pt x="20418" y="19051"/>
                  <a:pt x="20418" y="19034"/>
                  <a:pt x="20435" y="19017"/>
                </a:cubicBezTo>
                <a:cubicBezTo>
                  <a:pt x="20452" y="19000"/>
                  <a:pt x="20486" y="18966"/>
                  <a:pt x="20521" y="18949"/>
                </a:cubicBezTo>
                <a:cubicBezTo>
                  <a:pt x="20555" y="18898"/>
                  <a:pt x="20623" y="18863"/>
                  <a:pt x="20674" y="18880"/>
                </a:cubicBezTo>
                <a:lnTo>
                  <a:pt x="20674" y="0"/>
                </a:lnTo>
                <a:lnTo>
                  <a:pt x="0" y="0"/>
                </a:lnTo>
                <a:lnTo>
                  <a:pt x="0" y="46065"/>
                </a:lnTo>
                <a:cubicBezTo>
                  <a:pt x="103" y="46048"/>
                  <a:pt x="205" y="46031"/>
                  <a:pt x="308" y="4603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  <a:effectLst>
            <a:outerShdw blurRad="57150" dist="19050" dir="5400000" algn="bl" rotWithShape="0">
              <a:schemeClr val="dk2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3" name="Google Shape;1163;p54"/>
          <p:cNvSpPr txBox="1">
            <a:spLocks noGrp="1"/>
          </p:cNvSpPr>
          <p:nvPr>
            <p:ph type="title" idx="6"/>
          </p:nvPr>
        </p:nvSpPr>
        <p:spPr>
          <a:xfrm>
            <a:off x="3493620" y="553165"/>
            <a:ext cx="1997100" cy="480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OM" b="1" dirty="0" err="1">
                <a:solidFill>
                  <a:srgbClr val="F3AF64"/>
                </a:solidFill>
                <a:cs typeface="PT Bold Heading" panose="02010400000000000000" pitchFamily="2" charset="-78"/>
              </a:rPr>
              <a:t>مث</a:t>
            </a:r>
            <a:r>
              <a:rPr lang="ar-OM" b="1" dirty="0">
                <a:solidFill>
                  <a:srgbClr val="F3AF64"/>
                </a:solidFill>
                <a:cs typeface="PT Bold Heading" panose="02010400000000000000" pitchFamily="2" charset="-78"/>
              </a:rPr>
              <a:t>ـ</a:t>
            </a:r>
            <a:r>
              <a:rPr lang="ar-OM" sz="2800" b="1" dirty="0">
                <a:solidFill>
                  <a:srgbClr val="00B050"/>
                </a:solidFill>
                <a:cs typeface="PT Bold Heading" panose="02010400000000000000" pitchFamily="2" charset="-78"/>
              </a:rPr>
              <a:t>(2)</a:t>
            </a:r>
            <a:r>
              <a:rPr lang="ar-OM" b="1" dirty="0">
                <a:solidFill>
                  <a:srgbClr val="F3AF64"/>
                </a:solidFill>
                <a:cs typeface="PT Bold Heading" panose="02010400000000000000" pitchFamily="2" charset="-78"/>
              </a:rPr>
              <a:t>ـال</a:t>
            </a:r>
            <a:endParaRPr b="1" dirty="0">
              <a:solidFill>
                <a:srgbClr val="F3AF64"/>
              </a:solidFill>
              <a:cs typeface="PT Bold Heading" panose="02010400000000000000" pitchFamily="2" charset="-78"/>
            </a:endParaRPr>
          </a:p>
        </p:txBody>
      </p:sp>
      <p:sp>
        <p:nvSpPr>
          <p:cNvPr id="14" name="مربع نص 13">
            <a:extLst>
              <a:ext uri="{FF2B5EF4-FFF2-40B4-BE49-F238E27FC236}">
                <a16:creationId xmlns:a16="http://schemas.microsoft.com/office/drawing/2014/main" id="{4EC853C6-132B-4FFF-BDF8-85E3BA729082}"/>
              </a:ext>
            </a:extLst>
          </p:cNvPr>
          <p:cNvSpPr txBox="1"/>
          <p:nvPr/>
        </p:nvSpPr>
        <p:spPr>
          <a:xfrm>
            <a:off x="504932" y="1449485"/>
            <a:ext cx="84345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رتِّب الأعداد العشرية والكسور العشرية التالية </a:t>
            </a:r>
            <a:r>
              <a:rPr lang="ar-OM" sz="2400" b="1" dirty="0">
                <a:solidFill>
                  <a:schemeClr val="tx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تصاعديا</a:t>
            </a:r>
            <a:r>
              <a:rPr lang="ar-OM" sz="2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 </a:t>
            </a:r>
            <a:r>
              <a:rPr lang="ar-OM" sz="24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الأصغر إلى الأكبر</a:t>
            </a:r>
            <a:r>
              <a:rPr lang="ar-OM" sz="2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 :</a:t>
            </a:r>
            <a:endParaRPr lang="en-US" sz="2400" b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مربع نص 14">
            <a:extLst>
              <a:ext uri="{FF2B5EF4-FFF2-40B4-BE49-F238E27FC236}">
                <a16:creationId xmlns:a16="http://schemas.microsoft.com/office/drawing/2014/main" id="{E69DFDF6-3B7E-4ABE-9852-DD61DC92EADB}"/>
              </a:ext>
            </a:extLst>
          </p:cNvPr>
          <p:cNvSpPr txBox="1"/>
          <p:nvPr/>
        </p:nvSpPr>
        <p:spPr>
          <a:xfrm>
            <a:off x="1231303" y="1911150"/>
            <a:ext cx="71990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OM" sz="2400" b="1" dirty="0"/>
              <a:t>5 </a:t>
            </a:r>
            <a:r>
              <a:rPr lang="en-US" sz="2400" b="1" dirty="0"/>
              <a:t>,</a:t>
            </a:r>
            <a:r>
              <a:rPr lang="ar-OM" sz="2400" b="1" dirty="0"/>
              <a:t>91</a:t>
            </a:r>
            <a:r>
              <a:rPr lang="en-US" sz="2400" b="1" dirty="0"/>
              <a:t> </a:t>
            </a:r>
            <a:r>
              <a:rPr lang="ar-OM" sz="2400" b="1" dirty="0"/>
              <a:t>7     ،     </a:t>
            </a:r>
            <a:r>
              <a:rPr lang="en-US" sz="2400" b="1" dirty="0"/>
              <a:t>,</a:t>
            </a:r>
            <a:r>
              <a:rPr lang="ar-OM" sz="2400" b="1" dirty="0"/>
              <a:t>2    ،    99</a:t>
            </a:r>
            <a:r>
              <a:rPr lang="en-US" sz="2400" b="1" dirty="0"/>
              <a:t>,</a:t>
            </a:r>
            <a:r>
              <a:rPr lang="ar-OM" sz="2400" b="1" dirty="0"/>
              <a:t>06</a:t>
            </a:r>
            <a:r>
              <a:rPr lang="en-US" sz="2400" b="1" dirty="0"/>
              <a:t> </a:t>
            </a:r>
            <a:r>
              <a:rPr lang="ar-OM" sz="2400" b="1" dirty="0"/>
              <a:t>5       ،    </a:t>
            </a:r>
            <a:r>
              <a:rPr lang="en-US" sz="2400" b="1" dirty="0"/>
              <a:t>,</a:t>
            </a:r>
            <a:r>
              <a:rPr lang="ar-OM" sz="2400" b="1" dirty="0"/>
              <a:t>49</a:t>
            </a:r>
            <a:endParaRPr lang="en-US" sz="2400" b="1" dirty="0"/>
          </a:p>
        </p:txBody>
      </p:sp>
      <p:sp>
        <p:nvSpPr>
          <p:cNvPr id="74" name="مربع نص 73">
            <a:extLst>
              <a:ext uri="{FF2B5EF4-FFF2-40B4-BE49-F238E27FC236}">
                <a16:creationId xmlns:a16="http://schemas.microsoft.com/office/drawing/2014/main" id="{E66A4E92-0468-4358-B1B6-6512EE13AD25}"/>
              </a:ext>
            </a:extLst>
          </p:cNvPr>
          <p:cNvSpPr txBox="1"/>
          <p:nvPr/>
        </p:nvSpPr>
        <p:spPr>
          <a:xfrm>
            <a:off x="1268296" y="3115352"/>
            <a:ext cx="71990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OM" sz="2400" b="1" dirty="0"/>
              <a:t>23 </a:t>
            </a:r>
            <a:r>
              <a:rPr lang="en-US" sz="2400" b="1" dirty="0"/>
              <a:t>,</a:t>
            </a:r>
            <a:r>
              <a:rPr lang="ar-OM" sz="2400" b="1" dirty="0"/>
              <a:t>665</a:t>
            </a:r>
            <a:r>
              <a:rPr lang="en-US" sz="2400" b="1" dirty="0"/>
              <a:t> </a:t>
            </a:r>
            <a:r>
              <a:rPr lang="ar-OM" sz="2400" b="1" dirty="0"/>
              <a:t>23   ،   </a:t>
            </a:r>
            <a:r>
              <a:rPr lang="en-US" sz="2400" b="1" dirty="0"/>
              <a:t>,</a:t>
            </a:r>
            <a:r>
              <a:rPr lang="ar-OM" sz="2400" b="1" dirty="0"/>
              <a:t>23  ،  659</a:t>
            </a:r>
            <a:r>
              <a:rPr lang="en-US" sz="2400" b="1" dirty="0"/>
              <a:t>,</a:t>
            </a:r>
            <a:r>
              <a:rPr lang="ar-OM" sz="2400" b="1" dirty="0"/>
              <a:t>592</a:t>
            </a:r>
            <a:r>
              <a:rPr lang="en-US" sz="2400" b="1" dirty="0"/>
              <a:t> </a:t>
            </a:r>
            <a:r>
              <a:rPr lang="ar-OM" sz="2400" b="1" dirty="0"/>
              <a:t>23   ،  </a:t>
            </a:r>
            <a:r>
              <a:rPr lang="en-US" sz="2400" b="1" dirty="0"/>
              <a:t>,</a:t>
            </a:r>
            <a:r>
              <a:rPr lang="ar-OM" sz="2400" b="1" dirty="0"/>
              <a:t>661</a:t>
            </a:r>
            <a:endParaRPr lang="en-US" sz="2400" b="1" dirty="0"/>
          </a:p>
        </p:txBody>
      </p:sp>
      <p:grpSp>
        <p:nvGrpSpPr>
          <p:cNvPr id="18" name="مجموعة 17">
            <a:extLst>
              <a:ext uri="{FF2B5EF4-FFF2-40B4-BE49-F238E27FC236}">
                <a16:creationId xmlns:a16="http://schemas.microsoft.com/office/drawing/2014/main" id="{23381B84-C950-49BD-86C5-209A99D4979C}"/>
              </a:ext>
            </a:extLst>
          </p:cNvPr>
          <p:cNvGrpSpPr/>
          <p:nvPr/>
        </p:nvGrpSpPr>
        <p:grpSpPr>
          <a:xfrm>
            <a:off x="2979199" y="2378566"/>
            <a:ext cx="5503553" cy="470421"/>
            <a:chOff x="2979199" y="2378566"/>
            <a:chExt cx="5503553" cy="470421"/>
          </a:xfrm>
        </p:grpSpPr>
        <p:sp>
          <p:nvSpPr>
            <p:cNvPr id="16" name="مستطيل: زوايا مستديرة 15">
              <a:extLst>
                <a:ext uri="{FF2B5EF4-FFF2-40B4-BE49-F238E27FC236}">
                  <a16:creationId xmlns:a16="http://schemas.microsoft.com/office/drawing/2014/main" id="{7455E898-2051-4747-9533-6449D0E96195}"/>
                </a:ext>
              </a:extLst>
            </p:cNvPr>
            <p:cNvSpPr/>
            <p:nvPr/>
          </p:nvSpPr>
          <p:spPr>
            <a:xfrm>
              <a:off x="7336123" y="2383409"/>
              <a:ext cx="1146629" cy="461665"/>
            </a:xfrm>
            <a:prstGeom prst="roundRect">
              <a:avLst/>
            </a:prstGeom>
            <a:solidFill>
              <a:schemeClr val="bg1">
                <a:lumMod val="9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مستطيل: زوايا مستديرة 70">
              <a:extLst>
                <a:ext uri="{FF2B5EF4-FFF2-40B4-BE49-F238E27FC236}">
                  <a16:creationId xmlns:a16="http://schemas.microsoft.com/office/drawing/2014/main" id="{D3F7840D-0078-43A8-A03E-48FFAC6D047A}"/>
                </a:ext>
              </a:extLst>
            </p:cNvPr>
            <p:cNvSpPr/>
            <p:nvPr/>
          </p:nvSpPr>
          <p:spPr>
            <a:xfrm>
              <a:off x="5875395" y="2394003"/>
              <a:ext cx="1146629" cy="451071"/>
            </a:xfrm>
            <a:prstGeom prst="roundRect">
              <a:avLst/>
            </a:prstGeom>
            <a:solidFill>
              <a:schemeClr val="bg1">
                <a:lumMod val="9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مستطيل: زوايا مستديرة 71">
              <a:extLst>
                <a:ext uri="{FF2B5EF4-FFF2-40B4-BE49-F238E27FC236}">
                  <a16:creationId xmlns:a16="http://schemas.microsoft.com/office/drawing/2014/main" id="{9CEB793B-AEEE-4F41-8FB9-E30099A56A97}"/>
                </a:ext>
              </a:extLst>
            </p:cNvPr>
            <p:cNvSpPr/>
            <p:nvPr/>
          </p:nvSpPr>
          <p:spPr>
            <a:xfrm>
              <a:off x="4414074" y="2406601"/>
              <a:ext cx="1146629" cy="442386"/>
            </a:xfrm>
            <a:prstGeom prst="roundRect">
              <a:avLst/>
            </a:prstGeom>
            <a:solidFill>
              <a:schemeClr val="bg1">
                <a:lumMod val="9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مستطيل: زوايا مستديرة 72">
              <a:extLst>
                <a:ext uri="{FF2B5EF4-FFF2-40B4-BE49-F238E27FC236}">
                  <a16:creationId xmlns:a16="http://schemas.microsoft.com/office/drawing/2014/main" id="{960B9889-7376-4756-909A-9341F0C48483}"/>
                </a:ext>
              </a:extLst>
            </p:cNvPr>
            <p:cNvSpPr/>
            <p:nvPr/>
          </p:nvSpPr>
          <p:spPr>
            <a:xfrm>
              <a:off x="2979199" y="2378566"/>
              <a:ext cx="1146629" cy="470421"/>
            </a:xfrm>
            <a:prstGeom prst="roundRect">
              <a:avLst/>
            </a:prstGeom>
            <a:solidFill>
              <a:schemeClr val="bg1">
                <a:lumMod val="9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مربع نص 16">
              <a:extLst>
                <a:ext uri="{FF2B5EF4-FFF2-40B4-BE49-F238E27FC236}">
                  <a16:creationId xmlns:a16="http://schemas.microsoft.com/office/drawing/2014/main" id="{20BC0EC3-C5A6-4F77-AFC7-E8AF4D07E984}"/>
                </a:ext>
              </a:extLst>
            </p:cNvPr>
            <p:cNvSpPr txBox="1"/>
            <p:nvPr/>
          </p:nvSpPr>
          <p:spPr>
            <a:xfrm>
              <a:off x="7022024" y="2438514"/>
              <a:ext cx="31409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2000" b="1" dirty="0"/>
                <a:t>،</a:t>
              </a:r>
              <a:endParaRPr lang="en-US" sz="2000" b="1" dirty="0"/>
            </a:p>
          </p:txBody>
        </p:sp>
        <p:sp>
          <p:nvSpPr>
            <p:cNvPr id="76" name="مربع نص 75">
              <a:extLst>
                <a:ext uri="{FF2B5EF4-FFF2-40B4-BE49-F238E27FC236}">
                  <a16:creationId xmlns:a16="http://schemas.microsoft.com/office/drawing/2014/main" id="{52704B81-AE51-4CA9-8728-E567D56F02B6}"/>
                </a:ext>
              </a:extLst>
            </p:cNvPr>
            <p:cNvSpPr txBox="1"/>
            <p:nvPr/>
          </p:nvSpPr>
          <p:spPr>
            <a:xfrm>
              <a:off x="5591675" y="2433995"/>
              <a:ext cx="31409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2000" b="1" dirty="0"/>
                <a:t>،</a:t>
              </a:r>
              <a:endParaRPr lang="en-US" sz="2000" b="1" dirty="0"/>
            </a:p>
          </p:txBody>
        </p:sp>
        <p:sp>
          <p:nvSpPr>
            <p:cNvPr id="77" name="مربع نص 76">
              <a:extLst>
                <a:ext uri="{FF2B5EF4-FFF2-40B4-BE49-F238E27FC236}">
                  <a16:creationId xmlns:a16="http://schemas.microsoft.com/office/drawing/2014/main" id="{204019CD-3247-4913-84B5-F848E90DA01A}"/>
                </a:ext>
              </a:extLst>
            </p:cNvPr>
            <p:cNvSpPr txBox="1"/>
            <p:nvPr/>
          </p:nvSpPr>
          <p:spPr>
            <a:xfrm>
              <a:off x="4125828" y="2405355"/>
              <a:ext cx="31409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2000" b="1" dirty="0"/>
                <a:t>،</a:t>
              </a:r>
              <a:endParaRPr lang="en-US" sz="2000" b="1" dirty="0"/>
            </a:p>
          </p:txBody>
        </p:sp>
      </p:grpSp>
      <p:pic>
        <p:nvPicPr>
          <p:cNvPr id="78" name="صورة 77">
            <a:extLst>
              <a:ext uri="{FF2B5EF4-FFF2-40B4-BE49-F238E27FC236}">
                <a16:creationId xmlns:a16="http://schemas.microsoft.com/office/drawing/2014/main" id="{92138242-A2EE-44F1-88D4-E27EDB443A4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30291" b="36389"/>
          <a:stretch/>
        </p:blipFill>
        <p:spPr>
          <a:xfrm>
            <a:off x="400919" y="3392663"/>
            <a:ext cx="2373923" cy="1713789"/>
          </a:xfrm>
          <a:prstGeom prst="rect">
            <a:avLst/>
          </a:prstGeom>
        </p:spPr>
      </p:pic>
      <p:grpSp>
        <p:nvGrpSpPr>
          <p:cNvPr id="80" name="مجموعة 79">
            <a:extLst>
              <a:ext uri="{FF2B5EF4-FFF2-40B4-BE49-F238E27FC236}">
                <a16:creationId xmlns:a16="http://schemas.microsoft.com/office/drawing/2014/main" id="{7C70ADD1-D58F-4B3B-AEE9-695FE26E18DD}"/>
              </a:ext>
            </a:extLst>
          </p:cNvPr>
          <p:cNvGrpSpPr/>
          <p:nvPr/>
        </p:nvGrpSpPr>
        <p:grpSpPr>
          <a:xfrm>
            <a:off x="3014232" y="3647521"/>
            <a:ext cx="5503553" cy="470421"/>
            <a:chOff x="2979199" y="2378566"/>
            <a:chExt cx="5503553" cy="470421"/>
          </a:xfrm>
        </p:grpSpPr>
        <p:sp>
          <p:nvSpPr>
            <p:cNvPr id="81" name="مستطيل: زوايا مستديرة 80">
              <a:extLst>
                <a:ext uri="{FF2B5EF4-FFF2-40B4-BE49-F238E27FC236}">
                  <a16:creationId xmlns:a16="http://schemas.microsoft.com/office/drawing/2014/main" id="{8C68A6F2-1BEF-4E21-968D-06A68AF19A5E}"/>
                </a:ext>
              </a:extLst>
            </p:cNvPr>
            <p:cNvSpPr/>
            <p:nvPr/>
          </p:nvSpPr>
          <p:spPr>
            <a:xfrm>
              <a:off x="7336123" y="2383409"/>
              <a:ext cx="1146629" cy="461665"/>
            </a:xfrm>
            <a:prstGeom prst="roundRect">
              <a:avLst/>
            </a:prstGeom>
            <a:solidFill>
              <a:schemeClr val="bg1">
                <a:lumMod val="9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" name="مستطيل: زوايا مستديرة 81">
              <a:extLst>
                <a:ext uri="{FF2B5EF4-FFF2-40B4-BE49-F238E27FC236}">
                  <a16:creationId xmlns:a16="http://schemas.microsoft.com/office/drawing/2014/main" id="{961139A7-A855-42BD-9774-84B72107EE56}"/>
                </a:ext>
              </a:extLst>
            </p:cNvPr>
            <p:cNvSpPr/>
            <p:nvPr/>
          </p:nvSpPr>
          <p:spPr>
            <a:xfrm>
              <a:off x="5875395" y="2394003"/>
              <a:ext cx="1146629" cy="451071"/>
            </a:xfrm>
            <a:prstGeom prst="roundRect">
              <a:avLst/>
            </a:prstGeom>
            <a:solidFill>
              <a:schemeClr val="bg1">
                <a:lumMod val="9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3" name="مستطيل: زوايا مستديرة 82">
              <a:extLst>
                <a:ext uri="{FF2B5EF4-FFF2-40B4-BE49-F238E27FC236}">
                  <a16:creationId xmlns:a16="http://schemas.microsoft.com/office/drawing/2014/main" id="{AA8DC6F0-DDFE-43E3-98A5-8C8453BC1DB5}"/>
                </a:ext>
              </a:extLst>
            </p:cNvPr>
            <p:cNvSpPr/>
            <p:nvPr/>
          </p:nvSpPr>
          <p:spPr>
            <a:xfrm>
              <a:off x="4414074" y="2406601"/>
              <a:ext cx="1146629" cy="442386"/>
            </a:xfrm>
            <a:prstGeom prst="roundRect">
              <a:avLst/>
            </a:prstGeom>
            <a:solidFill>
              <a:schemeClr val="bg1">
                <a:lumMod val="9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4" name="مستطيل: زوايا مستديرة 83">
              <a:extLst>
                <a:ext uri="{FF2B5EF4-FFF2-40B4-BE49-F238E27FC236}">
                  <a16:creationId xmlns:a16="http://schemas.microsoft.com/office/drawing/2014/main" id="{D74DEDD4-2865-4B09-ABCF-3E9549D381AB}"/>
                </a:ext>
              </a:extLst>
            </p:cNvPr>
            <p:cNvSpPr/>
            <p:nvPr/>
          </p:nvSpPr>
          <p:spPr>
            <a:xfrm>
              <a:off x="2979199" y="2378566"/>
              <a:ext cx="1146629" cy="470421"/>
            </a:xfrm>
            <a:prstGeom prst="roundRect">
              <a:avLst/>
            </a:prstGeom>
            <a:solidFill>
              <a:schemeClr val="bg1">
                <a:lumMod val="9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5" name="مربع نص 84">
              <a:extLst>
                <a:ext uri="{FF2B5EF4-FFF2-40B4-BE49-F238E27FC236}">
                  <a16:creationId xmlns:a16="http://schemas.microsoft.com/office/drawing/2014/main" id="{35781FB0-A92A-4AE6-838B-51FBA7D6EB66}"/>
                </a:ext>
              </a:extLst>
            </p:cNvPr>
            <p:cNvSpPr txBox="1"/>
            <p:nvPr/>
          </p:nvSpPr>
          <p:spPr>
            <a:xfrm>
              <a:off x="7022024" y="2438514"/>
              <a:ext cx="31409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2000" b="1" dirty="0"/>
                <a:t>،</a:t>
              </a:r>
              <a:endParaRPr lang="en-US" sz="2000" b="1" dirty="0"/>
            </a:p>
          </p:txBody>
        </p:sp>
        <p:sp>
          <p:nvSpPr>
            <p:cNvPr id="86" name="مربع نص 85">
              <a:extLst>
                <a:ext uri="{FF2B5EF4-FFF2-40B4-BE49-F238E27FC236}">
                  <a16:creationId xmlns:a16="http://schemas.microsoft.com/office/drawing/2014/main" id="{5D98E84A-F238-4FF3-8D8B-6D2EB5130286}"/>
                </a:ext>
              </a:extLst>
            </p:cNvPr>
            <p:cNvSpPr txBox="1"/>
            <p:nvPr/>
          </p:nvSpPr>
          <p:spPr>
            <a:xfrm>
              <a:off x="5591675" y="2433995"/>
              <a:ext cx="31409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2000" b="1" dirty="0"/>
                <a:t>،</a:t>
              </a:r>
              <a:endParaRPr lang="en-US" sz="2000" b="1" dirty="0"/>
            </a:p>
          </p:txBody>
        </p:sp>
        <p:sp>
          <p:nvSpPr>
            <p:cNvPr id="87" name="مربع نص 86">
              <a:extLst>
                <a:ext uri="{FF2B5EF4-FFF2-40B4-BE49-F238E27FC236}">
                  <a16:creationId xmlns:a16="http://schemas.microsoft.com/office/drawing/2014/main" id="{C8A05025-4FF5-406C-8173-CC851D14DB2F}"/>
                </a:ext>
              </a:extLst>
            </p:cNvPr>
            <p:cNvSpPr txBox="1"/>
            <p:nvPr/>
          </p:nvSpPr>
          <p:spPr>
            <a:xfrm>
              <a:off x="4125828" y="2405355"/>
              <a:ext cx="31409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2000" b="1" dirty="0"/>
                <a:t>،</a:t>
              </a:r>
              <a:endParaRPr lang="en-US" sz="2000" b="1" dirty="0"/>
            </a:p>
          </p:txBody>
        </p:sp>
      </p:grpSp>
      <p:sp>
        <p:nvSpPr>
          <p:cNvPr id="19" name="شكل بيضاوي 18">
            <a:extLst>
              <a:ext uri="{FF2B5EF4-FFF2-40B4-BE49-F238E27FC236}">
                <a16:creationId xmlns:a16="http://schemas.microsoft.com/office/drawing/2014/main" id="{2ED41AD5-CC6C-42FB-8EBB-037CEB095362}"/>
              </a:ext>
            </a:extLst>
          </p:cNvPr>
          <p:cNvSpPr/>
          <p:nvPr/>
        </p:nvSpPr>
        <p:spPr>
          <a:xfrm>
            <a:off x="8482752" y="1960842"/>
            <a:ext cx="429020" cy="42406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OM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أ</a:t>
            </a:r>
            <a:endParaRPr lang="en-U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9" name="شكل بيضاوي 88">
            <a:extLst>
              <a:ext uri="{FF2B5EF4-FFF2-40B4-BE49-F238E27FC236}">
                <a16:creationId xmlns:a16="http://schemas.microsoft.com/office/drawing/2014/main" id="{8F65D739-1224-46CF-9E34-83EE5E76B634}"/>
              </a:ext>
            </a:extLst>
          </p:cNvPr>
          <p:cNvSpPr/>
          <p:nvPr/>
        </p:nvSpPr>
        <p:spPr>
          <a:xfrm>
            <a:off x="8519388" y="3112942"/>
            <a:ext cx="429020" cy="42406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OM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ب</a:t>
            </a:r>
            <a:endParaRPr lang="en-U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37" name="Google Shape;1437;p62"/>
          <p:cNvGrpSpPr/>
          <p:nvPr/>
        </p:nvGrpSpPr>
        <p:grpSpPr>
          <a:xfrm rot="-2069059">
            <a:off x="689824" y="1650812"/>
            <a:ext cx="2348264" cy="2980596"/>
            <a:chOff x="1154976" y="632775"/>
            <a:chExt cx="2502430" cy="3877954"/>
          </a:xfrm>
        </p:grpSpPr>
        <p:sp>
          <p:nvSpPr>
            <p:cNvPr id="1438" name="Google Shape;1438;p62"/>
            <p:cNvSpPr/>
            <p:nvPr/>
          </p:nvSpPr>
          <p:spPr>
            <a:xfrm rot="5400000">
              <a:off x="467214" y="1320537"/>
              <a:ext cx="3877954" cy="2502430"/>
            </a:xfrm>
            <a:custGeom>
              <a:avLst/>
              <a:gdLst/>
              <a:ahLst/>
              <a:cxnLst/>
              <a:rect l="l" t="t" r="r" b="b"/>
              <a:pathLst>
                <a:path w="40991" h="56266" extrusionOk="0">
                  <a:moveTo>
                    <a:pt x="40922" y="0"/>
                  </a:moveTo>
                  <a:lnTo>
                    <a:pt x="1" y="52"/>
                  </a:lnTo>
                  <a:lnTo>
                    <a:pt x="69" y="56265"/>
                  </a:lnTo>
                  <a:lnTo>
                    <a:pt x="40990" y="56214"/>
                  </a:lnTo>
                  <a:lnTo>
                    <a:pt x="40922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chemeClr val="dk2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9" name="Google Shape;1439;p62"/>
            <p:cNvSpPr/>
            <p:nvPr/>
          </p:nvSpPr>
          <p:spPr>
            <a:xfrm rot="5400000">
              <a:off x="623338" y="1471580"/>
              <a:ext cx="3565807" cy="2200423"/>
            </a:xfrm>
            <a:custGeom>
              <a:avLst/>
              <a:gdLst/>
              <a:ahLst/>
              <a:cxnLst/>
              <a:rect l="l" t="t" r="r" b="b"/>
              <a:pathLst>
                <a:path w="40991" h="56266" extrusionOk="0">
                  <a:moveTo>
                    <a:pt x="40922" y="0"/>
                  </a:moveTo>
                  <a:lnTo>
                    <a:pt x="1" y="52"/>
                  </a:lnTo>
                  <a:lnTo>
                    <a:pt x="69" y="56265"/>
                  </a:lnTo>
                  <a:lnTo>
                    <a:pt x="40990" y="56214"/>
                  </a:lnTo>
                  <a:lnTo>
                    <a:pt x="4092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441" name="Google Shape;1441;p62"/>
          <p:cNvSpPr/>
          <p:nvPr/>
        </p:nvSpPr>
        <p:spPr>
          <a:xfrm>
            <a:off x="734204" y="1569412"/>
            <a:ext cx="7876905" cy="3325684"/>
          </a:xfrm>
          <a:custGeom>
            <a:avLst/>
            <a:gdLst/>
            <a:ahLst/>
            <a:cxnLst/>
            <a:rect l="l" t="t" r="r" b="b"/>
            <a:pathLst>
              <a:path w="29423" h="26963" extrusionOk="0">
                <a:moveTo>
                  <a:pt x="35" y="24075"/>
                </a:moveTo>
                <a:cubicBezTo>
                  <a:pt x="120" y="24126"/>
                  <a:pt x="223" y="24177"/>
                  <a:pt x="308" y="24228"/>
                </a:cubicBezTo>
                <a:cubicBezTo>
                  <a:pt x="445" y="24382"/>
                  <a:pt x="616" y="24519"/>
                  <a:pt x="803" y="24604"/>
                </a:cubicBezTo>
                <a:cubicBezTo>
                  <a:pt x="923" y="24673"/>
                  <a:pt x="1043" y="24707"/>
                  <a:pt x="1179" y="24741"/>
                </a:cubicBezTo>
                <a:cubicBezTo>
                  <a:pt x="1179" y="24758"/>
                  <a:pt x="1179" y="24758"/>
                  <a:pt x="1179" y="24775"/>
                </a:cubicBezTo>
                <a:cubicBezTo>
                  <a:pt x="1214" y="24843"/>
                  <a:pt x="1265" y="24895"/>
                  <a:pt x="1350" y="24912"/>
                </a:cubicBezTo>
                <a:cubicBezTo>
                  <a:pt x="1555" y="24929"/>
                  <a:pt x="1709" y="24861"/>
                  <a:pt x="1897" y="24878"/>
                </a:cubicBezTo>
                <a:cubicBezTo>
                  <a:pt x="1931" y="24861"/>
                  <a:pt x="1965" y="24861"/>
                  <a:pt x="2000" y="24843"/>
                </a:cubicBezTo>
                <a:lnTo>
                  <a:pt x="2000" y="24792"/>
                </a:lnTo>
                <a:cubicBezTo>
                  <a:pt x="2136" y="24741"/>
                  <a:pt x="2273" y="24724"/>
                  <a:pt x="2410" y="24741"/>
                </a:cubicBezTo>
                <a:cubicBezTo>
                  <a:pt x="2563" y="24741"/>
                  <a:pt x="2717" y="24707"/>
                  <a:pt x="2837" y="24621"/>
                </a:cubicBezTo>
                <a:cubicBezTo>
                  <a:pt x="2854" y="24621"/>
                  <a:pt x="2854" y="24604"/>
                  <a:pt x="2854" y="24604"/>
                </a:cubicBezTo>
                <a:lnTo>
                  <a:pt x="3606" y="24861"/>
                </a:lnTo>
                <a:lnTo>
                  <a:pt x="3606" y="24878"/>
                </a:lnTo>
                <a:lnTo>
                  <a:pt x="3606" y="25083"/>
                </a:lnTo>
                <a:cubicBezTo>
                  <a:pt x="3606" y="25100"/>
                  <a:pt x="3623" y="25117"/>
                  <a:pt x="3623" y="25117"/>
                </a:cubicBezTo>
                <a:cubicBezTo>
                  <a:pt x="3657" y="25134"/>
                  <a:pt x="3708" y="25151"/>
                  <a:pt x="3725" y="25151"/>
                </a:cubicBezTo>
                <a:cubicBezTo>
                  <a:pt x="3776" y="25134"/>
                  <a:pt x="3845" y="25100"/>
                  <a:pt x="3896" y="25049"/>
                </a:cubicBezTo>
                <a:cubicBezTo>
                  <a:pt x="3947" y="24997"/>
                  <a:pt x="3999" y="25014"/>
                  <a:pt x="4084" y="25083"/>
                </a:cubicBezTo>
                <a:cubicBezTo>
                  <a:pt x="4101" y="25100"/>
                  <a:pt x="4135" y="25100"/>
                  <a:pt x="4135" y="25100"/>
                </a:cubicBezTo>
                <a:cubicBezTo>
                  <a:pt x="4187" y="24980"/>
                  <a:pt x="4426" y="25117"/>
                  <a:pt x="4511" y="25049"/>
                </a:cubicBezTo>
                <a:cubicBezTo>
                  <a:pt x="4562" y="24997"/>
                  <a:pt x="4614" y="24980"/>
                  <a:pt x="4682" y="24997"/>
                </a:cubicBezTo>
                <a:cubicBezTo>
                  <a:pt x="4819" y="25031"/>
                  <a:pt x="4870" y="24963"/>
                  <a:pt x="4973" y="24929"/>
                </a:cubicBezTo>
                <a:lnTo>
                  <a:pt x="5143" y="24895"/>
                </a:lnTo>
                <a:lnTo>
                  <a:pt x="5195" y="24912"/>
                </a:lnTo>
                <a:cubicBezTo>
                  <a:pt x="5263" y="24963"/>
                  <a:pt x="5348" y="24997"/>
                  <a:pt x="5348" y="25066"/>
                </a:cubicBezTo>
                <a:cubicBezTo>
                  <a:pt x="5365" y="25134"/>
                  <a:pt x="5331" y="25168"/>
                  <a:pt x="5280" y="25168"/>
                </a:cubicBezTo>
                <a:cubicBezTo>
                  <a:pt x="5178" y="25168"/>
                  <a:pt x="5092" y="25168"/>
                  <a:pt x="5075" y="25271"/>
                </a:cubicBezTo>
                <a:cubicBezTo>
                  <a:pt x="5007" y="25271"/>
                  <a:pt x="4921" y="25271"/>
                  <a:pt x="4836" y="25271"/>
                </a:cubicBezTo>
                <a:cubicBezTo>
                  <a:pt x="4819" y="25271"/>
                  <a:pt x="4836" y="25322"/>
                  <a:pt x="4836" y="25356"/>
                </a:cubicBezTo>
                <a:cubicBezTo>
                  <a:pt x="4887" y="25407"/>
                  <a:pt x="4819" y="25373"/>
                  <a:pt x="4887" y="25390"/>
                </a:cubicBezTo>
                <a:cubicBezTo>
                  <a:pt x="4990" y="25424"/>
                  <a:pt x="5092" y="25459"/>
                  <a:pt x="5212" y="25476"/>
                </a:cubicBezTo>
                <a:cubicBezTo>
                  <a:pt x="5280" y="25493"/>
                  <a:pt x="5331" y="25493"/>
                  <a:pt x="5348" y="25441"/>
                </a:cubicBezTo>
                <a:cubicBezTo>
                  <a:pt x="5365" y="25407"/>
                  <a:pt x="5417" y="25390"/>
                  <a:pt x="5485" y="25390"/>
                </a:cubicBezTo>
                <a:cubicBezTo>
                  <a:pt x="5605" y="25424"/>
                  <a:pt x="5724" y="25459"/>
                  <a:pt x="5741" y="25322"/>
                </a:cubicBezTo>
                <a:cubicBezTo>
                  <a:pt x="5827" y="25322"/>
                  <a:pt x="5946" y="25356"/>
                  <a:pt x="5998" y="25305"/>
                </a:cubicBezTo>
                <a:cubicBezTo>
                  <a:pt x="6032" y="25271"/>
                  <a:pt x="6100" y="25322"/>
                  <a:pt x="6134" y="25356"/>
                </a:cubicBezTo>
                <a:cubicBezTo>
                  <a:pt x="6186" y="25407"/>
                  <a:pt x="6186" y="25441"/>
                  <a:pt x="6169" y="25476"/>
                </a:cubicBezTo>
                <a:cubicBezTo>
                  <a:pt x="6117" y="25544"/>
                  <a:pt x="6186" y="25647"/>
                  <a:pt x="6305" y="25681"/>
                </a:cubicBezTo>
                <a:cubicBezTo>
                  <a:pt x="6356" y="25698"/>
                  <a:pt x="6408" y="25715"/>
                  <a:pt x="6459" y="25732"/>
                </a:cubicBezTo>
                <a:cubicBezTo>
                  <a:pt x="6544" y="25800"/>
                  <a:pt x="6647" y="25817"/>
                  <a:pt x="6749" y="25766"/>
                </a:cubicBezTo>
                <a:cubicBezTo>
                  <a:pt x="6835" y="25749"/>
                  <a:pt x="6903" y="25715"/>
                  <a:pt x="6972" y="25681"/>
                </a:cubicBezTo>
                <a:cubicBezTo>
                  <a:pt x="7006" y="25664"/>
                  <a:pt x="7040" y="25629"/>
                  <a:pt x="7074" y="25647"/>
                </a:cubicBezTo>
                <a:cubicBezTo>
                  <a:pt x="7262" y="25766"/>
                  <a:pt x="7330" y="25681"/>
                  <a:pt x="7450" y="25681"/>
                </a:cubicBezTo>
                <a:cubicBezTo>
                  <a:pt x="7604" y="25681"/>
                  <a:pt x="7604" y="25612"/>
                  <a:pt x="7467" y="25407"/>
                </a:cubicBezTo>
                <a:cubicBezTo>
                  <a:pt x="7518" y="25407"/>
                  <a:pt x="7570" y="25373"/>
                  <a:pt x="7621" y="25339"/>
                </a:cubicBezTo>
                <a:cubicBezTo>
                  <a:pt x="7672" y="25288"/>
                  <a:pt x="7740" y="25322"/>
                  <a:pt x="7809" y="25424"/>
                </a:cubicBezTo>
                <a:cubicBezTo>
                  <a:pt x="7843" y="25459"/>
                  <a:pt x="7860" y="25510"/>
                  <a:pt x="7894" y="25561"/>
                </a:cubicBezTo>
                <a:cubicBezTo>
                  <a:pt x="7963" y="25527"/>
                  <a:pt x="8099" y="25647"/>
                  <a:pt x="8133" y="25578"/>
                </a:cubicBezTo>
                <a:cubicBezTo>
                  <a:pt x="8151" y="25561"/>
                  <a:pt x="8133" y="25544"/>
                  <a:pt x="8133" y="25510"/>
                </a:cubicBezTo>
                <a:cubicBezTo>
                  <a:pt x="8219" y="25510"/>
                  <a:pt x="8321" y="25578"/>
                  <a:pt x="8424" y="25612"/>
                </a:cubicBezTo>
                <a:lnTo>
                  <a:pt x="8441" y="25612"/>
                </a:lnTo>
                <a:cubicBezTo>
                  <a:pt x="8475" y="25664"/>
                  <a:pt x="8526" y="25698"/>
                  <a:pt x="8578" y="25732"/>
                </a:cubicBezTo>
                <a:cubicBezTo>
                  <a:pt x="8731" y="25817"/>
                  <a:pt x="8902" y="25869"/>
                  <a:pt x="9090" y="25886"/>
                </a:cubicBezTo>
                <a:cubicBezTo>
                  <a:pt x="9193" y="25920"/>
                  <a:pt x="9278" y="25937"/>
                  <a:pt x="9381" y="25937"/>
                </a:cubicBezTo>
                <a:cubicBezTo>
                  <a:pt x="9415" y="25954"/>
                  <a:pt x="9449" y="25971"/>
                  <a:pt x="9483" y="25988"/>
                </a:cubicBezTo>
                <a:cubicBezTo>
                  <a:pt x="9517" y="26074"/>
                  <a:pt x="9552" y="26125"/>
                  <a:pt x="9603" y="26193"/>
                </a:cubicBezTo>
                <a:cubicBezTo>
                  <a:pt x="9928" y="26210"/>
                  <a:pt x="10218" y="26330"/>
                  <a:pt x="10440" y="26552"/>
                </a:cubicBezTo>
                <a:cubicBezTo>
                  <a:pt x="10491" y="26552"/>
                  <a:pt x="10526" y="26535"/>
                  <a:pt x="10560" y="26535"/>
                </a:cubicBezTo>
                <a:cubicBezTo>
                  <a:pt x="10628" y="26535"/>
                  <a:pt x="10679" y="26501"/>
                  <a:pt x="10696" y="26450"/>
                </a:cubicBezTo>
                <a:lnTo>
                  <a:pt x="10696" y="26415"/>
                </a:lnTo>
                <a:cubicBezTo>
                  <a:pt x="10748" y="26381"/>
                  <a:pt x="10799" y="26364"/>
                  <a:pt x="10833" y="26330"/>
                </a:cubicBezTo>
                <a:lnTo>
                  <a:pt x="10833" y="26330"/>
                </a:lnTo>
                <a:cubicBezTo>
                  <a:pt x="10884" y="26279"/>
                  <a:pt x="10953" y="26245"/>
                  <a:pt x="11021" y="26193"/>
                </a:cubicBezTo>
                <a:lnTo>
                  <a:pt x="11004" y="26159"/>
                </a:lnTo>
                <a:cubicBezTo>
                  <a:pt x="11038" y="26125"/>
                  <a:pt x="11072" y="26074"/>
                  <a:pt x="11072" y="26022"/>
                </a:cubicBezTo>
                <a:cubicBezTo>
                  <a:pt x="11158" y="26057"/>
                  <a:pt x="11226" y="26074"/>
                  <a:pt x="11311" y="26091"/>
                </a:cubicBezTo>
                <a:cubicBezTo>
                  <a:pt x="11534" y="26040"/>
                  <a:pt x="11790" y="26040"/>
                  <a:pt x="12012" y="26091"/>
                </a:cubicBezTo>
                <a:cubicBezTo>
                  <a:pt x="12012" y="26091"/>
                  <a:pt x="12012" y="26074"/>
                  <a:pt x="12012" y="26074"/>
                </a:cubicBezTo>
                <a:lnTo>
                  <a:pt x="12217" y="26108"/>
                </a:lnTo>
                <a:lnTo>
                  <a:pt x="12320" y="26210"/>
                </a:lnTo>
                <a:cubicBezTo>
                  <a:pt x="12371" y="26245"/>
                  <a:pt x="12422" y="26279"/>
                  <a:pt x="12473" y="26330"/>
                </a:cubicBezTo>
                <a:cubicBezTo>
                  <a:pt x="12490" y="26330"/>
                  <a:pt x="12508" y="26313"/>
                  <a:pt x="12508" y="26313"/>
                </a:cubicBezTo>
                <a:cubicBezTo>
                  <a:pt x="12542" y="26296"/>
                  <a:pt x="12559" y="26262"/>
                  <a:pt x="12576" y="26245"/>
                </a:cubicBezTo>
                <a:cubicBezTo>
                  <a:pt x="12610" y="26227"/>
                  <a:pt x="12695" y="26245"/>
                  <a:pt x="12747" y="26296"/>
                </a:cubicBezTo>
                <a:cubicBezTo>
                  <a:pt x="12798" y="26330"/>
                  <a:pt x="12832" y="26381"/>
                  <a:pt x="12832" y="26432"/>
                </a:cubicBezTo>
                <a:cubicBezTo>
                  <a:pt x="12849" y="26450"/>
                  <a:pt x="12849" y="26467"/>
                  <a:pt x="12849" y="26467"/>
                </a:cubicBezTo>
                <a:cubicBezTo>
                  <a:pt x="12883" y="26569"/>
                  <a:pt x="12901" y="26586"/>
                  <a:pt x="12986" y="26586"/>
                </a:cubicBezTo>
                <a:cubicBezTo>
                  <a:pt x="13071" y="26586"/>
                  <a:pt x="13140" y="26620"/>
                  <a:pt x="13191" y="26689"/>
                </a:cubicBezTo>
                <a:lnTo>
                  <a:pt x="13276" y="26774"/>
                </a:lnTo>
                <a:cubicBezTo>
                  <a:pt x="13328" y="26757"/>
                  <a:pt x="13379" y="26740"/>
                  <a:pt x="13430" y="26723"/>
                </a:cubicBezTo>
                <a:cubicBezTo>
                  <a:pt x="13447" y="26706"/>
                  <a:pt x="13464" y="26672"/>
                  <a:pt x="13481" y="26620"/>
                </a:cubicBezTo>
                <a:cubicBezTo>
                  <a:pt x="13481" y="26569"/>
                  <a:pt x="13481" y="26501"/>
                  <a:pt x="13481" y="26432"/>
                </a:cubicBezTo>
                <a:lnTo>
                  <a:pt x="13857" y="26398"/>
                </a:lnTo>
                <a:cubicBezTo>
                  <a:pt x="13909" y="26501"/>
                  <a:pt x="13960" y="26603"/>
                  <a:pt x="14079" y="26586"/>
                </a:cubicBezTo>
                <a:cubicBezTo>
                  <a:pt x="14148" y="26569"/>
                  <a:pt x="14233" y="26586"/>
                  <a:pt x="14302" y="26603"/>
                </a:cubicBezTo>
                <a:cubicBezTo>
                  <a:pt x="14404" y="26586"/>
                  <a:pt x="14490" y="26586"/>
                  <a:pt x="14592" y="26586"/>
                </a:cubicBezTo>
                <a:cubicBezTo>
                  <a:pt x="14592" y="26569"/>
                  <a:pt x="14609" y="26552"/>
                  <a:pt x="14609" y="26535"/>
                </a:cubicBezTo>
                <a:cubicBezTo>
                  <a:pt x="14643" y="26552"/>
                  <a:pt x="14695" y="26569"/>
                  <a:pt x="14729" y="26586"/>
                </a:cubicBezTo>
                <a:cubicBezTo>
                  <a:pt x="14797" y="26586"/>
                  <a:pt x="14865" y="26603"/>
                  <a:pt x="14917" y="26603"/>
                </a:cubicBezTo>
                <a:lnTo>
                  <a:pt x="14883" y="26620"/>
                </a:lnTo>
                <a:cubicBezTo>
                  <a:pt x="15105" y="26672"/>
                  <a:pt x="15293" y="26774"/>
                  <a:pt x="15463" y="26928"/>
                </a:cubicBezTo>
                <a:cubicBezTo>
                  <a:pt x="15532" y="26911"/>
                  <a:pt x="15600" y="26928"/>
                  <a:pt x="15686" y="26945"/>
                </a:cubicBezTo>
                <a:cubicBezTo>
                  <a:pt x="15703" y="26928"/>
                  <a:pt x="15737" y="26928"/>
                  <a:pt x="15754" y="26911"/>
                </a:cubicBezTo>
                <a:cubicBezTo>
                  <a:pt x="15925" y="26894"/>
                  <a:pt x="16079" y="26911"/>
                  <a:pt x="16215" y="26962"/>
                </a:cubicBezTo>
                <a:cubicBezTo>
                  <a:pt x="16386" y="26860"/>
                  <a:pt x="16574" y="26808"/>
                  <a:pt x="16762" y="26808"/>
                </a:cubicBezTo>
                <a:lnTo>
                  <a:pt x="16796" y="26808"/>
                </a:lnTo>
                <a:lnTo>
                  <a:pt x="16865" y="26808"/>
                </a:lnTo>
                <a:cubicBezTo>
                  <a:pt x="16899" y="26757"/>
                  <a:pt x="16933" y="26723"/>
                  <a:pt x="16967" y="26706"/>
                </a:cubicBezTo>
                <a:cubicBezTo>
                  <a:pt x="17001" y="26655"/>
                  <a:pt x="17052" y="26638"/>
                  <a:pt x="17104" y="26603"/>
                </a:cubicBezTo>
                <a:lnTo>
                  <a:pt x="17104" y="26603"/>
                </a:lnTo>
                <a:lnTo>
                  <a:pt x="17155" y="26586"/>
                </a:lnTo>
                <a:cubicBezTo>
                  <a:pt x="17138" y="26569"/>
                  <a:pt x="17138" y="26552"/>
                  <a:pt x="17138" y="26535"/>
                </a:cubicBezTo>
                <a:cubicBezTo>
                  <a:pt x="17138" y="26467"/>
                  <a:pt x="17172" y="26398"/>
                  <a:pt x="17223" y="26347"/>
                </a:cubicBezTo>
                <a:cubicBezTo>
                  <a:pt x="17240" y="26313"/>
                  <a:pt x="17292" y="26347"/>
                  <a:pt x="17326" y="26347"/>
                </a:cubicBezTo>
                <a:cubicBezTo>
                  <a:pt x="17360" y="26364"/>
                  <a:pt x="17411" y="26381"/>
                  <a:pt x="17445" y="26381"/>
                </a:cubicBezTo>
                <a:cubicBezTo>
                  <a:pt x="17497" y="26381"/>
                  <a:pt x="17514" y="26330"/>
                  <a:pt x="17497" y="26279"/>
                </a:cubicBezTo>
                <a:cubicBezTo>
                  <a:pt x="17480" y="26245"/>
                  <a:pt x="17463" y="26142"/>
                  <a:pt x="17445" y="26091"/>
                </a:cubicBezTo>
                <a:lnTo>
                  <a:pt x="17907" y="26040"/>
                </a:lnTo>
                <a:cubicBezTo>
                  <a:pt x="17941" y="26074"/>
                  <a:pt x="17958" y="26125"/>
                  <a:pt x="17975" y="26176"/>
                </a:cubicBezTo>
                <a:cubicBezTo>
                  <a:pt x="17975" y="26245"/>
                  <a:pt x="17975" y="26296"/>
                  <a:pt x="17975" y="26364"/>
                </a:cubicBezTo>
                <a:cubicBezTo>
                  <a:pt x="17975" y="26398"/>
                  <a:pt x="18043" y="26484"/>
                  <a:pt x="18061" y="26467"/>
                </a:cubicBezTo>
                <a:cubicBezTo>
                  <a:pt x="18163" y="26415"/>
                  <a:pt x="18283" y="26415"/>
                  <a:pt x="18368" y="26467"/>
                </a:cubicBezTo>
                <a:cubicBezTo>
                  <a:pt x="18471" y="26432"/>
                  <a:pt x="18556" y="26415"/>
                  <a:pt x="18659" y="26398"/>
                </a:cubicBezTo>
                <a:cubicBezTo>
                  <a:pt x="18727" y="26381"/>
                  <a:pt x="18812" y="26381"/>
                  <a:pt x="18881" y="26381"/>
                </a:cubicBezTo>
                <a:cubicBezTo>
                  <a:pt x="18966" y="26415"/>
                  <a:pt x="19034" y="26381"/>
                  <a:pt x="19086" y="26313"/>
                </a:cubicBezTo>
                <a:cubicBezTo>
                  <a:pt x="19154" y="26227"/>
                  <a:pt x="19257" y="26245"/>
                  <a:pt x="19359" y="26381"/>
                </a:cubicBezTo>
                <a:cubicBezTo>
                  <a:pt x="19359" y="26279"/>
                  <a:pt x="19325" y="26193"/>
                  <a:pt x="19291" y="26108"/>
                </a:cubicBezTo>
                <a:cubicBezTo>
                  <a:pt x="19240" y="26040"/>
                  <a:pt x="19240" y="25954"/>
                  <a:pt x="19308" y="25903"/>
                </a:cubicBezTo>
                <a:lnTo>
                  <a:pt x="19923" y="25834"/>
                </a:lnTo>
                <a:cubicBezTo>
                  <a:pt x="20043" y="26005"/>
                  <a:pt x="20043" y="26005"/>
                  <a:pt x="20145" y="25988"/>
                </a:cubicBezTo>
                <a:cubicBezTo>
                  <a:pt x="20162" y="25988"/>
                  <a:pt x="20179" y="25988"/>
                  <a:pt x="20213" y="25971"/>
                </a:cubicBezTo>
                <a:cubicBezTo>
                  <a:pt x="20265" y="25988"/>
                  <a:pt x="20299" y="26022"/>
                  <a:pt x="20316" y="26074"/>
                </a:cubicBezTo>
                <a:cubicBezTo>
                  <a:pt x="20350" y="26108"/>
                  <a:pt x="20350" y="26159"/>
                  <a:pt x="20333" y="26210"/>
                </a:cubicBezTo>
                <a:cubicBezTo>
                  <a:pt x="20333" y="26227"/>
                  <a:pt x="20316" y="26227"/>
                  <a:pt x="20316" y="26245"/>
                </a:cubicBezTo>
                <a:cubicBezTo>
                  <a:pt x="20282" y="26262"/>
                  <a:pt x="20248" y="26262"/>
                  <a:pt x="20196" y="26279"/>
                </a:cubicBezTo>
                <a:lnTo>
                  <a:pt x="20196" y="26279"/>
                </a:lnTo>
                <a:cubicBezTo>
                  <a:pt x="20282" y="26381"/>
                  <a:pt x="20367" y="26484"/>
                  <a:pt x="20436" y="26586"/>
                </a:cubicBezTo>
                <a:cubicBezTo>
                  <a:pt x="20470" y="26603"/>
                  <a:pt x="20504" y="26586"/>
                  <a:pt x="20538" y="26569"/>
                </a:cubicBezTo>
                <a:cubicBezTo>
                  <a:pt x="20641" y="26518"/>
                  <a:pt x="20743" y="26450"/>
                  <a:pt x="20829" y="26364"/>
                </a:cubicBezTo>
                <a:cubicBezTo>
                  <a:pt x="20863" y="26330"/>
                  <a:pt x="20880" y="26296"/>
                  <a:pt x="20880" y="26245"/>
                </a:cubicBezTo>
                <a:cubicBezTo>
                  <a:pt x="21136" y="26313"/>
                  <a:pt x="21392" y="26227"/>
                  <a:pt x="21580" y="26057"/>
                </a:cubicBezTo>
                <a:cubicBezTo>
                  <a:pt x="21614" y="26057"/>
                  <a:pt x="21649" y="26057"/>
                  <a:pt x="21683" y="26057"/>
                </a:cubicBezTo>
                <a:cubicBezTo>
                  <a:pt x="21717" y="26022"/>
                  <a:pt x="21751" y="26074"/>
                  <a:pt x="21785" y="26125"/>
                </a:cubicBezTo>
                <a:cubicBezTo>
                  <a:pt x="21820" y="26193"/>
                  <a:pt x="21905" y="26227"/>
                  <a:pt x="21990" y="26227"/>
                </a:cubicBezTo>
                <a:cubicBezTo>
                  <a:pt x="22025" y="26227"/>
                  <a:pt x="22059" y="26210"/>
                  <a:pt x="22093" y="26193"/>
                </a:cubicBezTo>
                <a:cubicBezTo>
                  <a:pt x="22127" y="26176"/>
                  <a:pt x="22144" y="26142"/>
                  <a:pt x="22161" y="26125"/>
                </a:cubicBezTo>
                <a:cubicBezTo>
                  <a:pt x="22247" y="26005"/>
                  <a:pt x="22418" y="25954"/>
                  <a:pt x="22537" y="26022"/>
                </a:cubicBezTo>
                <a:cubicBezTo>
                  <a:pt x="22571" y="26022"/>
                  <a:pt x="22605" y="26040"/>
                  <a:pt x="22623" y="26040"/>
                </a:cubicBezTo>
                <a:cubicBezTo>
                  <a:pt x="22742" y="26057"/>
                  <a:pt x="22845" y="26040"/>
                  <a:pt x="22862" y="25903"/>
                </a:cubicBezTo>
                <a:cubicBezTo>
                  <a:pt x="22862" y="25886"/>
                  <a:pt x="22862" y="25869"/>
                  <a:pt x="22879" y="25869"/>
                </a:cubicBezTo>
                <a:cubicBezTo>
                  <a:pt x="22862" y="25834"/>
                  <a:pt x="22845" y="25817"/>
                  <a:pt x="22845" y="25783"/>
                </a:cubicBezTo>
                <a:cubicBezTo>
                  <a:pt x="22845" y="25715"/>
                  <a:pt x="22845" y="25647"/>
                  <a:pt x="22862" y="25595"/>
                </a:cubicBezTo>
                <a:cubicBezTo>
                  <a:pt x="22998" y="25561"/>
                  <a:pt x="23067" y="25459"/>
                  <a:pt x="23169" y="25390"/>
                </a:cubicBezTo>
                <a:cubicBezTo>
                  <a:pt x="23238" y="25424"/>
                  <a:pt x="23323" y="25441"/>
                  <a:pt x="23238" y="25305"/>
                </a:cubicBezTo>
                <a:cubicBezTo>
                  <a:pt x="23221" y="25288"/>
                  <a:pt x="23221" y="25254"/>
                  <a:pt x="23238" y="25236"/>
                </a:cubicBezTo>
                <a:cubicBezTo>
                  <a:pt x="23272" y="25219"/>
                  <a:pt x="23306" y="25185"/>
                  <a:pt x="23357" y="25168"/>
                </a:cubicBezTo>
                <a:cubicBezTo>
                  <a:pt x="23357" y="25168"/>
                  <a:pt x="23391" y="25168"/>
                  <a:pt x="23391" y="25202"/>
                </a:cubicBezTo>
                <a:cubicBezTo>
                  <a:pt x="23545" y="25271"/>
                  <a:pt x="23665" y="25373"/>
                  <a:pt x="23784" y="25476"/>
                </a:cubicBezTo>
                <a:cubicBezTo>
                  <a:pt x="23802" y="25493"/>
                  <a:pt x="23819" y="25510"/>
                  <a:pt x="23819" y="25527"/>
                </a:cubicBezTo>
                <a:cubicBezTo>
                  <a:pt x="23819" y="25527"/>
                  <a:pt x="23802" y="25578"/>
                  <a:pt x="23802" y="25612"/>
                </a:cubicBezTo>
                <a:cubicBezTo>
                  <a:pt x="23819" y="25681"/>
                  <a:pt x="23836" y="25749"/>
                  <a:pt x="23836" y="25817"/>
                </a:cubicBezTo>
                <a:cubicBezTo>
                  <a:pt x="23938" y="25800"/>
                  <a:pt x="24058" y="25800"/>
                  <a:pt x="24109" y="25698"/>
                </a:cubicBezTo>
                <a:cubicBezTo>
                  <a:pt x="24109" y="25681"/>
                  <a:pt x="24160" y="25698"/>
                  <a:pt x="24177" y="25698"/>
                </a:cubicBezTo>
                <a:cubicBezTo>
                  <a:pt x="24195" y="25698"/>
                  <a:pt x="24212" y="25715"/>
                  <a:pt x="24229" y="25732"/>
                </a:cubicBezTo>
                <a:cubicBezTo>
                  <a:pt x="24587" y="25988"/>
                  <a:pt x="24605" y="25988"/>
                  <a:pt x="24724" y="25817"/>
                </a:cubicBezTo>
                <a:cubicBezTo>
                  <a:pt x="24775" y="25749"/>
                  <a:pt x="24844" y="25783"/>
                  <a:pt x="24929" y="25817"/>
                </a:cubicBezTo>
                <a:cubicBezTo>
                  <a:pt x="24998" y="25852"/>
                  <a:pt x="25049" y="25886"/>
                  <a:pt x="25100" y="25920"/>
                </a:cubicBezTo>
                <a:cubicBezTo>
                  <a:pt x="25117" y="25903"/>
                  <a:pt x="25134" y="25869"/>
                  <a:pt x="25117" y="25834"/>
                </a:cubicBezTo>
                <a:cubicBezTo>
                  <a:pt x="25134" y="25834"/>
                  <a:pt x="25151" y="25852"/>
                  <a:pt x="25168" y="25852"/>
                </a:cubicBezTo>
                <a:cubicBezTo>
                  <a:pt x="25425" y="25800"/>
                  <a:pt x="25698" y="25783"/>
                  <a:pt x="25971" y="25800"/>
                </a:cubicBezTo>
                <a:cubicBezTo>
                  <a:pt x="26023" y="25800"/>
                  <a:pt x="26057" y="25783"/>
                  <a:pt x="26108" y="25749"/>
                </a:cubicBezTo>
                <a:cubicBezTo>
                  <a:pt x="26228" y="25698"/>
                  <a:pt x="26382" y="25698"/>
                  <a:pt x="26484" y="25783"/>
                </a:cubicBezTo>
                <a:cubicBezTo>
                  <a:pt x="26501" y="25783"/>
                  <a:pt x="26518" y="25783"/>
                  <a:pt x="26535" y="25800"/>
                </a:cubicBezTo>
                <a:cubicBezTo>
                  <a:pt x="26604" y="25817"/>
                  <a:pt x="26638" y="25800"/>
                  <a:pt x="26638" y="25681"/>
                </a:cubicBezTo>
                <a:cubicBezTo>
                  <a:pt x="26638" y="25612"/>
                  <a:pt x="26655" y="25544"/>
                  <a:pt x="26689" y="25493"/>
                </a:cubicBezTo>
                <a:cubicBezTo>
                  <a:pt x="26723" y="25441"/>
                  <a:pt x="26775" y="25424"/>
                  <a:pt x="26826" y="25441"/>
                </a:cubicBezTo>
                <a:lnTo>
                  <a:pt x="26843" y="25493"/>
                </a:lnTo>
                <a:cubicBezTo>
                  <a:pt x="26877" y="25595"/>
                  <a:pt x="26962" y="25681"/>
                  <a:pt x="27048" y="25715"/>
                </a:cubicBezTo>
                <a:cubicBezTo>
                  <a:pt x="27150" y="25749"/>
                  <a:pt x="27202" y="25681"/>
                  <a:pt x="27236" y="25612"/>
                </a:cubicBezTo>
                <a:cubicBezTo>
                  <a:pt x="27270" y="25527"/>
                  <a:pt x="27287" y="25441"/>
                  <a:pt x="27304" y="25339"/>
                </a:cubicBezTo>
                <a:lnTo>
                  <a:pt x="27304" y="25322"/>
                </a:lnTo>
                <a:cubicBezTo>
                  <a:pt x="27492" y="25339"/>
                  <a:pt x="27680" y="25254"/>
                  <a:pt x="27800" y="25117"/>
                </a:cubicBezTo>
                <a:cubicBezTo>
                  <a:pt x="27851" y="25117"/>
                  <a:pt x="27902" y="25117"/>
                  <a:pt x="27971" y="25134"/>
                </a:cubicBezTo>
                <a:cubicBezTo>
                  <a:pt x="28107" y="25168"/>
                  <a:pt x="28278" y="25185"/>
                  <a:pt x="28432" y="25151"/>
                </a:cubicBezTo>
                <a:cubicBezTo>
                  <a:pt x="28432" y="25168"/>
                  <a:pt x="28432" y="25185"/>
                  <a:pt x="28432" y="25202"/>
                </a:cubicBezTo>
                <a:cubicBezTo>
                  <a:pt x="28620" y="25134"/>
                  <a:pt x="28825" y="25083"/>
                  <a:pt x="29030" y="25100"/>
                </a:cubicBezTo>
                <a:cubicBezTo>
                  <a:pt x="29098" y="24997"/>
                  <a:pt x="29201" y="24929"/>
                  <a:pt x="29303" y="24878"/>
                </a:cubicBezTo>
                <a:cubicBezTo>
                  <a:pt x="29337" y="24878"/>
                  <a:pt x="29389" y="24861"/>
                  <a:pt x="29423" y="24861"/>
                </a:cubicBezTo>
                <a:lnTo>
                  <a:pt x="29423" y="0"/>
                </a:lnTo>
                <a:lnTo>
                  <a:pt x="0" y="0"/>
                </a:lnTo>
                <a:lnTo>
                  <a:pt x="0" y="24058"/>
                </a:lnTo>
                <a:cubicBezTo>
                  <a:pt x="0" y="24075"/>
                  <a:pt x="18" y="24075"/>
                  <a:pt x="35" y="24075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  <a:effectLst>
            <a:outerShdw blurRad="57150" dist="19050" dir="5400000" algn="bl" rotWithShape="0">
              <a:schemeClr val="dk2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45" name="Google Shape;1445;p62"/>
          <p:cNvSpPr/>
          <p:nvPr/>
        </p:nvSpPr>
        <p:spPr>
          <a:xfrm rot="-5400000" flipH="1">
            <a:off x="4395588" y="-1182181"/>
            <a:ext cx="522473" cy="3986614"/>
          </a:xfrm>
          <a:custGeom>
            <a:avLst/>
            <a:gdLst/>
            <a:ahLst/>
            <a:cxnLst/>
            <a:rect l="l" t="t" r="r" b="b"/>
            <a:pathLst>
              <a:path w="20692" h="47654" extrusionOk="0">
                <a:moveTo>
                  <a:pt x="308" y="46031"/>
                </a:moveTo>
                <a:cubicBezTo>
                  <a:pt x="342" y="46031"/>
                  <a:pt x="393" y="46013"/>
                  <a:pt x="410" y="45996"/>
                </a:cubicBezTo>
                <a:lnTo>
                  <a:pt x="410" y="45962"/>
                </a:lnTo>
                <a:cubicBezTo>
                  <a:pt x="564" y="45894"/>
                  <a:pt x="701" y="45877"/>
                  <a:pt x="854" y="45877"/>
                </a:cubicBezTo>
                <a:cubicBezTo>
                  <a:pt x="1008" y="45877"/>
                  <a:pt x="1179" y="45825"/>
                  <a:pt x="1299" y="45757"/>
                </a:cubicBezTo>
                <a:cubicBezTo>
                  <a:pt x="1316" y="45740"/>
                  <a:pt x="1316" y="45740"/>
                  <a:pt x="1316" y="45723"/>
                </a:cubicBezTo>
                <a:lnTo>
                  <a:pt x="2136" y="45979"/>
                </a:lnTo>
                <a:lnTo>
                  <a:pt x="2136" y="45979"/>
                </a:lnTo>
                <a:lnTo>
                  <a:pt x="2136" y="46184"/>
                </a:lnTo>
                <a:cubicBezTo>
                  <a:pt x="2136" y="46201"/>
                  <a:pt x="2136" y="46218"/>
                  <a:pt x="2153" y="46218"/>
                </a:cubicBezTo>
                <a:cubicBezTo>
                  <a:pt x="2187" y="46236"/>
                  <a:pt x="2238" y="46253"/>
                  <a:pt x="2255" y="46253"/>
                </a:cubicBezTo>
                <a:cubicBezTo>
                  <a:pt x="2324" y="46236"/>
                  <a:pt x="2392" y="46201"/>
                  <a:pt x="2443" y="46150"/>
                </a:cubicBezTo>
                <a:cubicBezTo>
                  <a:pt x="2478" y="46099"/>
                  <a:pt x="2546" y="46099"/>
                  <a:pt x="2648" y="46167"/>
                </a:cubicBezTo>
                <a:cubicBezTo>
                  <a:pt x="2665" y="46184"/>
                  <a:pt x="2700" y="46184"/>
                  <a:pt x="2700" y="46184"/>
                </a:cubicBezTo>
                <a:cubicBezTo>
                  <a:pt x="2751" y="46065"/>
                  <a:pt x="3007" y="46184"/>
                  <a:pt x="3093" y="46116"/>
                </a:cubicBezTo>
                <a:cubicBezTo>
                  <a:pt x="3144" y="46082"/>
                  <a:pt x="3212" y="46048"/>
                  <a:pt x="3281" y="46065"/>
                </a:cubicBezTo>
                <a:cubicBezTo>
                  <a:pt x="3434" y="46099"/>
                  <a:pt x="3503" y="46013"/>
                  <a:pt x="3588" y="45996"/>
                </a:cubicBezTo>
                <a:lnTo>
                  <a:pt x="3759" y="45945"/>
                </a:lnTo>
                <a:lnTo>
                  <a:pt x="3827" y="45962"/>
                </a:lnTo>
                <a:cubicBezTo>
                  <a:pt x="3896" y="45996"/>
                  <a:pt x="3981" y="46048"/>
                  <a:pt x="3998" y="46116"/>
                </a:cubicBezTo>
                <a:cubicBezTo>
                  <a:pt x="4015" y="46150"/>
                  <a:pt x="3981" y="46201"/>
                  <a:pt x="3930" y="46218"/>
                </a:cubicBezTo>
                <a:cubicBezTo>
                  <a:pt x="3827" y="46218"/>
                  <a:pt x="3708" y="46218"/>
                  <a:pt x="3708" y="46321"/>
                </a:cubicBezTo>
                <a:cubicBezTo>
                  <a:pt x="3622" y="46321"/>
                  <a:pt x="3537" y="46321"/>
                  <a:pt x="3469" y="46338"/>
                </a:cubicBezTo>
                <a:cubicBezTo>
                  <a:pt x="3451" y="46338"/>
                  <a:pt x="3469" y="46389"/>
                  <a:pt x="3469" y="46406"/>
                </a:cubicBezTo>
                <a:cubicBezTo>
                  <a:pt x="3520" y="46475"/>
                  <a:pt x="3434" y="46441"/>
                  <a:pt x="3503" y="46458"/>
                </a:cubicBezTo>
                <a:cubicBezTo>
                  <a:pt x="3622" y="46475"/>
                  <a:pt x="3742" y="46509"/>
                  <a:pt x="3861" y="46526"/>
                </a:cubicBezTo>
                <a:cubicBezTo>
                  <a:pt x="3930" y="46543"/>
                  <a:pt x="3981" y="46526"/>
                  <a:pt x="3998" y="46492"/>
                </a:cubicBezTo>
                <a:cubicBezTo>
                  <a:pt x="4032" y="46441"/>
                  <a:pt x="4084" y="46423"/>
                  <a:pt x="4135" y="46441"/>
                </a:cubicBezTo>
                <a:cubicBezTo>
                  <a:pt x="4272" y="46458"/>
                  <a:pt x="4408" y="46492"/>
                  <a:pt x="4408" y="46355"/>
                </a:cubicBezTo>
                <a:cubicBezTo>
                  <a:pt x="4511" y="46355"/>
                  <a:pt x="4630" y="46372"/>
                  <a:pt x="4699" y="46321"/>
                </a:cubicBezTo>
                <a:cubicBezTo>
                  <a:pt x="4733" y="46287"/>
                  <a:pt x="4801" y="46338"/>
                  <a:pt x="4852" y="46372"/>
                </a:cubicBezTo>
                <a:cubicBezTo>
                  <a:pt x="4904" y="46423"/>
                  <a:pt x="4887" y="46458"/>
                  <a:pt x="4870" y="46492"/>
                </a:cubicBezTo>
                <a:cubicBezTo>
                  <a:pt x="4835" y="46560"/>
                  <a:pt x="4921" y="46646"/>
                  <a:pt x="5040" y="46697"/>
                </a:cubicBezTo>
                <a:cubicBezTo>
                  <a:pt x="5092" y="46714"/>
                  <a:pt x="5143" y="46731"/>
                  <a:pt x="5194" y="46748"/>
                </a:cubicBezTo>
                <a:cubicBezTo>
                  <a:pt x="5297" y="46799"/>
                  <a:pt x="5416" y="46816"/>
                  <a:pt x="5519" y="46765"/>
                </a:cubicBezTo>
                <a:cubicBezTo>
                  <a:pt x="5604" y="46748"/>
                  <a:pt x="5690" y="46714"/>
                  <a:pt x="5758" y="46663"/>
                </a:cubicBezTo>
                <a:cubicBezTo>
                  <a:pt x="5792" y="46646"/>
                  <a:pt x="5843" y="46629"/>
                  <a:pt x="5878" y="46646"/>
                </a:cubicBezTo>
                <a:cubicBezTo>
                  <a:pt x="6083" y="46748"/>
                  <a:pt x="6134" y="46646"/>
                  <a:pt x="6271" y="46646"/>
                </a:cubicBezTo>
                <a:cubicBezTo>
                  <a:pt x="6442" y="46646"/>
                  <a:pt x="6442" y="46594"/>
                  <a:pt x="6288" y="46389"/>
                </a:cubicBezTo>
                <a:cubicBezTo>
                  <a:pt x="6339" y="46372"/>
                  <a:pt x="6390" y="46355"/>
                  <a:pt x="6442" y="46304"/>
                </a:cubicBezTo>
                <a:cubicBezTo>
                  <a:pt x="6493" y="46253"/>
                  <a:pt x="6561" y="46287"/>
                  <a:pt x="6647" y="46389"/>
                </a:cubicBezTo>
                <a:cubicBezTo>
                  <a:pt x="6681" y="46423"/>
                  <a:pt x="6715" y="46475"/>
                  <a:pt x="6749" y="46526"/>
                </a:cubicBezTo>
                <a:cubicBezTo>
                  <a:pt x="6817" y="46492"/>
                  <a:pt x="6954" y="46611"/>
                  <a:pt x="7005" y="46543"/>
                </a:cubicBezTo>
                <a:lnTo>
                  <a:pt x="7005" y="46458"/>
                </a:lnTo>
                <a:cubicBezTo>
                  <a:pt x="7108" y="46458"/>
                  <a:pt x="7227" y="46526"/>
                  <a:pt x="7313" y="46560"/>
                </a:cubicBezTo>
                <a:lnTo>
                  <a:pt x="7347" y="46560"/>
                </a:lnTo>
                <a:cubicBezTo>
                  <a:pt x="7381" y="46594"/>
                  <a:pt x="7433" y="46629"/>
                  <a:pt x="7484" y="46663"/>
                </a:cubicBezTo>
                <a:cubicBezTo>
                  <a:pt x="7655" y="46748"/>
                  <a:pt x="7843" y="46799"/>
                  <a:pt x="8048" y="46799"/>
                </a:cubicBezTo>
                <a:cubicBezTo>
                  <a:pt x="8150" y="46834"/>
                  <a:pt x="8253" y="46851"/>
                  <a:pt x="8355" y="46851"/>
                </a:cubicBezTo>
                <a:cubicBezTo>
                  <a:pt x="8389" y="46868"/>
                  <a:pt x="8424" y="46885"/>
                  <a:pt x="8458" y="46902"/>
                </a:cubicBezTo>
                <a:cubicBezTo>
                  <a:pt x="8492" y="46970"/>
                  <a:pt x="8543" y="47039"/>
                  <a:pt x="8594" y="47090"/>
                </a:cubicBezTo>
                <a:cubicBezTo>
                  <a:pt x="8936" y="47090"/>
                  <a:pt x="9261" y="47209"/>
                  <a:pt x="9517" y="47432"/>
                </a:cubicBezTo>
                <a:lnTo>
                  <a:pt x="9637" y="47414"/>
                </a:lnTo>
                <a:cubicBezTo>
                  <a:pt x="9705" y="47414"/>
                  <a:pt x="9756" y="47363"/>
                  <a:pt x="9773" y="47312"/>
                </a:cubicBezTo>
                <a:lnTo>
                  <a:pt x="9790" y="47278"/>
                </a:lnTo>
                <a:cubicBezTo>
                  <a:pt x="9842" y="47261"/>
                  <a:pt x="9876" y="47227"/>
                  <a:pt x="9927" y="47192"/>
                </a:cubicBezTo>
                <a:lnTo>
                  <a:pt x="9927" y="47192"/>
                </a:lnTo>
                <a:cubicBezTo>
                  <a:pt x="9978" y="47141"/>
                  <a:pt x="10047" y="47090"/>
                  <a:pt x="10115" y="47056"/>
                </a:cubicBezTo>
                <a:cubicBezTo>
                  <a:pt x="10115" y="47056"/>
                  <a:pt x="10098" y="47039"/>
                  <a:pt x="10098" y="47022"/>
                </a:cubicBezTo>
                <a:cubicBezTo>
                  <a:pt x="10132" y="46987"/>
                  <a:pt x="10166" y="46919"/>
                  <a:pt x="10166" y="46868"/>
                </a:cubicBezTo>
                <a:cubicBezTo>
                  <a:pt x="10252" y="46902"/>
                  <a:pt x="10337" y="46936"/>
                  <a:pt x="10423" y="46936"/>
                </a:cubicBezTo>
                <a:cubicBezTo>
                  <a:pt x="10662" y="46885"/>
                  <a:pt x="10918" y="46868"/>
                  <a:pt x="11174" y="46919"/>
                </a:cubicBezTo>
                <a:lnTo>
                  <a:pt x="11174" y="46902"/>
                </a:lnTo>
                <a:lnTo>
                  <a:pt x="11397" y="46936"/>
                </a:lnTo>
                <a:lnTo>
                  <a:pt x="11499" y="47039"/>
                </a:lnTo>
                <a:cubicBezTo>
                  <a:pt x="11567" y="47073"/>
                  <a:pt x="11619" y="47107"/>
                  <a:pt x="11670" y="47141"/>
                </a:cubicBezTo>
                <a:cubicBezTo>
                  <a:pt x="11687" y="47141"/>
                  <a:pt x="11704" y="47141"/>
                  <a:pt x="11721" y="47124"/>
                </a:cubicBezTo>
                <a:cubicBezTo>
                  <a:pt x="11738" y="47107"/>
                  <a:pt x="11755" y="47073"/>
                  <a:pt x="11789" y="47056"/>
                </a:cubicBezTo>
                <a:cubicBezTo>
                  <a:pt x="11807" y="47039"/>
                  <a:pt x="11909" y="47056"/>
                  <a:pt x="11977" y="47107"/>
                </a:cubicBezTo>
                <a:cubicBezTo>
                  <a:pt x="12012" y="47124"/>
                  <a:pt x="12046" y="47175"/>
                  <a:pt x="12063" y="47227"/>
                </a:cubicBezTo>
                <a:cubicBezTo>
                  <a:pt x="12063" y="47244"/>
                  <a:pt x="12063" y="47261"/>
                  <a:pt x="12080" y="47278"/>
                </a:cubicBezTo>
                <a:cubicBezTo>
                  <a:pt x="12114" y="47363"/>
                  <a:pt x="12131" y="47380"/>
                  <a:pt x="12234" y="47380"/>
                </a:cubicBezTo>
                <a:cubicBezTo>
                  <a:pt x="12319" y="47380"/>
                  <a:pt x="12405" y="47414"/>
                  <a:pt x="12473" y="47483"/>
                </a:cubicBezTo>
                <a:lnTo>
                  <a:pt x="12558" y="47568"/>
                </a:lnTo>
                <a:cubicBezTo>
                  <a:pt x="12610" y="47551"/>
                  <a:pt x="12661" y="47534"/>
                  <a:pt x="12712" y="47500"/>
                </a:cubicBezTo>
                <a:cubicBezTo>
                  <a:pt x="12746" y="47483"/>
                  <a:pt x="12763" y="47449"/>
                  <a:pt x="12763" y="47397"/>
                </a:cubicBezTo>
                <a:cubicBezTo>
                  <a:pt x="12763" y="47346"/>
                  <a:pt x="12763" y="47278"/>
                  <a:pt x="12763" y="47227"/>
                </a:cubicBezTo>
                <a:lnTo>
                  <a:pt x="13173" y="47175"/>
                </a:lnTo>
                <a:cubicBezTo>
                  <a:pt x="13225" y="47278"/>
                  <a:pt x="13293" y="47363"/>
                  <a:pt x="13396" y="47346"/>
                </a:cubicBezTo>
                <a:cubicBezTo>
                  <a:pt x="13481" y="47329"/>
                  <a:pt x="13566" y="47329"/>
                  <a:pt x="13652" y="47363"/>
                </a:cubicBezTo>
                <a:cubicBezTo>
                  <a:pt x="13754" y="47346"/>
                  <a:pt x="13840" y="47329"/>
                  <a:pt x="13942" y="47329"/>
                </a:cubicBezTo>
                <a:cubicBezTo>
                  <a:pt x="13959" y="47312"/>
                  <a:pt x="13959" y="47295"/>
                  <a:pt x="13959" y="47278"/>
                </a:cubicBezTo>
                <a:cubicBezTo>
                  <a:pt x="14011" y="47295"/>
                  <a:pt x="14062" y="47312"/>
                  <a:pt x="14113" y="47312"/>
                </a:cubicBezTo>
                <a:cubicBezTo>
                  <a:pt x="14164" y="47329"/>
                  <a:pt x="14250" y="47329"/>
                  <a:pt x="14301" y="47329"/>
                </a:cubicBezTo>
                <a:cubicBezTo>
                  <a:pt x="14301" y="47346"/>
                  <a:pt x="14284" y="47346"/>
                  <a:pt x="14267" y="47363"/>
                </a:cubicBezTo>
                <a:cubicBezTo>
                  <a:pt x="14506" y="47397"/>
                  <a:pt x="14711" y="47483"/>
                  <a:pt x="14899" y="47637"/>
                </a:cubicBezTo>
                <a:cubicBezTo>
                  <a:pt x="14985" y="47620"/>
                  <a:pt x="15053" y="47637"/>
                  <a:pt x="15138" y="47654"/>
                </a:cubicBezTo>
                <a:cubicBezTo>
                  <a:pt x="15155" y="47637"/>
                  <a:pt x="15190" y="47620"/>
                  <a:pt x="15224" y="47620"/>
                </a:cubicBezTo>
                <a:cubicBezTo>
                  <a:pt x="15378" y="47585"/>
                  <a:pt x="15548" y="47585"/>
                  <a:pt x="15702" y="47637"/>
                </a:cubicBezTo>
                <a:cubicBezTo>
                  <a:pt x="15890" y="47534"/>
                  <a:pt x="16078" y="47483"/>
                  <a:pt x="16283" y="47483"/>
                </a:cubicBezTo>
                <a:lnTo>
                  <a:pt x="16317" y="47483"/>
                </a:lnTo>
                <a:lnTo>
                  <a:pt x="16369" y="47432"/>
                </a:lnTo>
                <a:cubicBezTo>
                  <a:pt x="16403" y="47397"/>
                  <a:pt x="16437" y="47363"/>
                  <a:pt x="16471" y="47329"/>
                </a:cubicBezTo>
                <a:cubicBezTo>
                  <a:pt x="16522" y="47278"/>
                  <a:pt x="16557" y="47244"/>
                  <a:pt x="16608" y="47227"/>
                </a:cubicBezTo>
                <a:lnTo>
                  <a:pt x="16608" y="47227"/>
                </a:lnTo>
                <a:lnTo>
                  <a:pt x="16659" y="47192"/>
                </a:lnTo>
                <a:cubicBezTo>
                  <a:pt x="16659" y="47175"/>
                  <a:pt x="16659" y="47158"/>
                  <a:pt x="16659" y="47141"/>
                </a:cubicBezTo>
                <a:cubicBezTo>
                  <a:pt x="16659" y="47056"/>
                  <a:pt x="16710" y="47022"/>
                  <a:pt x="16745" y="46970"/>
                </a:cubicBezTo>
                <a:cubicBezTo>
                  <a:pt x="16779" y="46919"/>
                  <a:pt x="16813" y="46953"/>
                  <a:pt x="16864" y="46970"/>
                </a:cubicBezTo>
                <a:lnTo>
                  <a:pt x="17001" y="46987"/>
                </a:lnTo>
                <a:cubicBezTo>
                  <a:pt x="17018" y="46987"/>
                  <a:pt x="17052" y="46936"/>
                  <a:pt x="17035" y="46902"/>
                </a:cubicBezTo>
                <a:lnTo>
                  <a:pt x="16967" y="46697"/>
                </a:lnTo>
                <a:lnTo>
                  <a:pt x="17462" y="46629"/>
                </a:lnTo>
                <a:lnTo>
                  <a:pt x="17496" y="46680"/>
                </a:lnTo>
                <a:cubicBezTo>
                  <a:pt x="17548" y="46629"/>
                  <a:pt x="17599" y="46594"/>
                  <a:pt x="17650" y="46560"/>
                </a:cubicBezTo>
                <a:lnTo>
                  <a:pt x="17650" y="46441"/>
                </a:lnTo>
                <a:cubicBezTo>
                  <a:pt x="17650" y="46372"/>
                  <a:pt x="17616" y="46321"/>
                  <a:pt x="17565" y="46287"/>
                </a:cubicBezTo>
                <a:lnTo>
                  <a:pt x="17530" y="46270"/>
                </a:lnTo>
                <a:cubicBezTo>
                  <a:pt x="17513" y="46236"/>
                  <a:pt x="17496" y="46184"/>
                  <a:pt x="17479" y="46133"/>
                </a:cubicBezTo>
                <a:lnTo>
                  <a:pt x="17479" y="46133"/>
                </a:lnTo>
                <a:cubicBezTo>
                  <a:pt x="17428" y="46065"/>
                  <a:pt x="17394" y="45996"/>
                  <a:pt x="17360" y="45928"/>
                </a:cubicBezTo>
                <a:lnTo>
                  <a:pt x="17325" y="45945"/>
                </a:lnTo>
                <a:cubicBezTo>
                  <a:pt x="17291" y="45894"/>
                  <a:pt x="17240" y="45860"/>
                  <a:pt x="17172" y="45843"/>
                </a:cubicBezTo>
                <a:cubicBezTo>
                  <a:pt x="17223" y="45774"/>
                  <a:pt x="17274" y="45706"/>
                  <a:pt x="17308" y="45638"/>
                </a:cubicBezTo>
                <a:cubicBezTo>
                  <a:pt x="17274" y="45398"/>
                  <a:pt x="17325" y="45159"/>
                  <a:pt x="17428" y="44937"/>
                </a:cubicBezTo>
                <a:lnTo>
                  <a:pt x="17394" y="44920"/>
                </a:lnTo>
                <a:lnTo>
                  <a:pt x="17479" y="44732"/>
                </a:lnTo>
                <a:lnTo>
                  <a:pt x="17599" y="44647"/>
                </a:lnTo>
                <a:cubicBezTo>
                  <a:pt x="17633" y="44595"/>
                  <a:pt x="17684" y="44561"/>
                  <a:pt x="17736" y="44510"/>
                </a:cubicBezTo>
                <a:cubicBezTo>
                  <a:pt x="17736" y="44493"/>
                  <a:pt x="17736" y="44476"/>
                  <a:pt x="17736" y="44476"/>
                </a:cubicBezTo>
                <a:cubicBezTo>
                  <a:pt x="17718" y="44441"/>
                  <a:pt x="17684" y="44424"/>
                  <a:pt x="17667" y="44407"/>
                </a:cubicBezTo>
                <a:cubicBezTo>
                  <a:pt x="17650" y="44373"/>
                  <a:pt x="17701" y="44288"/>
                  <a:pt x="17753" y="44236"/>
                </a:cubicBezTo>
                <a:cubicBezTo>
                  <a:pt x="17804" y="44185"/>
                  <a:pt x="17855" y="44168"/>
                  <a:pt x="17906" y="44168"/>
                </a:cubicBezTo>
                <a:lnTo>
                  <a:pt x="17958" y="44168"/>
                </a:lnTo>
                <a:cubicBezTo>
                  <a:pt x="18060" y="44151"/>
                  <a:pt x="18077" y="44134"/>
                  <a:pt x="18094" y="44048"/>
                </a:cubicBezTo>
                <a:cubicBezTo>
                  <a:pt x="18111" y="43963"/>
                  <a:pt x="18163" y="43895"/>
                  <a:pt x="18248" y="43843"/>
                </a:cubicBezTo>
                <a:lnTo>
                  <a:pt x="18351" y="43792"/>
                </a:lnTo>
                <a:cubicBezTo>
                  <a:pt x="18334" y="43741"/>
                  <a:pt x="18334" y="43673"/>
                  <a:pt x="18316" y="43621"/>
                </a:cubicBezTo>
                <a:cubicBezTo>
                  <a:pt x="18316" y="43604"/>
                  <a:pt x="18265" y="43570"/>
                  <a:pt x="18214" y="43570"/>
                </a:cubicBezTo>
                <a:cubicBezTo>
                  <a:pt x="18163" y="43553"/>
                  <a:pt x="18094" y="43536"/>
                  <a:pt x="18026" y="43536"/>
                </a:cubicBezTo>
                <a:lnTo>
                  <a:pt x="18043" y="43143"/>
                </a:lnTo>
                <a:cubicBezTo>
                  <a:pt x="18163" y="43109"/>
                  <a:pt x="18265" y="43075"/>
                  <a:pt x="18282" y="42972"/>
                </a:cubicBezTo>
                <a:cubicBezTo>
                  <a:pt x="18265" y="42887"/>
                  <a:pt x="18282" y="42801"/>
                  <a:pt x="18334" y="42750"/>
                </a:cubicBezTo>
                <a:cubicBezTo>
                  <a:pt x="18334" y="42647"/>
                  <a:pt x="18334" y="42562"/>
                  <a:pt x="18351" y="42459"/>
                </a:cubicBezTo>
                <a:cubicBezTo>
                  <a:pt x="18351" y="42459"/>
                  <a:pt x="18334" y="42442"/>
                  <a:pt x="18316" y="42442"/>
                </a:cubicBezTo>
                <a:cubicBezTo>
                  <a:pt x="18334" y="42408"/>
                  <a:pt x="18351" y="42357"/>
                  <a:pt x="18368" y="42306"/>
                </a:cubicBezTo>
                <a:cubicBezTo>
                  <a:pt x="18402" y="42254"/>
                  <a:pt x="18419" y="42186"/>
                  <a:pt x="18436" y="42135"/>
                </a:cubicBezTo>
                <a:cubicBezTo>
                  <a:pt x="18436" y="42135"/>
                  <a:pt x="18436" y="42152"/>
                  <a:pt x="18453" y="42169"/>
                </a:cubicBezTo>
                <a:cubicBezTo>
                  <a:pt x="18539" y="41964"/>
                  <a:pt x="18675" y="41776"/>
                  <a:pt x="18846" y="41656"/>
                </a:cubicBezTo>
                <a:cubicBezTo>
                  <a:pt x="18863" y="41571"/>
                  <a:pt x="18880" y="41503"/>
                  <a:pt x="18914" y="41434"/>
                </a:cubicBezTo>
                <a:cubicBezTo>
                  <a:pt x="18897" y="41400"/>
                  <a:pt x="18897" y="41366"/>
                  <a:pt x="18880" y="41349"/>
                </a:cubicBezTo>
                <a:cubicBezTo>
                  <a:pt x="18880" y="41178"/>
                  <a:pt x="18932" y="41024"/>
                  <a:pt x="19017" y="40905"/>
                </a:cubicBezTo>
                <a:cubicBezTo>
                  <a:pt x="18932" y="40717"/>
                  <a:pt x="18914" y="40529"/>
                  <a:pt x="18949" y="40341"/>
                </a:cubicBezTo>
                <a:lnTo>
                  <a:pt x="18949" y="40307"/>
                </a:lnTo>
                <a:lnTo>
                  <a:pt x="18897" y="40255"/>
                </a:lnTo>
                <a:cubicBezTo>
                  <a:pt x="18863" y="40221"/>
                  <a:pt x="18829" y="40187"/>
                  <a:pt x="18812" y="40136"/>
                </a:cubicBezTo>
                <a:cubicBezTo>
                  <a:pt x="18778" y="40102"/>
                  <a:pt x="18744" y="40050"/>
                  <a:pt x="18727" y="39999"/>
                </a:cubicBezTo>
                <a:lnTo>
                  <a:pt x="18727" y="39999"/>
                </a:lnTo>
                <a:cubicBezTo>
                  <a:pt x="18727" y="39982"/>
                  <a:pt x="18709" y="39965"/>
                  <a:pt x="18709" y="39948"/>
                </a:cubicBezTo>
                <a:lnTo>
                  <a:pt x="18658" y="39948"/>
                </a:lnTo>
                <a:cubicBezTo>
                  <a:pt x="18590" y="39931"/>
                  <a:pt x="18521" y="39897"/>
                  <a:pt x="18487" y="39845"/>
                </a:cubicBezTo>
                <a:cubicBezTo>
                  <a:pt x="18453" y="39811"/>
                  <a:pt x="18487" y="39777"/>
                  <a:pt x="18504" y="39726"/>
                </a:cubicBezTo>
                <a:cubicBezTo>
                  <a:pt x="18521" y="39692"/>
                  <a:pt x="18539" y="39657"/>
                  <a:pt x="18556" y="39606"/>
                </a:cubicBezTo>
                <a:cubicBezTo>
                  <a:pt x="18556" y="39589"/>
                  <a:pt x="18504" y="39538"/>
                  <a:pt x="18453" y="39555"/>
                </a:cubicBezTo>
                <a:lnTo>
                  <a:pt x="18231" y="39572"/>
                </a:lnTo>
                <a:lnTo>
                  <a:pt x="18265" y="39111"/>
                </a:lnTo>
                <a:cubicBezTo>
                  <a:pt x="18316" y="39093"/>
                  <a:pt x="18368" y="39076"/>
                  <a:pt x="18419" y="39059"/>
                </a:cubicBezTo>
                <a:cubicBezTo>
                  <a:pt x="18487" y="39076"/>
                  <a:pt x="18556" y="39076"/>
                  <a:pt x="18607" y="39093"/>
                </a:cubicBezTo>
                <a:cubicBezTo>
                  <a:pt x="18658" y="39093"/>
                  <a:pt x="18761" y="39059"/>
                  <a:pt x="18744" y="39025"/>
                </a:cubicBezTo>
                <a:cubicBezTo>
                  <a:pt x="18709" y="38923"/>
                  <a:pt x="18727" y="38803"/>
                  <a:pt x="18795" y="38718"/>
                </a:cubicBezTo>
                <a:cubicBezTo>
                  <a:pt x="18761" y="38632"/>
                  <a:pt x="18761" y="38530"/>
                  <a:pt x="18778" y="38427"/>
                </a:cubicBezTo>
                <a:cubicBezTo>
                  <a:pt x="18761" y="38359"/>
                  <a:pt x="18761" y="38273"/>
                  <a:pt x="18795" y="38205"/>
                </a:cubicBezTo>
                <a:cubicBezTo>
                  <a:pt x="18829" y="38137"/>
                  <a:pt x="18795" y="38034"/>
                  <a:pt x="18744" y="37983"/>
                </a:cubicBezTo>
                <a:cubicBezTo>
                  <a:pt x="18658" y="37897"/>
                  <a:pt x="18709" y="37812"/>
                  <a:pt x="18846" y="37727"/>
                </a:cubicBezTo>
                <a:cubicBezTo>
                  <a:pt x="18744" y="37710"/>
                  <a:pt x="18641" y="37727"/>
                  <a:pt x="18556" y="37761"/>
                </a:cubicBezTo>
                <a:cubicBezTo>
                  <a:pt x="18487" y="37795"/>
                  <a:pt x="18385" y="37778"/>
                  <a:pt x="18334" y="37710"/>
                </a:cubicBezTo>
                <a:cubicBezTo>
                  <a:pt x="18351" y="37487"/>
                  <a:pt x="18368" y="37299"/>
                  <a:pt x="18368" y="37094"/>
                </a:cubicBezTo>
                <a:cubicBezTo>
                  <a:pt x="18556" y="36992"/>
                  <a:pt x="18573" y="36992"/>
                  <a:pt x="18573" y="36889"/>
                </a:cubicBezTo>
                <a:cubicBezTo>
                  <a:pt x="18573" y="36872"/>
                  <a:pt x="18573" y="36838"/>
                  <a:pt x="18573" y="36821"/>
                </a:cubicBezTo>
                <a:cubicBezTo>
                  <a:pt x="18590" y="36770"/>
                  <a:pt x="18641" y="36736"/>
                  <a:pt x="18692" y="36736"/>
                </a:cubicBezTo>
                <a:cubicBezTo>
                  <a:pt x="18727" y="36701"/>
                  <a:pt x="18795" y="36719"/>
                  <a:pt x="18829" y="36736"/>
                </a:cubicBezTo>
                <a:cubicBezTo>
                  <a:pt x="18829" y="36736"/>
                  <a:pt x="18863" y="36753"/>
                  <a:pt x="18863" y="36770"/>
                </a:cubicBezTo>
                <a:cubicBezTo>
                  <a:pt x="18880" y="36804"/>
                  <a:pt x="18880" y="36838"/>
                  <a:pt x="18880" y="36872"/>
                </a:cubicBezTo>
                <a:lnTo>
                  <a:pt x="18880" y="36872"/>
                </a:lnTo>
                <a:lnTo>
                  <a:pt x="19256" y="36684"/>
                </a:lnTo>
                <a:cubicBezTo>
                  <a:pt x="19273" y="36650"/>
                  <a:pt x="19256" y="36616"/>
                  <a:pt x="19256" y="36599"/>
                </a:cubicBezTo>
                <a:cubicBezTo>
                  <a:pt x="19205" y="36479"/>
                  <a:pt x="19154" y="36377"/>
                  <a:pt x="19085" y="36274"/>
                </a:cubicBezTo>
                <a:cubicBezTo>
                  <a:pt x="19068" y="36240"/>
                  <a:pt x="19017" y="36223"/>
                  <a:pt x="18966" y="36206"/>
                </a:cubicBezTo>
                <a:cubicBezTo>
                  <a:pt x="19068" y="35967"/>
                  <a:pt x="19034" y="35676"/>
                  <a:pt x="18880" y="35471"/>
                </a:cubicBezTo>
                <a:cubicBezTo>
                  <a:pt x="18880" y="35437"/>
                  <a:pt x="18880" y="35403"/>
                  <a:pt x="18880" y="35386"/>
                </a:cubicBezTo>
                <a:cubicBezTo>
                  <a:pt x="18863" y="35335"/>
                  <a:pt x="18914" y="35300"/>
                  <a:pt x="18966" y="35283"/>
                </a:cubicBezTo>
                <a:cubicBezTo>
                  <a:pt x="19034" y="35249"/>
                  <a:pt x="19102" y="35181"/>
                  <a:pt x="19102" y="35112"/>
                </a:cubicBezTo>
                <a:cubicBezTo>
                  <a:pt x="19119" y="35061"/>
                  <a:pt x="19102" y="35027"/>
                  <a:pt x="19085" y="34993"/>
                </a:cubicBezTo>
                <a:cubicBezTo>
                  <a:pt x="19085" y="34959"/>
                  <a:pt x="19051" y="34924"/>
                  <a:pt x="19034" y="34907"/>
                </a:cubicBezTo>
                <a:cubicBezTo>
                  <a:pt x="18914" y="34805"/>
                  <a:pt x="18897" y="34651"/>
                  <a:pt x="18983" y="34514"/>
                </a:cubicBezTo>
                <a:cubicBezTo>
                  <a:pt x="18983" y="34497"/>
                  <a:pt x="19000" y="34463"/>
                  <a:pt x="19017" y="34446"/>
                </a:cubicBezTo>
                <a:cubicBezTo>
                  <a:pt x="19051" y="34326"/>
                  <a:pt x="19051" y="34224"/>
                  <a:pt x="18914" y="34190"/>
                </a:cubicBezTo>
                <a:cubicBezTo>
                  <a:pt x="18897" y="34190"/>
                  <a:pt x="18880" y="34190"/>
                  <a:pt x="18863" y="34190"/>
                </a:cubicBezTo>
                <a:cubicBezTo>
                  <a:pt x="18829" y="34190"/>
                  <a:pt x="18812" y="34207"/>
                  <a:pt x="18778" y="34207"/>
                </a:cubicBezTo>
                <a:cubicBezTo>
                  <a:pt x="18709" y="34190"/>
                  <a:pt x="18641" y="34173"/>
                  <a:pt x="18573" y="34156"/>
                </a:cubicBezTo>
                <a:cubicBezTo>
                  <a:pt x="18573" y="34019"/>
                  <a:pt x="18470" y="33951"/>
                  <a:pt x="18402" y="33831"/>
                </a:cubicBezTo>
                <a:cubicBezTo>
                  <a:pt x="18453" y="33763"/>
                  <a:pt x="18487" y="33677"/>
                  <a:pt x="18334" y="33746"/>
                </a:cubicBezTo>
                <a:cubicBezTo>
                  <a:pt x="18316" y="33763"/>
                  <a:pt x="18282" y="33746"/>
                  <a:pt x="18265" y="33728"/>
                </a:cubicBezTo>
                <a:cubicBezTo>
                  <a:pt x="18231" y="33694"/>
                  <a:pt x="18214" y="33660"/>
                  <a:pt x="18214" y="33609"/>
                </a:cubicBezTo>
                <a:cubicBezTo>
                  <a:pt x="18214" y="33609"/>
                  <a:pt x="18231" y="33575"/>
                  <a:pt x="18231" y="33558"/>
                </a:cubicBezTo>
                <a:cubicBezTo>
                  <a:pt x="18351" y="33438"/>
                  <a:pt x="18470" y="33318"/>
                  <a:pt x="18607" y="33216"/>
                </a:cubicBezTo>
                <a:cubicBezTo>
                  <a:pt x="18624" y="33216"/>
                  <a:pt x="18641" y="33199"/>
                  <a:pt x="18658" y="33199"/>
                </a:cubicBezTo>
                <a:cubicBezTo>
                  <a:pt x="18692" y="33199"/>
                  <a:pt x="18709" y="33216"/>
                  <a:pt x="18744" y="33233"/>
                </a:cubicBezTo>
                <a:cubicBezTo>
                  <a:pt x="18812" y="33216"/>
                  <a:pt x="18897" y="33216"/>
                  <a:pt x="18966" y="33233"/>
                </a:cubicBezTo>
                <a:cubicBezTo>
                  <a:pt x="18966" y="33113"/>
                  <a:pt x="18983" y="32994"/>
                  <a:pt x="18897" y="32942"/>
                </a:cubicBezTo>
                <a:cubicBezTo>
                  <a:pt x="18880" y="32942"/>
                  <a:pt x="18897" y="32891"/>
                  <a:pt x="18914" y="32874"/>
                </a:cubicBezTo>
                <a:cubicBezTo>
                  <a:pt x="18914" y="32857"/>
                  <a:pt x="18932" y="32840"/>
                  <a:pt x="18949" y="32823"/>
                </a:cubicBezTo>
                <a:cubicBezTo>
                  <a:pt x="19273" y="32498"/>
                  <a:pt x="19273" y="32498"/>
                  <a:pt x="19119" y="32344"/>
                </a:cubicBezTo>
                <a:cubicBezTo>
                  <a:pt x="19068" y="32293"/>
                  <a:pt x="19102" y="32225"/>
                  <a:pt x="19154" y="32156"/>
                </a:cubicBezTo>
                <a:cubicBezTo>
                  <a:pt x="19222" y="32071"/>
                  <a:pt x="19256" y="32037"/>
                  <a:pt x="19307" y="31986"/>
                </a:cubicBezTo>
                <a:cubicBezTo>
                  <a:pt x="19273" y="31969"/>
                  <a:pt x="19239" y="31969"/>
                  <a:pt x="19205" y="31951"/>
                </a:cubicBezTo>
                <a:cubicBezTo>
                  <a:pt x="19205" y="31951"/>
                  <a:pt x="19239" y="31934"/>
                  <a:pt x="19239" y="31917"/>
                </a:cubicBezTo>
                <a:cubicBezTo>
                  <a:pt x="19222" y="31644"/>
                  <a:pt x="19256" y="31388"/>
                  <a:pt x="19307" y="31114"/>
                </a:cubicBezTo>
                <a:cubicBezTo>
                  <a:pt x="19307" y="31063"/>
                  <a:pt x="19307" y="31029"/>
                  <a:pt x="19290" y="30978"/>
                </a:cubicBezTo>
                <a:cubicBezTo>
                  <a:pt x="19239" y="30841"/>
                  <a:pt x="19273" y="30704"/>
                  <a:pt x="19376" y="30602"/>
                </a:cubicBezTo>
                <a:cubicBezTo>
                  <a:pt x="19393" y="30585"/>
                  <a:pt x="19393" y="30567"/>
                  <a:pt x="19410" y="30567"/>
                </a:cubicBezTo>
                <a:cubicBezTo>
                  <a:pt x="19444" y="30499"/>
                  <a:pt x="19427" y="30448"/>
                  <a:pt x="19307" y="30448"/>
                </a:cubicBezTo>
                <a:cubicBezTo>
                  <a:pt x="19222" y="30448"/>
                  <a:pt x="19154" y="30414"/>
                  <a:pt x="19102" y="30362"/>
                </a:cubicBezTo>
                <a:cubicBezTo>
                  <a:pt x="19068" y="30328"/>
                  <a:pt x="19051" y="30277"/>
                  <a:pt x="19085" y="30226"/>
                </a:cubicBezTo>
                <a:lnTo>
                  <a:pt x="19137" y="30209"/>
                </a:lnTo>
                <a:cubicBezTo>
                  <a:pt x="19239" y="30192"/>
                  <a:pt x="19342" y="30140"/>
                  <a:pt x="19410" y="30038"/>
                </a:cubicBezTo>
                <a:cubicBezTo>
                  <a:pt x="19461" y="29952"/>
                  <a:pt x="19410" y="29884"/>
                  <a:pt x="19325" y="29850"/>
                </a:cubicBezTo>
                <a:cubicBezTo>
                  <a:pt x="19239" y="29799"/>
                  <a:pt x="19154" y="29764"/>
                  <a:pt x="19051" y="29730"/>
                </a:cubicBezTo>
                <a:lnTo>
                  <a:pt x="19034" y="29730"/>
                </a:lnTo>
                <a:cubicBezTo>
                  <a:pt x="19085" y="29542"/>
                  <a:pt x="19034" y="29354"/>
                  <a:pt x="18897" y="29218"/>
                </a:cubicBezTo>
                <a:cubicBezTo>
                  <a:pt x="18914" y="29166"/>
                  <a:pt x="18932" y="29115"/>
                  <a:pt x="18949" y="29064"/>
                </a:cubicBezTo>
                <a:cubicBezTo>
                  <a:pt x="19017" y="28910"/>
                  <a:pt x="19051" y="28756"/>
                  <a:pt x="19034" y="28603"/>
                </a:cubicBezTo>
                <a:cubicBezTo>
                  <a:pt x="19051" y="28603"/>
                  <a:pt x="19068" y="28603"/>
                  <a:pt x="19102" y="28620"/>
                </a:cubicBezTo>
                <a:cubicBezTo>
                  <a:pt x="19034" y="28415"/>
                  <a:pt x="19034" y="28210"/>
                  <a:pt x="19068" y="28005"/>
                </a:cubicBezTo>
                <a:cubicBezTo>
                  <a:pt x="18983" y="27919"/>
                  <a:pt x="18932" y="27817"/>
                  <a:pt x="18897" y="27697"/>
                </a:cubicBezTo>
                <a:cubicBezTo>
                  <a:pt x="18897" y="27612"/>
                  <a:pt x="18880" y="27509"/>
                  <a:pt x="18846" y="27424"/>
                </a:cubicBezTo>
                <a:cubicBezTo>
                  <a:pt x="18863" y="27355"/>
                  <a:pt x="18863" y="27287"/>
                  <a:pt x="18846" y="27236"/>
                </a:cubicBezTo>
                <a:cubicBezTo>
                  <a:pt x="18863" y="27065"/>
                  <a:pt x="18897" y="26894"/>
                  <a:pt x="18966" y="26740"/>
                </a:cubicBezTo>
                <a:cubicBezTo>
                  <a:pt x="18966" y="26501"/>
                  <a:pt x="18983" y="26262"/>
                  <a:pt x="19000" y="26023"/>
                </a:cubicBezTo>
                <a:lnTo>
                  <a:pt x="19051" y="25988"/>
                </a:lnTo>
                <a:cubicBezTo>
                  <a:pt x="19154" y="25920"/>
                  <a:pt x="19239" y="25869"/>
                  <a:pt x="19205" y="25766"/>
                </a:cubicBezTo>
                <a:cubicBezTo>
                  <a:pt x="19171" y="25681"/>
                  <a:pt x="19205" y="25630"/>
                  <a:pt x="19290" y="25561"/>
                </a:cubicBezTo>
                <a:cubicBezTo>
                  <a:pt x="19359" y="25510"/>
                  <a:pt x="19376" y="25442"/>
                  <a:pt x="19376" y="25356"/>
                </a:cubicBezTo>
                <a:cubicBezTo>
                  <a:pt x="19359" y="25288"/>
                  <a:pt x="19393" y="25185"/>
                  <a:pt x="19290" y="25151"/>
                </a:cubicBezTo>
                <a:cubicBezTo>
                  <a:pt x="19461" y="24929"/>
                  <a:pt x="19478" y="24621"/>
                  <a:pt x="19342" y="24365"/>
                </a:cubicBezTo>
                <a:cubicBezTo>
                  <a:pt x="19427" y="24177"/>
                  <a:pt x="19376" y="23938"/>
                  <a:pt x="19222" y="23801"/>
                </a:cubicBezTo>
                <a:cubicBezTo>
                  <a:pt x="19188" y="23767"/>
                  <a:pt x="19154" y="23750"/>
                  <a:pt x="19119" y="23750"/>
                </a:cubicBezTo>
                <a:lnTo>
                  <a:pt x="19119" y="23665"/>
                </a:lnTo>
                <a:cubicBezTo>
                  <a:pt x="19137" y="23613"/>
                  <a:pt x="19154" y="23562"/>
                  <a:pt x="19171" y="23511"/>
                </a:cubicBezTo>
                <a:cubicBezTo>
                  <a:pt x="19188" y="23391"/>
                  <a:pt x="19205" y="23255"/>
                  <a:pt x="19222" y="23118"/>
                </a:cubicBezTo>
                <a:cubicBezTo>
                  <a:pt x="19325" y="22998"/>
                  <a:pt x="19393" y="22844"/>
                  <a:pt x="19427" y="22691"/>
                </a:cubicBezTo>
                <a:cubicBezTo>
                  <a:pt x="19478" y="22469"/>
                  <a:pt x="19461" y="22229"/>
                  <a:pt x="19376" y="22007"/>
                </a:cubicBezTo>
                <a:cubicBezTo>
                  <a:pt x="19393" y="21990"/>
                  <a:pt x="19393" y="21990"/>
                  <a:pt x="19410" y="21973"/>
                </a:cubicBezTo>
                <a:cubicBezTo>
                  <a:pt x="19461" y="21905"/>
                  <a:pt x="19495" y="21819"/>
                  <a:pt x="19530" y="21734"/>
                </a:cubicBezTo>
                <a:cubicBezTo>
                  <a:pt x="19547" y="21666"/>
                  <a:pt x="19581" y="21580"/>
                  <a:pt x="19581" y="21495"/>
                </a:cubicBezTo>
                <a:lnTo>
                  <a:pt x="19632" y="21461"/>
                </a:lnTo>
                <a:cubicBezTo>
                  <a:pt x="19700" y="21409"/>
                  <a:pt x="19769" y="21341"/>
                  <a:pt x="19837" y="21273"/>
                </a:cubicBezTo>
                <a:cubicBezTo>
                  <a:pt x="19854" y="21341"/>
                  <a:pt x="19923" y="21375"/>
                  <a:pt x="20042" y="21358"/>
                </a:cubicBezTo>
                <a:cubicBezTo>
                  <a:pt x="20128" y="21358"/>
                  <a:pt x="20162" y="21358"/>
                  <a:pt x="20145" y="21443"/>
                </a:cubicBezTo>
                <a:cubicBezTo>
                  <a:pt x="20110" y="21512"/>
                  <a:pt x="20110" y="21546"/>
                  <a:pt x="20213" y="21546"/>
                </a:cubicBezTo>
                <a:cubicBezTo>
                  <a:pt x="20247" y="21529"/>
                  <a:pt x="20281" y="21529"/>
                  <a:pt x="20316" y="21512"/>
                </a:cubicBezTo>
                <a:cubicBezTo>
                  <a:pt x="20316" y="21461"/>
                  <a:pt x="20316" y="21426"/>
                  <a:pt x="20316" y="21392"/>
                </a:cubicBezTo>
                <a:cubicBezTo>
                  <a:pt x="20316" y="21358"/>
                  <a:pt x="20247" y="21341"/>
                  <a:pt x="20247" y="21307"/>
                </a:cubicBezTo>
                <a:cubicBezTo>
                  <a:pt x="20264" y="21204"/>
                  <a:pt x="20298" y="21102"/>
                  <a:pt x="20350" y="20999"/>
                </a:cubicBezTo>
                <a:cubicBezTo>
                  <a:pt x="20367" y="20948"/>
                  <a:pt x="20435" y="20897"/>
                  <a:pt x="20503" y="20880"/>
                </a:cubicBezTo>
                <a:cubicBezTo>
                  <a:pt x="20521" y="20862"/>
                  <a:pt x="20538" y="20862"/>
                  <a:pt x="20572" y="20880"/>
                </a:cubicBezTo>
                <a:lnTo>
                  <a:pt x="20640" y="20880"/>
                </a:lnTo>
                <a:cubicBezTo>
                  <a:pt x="20640" y="20862"/>
                  <a:pt x="20640" y="20845"/>
                  <a:pt x="20657" y="20828"/>
                </a:cubicBezTo>
                <a:cubicBezTo>
                  <a:pt x="20657" y="20794"/>
                  <a:pt x="20657" y="20777"/>
                  <a:pt x="20657" y="20760"/>
                </a:cubicBezTo>
                <a:cubicBezTo>
                  <a:pt x="20640" y="20675"/>
                  <a:pt x="20640" y="20606"/>
                  <a:pt x="20657" y="20521"/>
                </a:cubicBezTo>
                <a:cubicBezTo>
                  <a:pt x="20657" y="20487"/>
                  <a:pt x="20674" y="20435"/>
                  <a:pt x="20691" y="20401"/>
                </a:cubicBezTo>
                <a:lnTo>
                  <a:pt x="20691" y="20230"/>
                </a:lnTo>
                <a:cubicBezTo>
                  <a:pt x="20674" y="20213"/>
                  <a:pt x="20657" y="20213"/>
                  <a:pt x="20640" y="20196"/>
                </a:cubicBezTo>
                <a:cubicBezTo>
                  <a:pt x="20606" y="20179"/>
                  <a:pt x="20606" y="20094"/>
                  <a:pt x="20589" y="20042"/>
                </a:cubicBezTo>
                <a:cubicBezTo>
                  <a:pt x="20589" y="19974"/>
                  <a:pt x="20538" y="19991"/>
                  <a:pt x="20452" y="20008"/>
                </a:cubicBezTo>
                <a:lnTo>
                  <a:pt x="20401" y="20025"/>
                </a:lnTo>
                <a:cubicBezTo>
                  <a:pt x="20264" y="20077"/>
                  <a:pt x="20213" y="20025"/>
                  <a:pt x="20213" y="19957"/>
                </a:cubicBezTo>
                <a:cubicBezTo>
                  <a:pt x="20213" y="19906"/>
                  <a:pt x="20213" y="19871"/>
                  <a:pt x="20230" y="19837"/>
                </a:cubicBezTo>
                <a:cubicBezTo>
                  <a:pt x="20367" y="19752"/>
                  <a:pt x="20521" y="19684"/>
                  <a:pt x="20691" y="19632"/>
                </a:cubicBezTo>
                <a:lnTo>
                  <a:pt x="20691" y="19376"/>
                </a:lnTo>
                <a:cubicBezTo>
                  <a:pt x="20657" y="19308"/>
                  <a:pt x="20418" y="19427"/>
                  <a:pt x="20503" y="19256"/>
                </a:cubicBezTo>
                <a:cubicBezTo>
                  <a:pt x="20486" y="19188"/>
                  <a:pt x="20452" y="19120"/>
                  <a:pt x="20435" y="19068"/>
                </a:cubicBezTo>
                <a:cubicBezTo>
                  <a:pt x="20418" y="19051"/>
                  <a:pt x="20418" y="19034"/>
                  <a:pt x="20435" y="19017"/>
                </a:cubicBezTo>
                <a:cubicBezTo>
                  <a:pt x="20452" y="19000"/>
                  <a:pt x="20486" y="18966"/>
                  <a:pt x="20521" y="18949"/>
                </a:cubicBezTo>
                <a:cubicBezTo>
                  <a:pt x="20555" y="18898"/>
                  <a:pt x="20623" y="18863"/>
                  <a:pt x="20674" y="18880"/>
                </a:cubicBezTo>
                <a:lnTo>
                  <a:pt x="20674" y="0"/>
                </a:lnTo>
                <a:lnTo>
                  <a:pt x="0" y="0"/>
                </a:lnTo>
                <a:lnTo>
                  <a:pt x="0" y="46065"/>
                </a:lnTo>
                <a:cubicBezTo>
                  <a:pt x="103" y="46048"/>
                  <a:pt x="205" y="46031"/>
                  <a:pt x="308" y="4603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  <a:effectLst>
            <a:outerShdw blurRad="57150" dist="19050" dir="5400000" algn="bl" rotWithShape="0">
              <a:schemeClr val="dk2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47" name="Google Shape;1447;p62"/>
          <p:cNvSpPr txBox="1">
            <a:spLocks noGrp="1"/>
          </p:cNvSpPr>
          <p:nvPr>
            <p:ph type="title" idx="2"/>
          </p:nvPr>
        </p:nvSpPr>
        <p:spPr>
          <a:xfrm>
            <a:off x="2576143" y="524515"/>
            <a:ext cx="4073989" cy="480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OM" b="1" dirty="0">
                <a:solidFill>
                  <a:schemeClr val="bg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ar-OM" b="1" dirty="0">
                <a:solidFill>
                  <a:schemeClr val="bg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(استراتيجية الدقيقة الواحدة)</a:t>
            </a:r>
            <a:endParaRPr b="1" dirty="0">
              <a:solidFill>
                <a:schemeClr val="bg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cs"/>
            </a:endParaRPr>
          </a:p>
        </p:txBody>
      </p:sp>
      <p:grpSp>
        <p:nvGrpSpPr>
          <p:cNvPr id="42" name="Google Shape;1090;p52">
            <a:extLst>
              <a:ext uri="{FF2B5EF4-FFF2-40B4-BE49-F238E27FC236}">
                <a16:creationId xmlns:a16="http://schemas.microsoft.com/office/drawing/2014/main" id="{E352421B-039F-4354-AA3E-2612FDEE2AA1}"/>
              </a:ext>
            </a:extLst>
          </p:cNvPr>
          <p:cNvGrpSpPr/>
          <p:nvPr/>
        </p:nvGrpSpPr>
        <p:grpSpPr>
          <a:xfrm rot="-510665">
            <a:off x="7383388" y="644157"/>
            <a:ext cx="1659632" cy="1619220"/>
            <a:chOff x="5860698" y="467267"/>
            <a:chExt cx="1358169" cy="1465993"/>
          </a:xfrm>
        </p:grpSpPr>
        <p:sp>
          <p:nvSpPr>
            <p:cNvPr id="43" name="Google Shape;1091;p52">
              <a:extLst>
                <a:ext uri="{FF2B5EF4-FFF2-40B4-BE49-F238E27FC236}">
                  <a16:creationId xmlns:a16="http://schemas.microsoft.com/office/drawing/2014/main" id="{03FC517E-F516-40C6-8C47-2253F400E94D}"/>
                </a:ext>
              </a:extLst>
            </p:cNvPr>
            <p:cNvSpPr/>
            <p:nvPr/>
          </p:nvSpPr>
          <p:spPr>
            <a:xfrm rot="5400000">
              <a:off x="5806786" y="521179"/>
              <a:ext cx="1465993" cy="1358169"/>
            </a:xfrm>
            <a:custGeom>
              <a:avLst/>
              <a:gdLst/>
              <a:ahLst/>
              <a:cxnLst/>
              <a:rect l="l" t="t" r="r" b="b"/>
              <a:pathLst>
                <a:path w="16968" h="15720" extrusionOk="0">
                  <a:moveTo>
                    <a:pt x="13021" y="0"/>
                  </a:moveTo>
                  <a:lnTo>
                    <a:pt x="1" y="11055"/>
                  </a:lnTo>
                  <a:lnTo>
                    <a:pt x="3948" y="15719"/>
                  </a:lnTo>
                  <a:lnTo>
                    <a:pt x="16967" y="4665"/>
                  </a:lnTo>
                  <a:lnTo>
                    <a:pt x="1302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outerShdw blurRad="57150" dist="19050" dir="5400000" algn="bl" rotWithShape="0">
                <a:schemeClr val="dk2">
                  <a:alpha val="51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1092;p52">
              <a:extLst>
                <a:ext uri="{FF2B5EF4-FFF2-40B4-BE49-F238E27FC236}">
                  <a16:creationId xmlns:a16="http://schemas.microsoft.com/office/drawing/2014/main" id="{2A5DA2FC-9721-4052-8A02-372D054F18C0}"/>
                </a:ext>
              </a:extLst>
            </p:cNvPr>
            <p:cNvSpPr/>
            <p:nvPr/>
          </p:nvSpPr>
          <p:spPr>
            <a:xfrm rot="5400000">
              <a:off x="5859532" y="622739"/>
              <a:ext cx="1345468" cy="1111936"/>
            </a:xfrm>
            <a:custGeom>
              <a:avLst/>
              <a:gdLst/>
              <a:ahLst/>
              <a:cxnLst/>
              <a:rect l="l" t="t" r="r" b="b"/>
              <a:pathLst>
                <a:path w="15573" h="12870" extrusionOk="0">
                  <a:moveTo>
                    <a:pt x="12974" y="0"/>
                  </a:moveTo>
                  <a:cubicBezTo>
                    <a:pt x="12953" y="0"/>
                    <a:pt x="12931" y="9"/>
                    <a:pt x="12914" y="26"/>
                  </a:cubicBezTo>
                  <a:lnTo>
                    <a:pt x="12607" y="197"/>
                  </a:lnTo>
                  <a:cubicBezTo>
                    <a:pt x="12419" y="282"/>
                    <a:pt x="12248" y="402"/>
                    <a:pt x="12094" y="538"/>
                  </a:cubicBezTo>
                  <a:cubicBezTo>
                    <a:pt x="12026" y="607"/>
                    <a:pt x="11957" y="692"/>
                    <a:pt x="12026" y="812"/>
                  </a:cubicBezTo>
                  <a:cubicBezTo>
                    <a:pt x="12076" y="887"/>
                    <a:pt x="12153" y="934"/>
                    <a:pt x="12238" y="934"/>
                  </a:cubicBezTo>
                  <a:cubicBezTo>
                    <a:pt x="12269" y="934"/>
                    <a:pt x="12301" y="928"/>
                    <a:pt x="12333" y="914"/>
                  </a:cubicBezTo>
                  <a:cubicBezTo>
                    <a:pt x="12402" y="880"/>
                    <a:pt x="12470" y="846"/>
                    <a:pt x="12521" y="795"/>
                  </a:cubicBezTo>
                  <a:cubicBezTo>
                    <a:pt x="12743" y="590"/>
                    <a:pt x="12914" y="367"/>
                    <a:pt x="13051" y="128"/>
                  </a:cubicBezTo>
                  <a:cubicBezTo>
                    <a:pt x="13068" y="94"/>
                    <a:pt x="13068" y="43"/>
                    <a:pt x="13034" y="26"/>
                  </a:cubicBezTo>
                  <a:cubicBezTo>
                    <a:pt x="13017" y="9"/>
                    <a:pt x="12995" y="0"/>
                    <a:pt x="12974" y="0"/>
                  </a:cubicBezTo>
                  <a:close/>
                  <a:moveTo>
                    <a:pt x="10496" y="630"/>
                  </a:moveTo>
                  <a:cubicBezTo>
                    <a:pt x="10482" y="630"/>
                    <a:pt x="10468" y="634"/>
                    <a:pt x="10454" y="641"/>
                  </a:cubicBezTo>
                  <a:cubicBezTo>
                    <a:pt x="10198" y="726"/>
                    <a:pt x="9941" y="846"/>
                    <a:pt x="9702" y="1017"/>
                  </a:cubicBezTo>
                  <a:cubicBezTo>
                    <a:pt x="9548" y="1153"/>
                    <a:pt x="9497" y="1358"/>
                    <a:pt x="9582" y="1478"/>
                  </a:cubicBezTo>
                  <a:cubicBezTo>
                    <a:pt x="9622" y="1518"/>
                    <a:pt x="9674" y="1539"/>
                    <a:pt x="9736" y="1539"/>
                  </a:cubicBezTo>
                  <a:cubicBezTo>
                    <a:pt x="9835" y="1539"/>
                    <a:pt x="9959" y="1484"/>
                    <a:pt x="10095" y="1358"/>
                  </a:cubicBezTo>
                  <a:cubicBezTo>
                    <a:pt x="10266" y="1171"/>
                    <a:pt x="10403" y="966"/>
                    <a:pt x="10539" y="743"/>
                  </a:cubicBezTo>
                  <a:cubicBezTo>
                    <a:pt x="10573" y="726"/>
                    <a:pt x="10591" y="692"/>
                    <a:pt x="10573" y="658"/>
                  </a:cubicBezTo>
                  <a:lnTo>
                    <a:pt x="10556" y="658"/>
                  </a:lnTo>
                  <a:cubicBezTo>
                    <a:pt x="10536" y="638"/>
                    <a:pt x="10516" y="630"/>
                    <a:pt x="10496" y="630"/>
                  </a:cubicBezTo>
                  <a:close/>
                  <a:moveTo>
                    <a:pt x="13694" y="1501"/>
                  </a:moveTo>
                  <a:cubicBezTo>
                    <a:pt x="13674" y="1501"/>
                    <a:pt x="13653" y="1505"/>
                    <a:pt x="13632" y="1512"/>
                  </a:cubicBezTo>
                  <a:cubicBezTo>
                    <a:pt x="13427" y="1581"/>
                    <a:pt x="13222" y="1649"/>
                    <a:pt x="13034" y="1751"/>
                  </a:cubicBezTo>
                  <a:cubicBezTo>
                    <a:pt x="12914" y="1786"/>
                    <a:pt x="12829" y="1871"/>
                    <a:pt x="12760" y="1957"/>
                  </a:cubicBezTo>
                  <a:cubicBezTo>
                    <a:pt x="12692" y="2059"/>
                    <a:pt x="12675" y="2213"/>
                    <a:pt x="12743" y="2332"/>
                  </a:cubicBezTo>
                  <a:lnTo>
                    <a:pt x="12760" y="2332"/>
                  </a:lnTo>
                  <a:cubicBezTo>
                    <a:pt x="12810" y="2382"/>
                    <a:pt x="12877" y="2409"/>
                    <a:pt x="12948" y="2409"/>
                  </a:cubicBezTo>
                  <a:cubicBezTo>
                    <a:pt x="12999" y="2409"/>
                    <a:pt x="13052" y="2395"/>
                    <a:pt x="13102" y="2367"/>
                  </a:cubicBezTo>
                  <a:cubicBezTo>
                    <a:pt x="13171" y="2332"/>
                    <a:pt x="13222" y="2298"/>
                    <a:pt x="13290" y="2264"/>
                  </a:cubicBezTo>
                  <a:cubicBezTo>
                    <a:pt x="13478" y="2093"/>
                    <a:pt x="13632" y="1888"/>
                    <a:pt x="13751" y="1649"/>
                  </a:cubicBezTo>
                  <a:cubicBezTo>
                    <a:pt x="13769" y="1615"/>
                    <a:pt x="13803" y="1581"/>
                    <a:pt x="13769" y="1529"/>
                  </a:cubicBezTo>
                  <a:cubicBezTo>
                    <a:pt x="13749" y="1509"/>
                    <a:pt x="13723" y="1501"/>
                    <a:pt x="13694" y="1501"/>
                  </a:cubicBezTo>
                  <a:close/>
                  <a:moveTo>
                    <a:pt x="12180" y="1683"/>
                  </a:moveTo>
                  <a:lnTo>
                    <a:pt x="12180" y="1717"/>
                  </a:lnTo>
                  <a:cubicBezTo>
                    <a:pt x="12162" y="1700"/>
                    <a:pt x="12145" y="1692"/>
                    <a:pt x="12128" y="1692"/>
                  </a:cubicBezTo>
                  <a:cubicBezTo>
                    <a:pt x="12111" y="1692"/>
                    <a:pt x="12094" y="1700"/>
                    <a:pt x="12077" y="1717"/>
                  </a:cubicBezTo>
                  <a:lnTo>
                    <a:pt x="11513" y="1939"/>
                  </a:lnTo>
                  <a:cubicBezTo>
                    <a:pt x="11376" y="1991"/>
                    <a:pt x="11240" y="2076"/>
                    <a:pt x="11120" y="2179"/>
                  </a:cubicBezTo>
                  <a:cubicBezTo>
                    <a:pt x="11001" y="2281"/>
                    <a:pt x="10949" y="2469"/>
                    <a:pt x="11018" y="2606"/>
                  </a:cubicBezTo>
                  <a:cubicBezTo>
                    <a:pt x="11080" y="2689"/>
                    <a:pt x="11154" y="2734"/>
                    <a:pt x="11245" y="2734"/>
                  </a:cubicBezTo>
                  <a:cubicBezTo>
                    <a:pt x="11305" y="2734"/>
                    <a:pt x="11371" y="2715"/>
                    <a:pt x="11445" y="2674"/>
                  </a:cubicBezTo>
                  <a:cubicBezTo>
                    <a:pt x="11513" y="2640"/>
                    <a:pt x="11582" y="2589"/>
                    <a:pt x="11616" y="2572"/>
                  </a:cubicBezTo>
                  <a:cubicBezTo>
                    <a:pt x="11838" y="2349"/>
                    <a:pt x="12026" y="2093"/>
                    <a:pt x="12180" y="1837"/>
                  </a:cubicBezTo>
                  <a:cubicBezTo>
                    <a:pt x="12214" y="1786"/>
                    <a:pt x="12214" y="1734"/>
                    <a:pt x="12180" y="1683"/>
                  </a:cubicBezTo>
                  <a:close/>
                  <a:moveTo>
                    <a:pt x="15470" y="1970"/>
                  </a:moveTo>
                  <a:cubicBezTo>
                    <a:pt x="15461" y="1970"/>
                    <a:pt x="15452" y="1971"/>
                    <a:pt x="15443" y="1974"/>
                  </a:cubicBezTo>
                  <a:cubicBezTo>
                    <a:pt x="15153" y="2076"/>
                    <a:pt x="14879" y="2196"/>
                    <a:pt x="14640" y="2367"/>
                  </a:cubicBezTo>
                  <a:cubicBezTo>
                    <a:pt x="14606" y="2401"/>
                    <a:pt x="14572" y="2435"/>
                    <a:pt x="14555" y="2469"/>
                  </a:cubicBezTo>
                  <a:cubicBezTo>
                    <a:pt x="14469" y="2555"/>
                    <a:pt x="14452" y="2708"/>
                    <a:pt x="14520" y="2811"/>
                  </a:cubicBezTo>
                  <a:cubicBezTo>
                    <a:pt x="14580" y="2861"/>
                    <a:pt x="14657" y="2887"/>
                    <a:pt x="14735" y="2887"/>
                  </a:cubicBezTo>
                  <a:cubicBezTo>
                    <a:pt x="14790" y="2887"/>
                    <a:pt x="14846" y="2874"/>
                    <a:pt x="14896" y="2845"/>
                  </a:cubicBezTo>
                  <a:cubicBezTo>
                    <a:pt x="15204" y="2674"/>
                    <a:pt x="15358" y="2349"/>
                    <a:pt x="15528" y="2076"/>
                  </a:cubicBezTo>
                  <a:cubicBezTo>
                    <a:pt x="15573" y="2017"/>
                    <a:pt x="15527" y="1970"/>
                    <a:pt x="15470" y="1970"/>
                  </a:cubicBezTo>
                  <a:close/>
                  <a:moveTo>
                    <a:pt x="9980" y="2270"/>
                  </a:moveTo>
                  <a:cubicBezTo>
                    <a:pt x="9964" y="2270"/>
                    <a:pt x="9945" y="2274"/>
                    <a:pt x="9924" y="2281"/>
                  </a:cubicBezTo>
                  <a:cubicBezTo>
                    <a:pt x="9668" y="2384"/>
                    <a:pt x="9412" y="2520"/>
                    <a:pt x="9189" y="2674"/>
                  </a:cubicBezTo>
                  <a:lnTo>
                    <a:pt x="9104" y="2742"/>
                  </a:lnTo>
                  <a:cubicBezTo>
                    <a:pt x="8984" y="2845"/>
                    <a:pt x="8950" y="2999"/>
                    <a:pt x="9001" y="3135"/>
                  </a:cubicBezTo>
                  <a:cubicBezTo>
                    <a:pt x="9051" y="3205"/>
                    <a:pt x="9124" y="3240"/>
                    <a:pt x="9211" y="3240"/>
                  </a:cubicBezTo>
                  <a:cubicBezTo>
                    <a:pt x="9272" y="3240"/>
                    <a:pt x="9340" y="3222"/>
                    <a:pt x="9412" y="3187"/>
                  </a:cubicBezTo>
                  <a:cubicBezTo>
                    <a:pt x="9514" y="3118"/>
                    <a:pt x="9617" y="3033"/>
                    <a:pt x="9702" y="2930"/>
                  </a:cubicBezTo>
                  <a:cubicBezTo>
                    <a:pt x="9822" y="2794"/>
                    <a:pt x="9941" y="2623"/>
                    <a:pt x="10044" y="2452"/>
                  </a:cubicBezTo>
                  <a:cubicBezTo>
                    <a:pt x="10078" y="2418"/>
                    <a:pt x="10078" y="2349"/>
                    <a:pt x="10044" y="2298"/>
                  </a:cubicBezTo>
                  <a:cubicBezTo>
                    <a:pt x="10024" y="2278"/>
                    <a:pt x="10004" y="2270"/>
                    <a:pt x="9980" y="2270"/>
                  </a:cubicBezTo>
                  <a:close/>
                  <a:moveTo>
                    <a:pt x="8490" y="3280"/>
                  </a:moveTo>
                  <a:cubicBezTo>
                    <a:pt x="8479" y="3280"/>
                    <a:pt x="8467" y="3283"/>
                    <a:pt x="8455" y="3289"/>
                  </a:cubicBezTo>
                  <a:cubicBezTo>
                    <a:pt x="8267" y="3323"/>
                    <a:pt x="8079" y="3392"/>
                    <a:pt x="7925" y="3477"/>
                  </a:cubicBezTo>
                  <a:cubicBezTo>
                    <a:pt x="7771" y="3546"/>
                    <a:pt x="7720" y="3699"/>
                    <a:pt x="7771" y="3853"/>
                  </a:cubicBezTo>
                  <a:cubicBezTo>
                    <a:pt x="7824" y="3941"/>
                    <a:pt x="7890" y="3988"/>
                    <a:pt x="7969" y="3988"/>
                  </a:cubicBezTo>
                  <a:cubicBezTo>
                    <a:pt x="8045" y="3988"/>
                    <a:pt x="8133" y="3945"/>
                    <a:pt x="8233" y="3853"/>
                  </a:cubicBezTo>
                  <a:cubicBezTo>
                    <a:pt x="8369" y="3716"/>
                    <a:pt x="8472" y="3563"/>
                    <a:pt x="8540" y="3392"/>
                  </a:cubicBezTo>
                  <a:cubicBezTo>
                    <a:pt x="8568" y="3336"/>
                    <a:pt x="8539" y="3280"/>
                    <a:pt x="8490" y="3280"/>
                  </a:cubicBezTo>
                  <a:close/>
                  <a:moveTo>
                    <a:pt x="12625" y="3575"/>
                  </a:moveTo>
                  <a:cubicBezTo>
                    <a:pt x="12613" y="3575"/>
                    <a:pt x="12601" y="3577"/>
                    <a:pt x="12590" y="3580"/>
                  </a:cubicBezTo>
                  <a:lnTo>
                    <a:pt x="12607" y="3580"/>
                  </a:lnTo>
                  <a:cubicBezTo>
                    <a:pt x="12367" y="3631"/>
                    <a:pt x="12145" y="3733"/>
                    <a:pt x="11940" y="3853"/>
                  </a:cubicBezTo>
                  <a:lnTo>
                    <a:pt x="11872" y="3921"/>
                  </a:lnTo>
                  <a:cubicBezTo>
                    <a:pt x="11752" y="4007"/>
                    <a:pt x="11718" y="4195"/>
                    <a:pt x="11804" y="4331"/>
                  </a:cubicBezTo>
                  <a:cubicBezTo>
                    <a:pt x="11849" y="4396"/>
                    <a:pt x="11900" y="4430"/>
                    <a:pt x="11966" y="4430"/>
                  </a:cubicBezTo>
                  <a:cubicBezTo>
                    <a:pt x="12023" y="4430"/>
                    <a:pt x="12092" y="4404"/>
                    <a:pt x="12180" y="4349"/>
                  </a:cubicBezTo>
                  <a:cubicBezTo>
                    <a:pt x="12419" y="4178"/>
                    <a:pt x="12607" y="3956"/>
                    <a:pt x="12709" y="3682"/>
                  </a:cubicBezTo>
                  <a:cubicBezTo>
                    <a:pt x="12738" y="3611"/>
                    <a:pt x="12683" y="3575"/>
                    <a:pt x="12625" y="3575"/>
                  </a:cubicBezTo>
                  <a:close/>
                  <a:moveTo>
                    <a:pt x="14105" y="3667"/>
                  </a:moveTo>
                  <a:cubicBezTo>
                    <a:pt x="14085" y="3667"/>
                    <a:pt x="14061" y="3681"/>
                    <a:pt x="14042" y="3699"/>
                  </a:cubicBezTo>
                  <a:cubicBezTo>
                    <a:pt x="13905" y="3768"/>
                    <a:pt x="13769" y="3819"/>
                    <a:pt x="13632" y="3904"/>
                  </a:cubicBezTo>
                  <a:cubicBezTo>
                    <a:pt x="13444" y="3990"/>
                    <a:pt x="13273" y="4109"/>
                    <a:pt x="13136" y="4263"/>
                  </a:cubicBezTo>
                  <a:cubicBezTo>
                    <a:pt x="13051" y="4366"/>
                    <a:pt x="13017" y="4502"/>
                    <a:pt x="13085" y="4605"/>
                  </a:cubicBezTo>
                  <a:cubicBezTo>
                    <a:pt x="13120" y="4676"/>
                    <a:pt x="13188" y="4714"/>
                    <a:pt x="13261" y="4714"/>
                  </a:cubicBezTo>
                  <a:cubicBezTo>
                    <a:pt x="13293" y="4714"/>
                    <a:pt x="13327" y="4706"/>
                    <a:pt x="13358" y="4690"/>
                  </a:cubicBezTo>
                  <a:cubicBezTo>
                    <a:pt x="13444" y="4656"/>
                    <a:pt x="13512" y="4622"/>
                    <a:pt x="13581" y="4554"/>
                  </a:cubicBezTo>
                  <a:cubicBezTo>
                    <a:pt x="13820" y="4331"/>
                    <a:pt x="13939" y="4041"/>
                    <a:pt x="14144" y="3802"/>
                  </a:cubicBezTo>
                  <a:cubicBezTo>
                    <a:pt x="14179" y="3768"/>
                    <a:pt x="14179" y="3716"/>
                    <a:pt x="14144" y="3699"/>
                  </a:cubicBezTo>
                  <a:cubicBezTo>
                    <a:pt x="14137" y="3676"/>
                    <a:pt x="14122" y="3667"/>
                    <a:pt x="14105" y="3667"/>
                  </a:cubicBezTo>
                  <a:close/>
                  <a:moveTo>
                    <a:pt x="6582" y="3954"/>
                  </a:moveTo>
                  <a:cubicBezTo>
                    <a:pt x="6563" y="3954"/>
                    <a:pt x="6544" y="3960"/>
                    <a:pt x="6524" y="3973"/>
                  </a:cubicBezTo>
                  <a:cubicBezTo>
                    <a:pt x="6268" y="4007"/>
                    <a:pt x="6028" y="4144"/>
                    <a:pt x="5823" y="4331"/>
                  </a:cubicBezTo>
                  <a:cubicBezTo>
                    <a:pt x="5687" y="4468"/>
                    <a:pt x="5653" y="4639"/>
                    <a:pt x="5755" y="4742"/>
                  </a:cubicBezTo>
                  <a:cubicBezTo>
                    <a:pt x="5794" y="4794"/>
                    <a:pt x="5853" y="4816"/>
                    <a:pt x="5910" y="4816"/>
                  </a:cubicBezTo>
                  <a:cubicBezTo>
                    <a:pt x="5927" y="4816"/>
                    <a:pt x="5944" y="4814"/>
                    <a:pt x="5960" y="4810"/>
                  </a:cubicBezTo>
                  <a:cubicBezTo>
                    <a:pt x="6063" y="4776"/>
                    <a:pt x="6148" y="4724"/>
                    <a:pt x="6216" y="4656"/>
                  </a:cubicBezTo>
                  <a:cubicBezTo>
                    <a:pt x="6370" y="4485"/>
                    <a:pt x="6507" y="4297"/>
                    <a:pt x="6627" y="4126"/>
                  </a:cubicBezTo>
                  <a:cubicBezTo>
                    <a:pt x="6661" y="4075"/>
                    <a:pt x="6695" y="4041"/>
                    <a:pt x="6661" y="3990"/>
                  </a:cubicBezTo>
                  <a:cubicBezTo>
                    <a:pt x="6640" y="3969"/>
                    <a:pt x="6612" y="3954"/>
                    <a:pt x="6582" y="3954"/>
                  </a:cubicBezTo>
                  <a:close/>
                  <a:moveTo>
                    <a:pt x="11043" y="3793"/>
                  </a:moveTo>
                  <a:cubicBezTo>
                    <a:pt x="11022" y="3793"/>
                    <a:pt x="11001" y="3802"/>
                    <a:pt x="10983" y="3819"/>
                  </a:cubicBezTo>
                  <a:cubicBezTo>
                    <a:pt x="10796" y="3904"/>
                    <a:pt x="10608" y="3973"/>
                    <a:pt x="10437" y="4058"/>
                  </a:cubicBezTo>
                  <a:cubicBezTo>
                    <a:pt x="10266" y="4126"/>
                    <a:pt x="10129" y="4229"/>
                    <a:pt x="10027" y="4349"/>
                  </a:cubicBezTo>
                  <a:cubicBezTo>
                    <a:pt x="9924" y="4451"/>
                    <a:pt x="9907" y="4605"/>
                    <a:pt x="9958" y="4724"/>
                  </a:cubicBezTo>
                  <a:cubicBezTo>
                    <a:pt x="10022" y="4801"/>
                    <a:pt x="10106" y="4840"/>
                    <a:pt x="10194" y="4840"/>
                  </a:cubicBezTo>
                  <a:cubicBezTo>
                    <a:pt x="10223" y="4840"/>
                    <a:pt x="10253" y="4836"/>
                    <a:pt x="10283" y="4827"/>
                  </a:cubicBezTo>
                  <a:cubicBezTo>
                    <a:pt x="10403" y="4793"/>
                    <a:pt x="10488" y="4742"/>
                    <a:pt x="10573" y="4656"/>
                  </a:cubicBezTo>
                  <a:cubicBezTo>
                    <a:pt x="10778" y="4434"/>
                    <a:pt x="10966" y="4178"/>
                    <a:pt x="11103" y="3921"/>
                  </a:cubicBezTo>
                  <a:cubicBezTo>
                    <a:pt x="11137" y="3887"/>
                    <a:pt x="11137" y="3836"/>
                    <a:pt x="11103" y="3819"/>
                  </a:cubicBezTo>
                  <a:cubicBezTo>
                    <a:pt x="11086" y="3802"/>
                    <a:pt x="11065" y="3793"/>
                    <a:pt x="11043" y="3793"/>
                  </a:cubicBezTo>
                  <a:close/>
                  <a:moveTo>
                    <a:pt x="9068" y="4164"/>
                  </a:moveTo>
                  <a:cubicBezTo>
                    <a:pt x="9029" y="4164"/>
                    <a:pt x="8989" y="4185"/>
                    <a:pt x="8950" y="4195"/>
                  </a:cubicBezTo>
                  <a:cubicBezTo>
                    <a:pt x="8831" y="4229"/>
                    <a:pt x="8711" y="4263"/>
                    <a:pt x="8609" y="4314"/>
                  </a:cubicBezTo>
                  <a:cubicBezTo>
                    <a:pt x="8455" y="4383"/>
                    <a:pt x="8318" y="4468"/>
                    <a:pt x="8216" y="4571"/>
                  </a:cubicBezTo>
                  <a:cubicBezTo>
                    <a:pt x="8096" y="4656"/>
                    <a:pt x="8062" y="4827"/>
                    <a:pt x="8130" y="4964"/>
                  </a:cubicBezTo>
                  <a:cubicBezTo>
                    <a:pt x="8185" y="5030"/>
                    <a:pt x="8269" y="5068"/>
                    <a:pt x="8353" y="5068"/>
                  </a:cubicBezTo>
                  <a:cubicBezTo>
                    <a:pt x="8400" y="5068"/>
                    <a:pt x="8447" y="5056"/>
                    <a:pt x="8489" y="5032"/>
                  </a:cubicBezTo>
                  <a:cubicBezTo>
                    <a:pt x="8557" y="5015"/>
                    <a:pt x="8609" y="4981"/>
                    <a:pt x="8660" y="4929"/>
                  </a:cubicBezTo>
                  <a:cubicBezTo>
                    <a:pt x="8831" y="4776"/>
                    <a:pt x="8967" y="4588"/>
                    <a:pt x="9087" y="4400"/>
                  </a:cubicBezTo>
                  <a:cubicBezTo>
                    <a:pt x="9138" y="4349"/>
                    <a:pt x="9207" y="4297"/>
                    <a:pt x="9138" y="4212"/>
                  </a:cubicBezTo>
                  <a:lnTo>
                    <a:pt x="9155" y="4212"/>
                  </a:lnTo>
                  <a:cubicBezTo>
                    <a:pt x="9126" y="4175"/>
                    <a:pt x="9097" y="4164"/>
                    <a:pt x="9068" y="4164"/>
                  </a:cubicBezTo>
                  <a:close/>
                  <a:moveTo>
                    <a:pt x="6870" y="5381"/>
                  </a:moveTo>
                  <a:cubicBezTo>
                    <a:pt x="6843" y="5381"/>
                    <a:pt x="6811" y="5398"/>
                    <a:pt x="6780" y="5408"/>
                  </a:cubicBezTo>
                  <a:lnTo>
                    <a:pt x="6490" y="5510"/>
                  </a:lnTo>
                  <a:cubicBezTo>
                    <a:pt x="6319" y="5579"/>
                    <a:pt x="6148" y="5681"/>
                    <a:pt x="6011" y="5801"/>
                  </a:cubicBezTo>
                  <a:cubicBezTo>
                    <a:pt x="5892" y="5920"/>
                    <a:pt x="5875" y="6108"/>
                    <a:pt x="5977" y="6245"/>
                  </a:cubicBezTo>
                  <a:cubicBezTo>
                    <a:pt x="6019" y="6294"/>
                    <a:pt x="6075" y="6317"/>
                    <a:pt x="6139" y="6317"/>
                  </a:cubicBezTo>
                  <a:cubicBezTo>
                    <a:pt x="6233" y="6317"/>
                    <a:pt x="6344" y="6268"/>
                    <a:pt x="6456" y="6177"/>
                  </a:cubicBezTo>
                  <a:cubicBezTo>
                    <a:pt x="6609" y="5989"/>
                    <a:pt x="6763" y="5784"/>
                    <a:pt x="6917" y="5562"/>
                  </a:cubicBezTo>
                  <a:cubicBezTo>
                    <a:pt x="6951" y="5510"/>
                    <a:pt x="6951" y="5442"/>
                    <a:pt x="6917" y="5408"/>
                  </a:cubicBezTo>
                  <a:cubicBezTo>
                    <a:pt x="6904" y="5388"/>
                    <a:pt x="6888" y="5381"/>
                    <a:pt x="6870" y="5381"/>
                  </a:cubicBezTo>
                  <a:close/>
                  <a:moveTo>
                    <a:pt x="11142" y="5704"/>
                  </a:moveTo>
                  <a:cubicBezTo>
                    <a:pt x="11126" y="5704"/>
                    <a:pt x="11107" y="5708"/>
                    <a:pt x="11086" y="5715"/>
                  </a:cubicBezTo>
                  <a:cubicBezTo>
                    <a:pt x="10898" y="5767"/>
                    <a:pt x="10710" y="5835"/>
                    <a:pt x="10539" y="5920"/>
                  </a:cubicBezTo>
                  <a:cubicBezTo>
                    <a:pt x="10351" y="5989"/>
                    <a:pt x="10232" y="6143"/>
                    <a:pt x="10198" y="6331"/>
                  </a:cubicBezTo>
                  <a:cubicBezTo>
                    <a:pt x="10180" y="6433"/>
                    <a:pt x="10266" y="6536"/>
                    <a:pt x="10368" y="6536"/>
                  </a:cubicBezTo>
                  <a:cubicBezTo>
                    <a:pt x="10505" y="6536"/>
                    <a:pt x="10659" y="6484"/>
                    <a:pt x="10761" y="6399"/>
                  </a:cubicBezTo>
                  <a:cubicBezTo>
                    <a:pt x="10915" y="6211"/>
                    <a:pt x="11052" y="6023"/>
                    <a:pt x="11189" y="5835"/>
                  </a:cubicBezTo>
                  <a:cubicBezTo>
                    <a:pt x="11223" y="5801"/>
                    <a:pt x="11223" y="5750"/>
                    <a:pt x="11206" y="5715"/>
                  </a:cubicBezTo>
                  <a:lnTo>
                    <a:pt x="11206" y="5715"/>
                  </a:lnTo>
                  <a:lnTo>
                    <a:pt x="11206" y="5733"/>
                  </a:lnTo>
                  <a:cubicBezTo>
                    <a:pt x="11186" y="5713"/>
                    <a:pt x="11166" y="5704"/>
                    <a:pt x="11142" y="5704"/>
                  </a:cubicBezTo>
                  <a:close/>
                  <a:moveTo>
                    <a:pt x="4494" y="5623"/>
                  </a:moveTo>
                  <a:cubicBezTo>
                    <a:pt x="4483" y="5623"/>
                    <a:pt x="4470" y="5625"/>
                    <a:pt x="4457" y="5630"/>
                  </a:cubicBezTo>
                  <a:cubicBezTo>
                    <a:pt x="4149" y="5715"/>
                    <a:pt x="3859" y="5886"/>
                    <a:pt x="3602" y="6091"/>
                  </a:cubicBezTo>
                  <a:cubicBezTo>
                    <a:pt x="3500" y="6194"/>
                    <a:pt x="3483" y="6365"/>
                    <a:pt x="3551" y="6501"/>
                  </a:cubicBezTo>
                  <a:cubicBezTo>
                    <a:pt x="3607" y="6548"/>
                    <a:pt x="3679" y="6575"/>
                    <a:pt x="3749" y="6575"/>
                  </a:cubicBezTo>
                  <a:cubicBezTo>
                    <a:pt x="3807" y="6575"/>
                    <a:pt x="3864" y="6557"/>
                    <a:pt x="3910" y="6519"/>
                  </a:cubicBezTo>
                  <a:lnTo>
                    <a:pt x="4064" y="6433"/>
                  </a:lnTo>
                  <a:cubicBezTo>
                    <a:pt x="4234" y="6228"/>
                    <a:pt x="4405" y="6023"/>
                    <a:pt x="4559" y="5784"/>
                  </a:cubicBezTo>
                  <a:cubicBezTo>
                    <a:pt x="4593" y="5767"/>
                    <a:pt x="4610" y="5715"/>
                    <a:pt x="4593" y="5664"/>
                  </a:cubicBezTo>
                  <a:lnTo>
                    <a:pt x="4576" y="5664"/>
                  </a:lnTo>
                  <a:cubicBezTo>
                    <a:pt x="4551" y="5639"/>
                    <a:pt x="4526" y="5623"/>
                    <a:pt x="4494" y="5623"/>
                  </a:cubicBezTo>
                  <a:close/>
                  <a:moveTo>
                    <a:pt x="8932" y="6597"/>
                  </a:moveTo>
                  <a:cubicBezTo>
                    <a:pt x="8920" y="6597"/>
                    <a:pt x="8909" y="6599"/>
                    <a:pt x="8899" y="6604"/>
                  </a:cubicBezTo>
                  <a:cubicBezTo>
                    <a:pt x="8660" y="6689"/>
                    <a:pt x="8421" y="6809"/>
                    <a:pt x="8198" y="6946"/>
                  </a:cubicBezTo>
                  <a:cubicBezTo>
                    <a:pt x="8130" y="7014"/>
                    <a:pt x="8062" y="7082"/>
                    <a:pt x="8010" y="7168"/>
                  </a:cubicBezTo>
                  <a:cubicBezTo>
                    <a:pt x="7959" y="7270"/>
                    <a:pt x="7993" y="7407"/>
                    <a:pt x="8079" y="7475"/>
                  </a:cubicBezTo>
                  <a:cubicBezTo>
                    <a:pt x="8122" y="7510"/>
                    <a:pt x="8173" y="7527"/>
                    <a:pt x="8224" y="7527"/>
                  </a:cubicBezTo>
                  <a:cubicBezTo>
                    <a:pt x="8275" y="7527"/>
                    <a:pt x="8327" y="7510"/>
                    <a:pt x="8369" y="7475"/>
                  </a:cubicBezTo>
                  <a:cubicBezTo>
                    <a:pt x="8626" y="7287"/>
                    <a:pt x="8848" y="7031"/>
                    <a:pt x="9019" y="6758"/>
                  </a:cubicBezTo>
                  <a:cubicBezTo>
                    <a:pt x="9036" y="6706"/>
                    <a:pt x="9036" y="6655"/>
                    <a:pt x="9001" y="6621"/>
                  </a:cubicBezTo>
                  <a:cubicBezTo>
                    <a:pt x="8989" y="6609"/>
                    <a:pt x="8960" y="6597"/>
                    <a:pt x="8932" y="6597"/>
                  </a:cubicBezTo>
                  <a:close/>
                  <a:moveTo>
                    <a:pt x="4241" y="7165"/>
                  </a:moveTo>
                  <a:cubicBezTo>
                    <a:pt x="4220" y="7165"/>
                    <a:pt x="4196" y="7175"/>
                    <a:pt x="4166" y="7185"/>
                  </a:cubicBezTo>
                  <a:cubicBezTo>
                    <a:pt x="4046" y="7236"/>
                    <a:pt x="3910" y="7270"/>
                    <a:pt x="3790" y="7339"/>
                  </a:cubicBezTo>
                  <a:cubicBezTo>
                    <a:pt x="3636" y="7390"/>
                    <a:pt x="3483" y="7475"/>
                    <a:pt x="3363" y="7595"/>
                  </a:cubicBezTo>
                  <a:cubicBezTo>
                    <a:pt x="3261" y="7680"/>
                    <a:pt x="3226" y="7851"/>
                    <a:pt x="3295" y="7971"/>
                  </a:cubicBezTo>
                  <a:cubicBezTo>
                    <a:pt x="3342" y="8054"/>
                    <a:pt x="3431" y="8104"/>
                    <a:pt x="3521" y="8104"/>
                  </a:cubicBezTo>
                  <a:cubicBezTo>
                    <a:pt x="3560" y="8104"/>
                    <a:pt x="3600" y="8094"/>
                    <a:pt x="3636" y="8073"/>
                  </a:cubicBezTo>
                  <a:cubicBezTo>
                    <a:pt x="3705" y="8039"/>
                    <a:pt x="3773" y="8005"/>
                    <a:pt x="3824" y="7954"/>
                  </a:cubicBezTo>
                  <a:cubicBezTo>
                    <a:pt x="4012" y="7766"/>
                    <a:pt x="4166" y="7544"/>
                    <a:pt x="4286" y="7304"/>
                  </a:cubicBezTo>
                  <a:cubicBezTo>
                    <a:pt x="4303" y="7270"/>
                    <a:pt x="4320" y="7219"/>
                    <a:pt x="4286" y="7185"/>
                  </a:cubicBezTo>
                  <a:cubicBezTo>
                    <a:pt x="4271" y="7170"/>
                    <a:pt x="4257" y="7165"/>
                    <a:pt x="4241" y="7165"/>
                  </a:cubicBezTo>
                  <a:close/>
                  <a:moveTo>
                    <a:pt x="10564" y="7251"/>
                  </a:moveTo>
                  <a:cubicBezTo>
                    <a:pt x="10545" y="7251"/>
                    <a:pt x="10525" y="7260"/>
                    <a:pt x="10505" y="7270"/>
                  </a:cubicBezTo>
                  <a:lnTo>
                    <a:pt x="10163" y="7407"/>
                  </a:lnTo>
                  <a:cubicBezTo>
                    <a:pt x="9975" y="7475"/>
                    <a:pt x="9805" y="7561"/>
                    <a:pt x="9634" y="7680"/>
                  </a:cubicBezTo>
                  <a:lnTo>
                    <a:pt x="9634" y="7697"/>
                  </a:lnTo>
                  <a:cubicBezTo>
                    <a:pt x="9617" y="7715"/>
                    <a:pt x="9582" y="7749"/>
                    <a:pt x="9548" y="7766"/>
                  </a:cubicBezTo>
                  <a:cubicBezTo>
                    <a:pt x="9446" y="7851"/>
                    <a:pt x="9429" y="8005"/>
                    <a:pt x="9497" y="8125"/>
                  </a:cubicBezTo>
                  <a:cubicBezTo>
                    <a:pt x="9540" y="8199"/>
                    <a:pt x="9622" y="8240"/>
                    <a:pt x="9707" y="8240"/>
                  </a:cubicBezTo>
                  <a:cubicBezTo>
                    <a:pt x="9758" y="8240"/>
                    <a:pt x="9811" y="8225"/>
                    <a:pt x="9856" y="8193"/>
                  </a:cubicBezTo>
                  <a:cubicBezTo>
                    <a:pt x="9941" y="8159"/>
                    <a:pt x="10027" y="8108"/>
                    <a:pt x="10095" y="8039"/>
                  </a:cubicBezTo>
                  <a:cubicBezTo>
                    <a:pt x="10232" y="7885"/>
                    <a:pt x="10351" y="7697"/>
                    <a:pt x="10488" y="7544"/>
                  </a:cubicBezTo>
                  <a:cubicBezTo>
                    <a:pt x="10539" y="7492"/>
                    <a:pt x="10573" y="7441"/>
                    <a:pt x="10608" y="7373"/>
                  </a:cubicBezTo>
                  <a:cubicBezTo>
                    <a:pt x="10608" y="7339"/>
                    <a:pt x="10642" y="7304"/>
                    <a:pt x="10608" y="7270"/>
                  </a:cubicBezTo>
                  <a:cubicBezTo>
                    <a:pt x="10593" y="7256"/>
                    <a:pt x="10579" y="7251"/>
                    <a:pt x="10564" y="7251"/>
                  </a:cubicBezTo>
                  <a:close/>
                  <a:moveTo>
                    <a:pt x="6446" y="7336"/>
                  </a:moveTo>
                  <a:cubicBezTo>
                    <a:pt x="6427" y="7336"/>
                    <a:pt x="6407" y="7346"/>
                    <a:pt x="6387" y="7356"/>
                  </a:cubicBezTo>
                  <a:cubicBezTo>
                    <a:pt x="6131" y="7424"/>
                    <a:pt x="5875" y="7527"/>
                    <a:pt x="5653" y="7663"/>
                  </a:cubicBezTo>
                  <a:cubicBezTo>
                    <a:pt x="5499" y="7749"/>
                    <a:pt x="5413" y="7885"/>
                    <a:pt x="5379" y="8056"/>
                  </a:cubicBezTo>
                  <a:cubicBezTo>
                    <a:pt x="5365" y="8188"/>
                    <a:pt x="5462" y="8306"/>
                    <a:pt x="5587" y="8306"/>
                  </a:cubicBezTo>
                  <a:cubicBezTo>
                    <a:pt x="5608" y="8306"/>
                    <a:pt x="5630" y="8303"/>
                    <a:pt x="5653" y="8295"/>
                  </a:cubicBezTo>
                  <a:cubicBezTo>
                    <a:pt x="5789" y="8278"/>
                    <a:pt x="5909" y="8210"/>
                    <a:pt x="5994" y="8125"/>
                  </a:cubicBezTo>
                  <a:cubicBezTo>
                    <a:pt x="6182" y="7920"/>
                    <a:pt x="6353" y="7697"/>
                    <a:pt x="6490" y="7458"/>
                  </a:cubicBezTo>
                  <a:cubicBezTo>
                    <a:pt x="6507" y="7424"/>
                    <a:pt x="6507" y="7390"/>
                    <a:pt x="6490" y="7356"/>
                  </a:cubicBezTo>
                  <a:cubicBezTo>
                    <a:pt x="6475" y="7341"/>
                    <a:pt x="6461" y="7336"/>
                    <a:pt x="6446" y="7336"/>
                  </a:cubicBezTo>
                  <a:close/>
                  <a:moveTo>
                    <a:pt x="8471" y="8780"/>
                  </a:moveTo>
                  <a:cubicBezTo>
                    <a:pt x="8456" y="8780"/>
                    <a:pt x="8439" y="8783"/>
                    <a:pt x="8421" y="8791"/>
                  </a:cubicBezTo>
                  <a:cubicBezTo>
                    <a:pt x="8250" y="8842"/>
                    <a:pt x="8079" y="8911"/>
                    <a:pt x="7908" y="8979"/>
                  </a:cubicBezTo>
                  <a:cubicBezTo>
                    <a:pt x="7754" y="9047"/>
                    <a:pt x="7635" y="9133"/>
                    <a:pt x="7515" y="9269"/>
                  </a:cubicBezTo>
                  <a:cubicBezTo>
                    <a:pt x="7412" y="9372"/>
                    <a:pt x="7395" y="9543"/>
                    <a:pt x="7464" y="9679"/>
                  </a:cubicBezTo>
                  <a:cubicBezTo>
                    <a:pt x="7525" y="9741"/>
                    <a:pt x="7605" y="9772"/>
                    <a:pt x="7685" y="9772"/>
                  </a:cubicBezTo>
                  <a:cubicBezTo>
                    <a:pt x="7738" y="9772"/>
                    <a:pt x="7792" y="9758"/>
                    <a:pt x="7840" y="9731"/>
                  </a:cubicBezTo>
                  <a:cubicBezTo>
                    <a:pt x="7891" y="9697"/>
                    <a:pt x="7925" y="9662"/>
                    <a:pt x="7959" y="9645"/>
                  </a:cubicBezTo>
                  <a:cubicBezTo>
                    <a:pt x="8181" y="9406"/>
                    <a:pt x="8369" y="9150"/>
                    <a:pt x="8523" y="8876"/>
                  </a:cubicBezTo>
                  <a:cubicBezTo>
                    <a:pt x="8550" y="8823"/>
                    <a:pt x="8524" y="8780"/>
                    <a:pt x="8471" y="8780"/>
                  </a:cubicBezTo>
                  <a:close/>
                  <a:moveTo>
                    <a:pt x="5494" y="8942"/>
                  </a:moveTo>
                  <a:cubicBezTo>
                    <a:pt x="5485" y="8942"/>
                    <a:pt x="5475" y="8943"/>
                    <a:pt x="5465" y="8945"/>
                  </a:cubicBezTo>
                  <a:cubicBezTo>
                    <a:pt x="5174" y="8996"/>
                    <a:pt x="4918" y="9099"/>
                    <a:pt x="4679" y="9269"/>
                  </a:cubicBezTo>
                  <a:cubicBezTo>
                    <a:pt x="4645" y="9304"/>
                    <a:pt x="4627" y="9338"/>
                    <a:pt x="4593" y="9372"/>
                  </a:cubicBezTo>
                  <a:cubicBezTo>
                    <a:pt x="4474" y="9526"/>
                    <a:pt x="4474" y="9645"/>
                    <a:pt x="4576" y="9765"/>
                  </a:cubicBezTo>
                  <a:cubicBezTo>
                    <a:pt x="4633" y="9832"/>
                    <a:pt x="4712" y="9866"/>
                    <a:pt x="4791" y="9866"/>
                  </a:cubicBezTo>
                  <a:cubicBezTo>
                    <a:pt x="4853" y="9866"/>
                    <a:pt x="4916" y="9844"/>
                    <a:pt x="4969" y="9799"/>
                  </a:cubicBezTo>
                  <a:cubicBezTo>
                    <a:pt x="5072" y="9748"/>
                    <a:pt x="5157" y="9679"/>
                    <a:pt x="5243" y="9594"/>
                  </a:cubicBezTo>
                  <a:cubicBezTo>
                    <a:pt x="5362" y="9440"/>
                    <a:pt x="5465" y="9286"/>
                    <a:pt x="5550" y="9116"/>
                  </a:cubicBezTo>
                  <a:cubicBezTo>
                    <a:pt x="5596" y="9008"/>
                    <a:pt x="5573" y="8942"/>
                    <a:pt x="5494" y="8942"/>
                  </a:cubicBezTo>
                  <a:close/>
                  <a:moveTo>
                    <a:pt x="2492" y="9205"/>
                  </a:moveTo>
                  <a:cubicBezTo>
                    <a:pt x="2475" y="9205"/>
                    <a:pt x="2457" y="9210"/>
                    <a:pt x="2440" y="9218"/>
                  </a:cubicBezTo>
                  <a:cubicBezTo>
                    <a:pt x="2270" y="9304"/>
                    <a:pt x="2082" y="9389"/>
                    <a:pt x="1928" y="9474"/>
                  </a:cubicBezTo>
                  <a:cubicBezTo>
                    <a:pt x="1791" y="9543"/>
                    <a:pt x="1671" y="9645"/>
                    <a:pt x="1586" y="9782"/>
                  </a:cubicBezTo>
                  <a:cubicBezTo>
                    <a:pt x="1535" y="9867"/>
                    <a:pt x="1535" y="9970"/>
                    <a:pt x="1586" y="10055"/>
                  </a:cubicBezTo>
                  <a:cubicBezTo>
                    <a:pt x="1637" y="10119"/>
                    <a:pt x="1706" y="10154"/>
                    <a:pt x="1781" y="10154"/>
                  </a:cubicBezTo>
                  <a:cubicBezTo>
                    <a:pt x="1806" y="10154"/>
                    <a:pt x="1833" y="10150"/>
                    <a:pt x="1859" y="10141"/>
                  </a:cubicBezTo>
                  <a:cubicBezTo>
                    <a:pt x="1945" y="10124"/>
                    <a:pt x="2030" y="10072"/>
                    <a:pt x="2099" y="10021"/>
                  </a:cubicBezTo>
                  <a:cubicBezTo>
                    <a:pt x="2270" y="9799"/>
                    <a:pt x="2423" y="9560"/>
                    <a:pt x="2560" y="9304"/>
                  </a:cubicBezTo>
                  <a:cubicBezTo>
                    <a:pt x="2577" y="9269"/>
                    <a:pt x="2577" y="9235"/>
                    <a:pt x="2543" y="9218"/>
                  </a:cubicBezTo>
                  <a:cubicBezTo>
                    <a:pt x="2526" y="9210"/>
                    <a:pt x="2509" y="9205"/>
                    <a:pt x="2492" y="9205"/>
                  </a:cubicBezTo>
                  <a:close/>
                  <a:moveTo>
                    <a:pt x="1101" y="9478"/>
                  </a:moveTo>
                  <a:cubicBezTo>
                    <a:pt x="1082" y="9478"/>
                    <a:pt x="1061" y="9483"/>
                    <a:pt x="1039" y="9492"/>
                  </a:cubicBezTo>
                  <a:cubicBezTo>
                    <a:pt x="903" y="9543"/>
                    <a:pt x="749" y="9594"/>
                    <a:pt x="612" y="9662"/>
                  </a:cubicBezTo>
                  <a:cubicBezTo>
                    <a:pt x="441" y="9731"/>
                    <a:pt x="270" y="9850"/>
                    <a:pt x="151" y="10004"/>
                  </a:cubicBezTo>
                  <a:cubicBezTo>
                    <a:pt x="0" y="10185"/>
                    <a:pt x="155" y="10446"/>
                    <a:pt x="370" y="10446"/>
                  </a:cubicBezTo>
                  <a:cubicBezTo>
                    <a:pt x="399" y="10446"/>
                    <a:pt x="428" y="10441"/>
                    <a:pt x="458" y="10431"/>
                  </a:cubicBezTo>
                  <a:cubicBezTo>
                    <a:pt x="544" y="10414"/>
                    <a:pt x="629" y="10363"/>
                    <a:pt x="698" y="10295"/>
                  </a:cubicBezTo>
                  <a:cubicBezTo>
                    <a:pt x="903" y="10107"/>
                    <a:pt x="1056" y="9850"/>
                    <a:pt x="1159" y="9577"/>
                  </a:cubicBezTo>
                  <a:cubicBezTo>
                    <a:pt x="1184" y="9514"/>
                    <a:pt x="1153" y="9478"/>
                    <a:pt x="1101" y="9478"/>
                  </a:cubicBezTo>
                  <a:close/>
                  <a:moveTo>
                    <a:pt x="3551" y="9927"/>
                  </a:moveTo>
                  <a:cubicBezTo>
                    <a:pt x="3536" y="9927"/>
                    <a:pt x="3518" y="9930"/>
                    <a:pt x="3500" y="9936"/>
                  </a:cubicBezTo>
                  <a:cubicBezTo>
                    <a:pt x="3158" y="9987"/>
                    <a:pt x="2850" y="10141"/>
                    <a:pt x="2594" y="10363"/>
                  </a:cubicBezTo>
                  <a:cubicBezTo>
                    <a:pt x="2457" y="10483"/>
                    <a:pt x="2423" y="10688"/>
                    <a:pt x="2543" y="10841"/>
                  </a:cubicBezTo>
                  <a:cubicBezTo>
                    <a:pt x="2604" y="10917"/>
                    <a:pt x="2685" y="10956"/>
                    <a:pt x="2779" y="10956"/>
                  </a:cubicBezTo>
                  <a:cubicBezTo>
                    <a:pt x="2896" y="10956"/>
                    <a:pt x="3033" y="10896"/>
                    <a:pt x="3175" y="10773"/>
                  </a:cubicBezTo>
                  <a:cubicBezTo>
                    <a:pt x="3380" y="10568"/>
                    <a:pt x="3534" y="10329"/>
                    <a:pt x="3636" y="10055"/>
                  </a:cubicBezTo>
                  <a:cubicBezTo>
                    <a:pt x="3664" y="9985"/>
                    <a:pt x="3624" y="9927"/>
                    <a:pt x="3551" y="9927"/>
                  </a:cubicBezTo>
                  <a:close/>
                  <a:moveTo>
                    <a:pt x="5837" y="10104"/>
                  </a:moveTo>
                  <a:cubicBezTo>
                    <a:pt x="5827" y="10104"/>
                    <a:pt x="5817" y="10105"/>
                    <a:pt x="5806" y="10107"/>
                  </a:cubicBezTo>
                  <a:cubicBezTo>
                    <a:pt x="5533" y="10158"/>
                    <a:pt x="5260" y="10260"/>
                    <a:pt x="5037" y="10431"/>
                  </a:cubicBezTo>
                  <a:lnTo>
                    <a:pt x="5003" y="10465"/>
                  </a:lnTo>
                  <a:cubicBezTo>
                    <a:pt x="4832" y="10585"/>
                    <a:pt x="4781" y="10824"/>
                    <a:pt x="4901" y="10995"/>
                  </a:cubicBezTo>
                  <a:cubicBezTo>
                    <a:pt x="4948" y="11043"/>
                    <a:pt x="5011" y="11068"/>
                    <a:pt x="5083" y="11068"/>
                  </a:cubicBezTo>
                  <a:cubicBezTo>
                    <a:pt x="5166" y="11068"/>
                    <a:pt x="5261" y="11034"/>
                    <a:pt x="5362" y="10961"/>
                  </a:cubicBezTo>
                  <a:lnTo>
                    <a:pt x="5362" y="10978"/>
                  </a:lnTo>
                  <a:cubicBezTo>
                    <a:pt x="5618" y="10790"/>
                    <a:pt x="5806" y="10517"/>
                    <a:pt x="5926" y="10226"/>
                  </a:cubicBezTo>
                  <a:cubicBezTo>
                    <a:pt x="5957" y="10165"/>
                    <a:pt x="5919" y="10104"/>
                    <a:pt x="5837" y="10104"/>
                  </a:cubicBezTo>
                  <a:close/>
                  <a:moveTo>
                    <a:pt x="5865" y="11565"/>
                  </a:moveTo>
                  <a:cubicBezTo>
                    <a:pt x="5852" y="11565"/>
                    <a:pt x="5838" y="11569"/>
                    <a:pt x="5823" y="11576"/>
                  </a:cubicBezTo>
                  <a:cubicBezTo>
                    <a:pt x="5550" y="11679"/>
                    <a:pt x="5277" y="11832"/>
                    <a:pt x="5037" y="12003"/>
                  </a:cubicBezTo>
                  <a:cubicBezTo>
                    <a:pt x="4952" y="12054"/>
                    <a:pt x="4884" y="12157"/>
                    <a:pt x="4850" y="12259"/>
                  </a:cubicBezTo>
                  <a:cubicBezTo>
                    <a:pt x="4815" y="12345"/>
                    <a:pt x="4832" y="12464"/>
                    <a:pt x="4901" y="12533"/>
                  </a:cubicBezTo>
                  <a:cubicBezTo>
                    <a:pt x="4944" y="12558"/>
                    <a:pt x="4990" y="12571"/>
                    <a:pt x="5037" y="12571"/>
                  </a:cubicBezTo>
                  <a:cubicBezTo>
                    <a:pt x="5084" y="12571"/>
                    <a:pt x="5131" y="12558"/>
                    <a:pt x="5174" y="12533"/>
                  </a:cubicBezTo>
                  <a:cubicBezTo>
                    <a:pt x="5277" y="12482"/>
                    <a:pt x="5379" y="12396"/>
                    <a:pt x="5448" y="12311"/>
                  </a:cubicBezTo>
                  <a:cubicBezTo>
                    <a:pt x="5601" y="12123"/>
                    <a:pt x="5755" y="11918"/>
                    <a:pt x="5892" y="11730"/>
                  </a:cubicBezTo>
                  <a:cubicBezTo>
                    <a:pt x="5926" y="11696"/>
                    <a:pt x="5943" y="11644"/>
                    <a:pt x="5909" y="11593"/>
                  </a:cubicBezTo>
                  <a:cubicBezTo>
                    <a:pt x="5899" y="11573"/>
                    <a:pt x="5883" y="11565"/>
                    <a:pt x="5865" y="11565"/>
                  </a:cubicBezTo>
                  <a:close/>
                  <a:moveTo>
                    <a:pt x="3936" y="11877"/>
                  </a:moveTo>
                  <a:cubicBezTo>
                    <a:pt x="3913" y="11877"/>
                    <a:pt x="3891" y="11885"/>
                    <a:pt x="3876" y="11901"/>
                  </a:cubicBezTo>
                  <a:cubicBezTo>
                    <a:pt x="3705" y="11969"/>
                    <a:pt x="3517" y="12037"/>
                    <a:pt x="3346" y="12140"/>
                  </a:cubicBezTo>
                  <a:cubicBezTo>
                    <a:pt x="3192" y="12208"/>
                    <a:pt x="3073" y="12328"/>
                    <a:pt x="2987" y="12464"/>
                  </a:cubicBezTo>
                  <a:cubicBezTo>
                    <a:pt x="2919" y="12567"/>
                    <a:pt x="2919" y="12704"/>
                    <a:pt x="3004" y="12789"/>
                  </a:cubicBezTo>
                  <a:cubicBezTo>
                    <a:pt x="3058" y="12843"/>
                    <a:pt x="3124" y="12869"/>
                    <a:pt x="3192" y="12869"/>
                  </a:cubicBezTo>
                  <a:cubicBezTo>
                    <a:pt x="3232" y="12869"/>
                    <a:pt x="3273" y="12860"/>
                    <a:pt x="3312" y="12840"/>
                  </a:cubicBezTo>
                  <a:cubicBezTo>
                    <a:pt x="3380" y="12806"/>
                    <a:pt x="3448" y="12772"/>
                    <a:pt x="3500" y="12738"/>
                  </a:cubicBezTo>
                  <a:cubicBezTo>
                    <a:pt x="3705" y="12533"/>
                    <a:pt x="3876" y="12294"/>
                    <a:pt x="4012" y="12037"/>
                  </a:cubicBezTo>
                  <a:cubicBezTo>
                    <a:pt x="4046" y="11986"/>
                    <a:pt x="4046" y="11935"/>
                    <a:pt x="4012" y="11901"/>
                  </a:cubicBezTo>
                  <a:lnTo>
                    <a:pt x="4012" y="11918"/>
                  </a:lnTo>
                  <a:cubicBezTo>
                    <a:pt x="3993" y="11890"/>
                    <a:pt x="3964" y="11877"/>
                    <a:pt x="3936" y="11877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0" name="مربع نص 19">
            <a:extLst>
              <a:ext uri="{FF2B5EF4-FFF2-40B4-BE49-F238E27FC236}">
                <a16:creationId xmlns:a16="http://schemas.microsoft.com/office/drawing/2014/main" id="{0A537B7C-377A-4D6D-A483-53BBB1503E2D}"/>
              </a:ext>
            </a:extLst>
          </p:cNvPr>
          <p:cNvSpPr txBox="1"/>
          <p:nvPr/>
        </p:nvSpPr>
        <p:spPr>
          <a:xfrm rot="2277279">
            <a:off x="7580236" y="1222934"/>
            <a:ext cx="1265936" cy="461665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pPr algn="ctr"/>
            <a:r>
              <a:rPr lang="ar-OM" sz="24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تمريـــــــــــن</a:t>
            </a:r>
            <a:r>
              <a:rPr lang="ar-OM" sz="1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(1)</a:t>
            </a:r>
            <a:endParaRPr lang="en-US" sz="1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6" name="مربع نص 45">
            <a:extLst>
              <a:ext uri="{FF2B5EF4-FFF2-40B4-BE49-F238E27FC236}">
                <a16:creationId xmlns:a16="http://schemas.microsoft.com/office/drawing/2014/main" id="{2116F271-DCD3-46E5-95FF-20B77B89EA14}"/>
              </a:ext>
            </a:extLst>
          </p:cNvPr>
          <p:cNvSpPr txBox="1"/>
          <p:nvPr/>
        </p:nvSpPr>
        <p:spPr>
          <a:xfrm>
            <a:off x="-605816" y="1720742"/>
            <a:ext cx="100787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رتِّب الأعداد العشرية والكسور العشرية التالية </a:t>
            </a:r>
            <a:r>
              <a:rPr lang="ar-OM" sz="2400" b="1" dirty="0">
                <a:solidFill>
                  <a:schemeClr val="tx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تصاعديا</a:t>
            </a:r>
            <a:r>
              <a:rPr lang="ar-OM" sz="2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OM" sz="1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 </a:t>
            </a:r>
            <a:r>
              <a:rPr lang="ar-OM" sz="1800" b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الأصغر إلى الأكبر</a:t>
            </a:r>
            <a:r>
              <a:rPr lang="ar-OM" sz="1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 </a:t>
            </a:r>
            <a:r>
              <a:rPr lang="ar-OM" sz="2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  <a:endParaRPr lang="en-US" sz="2400" b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7" name="مربع نص 46">
            <a:extLst>
              <a:ext uri="{FF2B5EF4-FFF2-40B4-BE49-F238E27FC236}">
                <a16:creationId xmlns:a16="http://schemas.microsoft.com/office/drawing/2014/main" id="{A3269077-CF74-4D7D-B2B2-D518BCF831A1}"/>
              </a:ext>
            </a:extLst>
          </p:cNvPr>
          <p:cNvSpPr txBox="1"/>
          <p:nvPr/>
        </p:nvSpPr>
        <p:spPr>
          <a:xfrm>
            <a:off x="462936" y="2298407"/>
            <a:ext cx="71990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OM" sz="2400" b="1" dirty="0"/>
              <a:t>0 </a:t>
            </a:r>
            <a:r>
              <a:rPr lang="en-US" sz="2400" b="1" dirty="0"/>
              <a:t>,</a:t>
            </a:r>
            <a:r>
              <a:rPr lang="ar-OM" sz="2400" b="1" dirty="0"/>
              <a:t>009</a:t>
            </a:r>
            <a:r>
              <a:rPr lang="en-US" sz="2400" b="1" dirty="0"/>
              <a:t> </a:t>
            </a:r>
            <a:r>
              <a:rPr lang="ar-OM" sz="2400" b="1" dirty="0"/>
              <a:t>0   ،   </a:t>
            </a:r>
            <a:r>
              <a:rPr lang="en-US" sz="2400" b="1" dirty="0"/>
              <a:t>,</a:t>
            </a:r>
            <a:r>
              <a:rPr lang="ar-OM" sz="2400" b="1" dirty="0"/>
              <a:t>0   ،    102</a:t>
            </a:r>
            <a:r>
              <a:rPr lang="en-US" sz="2400" b="1" dirty="0"/>
              <a:t>,</a:t>
            </a:r>
            <a:r>
              <a:rPr lang="ar-OM" sz="2400" b="1" dirty="0"/>
              <a:t>084</a:t>
            </a:r>
            <a:r>
              <a:rPr lang="en-US" sz="2400" b="1" dirty="0"/>
              <a:t> </a:t>
            </a:r>
            <a:r>
              <a:rPr lang="ar-OM" sz="2400" b="1" dirty="0"/>
              <a:t>0    ،   </a:t>
            </a:r>
            <a:r>
              <a:rPr lang="en-US" sz="2400" b="1" dirty="0"/>
              <a:t>,</a:t>
            </a:r>
            <a:r>
              <a:rPr lang="ar-OM" sz="2400" b="1" dirty="0"/>
              <a:t>107</a:t>
            </a:r>
            <a:endParaRPr lang="en-US" sz="2400" b="1" dirty="0"/>
          </a:p>
        </p:txBody>
      </p:sp>
      <p:sp>
        <p:nvSpPr>
          <p:cNvPr id="48" name="مربع نص 47">
            <a:extLst>
              <a:ext uri="{FF2B5EF4-FFF2-40B4-BE49-F238E27FC236}">
                <a16:creationId xmlns:a16="http://schemas.microsoft.com/office/drawing/2014/main" id="{99353729-405E-4197-9E5D-AC7897C1487F}"/>
              </a:ext>
            </a:extLst>
          </p:cNvPr>
          <p:cNvSpPr txBox="1"/>
          <p:nvPr/>
        </p:nvSpPr>
        <p:spPr>
          <a:xfrm>
            <a:off x="548462" y="3489513"/>
            <a:ext cx="71990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OM" sz="2400" b="1" dirty="0"/>
              <a:t>11 </a:t>
            </a:r>
            <a:r>
              <a:rPr lang="en-US" sz="2400" b="1" dirty="0"/>
              <a:t>,</a:t>
            </a:r>
            <a:r>
              <a:rPr lang="ar-OM" sz="2400" b="1" dirty="0"/>
              <a:t>1</a:t>
            </a:r>
            <a:r>
              <a:rPr lang="en-US" sz="2400" b="1" dirty="0"/>
              <a:t> </a:t>
            </a:r>
            <a:r>
              <a:rPr lang="ar-OM" sz="2400" b="1" dirty="0"/>
              <a:t>11   ،   </a:t>
            </a:r>
            <a:r>
              <a:rPr lang="en-US" sz="2400" b="1" dirty="0"/>
              <a:t>,</a:t>
            </a:r>
            <a:r>
              <a:rPr lang="ar-OM" sz="2400" b="1" dirty="0"/>
              <a:t>11  ،    02</a:t>
            </a:r>
            <a:r>
              <a:rPr lang="en-US" sz="2400" b="1" dirty="0"/>
              <a:t>,</a:t>
            </a:r>
            <a:r>
              <a:rPr lang="ar-OM" sz="2400" b="1" dirty="0"/>
              <a:t>032</a:t>
            </a:r>
            <a:r>
              <a:rPr lang="en-US" sz="2400" b="1" dirty="0"/>
              <a:t> </a:t>
            </a:r>
            <a:r>
              <a:rPr lang="ar-OM" sz="2400" b="1" dirty="0"/>
              <a:t>11   ،  </a:t>
            </a:r>
            <a:r>
              <a:rPr lang="en-US" sz="2400" b="1" dirty="0"/>
              <a:t>,</a:t>
            </a:r>
            <a:r>
              <a:rPr lang="ar-OM" sz="2400" b="1" dirty="0"/>
              <a:t>302</a:t>
            </a:r>
            <a:endParaRPr lang="en-US" sz="2400" b="1" dirty="0"/>
          </a:p>
        </p:txBody>
      </p:sp>
      <p:grpSp>
        <p:nvGrpSpPr>
          <p:cNvPr id="49" name="مجموعة 48">
            <a:extLst>
              <a:ext uri="{FF2B5EF4-FFF2-40B4-BE49-F238E27FC236}">
                <a16:creationId xmlns:a16="http://schemas.microsoft.com/office/drawing/2014/main" id="{94F98A34-5FC3-472C-960F-E747B0BDB866}"/>
              </a:ext>
            </a:extLst>
          </p:cNvPr>
          <p:cNvGrpSpPr/>
          <p:nvPr/>
        </p:nvGrpSpPr>
        <p:grpSpPr>
          <a:xfrm>
            <a:off x="2243995" y="2793933"/>
            <a:ext cx="5503553" cy="470421"/>
            <a:chOff x="2979199" y="2378799"/>
            <a:chExt cx="5503553" cy="470421"/>
          </a:xfrm>
          <a:solidFill>
            <a:srgbClr val="B6D7A8"/>
          </a:solidFill>
        </p:grpSpPr>
        <p:sp>
          <p:nvSpPr>
            <p:cNvPr id="50" name="مستطيل: زوايا مستديرة 49">
              <a:extLst>
                <a:ext uri="{FF2B5EF4-FFF2-40B4-BE49-F238E27FC236}">
                  <a16:creationId xmlns:a16="http://schemas.microsoft.com/office/drawing/2014/main" id="{7A0D1F3D-F8B5-4984-B801-032CA85178AD}"/>
                </a:ext>
              </a:extLst>
            </p:cNvPr>
            <p:cNvSpPr/>
            <p:nvPr/>
          </p:nvSpPr>
          <p:spPr>
            <a:xfrm>
              <a:off x="7336123" y="2383257"/>
              <a:ext cx="1146629" cy="461665"/>
            </a:xfrm>
            <a:prstGeom prst="roundRect">
              <a:avLst/>
            </a:prstGeom>
            <a:grpFill/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مستطيل: زوايا مستديرة 50">
              <a:extLst>
                <a:ext uri="{FF2B5EF4-FFF2-40B4-BE49-F238E27FC236}">
                  <a16:creationId xmlns:a16="http://schemas.microsoft.com/office/drawing/2014/main" id="{ADC936F2-C484-47A8-B9D1-AB9F76AAAC40}"/>
                </a:ext>
              </a:extLst>
            </p:cNvPr>
            <p:cNvSpPr/>
            <p:nvPr/>
          </p:nvSpPr>
          <p:spPr>
            <a:xfrm>
              <a:off x="5875395" y="2393851"/>
              <a:ext cx="1146629" cy="451071"/>
            </a:xfrm>
            <a:prstGeom prst="roundRect">
              <a:avLst/>
            </a:prstGeom>
            <a:grpFill/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مستطيل: زوايا مستديرة 51">
              <a:extLst>
                <a:ext uri="{FF2B5EF4-FFF2-40B4-BE49-F238E27FC236}">
                  <a16:creationId xmlns:a16="http://schemas.microsoft.com/office/drawing/2014/main" id="{CC4D3D3B-6B73-49EE-BA28-12DAC4E197D3}"/>
                </a:ext>
              </a:extLst>
            </p:cNvPr>
            <p:cNvSpPr/>
            <p:nvPr/>
          </p:nvSpPr>
          <p:spPr>
            <a:xfrm>
              <a:off x="4414074" y="2406834"/>
              <a:ext cx="1146629" cy="442386"/>
            </a:xfrm>
            <a:prstGeom prst="roundRect">
              <a:avLst/>
            </a:prstGeom>
            <a:grpFill/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مستطيل: زوايا مستديرة 52">
              <a:extLst>
                <a:ext uri="{FF2B5EF4-FFF2-40B4-BE49-F238E27FC236}">
                  <a16:creationId xmlns:a16="http://schemas.microsoft.com/office/drawing/2014/main" id="{41AA45F1-0EBE-45BC-9E09-BD36AC352D1A}"/>
                </a:ext>
              </a:extLst>
            </p:cNvPr>
            <p:cNvSpPr/>
            <p:nvPr/>
          </p:nvSpPr>
          <p:spPr>
            <a:xfrm>
              <a:off x="2979199" y="2378799"/>
              <a:ext cx="1146629" cy="470421"/>
            </a:xfrm>
            <a:prstGeom prst="roundRect">
              <a:avLst/>
            </a:prstGeom>
            <a:grpFill/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مربع نص 53">
              <a:extLst>
                <a:ext uri="{FF2B5EF4-FFF2-40B4-BE49-F238E27FC236}">
                  <a16:creationId xmlns:a16="http://schemas.microsoft.com/office/drawing/2014/main" id="{952399BC-4739-4DA0-AFEE-E4A45AFB2C37}"/>
                </a:ext>
              </a:extLst>
            </p:cNvPr>
            <p:cNvSpPr txBox="1"/>
            <p:nvPr/>
          </p:nvSpPr>
          <p:spPr>
            <a:xfrm>
              <a:off x="7019615" y="2438514"/>
              <a:ext cx="314099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ar-OM" sz="2000" b="1" dirty="0"/>
                <a:t>،</a:t>
              </a:r>
              <a:endParaRPr lang="en-US" sz="2000" b="1" dirty="0"/>
            </a:p>
          </p:txBody>
        </p:sp>
        <p:sp>
          <p:nvSpPr>
            <p:cNvPr id="55" name="مربع نص 54">
              <a:extLst>
                <a:ext uri="{FF2B5EF4-FFF2-40B4-BE49-F238E27FC236}">
                  <a16:creationId xmlns:a16="http://schemas.microsoft.com/office/drawing/2014/main" id="{0A97B335-9D80-477D-818B-BAD016DA5CCF}"/>
                </a:ext>
              </a:extLst>
            </p:cNvPr>
            <p:cNvSpPr txBox="1"/>
            <p:nvPr/>
          </p:nvSpPr>
          <p:spPr>
            <a:xfrm>
              <a:off x="5589266" y="2433995"/>
              <a:ext cx="314099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ar-OM" sz="2000" b="1" dirty="0"/>
                <a:t>،</a:t>
              </a:r>
              <a:endParaRPr lang="en-US" sz="2000" b="1" dirty="0"/>
            </a:p>
          </p:txBody>
        </p:sp>
        <p:sp>
          <p:nvSpPr>
            <p:cNvPr id="56" name="مربع نص 55">
              <a:extLst>
                <a:ext uri="{FF2B5EF4-FFF2-40B4-BE49-F238E27FC236}">
                  <a16:creationId xmlns:a16="http://schemas.microsoft.com/office/drawing/2014/main" id="{BD8B0D4C-E48E-4C9A-885B-BA6F9B924C5D}"/>
                </a:ext>
              </a:extLst>
            </p:cNvPr>
            <p:cNvSpPr txBox="1"/>
            <p:nvPr/>
          </p:nvSpPr>
          <p:spPr>
            <a:xfrm>
              <a:off x="4125828" y="2405355"/>
              <a:ext cx="314099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ar-OM" sz="2000" b="1" dirty="0"/>
                <a:t>،</a:t>
              </a:r>
              <a:endParaRPr lang="en-US" sz="2000" b="1" dirty="0"/>
            </a:p>
          </p:txBody>
        </p:sp>
      </p:grpSp>
      <p:grpSp>
        <p:nvGrpSpPr>
          <p:cNvPr id="57" name="مجموعة 56">
            <a:extLst>
              <a:ext uri="{FF2B5EF4-FFF2-40B4-BE49-F238E27FC236}">
                <a16:creationId xmlns:a16="http://schemas.microsoft.com/office/drawing/2014/main" id="{0539FDDD-2299-4373-BF39-A9287223ACC6}"/>
              </a:ext>
            </a:extLst>
          </p:cNvPr>
          <p:cNvGrpSpPr/>
          <p:nvPr/>
        </p:nvGrpSpPr>
        <p:grpSpPr>
          <a:xfrm>
            <a:off x="2279028" y="4063048"/>
            <a:ext cx="5503553" cy="470421"/>
            <a:chOff x="2979199" y="2378959"/>
            <a:chExt cx="5503553" cy="470421"/>
          </a:xfrm>
          <a:solidFill>
            <a:srgbClr val="B6D7A8"/>
          </a:solidFill>
        </p:grpSpPr>
        <p:sp>
          <p:nvSpPr>
            <p:cNvPr id="58" name="مستطيل: زوايا مستديرة 57">
              <a:extLst>
                <a:ext uri="{FF2B5EF4-FFF2-40B4-BE49-F238E27FC236}">
                  <a16:creationId xmlns:a16="http://schemas.microsoft.com/office/drawing/2014/main" id="{8A0A20A2-2D15-4AD9-836E-DBF2126258FF}"/>
                </a:ext>
              </a:extLst>
            </p:cNvPr>
            <p:cNvSpPr/>
            <p:nvPr/>
          </p:nvSpPr>
          <p:spPr>
            <a:xfrm>
              <a:off x="7336123" y="2380874"/>
              <a:ext cx="1146629" cy="461665"/>
            </a:xfrm>
            <a:prstGeom prst="roundRect">
              <a:avLst/>
            </a:prstGeom>
            <a:grpFill/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9" name="مستطيل: زوايا مستديرة 58">
              <a:extLst>
                <a:ext uri="{FF2B5EF4-FFF2-40B4-BE49-F238E27FC236}">
                  <a16:creationId xmlns:a16="http://schemas.microsoft.com/office/drawing/2014/main" id="{245E6EF7-6FE4-4CE3-93CF-C206C890913E}"/>
                </a:ext>
              </a:extLst>
            </p:cNvPr>
            <p:cNvSpPr/>
            <p:nvPr/>
          </p:nvSpPr>
          <p:spPr>
            <a:xfrm>
              <a:off x="5875395" y="2391468"/>
              <a:ext cx="1146629" cy="451071"/>
            </a:xfrm>
            <a:prstGeom prst="roundRect">
              <a:avLst/>
            </a:prstGeom>
            <a:grpFill/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مستطيل: زوايا مستديرة 59">
              <a:extLst>
                <a:ext uri="{FF2B5EF4-FFF2-40B4-BE49-F238E27FC236}">
                  <a16:creationId xmlns:a16="http://schemas.microsoft.com/office/drawing/2014/main" id="{035E5190-2EBB-44AE-BF5E-871095D4FD08}"/>
                </a:ext>
              </a:extLst>
            </p:cNvPr>
            <p:cNvSpPr/>
            <p:nvPr/>
          </p:nvSpPr>
          <p:spPr>
            <a:xfrm>
              <a:off x="4414074" y="2406994"/>
              <a:ext cx="1146629" cy="442386"/>
            </a:xfrm>
            <a:prstGeom prst="roundRect">
              <a:avLst/>
            </a:prstGeom>
            <a:grpFill/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مستطيل: زوايا مستديرة 60">
              <a:extLst>
                <a:ext uri="{FF2B5EF4-FFF2-40B4-BE49-F238E27FC236}">
                  <a16:creationId xmlns:a16="http://schemas.microsoft.com/office/drawing/2014/main" id="{8774ED1C-B21F-47C4-B6D2-62F930FB0389}"/>
                </a:ext>
              </a:extLst>
            </p:cNvPr>
            <p:cNvSpPr/>
            <p:nvPr/>
          </p:nvSpPr>
          <p:spPr>
            <a:xfrm>
              <a:off x="2979199" y="2378959"/>
              <a:ext cx="1146629" cy="470421"/>
            </a:xfrm>
            <a:prstGeom prst="roundRect">
              <a:avLst/>
            </a:prstGeom>
            <a:grpFill/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مربع نص 61">
              <a:extLst>
                <a:ext uri="{FF2B5EF4-FFF2-40B4-BE49-F238E27FC236}">
                  <a16:creationId xmlns:a16="http://schemas.microsoft.com/office/drawing/2014/main" id="{A5631DF0-C7C9-439D-BC53-B111FA96FFF2}"/>
                </a:ext>
              </a:extLst>
            </p:cNvPr>
            <p:cNvSpPr txBox="1"/>
            <p:nvPr/>
          </p:nvSpPr>
          <p:spPr>
            <a:xfrm>
              <a:off x="7022024" y="2438514"/>
              <a:ext cx="314099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ar-OM" sz="2000" b="1" dirty="0"/>
                <a:t>،</a:t>
              </a:r>
              <a:endParaRPr lang="en-US" sz="2000" b="1" dirty="0"/>
            </a:p>
          </p:txBody>
        </p:sp>
        <p:sp>
          <p:nvSpPr>
            <p:cNvPr id="63" name="مربع نص 62">
              <a:extLst>
                <a:ext uri="{FF2B5EF4-FFF2-40B4-BE49-F238E27FC236}">
                  <a16:creationId xmlns:a16="http://schemas.microsoft.com/office/drawing/2014/main" id="{40FC08BB-B7D4-41FA-906D-34CDFAC31C45}"/>
                </a:ext>
              </a:extLst>
            </p:cNvPr>
            <p:cNvSpPr txBox="1"/>
            <p:nvPr/>
          </p:nvSpPr>
          <p:spPr>
            <a:xfrm>
              <a:off x="5591675" y="2433995"/>
              <a:ext cx="314099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ar-OM" sz="2000" b="1" dirty="0"/>
                <a:t>،</a:t>
              </a:r>
              <a:endParaRPr lang="en-US" sz="2000" b="1" dirty="0"/>
            </a:p>
          </p:txBody>
        </p:sp>
        <p:sp>
          <p:nvSpPr>
            <p:cNvPr id="64" name="مربع نص 63">
              <a:extLst>
                <a:ext uri="{FF2B5EF4-FFF2-40B4-BE49-F238E27FC236}">
                  <a16:creationId xmlns:a16="http://schemas.microsoft.com/office/drawing/2014/main" id="{F6B22E29-3D57-483B-8452-9B0B5A482DB1}"/>
                </a:ext>
              </a:extLst>
            </p:cNvPr>
            <p:cNvSpPr txBox="1"/>
            <p:nvPr/>
          </p:nvSpPr>
          <p:spPr>
            <a:xfrm>
              <a:off x="4125828" y="2405355"/>
              <a:ext cx="314099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ar-OM" sz="2000" b="1" dirty="0"/>
                <a:t>،</a:t>
              </a:r>
              <a:endParaRPr lang="en-US" sz="2000" b="1" dirty="0"/>
            </a:p>
          </p:txBody>
        </p:sp>
      </p:grpSp>
      <p:sp>
        <p:nvSpPr>
          <p:cNvPr id="65" name="شكل بيضاوي 64">
            <a:extLst>
              <a:ext uri="{FF2B5EF4-FFF2-40B4-BE49-F238E27FC236}">
                <a16:creationId xmlns:a16="http://schemas.microsoft.com/office/drawing/2014/main" id="{B5C1AD14-825C-4CE5-81AA-A7EBC19A0E49}"/>
              </a:ext>
            </a:extLst>
          </p:cNvPr>
          <p:cNvSpPr/>
          <p:nvPr/>
        </p:nvSpPr>
        <p:spPr>
          <a:xfrm>
            <a:off x="7747548" y="2375017"/>
            <a:ext cx="429020" cy="42406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OM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أ</a:t>
            </a:r>
            <a:endParaRPr lang="en-U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6" name="شكل بيضاوي 65">
            <a:extLst>
              <a:ext uri="{FF2B5EF4-FFF2-40B4-BE49-F238E27FC236}">
                <a16:creationId xmlns:a16="http://schemas.microsoft.com/office/drawing/2014/main" id="{2CE0DA98-7900-420B-AD07-E4E7BACF1BB8}"/>
              </a:ext>
            </a:extLst>
          </p:cNvPr>
          <p:cNvSpPr/>
          <p:nvPr/>
        </p:nvSpPr>
        <p:spPr>
          <a:xfrm>
            <a:off x="7784184" y="3527117"/>
            <a:ext cx="429020" cy="42406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OM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ب</a:t>
            </a:r>
            <a:endParaRPr lang="en-U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صورة 2">
            <a:extLst>
              <a:ext uri="{FF2B5EF4-FFF2-40B4-BE49-F238E27FC236}">
                <a16:creationId xmlns:a16="http://schemas.microsoft.com/office/drawing/2014/main" id="{D020994C-815B-4389-AD84-59B90CB1690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27472" r="63697" b="36618"/>
          <a:stretch/>
        </p:blipFill>
        <p:spPr>
          <a:xfrm>
            <a:off x="321274" y="-626058"/>
            <a:ext cx="1301191" cy="2444446"/>
          </a:xfrm>
          <a:prstGeom prst="rect">
            <a:avLst/>
          </a:prstGeom>
        </p:spPr>
      </p:pic>
      <p:pic>
        <p:nvPicPr>
          <p:cNvPr id="4" name="صورة 3">
            <a:extLst>
              <a:ext uri="{FF2B5EF4-FFF2-40B4-BE49-F238E27FC236}">
                <a16:creationId xmlns:a16="http://schemas.microsoft.com/office/drawing/2014/main" id="{F5C461A0-BF37-4B20-8B5E-AFDA8B65FD18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359667" y="-124736"/>
            <a:ext cx="1147491" cy="1147491"/>
          </a:xfrm>
          <a:prstGeom prst="rect">
            <a:avLst/>
          </a:prstGeom>
        </p:spPr>
      </p:pic>
      <p:sp>
        <p:nvSpPr>
          <p:cNvPr id="35" name="Google Shape;1447;p62">
            <a:extLst>
              <a:ext uri="{FF2B5EF4-FFF2-40B4-BE49-F238E27FC236}">
                <a16:creationId xmlns:a16="http://schemas.microsoft.com/office/drawing/2014/main" id="{16B9F960-95BA-496D-A94F-4C6C92123425}"/>
              </a:ext>
            </a:extLst>
          </p:cNvPr>
          <p:cNvSpPr txBox="1">
            <a:spLocks/>
          </p:cNvSpPr>
          <p:nvPr/>
        </p:nvSpPr>
        <p:spPr>
          <a:xfrm>
            <a:off x="2707525" y="9256"/>
            <a:ext cx="4073989" cy="4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atrick Hand"/>
              <a:buNone/>
              <a:defRPr sz="3000" b="0" i="0" u="none" strike="noStrike" cap="none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500"/>
              <a:buFont typeface="Patrick Hand"/>
              <a:buNone/>
              <a:defRPr sz="2500" b="0" i="0" u="none" strike="noStrike" cap="none">
                <a:solidFill>
                  <a:schemeClr val="accent1"/>
                </a:solidFill>
                <a:latin typeface="Patrick Hand"/>
                <a:ea typeface="Patrick Hand"/>
                <a:cs typeface="Patrick Hand"/>
                <a:sym typeface="Patrick Hand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500"/>
              <a:buFont typeface="Patrick Hand"/>
              <a:buNone/>
              <a:defRPr sz="2500" b="0" i="0" u="none" strike="noStrike" cap="none">
                <a:solidFill>
                  <a:schemeClr val="accent1"/>
                </a:solidFill>
                <a:latin typeface="Patrick Hand"/>
                <a:ea typeface="Patrick Hand"/>
                <a:cs typeface="Patrick Hand"/>
                <a:sym typeface="Patrick Hand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500"/>
              <a:buFont typeface="Patrick Hand"/>
              <a:buNone/>
              <a:defRPr sz="2500" b="0" i="0" u="none" strike="noStrike" cap="none">
                <a:solidFill>
                  <a:schemeClr val="accent1"/>
                </a:solidFill>
                <a:latin typeface="Patrick Hand"/>
                <a:ea typeface="Patrick Hand"/>
                <a:cs typeface="Patrick Hand"/>
                <a:sym typeface="Patrick Hand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500"/>
              <a:buFont typeface="Patrick Hand"/>
              <a:buNone/>
              <a:defRPr sz="2500" b="0" i="0" u="none" strike="noStrike" cap="none">
                <a:solidFill>
                  <a:schemeClr val="accent1"/>
                </a:solidFill>
                <a:latin typeface="Patrick Hand"/>
                <a:ea typeface="Patrick Hand"/>
                <a:cs typeface="Patrick Hand"/>
                <a:sym typeface="Patrick Hand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500"/>
              <a:buFont typeface="Patrick Hand"/>
              <a:buNone/>
              <a:defRPr sz="2500" b="0" i="0" u="none" strike="noStrike" cap="none">
                <a:solidFill>
                  <a:schemeClr val="accent1"/>
                </a:solidFill>
                <a:latin typeface="Patrick Hand"/>
                <a:ea typeface="Patrick Hand"/>
                <a:cs typeface="Patrick Hand"/>
                <a:sym typeface="Patrick Hand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500"/>
              <a:buFont typeface="Patrick Hand"/>
              <a:buNone/>
              <a:defRPr sz="2500" b="0" i="0" u="none" strike="noStrike" cap="none">
                <a:solidFill>
                  <a:schemeClr val="accent1"/>
                </a:solidFill>
                <a:latin typeface="Patrick Hand"/>
                <a:ea typeface="Patrick Hand"/>
                <a:cs typeface="Patrick Hand"/>
                <a:sym typeface="Patrick Hand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500"/>
              <a:buFont typeface="Patrick Hand"/>
              <a:buNone/>
              <a:defRPr sz="2500" b="0" i="0" u="none" strike="noStrike" cap="none">
                <a:solidFill>
                  <a:schemeClr val="accent1"/>
                </a:solidFill>
                <a:latin typeface="Patrick Hand"/>
                <a:ea typeface="Patrick Hand"/>
                <a:cs typeface="Patrick Hand"/>
                <a:sym typeface="Patrick Hand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500"/>
              <a:buFont typeface="Patrick Hand"/>
              <a:buNone/>
              <a:defRPr sz="2500" b="0" i="0" u="none" strike="noStrike" cap="none">
                <a:solidFill>
                  <a:schemeClr val="accent1"/>
                </a:solidFill>
                <a:latin typeface="Patrick Hand"/>
                <a:ea typeface="Patrick Hand"/>
                <a:cs typeface="Patrick Hand"/>
                <a:sym typeface="Patrick Hand"/>
              </a:defRPr>
            </a:lvl9pPr>
          </a:lstStyle>
          <a:p>
            <a:r>
              <a:rPr lang="ar-OM" b="1" dirty="0">
                <a:solidFill>
                  <a:schemeClr val="bg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ar-OM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نشاط ثنائي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ربع نص 3">
            <a:extLst>
              <a:ext uri="{FF2B5EF4-FFF2-40B4-BE49-F238E27FC236}">
                <a16:creationId xmlns:a16="http://schemas.microsoft.com/office/drawing/2014/main" id="{950ED8CF-C3F3-4487-BC29-13159BD2ADB3}"/>
              </a:ext>
            </a:extLst>
          </p:cNvPr>
          <p:cNvSpPr txBox="1"/>
          <p:nvPr/>
        </p:nvSpPr>
        <p:spPr>
          <a:xfrm>
            <a:off x="1711489" y="133570"/>
            <a:ext cx="685240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0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عند ترتيب القياسات العشرية ، يجب أن تتأكد من أنَّ </a:t>
            </a:r>
            <a:r>
              <a:rPr lang="ar-OM" sz="2000" b="1" u="sng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جميعها بنفس الوحدات </a:t>
            </a:r>
            <a:endParaRPr lang="en-US" sz="2000" b="1" u="sng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صورة 2">
            <a:extLst>
              <a:ext uri="{FF2B5EF4-FFF2-40B4-BE49-F238E27FC236}">
                <a16:creationId xmlns:a16="http://schemas.microsoft.com/office/drawing/2014/main" id="{E7BC84A3-3924-41F7-ADAC-A4C82440EE2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27654" b="31054"/>
          <a:stretch/>
        </p:blipFill>
        <p:spPr>
          <a:xfrm>
            <a:off x="97047" y="-20621"/>
            <a:ext cx="2184678" cy="1954555"/>
          </a:xfrm>
          <a:prstGeom prst="rect">
            <a:avLst/>
          </a:prstGeom>
        </p:spPr>
      </p:pic>
      <p:grpSp>
        <p:nvGrpSpPr>
          <p:cNvPr id="14" name="مجموعة 13">
            <a:extLst>
              <a:ext uri="{FF2B5EF4-FFF2-40B4-BE49-F238E27FC236}">
                <a16:creationId xmlns:a16="http://schemas.microsoft.com/office/drawing/2014/main" id="{C85D8F25-AAD1-4505-8A5F-6D91FFCEF2C3}"/>
              </a:ext>
            </a:extLst>
          </p:cNvPr>
          <p:cNvGrpSpPr/>
          <p:nvPr/>
        </p:nvGrpSpPr>
        <p:grpSpPr>
          <a:xfrm>
            <a:off x="5802470" y="1700379"/>
            <a:ext cx="3214870" cy="3181725"/>
            <a:chOff x="5885835" y="2282081"/>
            <a:chExt cx="3214870" cy="3181725"/>
          </a:xfrm>
        </p:grpSpPr>
        <p:grpSp>
          <p:nvGrpSpPr>
            <p:cNvPr id="13" name="مجموعة 12">
              <a:extLst>
                <a:ext uri="{FF2B5EF4-FFF2-40B4-BE49-F238E27FC236}">
                  <a16:creationId xmlns:a16="http://schemas.microsoft.com/office/drawing/2014/main" id="{8AE77A26-9523-432D-9459-DF5AD9894F40}"/>
                </a:ext>
              </a:extLst>
            </p:cNvPr>
            <p:cNvGrpSpPr/>
            <p:nvPr/>
          </p:nvGrpSpPr>
          <p:grpSpPr>
            <a:xfrm>
              <a:off x="5885835" y="2945430"/>
              <a:ext cx="3214870" cy="2518376"/>
              <a:chOff x="5876712" y="2549405"/>
              <a:chExt cx="3214870" cy="2518376"/>
            </a:xfrm>
          </p:grpSpPr>
          <p:grpSp>
            <p:nvGrpSpPr>
              <p:cNvPr id="36" name="Google Shape;1068;p51">
                <a:extLst>
                  <a:ext uri="{FF2B5EF4-FFF2-40B4-BE49-F238E27FC236}">
                    <a16:creationId xmlns:a16="http://schemas.microsoft.com/office/drawing/2014/main" id="{09DE93CE-EC59-4180-8164-B73AB2FE76FA}"/>
                  </a:ext>
                </a:extLst>
              </p:cNvPr>
              <p:cNvGrpSpPr/>
              <p:nvPr/>
            </p:nvGrpSpPr>
            <p:grpSpPr>
              <a:xfrm rot="5400000">
                <a:off x="6224959" y="2201158"/>
                <a:ext cx="2518376" cy="3214870"/>
                <a:chOff x="1702663" y="632774"/>
                <a:chExt cx="1954741" cy="3877954"/>
              </a:xfrm>
            </p:grpSpPr>
            <p:sp>
              <p:nvSpPr>
                <p:cNvPr id="37" name="Google Shape;1069;p51">
                  <a:extLst>
                    <a:ext uri="{FF2B5EF4-FFF2-40B4-BE49-F238E27FC236}">
                      <a16:creationId xmlns:a16="http://schemas.microsoft.com/office/drawing/2014/main" id="{AE9FA236-A768-4DE1-97E0-44123AE51ED3}"/>
                    </a:ext>
                  </a:extLst>
                </p:cNvPr>
                <p:cNvSpPr/>
                <p:nvPr/>
              </p:nvSpPr>
              <p:spPr>
                <a:xfrm rot="5400000">
                  <a:off x="741057" y="1594380"/>
                  <a:ext cx="3877954" cy="19547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991" h="56266" extrusionOk="0">
                      <a:moveTo>
                        <a:pt x="40922" y="0"/>
                      </a:moveTo>
                      <a:lnTo>
                        <a:pt x="1" y="52"/>
                      </a:lnTo>
                      <a:lnTo>
                        <a:pt x="69" y="56265"/>
                      </a:lnTo>
                      <a:lnTo>
                        <a:pt x="40990" y="56214"/>
                      </a:lnTo>
                      <a:lnTo>
                        <a:pt x="40922" y="0"/>
                      </a:ln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  <a:effectLst>
                  <a:outerShdw blurRad="57150" dist="19050" dir="5400000" algn="bl" rotWithShape="0">
                    <a:schemeClr val="dk2">
                      <a:alpha val="50000"/>
                    </a:schemeClr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38" name="Google Shape;1070;p51">
                  <a:extLst>
                    <a:ext uri="{FF2B5EF4-FFF2-40B4-BE49-F238E27FC236}">
                      <a16:creationId xmlns:a16="http://schemas.microsoft.com/office/drawing/2014/main" id="{D769B3F4-8B3F-4004-8986-96C0FE30218D}"/>
                    </a:ext>
                  </a:extLst>
                </p:cNvPr>
                <p:cNvSpPr/>
                <p:nvPr/>
              </p:nvSpPr>
              <p:spPr>
                <a:xfrm rot="5400000">
                  <a:off x="894952" y="1743193"/>
                  <a:ext cx="3565806" cy="165719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991" h="56266" extrusionOk="0">
                      <a:moveTo>
                        <a:pt x="40922" y="0"/>
                      </a:moveTo>
                      <a:lnTo>
                        <a:pt x="1" y="52"/>
                      </a:lnTo>
                      <a:lnTo>
                        <a:pt x="69" y="56265"/>
                      </a:lnTo>
                      <a:lnTo>
                        <a:pt x="40990" y="56214"/>
                      </a:lnTo>
                      <a:lnTo>
                        <a:pt x="40922" y="0"/>
                      </a:lnTo>
                      <a:close/>
                    </a:path>
                  </a:pathLst>
                </a:custGeom>
                <a:solidFill>
                  <a:schemeClr val="bg1">
                    <a:lumMod val="90000"/>
                  </a:scheme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</p:grpSp>
          <p:grpSp>
            <p:nvGrpSpPr>
              <p:cNvPr id="56" name="مجموعة 55">
                <a:extLst>
                  <a:ext uri="{FF2B5EF4-FFF2-40B4-BE49-F238E27FC236}">
                    <a16:creationId xmlns:a16="http://schemas.microsoft.com/office/drawing/2014/main" id="{E640B630-7499-4A64-BEB3-BFE4A9D6FB45}"/>
                  </a:ext>
                </a:extLst>
              </p:cNvPr>
              <p:cNvGrpSpPr/>
              <p:nvPr/>
            </p:nvGrpSpPr>
            <p:grpSpPr>
              <a:xfrm>
                <a:off x="6055264" y="2722562"/>
                <a:ext cx="2659356" cy="1753347"/>
                <a:chOff x="3456833" y="2842693"/>
                <a:chExt cx="2659356" cy="1753347"/>
              </a:xfrm>
            </p:grpSpPr>
            <p:grpSp>
              <p:nvGrpSpPr>
                <p:cNvPr id="57" name="مجموعة 56">
                  <a:extLst>
                    <a:ext uri="{FF2B5EF4-FFF2-40B4-BE49-F238E27FC236}">
                      <a16:creationId xmlns:a16="http://schemas.microsoft.com/office/drawing/2014/main" id="{497BC9BD-A652-4AD1-A4BD-14B37FB6F8AF}"/>
                    </a:ext>
                  </a:extLst>
                </p:cNvPr>
                <p:cNvGrpSpPr/>
                <p:nvPr/>
              </p:nvGrpSpPr>
              <p:grpSpPr>
                <a:xfrm>
                  <a:off x="3456833" y="3221738"/>
                  <a:ext cx="2628858" cy="1374302"/>
                  <a:chOff x="3881089" y="3175927"/>
                  <a:chExt cx="2087567" cy="1374302"/>
                </a:xfrm>
              </p:grpSpPr>
              <p:cxnSp>
                <p:nvCxnSpPr>
                  <p:cNvPr id="62" name="موصل: على شكل مرفق 61">
                    <a:extLst>
                      <a:ext uri="{FF2B5EF4-FFF2-40B4-BE49-F238E27FC236}">
                        <a16:creationId xmlns:a16="http://schemas.microsoft.com/office/drawing/2014/main" id="{FDA8FA19-ABC8-4E40-919D-B05669F2DD31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rot="10800000" flipV="1">
                    <a:off x="4934858" y="3175927"/>
                    <a:ext cx="1033798" cy="467158"/>
                  </a:xfrm>
                  <a:prstGeom prst="bentConnector3">
                    <a:avLst/>
                  </a:prstGeom>
                  <a:ln w="3810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3" name="موصل: على شكل مرفق 62">
                    <a:extLst>
                      <a:ext uri="{FF2B5EF4-FFF2-40B4-BE49-F238E27FC236}">
                        <a16:creationId xmlns:a16="http://schemas.microsoft.com/office/drawing/2014/main" id="{09E288DD-DEAA-4910-ADDD-D8C1F1735C1B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4457459" y="3643087"/>
                    <a:ext cx="887477" cy="488108"/>
                  </a:xfrm>
                  <a:prstGeom prst="bentConnector3">
                    <a:avLst>
                      <a:gd name="adj1" fmla="val 50000"/>
                    </a:avLst>
                  </a:prstGeom>
                  <a:ln w="3810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4" name="موصل: على شكل مرفق 63">
                    <a:extLst>
                      <a:ext uri="{FF2B5EF4-FFF2-40B4-BE49-F238E27FC236}">
                        <a16:creationId xmlns:a16="http://schemas.microsoft.com/office/drawing/2014/main" id="{04CDC0D5-0F14-44C1-B2CF-0AB6A1B3FE3F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3881089" y="4131195"/>
                    <a:ext cx="591414" cy="419034"/>
                  </a:xfrm>
                  <a:prstGeom prst="bentConnector2">
                    <a:avLst/>
                  </a:prstGeom>
                  <a:ln w="3810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58" name="مربع نص 57">
                  <a:extLst>
                    <a:ext uri="{FF2B5EF4-FFF2-40B4-BE49-F238E27FC236}">
                      <a16:creationId xmlns:a16="http://schemas.microsoft.com/office/drawing/2014/main" id="{39CB79D5-6844-4D20-B024-50DD3F7C99D2}"/>
                    </a:ext>
                  </a:extLst>
                </p:cNvPr>
                <p:cNvSpPr txBox="1"/>
                <p:nvPr/>
              </p:nvSpPr>
              <p:spPr>
                <a:xfrm>
                  <a:off x="4233021" y="3802390"/>
                  <a:ext cx="617281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ar-OM" sz="2000" b="1" dirty="0">
                      <a:latin typeface="Calibri" panose="020F0502020204030204" pitchFamily="34" charset="0"/>
                      <a:cs typeface="Calibri" panose="020F0502020204030204" pitchFamily="34" charset="0"/>
                    </a:rPr>
                    <a:t>سم</a:t>
                  </a:r>
                  <a:endParaRPr lang="en-US" sz="2000" b="1" dirty="0"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59" name="مربع نص 58">
                  <a:extLst>
                    <a:ext uri="{FF2B5EF4-FFF2-40B4-BE49-F238E27FC236}">
                      <a16:creationId xmlns:a16="http://schemas.microsoft.com/office/drawing/2014/main" id="{0471BB4A-1D1B-4C58-8F1B-A6783DCE027A}"/>
                    </a:ext>
                  </a:extLst>
                </p:cNvPr>
                <p:cNvSpPr txBox="1"/>
                <p:nvPr/>
              </p:nvSpPr>
              <p:spPr>
                <a:xfrm>
                  <a:off x="3586150" y="4165813"/>
                  <a:ext cx="732354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ar-OM" sz="2000" b="1" dirty="0">
                      <a:latin typeface="Calibri" panose="020F0502020204030204" pitchFamily="34" charset="0"/>
                      <a:cs typeface="Calibri" panose="020F0502020204030204" pitchFamily="34" charset="0"/>
                    </a:rPr>
                    <a:t>ملم</a:t>
                  </a:r>
                  <a:endParaRPr lang="en-US" sz="2000" b="1" dirty="0"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60" name="مربع نص 59">
                  <a:extLst>
                    <a:ext uri="{FF2B5EF4-FFF2-40B4-BE49-F238E27FC236}">
                      <a16:creationId xmlns:a16="http://schemas.microsoft.com/office/drawing/2014/main" id="{99B8038F-16CC-43B5-8F7A-7CE034068295}"/>
                    </a:ext>
                  </a:extLst>
                </p:cNvPr>
                <p:cNvSpPr txBox="1"/>
                <p:nvPr/>
              </p:nvSpPr>
              <p:spPr>
                <a:xfrm>
                  <a:off x="4957892" y="3279170"/>
                  <a:ext cx="617281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ar-OM" sz="2000" b="1" dirty="0">
                      <a:latin typeface="Calibri" panose="020F0502020204030204" pitchFamily="34" charset="0"/>
                      <a:cs typeface="Calibri" panose="020F0502020204030204" pitchFamily="34" charset="0"/>
                    </a:rPr>
                    <a:t>م</a:t>
                  </a:r>
                  <a:endParaRPr lang="en-US" sz="2000" b="1" dirty="0"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61" name="مربع نص 60">
                  <a:extLst>
                    <a:ext uri="{FF2B5EF4-FFF2-40B4-BE49-F238E27FC236}">
                      <a16:creationId xmlns:a16="http://schemas.microsoft.com/office/drawing/2014/main" id="{651A406D-B49D-4094-9389-4EC326FABB7C}"/>
                    </a:ext>
                  </a:extLst>
                </p:cNvPr>
                <p:cNvSpPr txBox="1"/>
                <p:nvPr/>
              </p:nvSpPr>
              <p:spPr>
                <a:xfrm>
                  <a:off x="5498908" y="2842693"/>
                  <a:ext cx="617281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ar-OM" sz="2000" b="1" dirty="0">
                      <a:latin typeface="Calibri" panose="020F0502020204030204" pitchFamily="34" charset="0"/>
                      <a:cs typeface="Calibri" panose="020F0502020204030204" pitchFamily="34" charset="0"/>
                    </a:rPr>
                    <a:t>كم</a:t>
                  </a:r>
                  <a:endParaRPr lang="en-US" sz="2000" b="1" dirty="0"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cxnSp>
            <p:nvCxnSpPr>
              <p:cNvPr id="7" name="رابط كسهم مستقيم 6">
                <a:extLst>
                  <a:ext uri="{FF2B5EF4-FFF2-40B4-BE49-F238E27FC236}">
                    <a16:creationId xmlns:a16="http://schemas.microsoft.com/office/drawing/2014/main" id="{B3C75F92-0B44-4A85-9821-FB0EFC7F7AC8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469628" y="2861442"/>
                <a:ext cx="1454729" cy="784830"/>
              </a:xfrm>
              <a:prstGeom prst="straightConnector1">
                <a:avLst/>
              </a:prstGeom>
              <a:ln w="28575">
                <a:solidFill>
                  <a:schemeClr val="accent2">
                    <a:lumMod val="75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رابط كسهم مستقيم 8">
                <a:extLst>
                  <a:ext uri="{FF2B5EF4-FFF2-40B4-BE49-F238E27FC236}">
                    <a16:creationId xmlns:a16="http://schemas.microsoft.com/office/drawing/2014/main" id="{89401A80-A7C8-4866-9207-E2458D958645}"/>
                  </a:ext>
                </a:extLst>
              </p:cNvPr>
              <p:cNvCxnSpPr/>
              <p:nvPr/>
            </p:nvCxnSpPr>
            <p:spPr>
              <a:xfrm flipV="1">
                <a:off x="7332841" y="3842352"/>
                <a:ext cx="1262608" cy="737781"/>
              </a:xfrm>
              <a:prstGeom prst="straightConnector1">
                <a:avLst/>
              </a:prstGeom>
              <a:ln w="28575">
                <a:solidFill>
                  <a:schemeClr val="accent2">
                    <a:lumMod val="75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4" name="مربع نص 53">
                <a:extLst>
                  <a:ext uri="{FF2B5EF4-FFF2-40B4-BE49-F238E27FC236}">
                    <a16:creationId xmlns:a16="http://schemas.microsoft.com/office/drawing/2014/main" id="{97276825-8B2F-4AED-968F-2444DE95EA8B}"/>
                  </a:ext>
                </a:extLst>
              </p:cNvPr>
              <p:cNvSpPr txBox="1"/>
              <p:nvPr/>
            </p:nvSpPr>
            <p:spPr>
              <a:xfrm rot="19978905">
                <a:off x="6527037" y="2791605"/>
                <a:ext cx="148044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OM" sz="1800" b="1" dirty="0"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alibri" panose="020F0502020204030204" pitchFamily="34" charset="0"/>
                    <a:cs typeface="Calibri" panose="020F0502020204030204" pitchFamily="34" charset="0"/>
                  </a:rPr>
                  <a:t>نضرب (×)</a:t>
                </a:r>
                <a:endParaRPr lang="en-US" sz="1800" b="1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55" name="مربع نص 54">
                <a:extLst>
                  <a:ext uri="{FF2B5EF4-FFF2-40B4-BE49-F238E27FC236}">
                    <a16:creationId xmlns:a16="http://schemas.microsoft.com/office/drawing/2014/main" id="{51F42090-BEDC-4928-B736-CDB7AE07D58C}"/>
                  </a:ext>
                </a:extLst>
              </p:cNvPr>
              <p:cNvSpPr txBox="1"/>
              <p:nvPr/>
            </p:nvSpPr>
            <p:spPr>
              <a:xfrm rot="19978905">
                <a:off x="7558741" y="4064401"/>
                <a:ext cx="148044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OM" sz="1800" b="1" dirty="0"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alibri" panose="020F0502020204030204" pitchFamily="34" charset="0"/>
                    <a:cs typeface="Calibri" panose="020F0502020204030204" pitchFamily="34" charset="0"/>
                  </a:rPr>
                  <a:t>نقسم (÷)</a:t>
                </a:r>
                <a:endParaRPr lang="en-US" sz="1800" b="1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1011" name="Google Shape;1011;p49"/>
            <p:cNvSpPr/>
            <p:nvPr/>
          </p:nvSpPr>
          <p:spPr>
            <a:xfrm rot="19028296" flipH="1">
              <a:off x="6953749" y="2282081"/>
              <a:ext cx="1205303" cy="1143407"/>
            </a:xfrm>
            <a:custGeom>
              <a:avLst/>
              <a:gdLst/>
              <a:ahLst/>
              <a:cxnLst/>
              <a:rect l="l" t="t" r="r" b="b"/>
              <a:pathLst>
                <a:path w="16660" h="15805" extrusionOk="0">
                  <a:moveTo>
                    <a:pt x="13106" y="0"/>
                  </a:moveTo>
                  <a:lnTo>
                    <a:pt x="12456" y="581"/>
                  </a:lnTo>
                  <a:lnTo>
                    <a:pt x="667" y="11294"/>
                  </a:lnTo>
                  <a:lnTo>
                    <a:pt x="0" y="11892"/>
                  </a:lnTo>
                  <a:lnTo>
                    <a:pt x="889" y="11995"/>
                  </a:lnTo>
                  <a:lnTo>
                    <a:pt x="889" y="12883"/>
                  </a:lnTo>
                  <a:lnTo>
                    <a:pt x="1777" y="12969"/>
                  </a:lnTo>
                  <a:lnTo>
                    <a:pt x="1777" y="13857"/>
                  </a:lnTo>
                  <a:lnTo>
                    <a:pt x="2666" y="13942"/>
                  </a:lnTo>
                  <a:lnTo>
                    <a:pt x="2666" y="14831"/>
                  </a:lnTo>
                  <a:lnTo>
                    <a:pt x="3554" y="14916"/>
                  </a:lnTo>
                  <a:lnTo>
                    <a:pt x="3554" y="15805"/>
                  </a:lnTo>
                  <a:lnTo>
                    <a:pt x="4204" y="15207"/>
                  </a:lnTo>
                  <a:lnTo>
                    <a:pt x="15993" y="4494"/>
                  </a:lnTo>
                  <a:lnTo>
                    <a:pt x="16660" y="3896"/>
                  </a:lnTo>
                  <a:lnTo>
                    <a:pt x="15771" y="3810"/>
                  </a:lnTo>
                  <a:lnTo>
                    <a:pt x="15771" y="2922"/>
                  </a:lnTo>
                  <a:lnTo>
                    <a:pt x="14883" y="2819"/>
                  </a:lnTo>
                  <a:lnTo>
                    <a:pt x="14883" y="1948"/>
                  </a:lnTo>
                  <a:lnTo>
                    <a:pt x="13994" y="1845"/>
                  </a:lnTo>
                  <a:lnTo>
                    <a:pt x="13994" y="974"/>
                  </a:lnTo>
                  <a:lnTo>
                    <a:pt x="13106" y="872"/>
                  </a:lnTo>
                  <a:lnTo>
                    <a:pt x="13106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chemeClr val="dk2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5" name="مربع نص 14">
            <a:extLst>
              <a:ext uri="{FF2B5EF4-FFF2-40B4-BE49-F238E27FC236}">
                <a16:creationId xmlns:a16="http://schemas.microsoft.com/office/drawing/2014/main" id="{22D9C4BC-98E2-473F-8EF5-57AAA77EFDEB}"/>
              </a:ext>
            </a:extLst>
          </p:cNvPr>
          <p:cNvSpPr txBox="1"/>
          <p:nvPr/>
        </p:nvSpPr>
        <p:spPr>
          <a:xfrm>
            <a:off x="6834167" y="2075525"/>
            <a:ext cx="13018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1800" b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وحدات الطول</a:t>
            </a:r>
          </a:p>
        </p:txBody>
      </p:sp>
      <p:sp>
        <p:nvSpPr>
          <p:cNvPr id="77" name="مربع نص 76">
            <a:extLst>
              <a:ext uri="{FF2B5EF4-FFF2-40B4-BE49-F238E27FC236}">
                <a16:creationId xmlns:a16="http://schemas.microsoft.com/office/drawing/2014/main" id="{7D2CE884-10B1-4D1F-A867-76E4977E5EC8}"/>
              </a:ext>
            </a:extLst>
          </p:cNvPr>
          <p:cNvSpPr txBox="1"/>
          <p:nvPr/>
        </p:nvSpPr>
        <p:spPr>
          <a:xfrm>
            <a:off x="7910304" y="2977105"/>
            <a:ext cx="10828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000" b="1" dirty="0">
                <a:solidFill>
                  <a:srgbClr val="F3AF64"/>
                </a:solidFill>
              </a:rPr>
              <a:t>1000</a:t>
            </a:r>
            <a:endParaRPr lang="en-US" sz="2000" b="1" dirty="0">
              <a:solidFill>
                <a:srgbClr val="F3AF64"/>
              </a:solidFill>
            </a:endParaRPr>
          </a:p>
        </p:txBody>
      </p:sp>
      <p:sp>
        <p:nvSpPr>
          <p:cNvPr id="78" name="مربع نص 77">
            <a:extLst>
              <a:ext uri="{FF2B5EF4-FFF2-40B4-BE49-F238E27FC236}">
                <a16:creationId xmlns:a16="http://schemas.microsoft.com/office/drawing/2014/main" id="{25010ED8-5398-49FE-921E-8676F2482F52}"/>
              </a:ext>
            </a:extLst>
          </p:cNvPr>
          <p:cNvSpPr txBox="1"/>
          <p:nvPr/>
        </p:nvSpPr>
        <p:spPr>
          <a:xfrm>
            <a:off x="7222004" y="3416963"/>
            <a:ext cx="10828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000" b="1" dirty="0">
                <a:solidFill>
                  <a:srgbClr val="F3AF64"/>
                </a:solidFill>
              </a:rPr>
              <a:t>100</a:t>
            </a:r>
            <a:endParaRPr lang="en-US" sz="2000" b="1" dirty="0">
              <a:solidFill>
                <a:srgbClr val="F3AF64"/>
              </a:solidFill>
            </a:endParaRPr>
          </a:p>
        </p:txBody>
      </p:sp>
      <p:sp>
        <p:nvSpPr>
          <p:cNvPr id="79" name="مربع نص 78">
            <a:extLst>
              <a:ext uri="{FF2B5EF4-FFF2-40B4-BE49-F238E27FC236}">
                <a16:creationId xmlns:a16="http://schemas.microsoft.com/office/drawing/2014/main" id="{3A294540-7CDD-4B08-BDD1-A2692AC9BFA3}"/>
              </a:ext>
            </a:extLst>
          </p:cNvPr>
          <p:cNvSpPr txBox="1"/>
          <p:nvPr/>
        </p:nvSpPr>
        <p:spPr>
          <a:xfrm>
            <a:off x="6680563" y="3915274"/>
            <a:ext cx="10828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000" b="1" dirty="0">
                <a:solidFill>
                  <a:srgbClr val="F3AF64"/>
                </a:solidFill>
              </a:rPr>
              <a:t>10</a:t>
            </a:r>
            <a:endParaRPr lang="en-US" sz="2000" b="1" dirty="0">
              <a:solidFill>
                <a:srgbClr val="F3AF64"/>
              </a:solidFill>
            </a:endParaRPr>
          </a:p>
        </p:txBody>
      </p:sp>
      <p:grpSp>
        <p:nvGrpSpPr>
          <p:cNvPr id="80" name="مجموعة 79">
            <a:extLst>
              <a:ext uri="{FF2B5EF4-FFF2-40B4-BE49-F238E27FC236}">
                <a16:creationId xmlns:a16="http://schemas.microsoft.com/office/drawing/2014/main" id="{4BD59447-F4F3-418C-B2B1-2AE92A6EFBC3}"/>
              </a:ext>
            </a:extLst>
          </p:cNvPr>
          <p:cNvGrpSpPr/>
          <p:nvPr/>
        </p:nvGrpSpPr>
        <p:grpSpPr>
          <a:xfrm>
            <a:off x="2522923" y="1705057"/>
            <a:ext cx="3214870" cy="3182452"/>
            <a:chOff x="5885834" y="2281354"/>
            <a:chExt cx="3214870" cy="3182452"/>
          </a:xfrm>
        </p:grpSpPr>
        <p:grpSp>
          <p:nvGrpSpPr>
            <p:cNvPr id="81" name="مجموعة 80">
              <a:extLst>
                <a:ext uri="{FF2B5EF4-FFF2-40B4-BE49-F238E27FC236}">
                  <a16:creationId xmlns:a16="http://schemas.microsoft.com/office/drawing/2014/main" id="{24A41534-F5FE-4BE0-97C6-00E161D33ABF}"/>
                </a:ext>
              </a:extLst>
            </p:cNvPr>
            <p:cNvGrpSpPr/>
            <p:nvPr/>
          </p:nvGrpSpPr>
          <p:grpSpPr>
            <a:xfrm>
              <a:off x="5885834" y="2928872"/>
              <a:ext cx="3214870" cy="2534934"/>
              <a:chOff x="5876711" y="2532847"/>
              <a:chExt cx="3214870" cy="2534934"/>
            </a:xfrm>
          </p:grpSpPr>
          <p:grpSp>
            <p:nvGrpSpPr>
              <p:cNvPr id="83" name="Google Shape;1068;p51">
                <a:extLst>
                  <a:ext uri="{FF2B5EF4-FFF2-40B4-BE49-F238E27FC236}">
                    <a16:creationId xmlns:a16="http://schemas.microsoft.com/office/drawing/2014/main" id="{4E6B9AFC-7226-4067-AC59-BED7FB3858D8}"/>
                  </a:ext>
                </a:extLst>
              </p:cNvPr>
              <p:cNvGrpSpPr/>
              <p:nvPr/>
            </p:nvGrpSpPr>
            <p:grpSpPr>
              <a:xfrm rot="5400000">
                <a:off x="6216679" y="2192879"/>
                <a:ext cx="2534934" cy="3214870"/>
                <a:chOff x="1689811" y="632776"/>
                <a:chExt cx="1967593" cy="3877954"/>
              </a:xfrm>
            </p:grpSpPr>
            <p:sp>
              <p:nvSpPr>
                <p:cNvPr id="97" name="Google Shape;1069;p51">
                  <a:extLst>
                    <a:ext uri="{FF2B5EF4-FFF2-40B4-BE49-F238E27FC236}">
                      <a16:creationId xmlns:a16="http://schemas.microsoft.com/office/drawing/2014/main" id="{24DEF51F-D132-40D4-939E-CFF7E1793822}"/>
                    </a:ext>
                  </a:extLst>
                </p:cNvPr>
                <p:cNvSpPr/>
                <p:nvPr/>
              </p:nvSpPr>
              <p:spPr>
                <a:xfrm rot="5400000">
                  <a:off x="734631" y="1587956"/>
                  <a:ext cx="3877954" cy="196759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991" h="56266" extrusionOk="0">
                      <a:moveTo>
                        <a:pt x="40922" y="0"/>
                      </a:moveTo>
                      <a:lnTo>
                        <a:pt x="1" y="52"/>
                      </a:lnTo>
                      <a:lnTo>
                        <a:pt x="69" y="56265"/>
                      </a:lnTo>
                      <a:lnTo>
                        <a:pt x="40990" y="56214"/>
                      </a:lnTo>
                      <a:lnTo>
                        <a:pt x="40922" y="0"/>
                      </a:ln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  <a:effectLst>
                  <a:outerShdw blurRad="57150" dist="19050" dir="5400000" algn="bl" rotWithShape="0">
                    <a:schemeClr val="dk2">
                      <a:alpha val="50000"/>
                    </a:schemeClr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8" name="Google Shape;1070;p51">
                  <a:extLst>
                    <a:ext uri="{FF2B5EF4-FFF2-40B4-BE49-F238E27FC236}">
                      <a16:creationId xmlns:a16="http://schemas.microsoft.com/office/drawing/2014/main" id="{C1F33BF2-5B19-401D-B87C-B3490DF09437}"/>
                    </a:ext>
                  </a:extLst>
                </p:cNvPr>
                <p:cNvSpPr/>
                <p:nvPr/>
              </p:nvSpPr>
              <p:spPr>
                <a:xfrm rot="5400000">
                  <a:off x="895033" y="1743275"/>
                  <a:ext cx="3565806" cy="16570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991" h="56266" extrusionOk="0">
                      <a:moveTo>
                        <a:pt x="40922" y="0"/>
                      </a:moveTo>
                      <a:lnTo>
                        <a:pt x="1" y="52"/>
                      </a:lnTo>
                      <a:lnTo>
                        <a:pt x="69" y="56265"/>
                      </a:lnTo>
                      <a:lnTo>
                        <a:pt x="40990" y="56214"/>
                      </a:lnTo>
                      <a:lnTo>
                        <a:pt x="40922" y="0"/>
                      </a:lnTo>
                      <a:close/>
                    </a:path>
                  </a:pathLst>
                </a:custGeom>
                <a:solidFill>
                  <a:schemeClr val="accent4">
                    <a:lumMod val="60000"/>
                    <a:lumOff val="40000"/>
                  </a:scheme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</p:grpSp>
          <p:grpSp>
            <p:nvGrpSpPr>
              <p:cNvPr id="84" name="مجموعة 83">
                <a:extLst>
                  <a:ext uri="{FF2B5EF4-FFF2-40B4-BE49-F238E27FC236}">
                    <a16:creationId xmlns:a16="http://schemas.microsoft.com/office/drawing/2014/main" id="{16D952E6-1C2E-44D5-B979-5484D00B4873}"/>
                  </a:ext>
                </a:extLst>
              </p:cNvPr>
              <p:cNvGrpSpPr/>
              <p:nvPr/>
            </p:nvGrpSpPr>
            <p:grpSpPr>
              <a:xfrm>
                <a:off x="6058101" y="2722389"/>
                <a:ext cx="2651807" cy="1751193"/>
                <a:chOff x="3459670" y="2842520"/>
                <a:chExt cx="2651807" cy="1751193"/>
              </a:xfrm>
            </p:grpSpPr>
            <p:grpSp>
              <p:nvGrpSpPr>
                <p:cNvPr id="89" name="مجموعة 88">
                  <a:extLst>
                    <a:ext uri="{FF2B5EF4-FFF2-40B4-BE49-F238E27FC236}">
                      <a16:creationId xmlns:a16="http://schemas.microsoft.com/office/drawing/2014/main" id="{B620C6F3-1BE4-40C7-A9B0-B650C9328297}"/>
                    </a:ext>
                  </a:extLst>
                </p:cNvPr>
                <p:cNvGrpSpPr/>
                <p:nvPr/>
              </p:nvGrpSpPr>
              <p:grpSpPr>
                <a:xfrm>
                  <a:off x="3459670" y="3221738"/>
                  <a:ext cx="2626023" cy="1362738"/>
                  <a:chOff x="3883341" y="3175927"/>
                  <a:chExt cx="2085315" cy="1362738"/>
                </a:xfrm>
              </p:grpSpPr>
              <p:cxnSp>
                <p:nvCxnSpPr>
                  <p:cNvPr id="94" name="موصل: على شكل مرفق 93">
                    <a:extLst>
                      <a:ext uri="{FF2B5EF4-FFF2-40B4-BE49-F238E27FC236}">
                        <a16:creationId xmlns:a16="http://schemas.microsoft.com/office/drawing/2014/main" id="{76873909-AD98-4511-94F5-129147AA529B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rot="10800000" flipV="1">
                    <a:off x="4934858" y="3175927"/>
                    <a:ext cx="1033798" cy="467158"/>
                  </a:xfrm>
                  <a:prstGeom prst="bentConnector3">
                    <a:avLst/>
                  </a:prstGeom>
                  <a:ln w="38100">
                    <a:solidFill>
                      <a:srgbClr val="00B05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5" name="موصل: على شكل مرفق 94">
                    <a:extLst>
                      <a:ext uri="{FF2B5EF4-FFF2-40B4-BE49-F238E27FC236}">
                        <a16:creationId xmlns:a16="http://schemas.microsoft.com/office/drawing/2014/main" id="{43D3BC35-68A5-4DA9-BE96-81BF1CBECA80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4457459" y="3643087"/>
                    <a:ext cx="887477" cy="488108"/>
                  </a:xfrm>
                  <a:prstGeom prst="bentConnector3">
                    <a:avLst>
                      <a:gd name="adj1" fmla="val 50000"/>
                    </a:avLst>
                  </a:prstGeom>
                  <a:ln w="38100">
                    <a:solidFill>
                      <a:srgbClr val="00B05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6" name="موصل: على شكل مرفق 95">
                    <a:extLst>
                      <a:ext uri="{FF2B5EF4-FFF2-40B4-BE49-F238E27FC236}">
                        <a16:creationId xmlns:a16="http://schemas.microsoft.com/office/drawing/2014/main" id="{69EC7A39-18FF-4C89-A5B5-34F24DA9A6D2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3883341" y="4119631"/>
                    <a:ext cx="591414" cy="419034"/>
                  </a:xfrm>
                  <a:prstGeom prst="bentConnector2">
                    <a:avLst/>
                  </a:prstGeom>
                  <a:ln w="38100">
                    <a:solidFill>
                      <a:srgbClr val="00B05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90" name="مربع نص 89">
                  <a:extLst>
                    <a:ext uri="{FF2B5EF4-FFF2-40B4-BE49-F238E27FC236}">
                      <a16:creationId xmlns:a16="http://schemas.microsoft.com/office/drawing/2014/main" id="{17305FAE-FA05-4478-BB72-85CDC2E9F31C}"/>
                    </a:ext>
                  </a:extLst>
                </p:cNvPr>
                <p:cNvSpPr txBox="1"/>
                <p:nvPr/>
              </p:nvSpPr>
              <p:spPr>
                <a:xfrm>
                  <a:off x="4230213" y="3802034"/>
                  <a:ext cx="617281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ar-OM" sz="2000" b="1" dirty="0">
                      <a:latin typeface="Calibri" panose="020F0502020204030204" pitchFamily="34" charset="0"/>
                      <a:cs typeface="Calibri" panose="020F0502020204030204" pitchFamily="34" charset="0"/>
                    </a:rPr>
                    <a:t>غم</a:t>
                  </a:r>
                  <a:endParaRPr lang="en-US" sz="2000" b="1" dirty="0"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91" name="مربع نص 90">
                  <a:extLst>
                    <a:ext uri="{FF2B5EF4-FFF2-40B4-BE49-F238E27FC236}">
                      <a16:creationId xmlns:a16="http://schemas.microsoft.com/office/drawing/2014/main" id="{96CC9246-A041-4737-8E0B-E2821C25614E}"/>
                    </a:ext>
                  </a:extLst>
                </p:cNvPr>
                <p:cNvSpPr txBox="1"/>
                <p:nvPr/>
              </p:nvSpPr>
              <p:spPr>
                <a:xfrm>
                  <a:off x="3576687" y="4193603"/>
                  <a:ext cx="732354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ar-OM" sz="2000" b="1" dirty="0">
                      <a:latin typeface="Calibri" panose="020F0502020204030204" pitchFamily="34" charset="0"/>
                      <a:cs typeface="Calibri" panose="020F0502020204030204" pitchFamily="34" charset="0"/>
                    </a:rPr>
                    <a:t>ملغم</a:t>
                  </a:r>
                  <a:endParaRPr lang="en-US" sz="2000" b="1" dirty="0"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92" name="مربع نص 91">
                  <a:extLst>
                    <a:ext uri="{FF2B5EF4-FFF2-40B4-BE49-F238E27FC236}">
                      <a16:creationId xmlns:a16="http://schemas.microsoft.com/office/drawing/2014/main" id="{0943E87A-17E8-4F31-A742-5332CC67370A}"/>
                    </a:ext>
                  </a:extLst>
                </p:cNvPr>
                <p:cNvSpPr txBox="1"/>
                <p:nvPr/>
              </p:nvSpPr>
              <p:spPr>
                <a:xfrm>
                  <a:off x="4861761" y="3310883"/>
                  <a:ext cx="617281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ar-OM" sz="2000" b="1" dirty="0">
                      <a:latin typeface="Calibri" panose="020F0502020204030204" pitchFamily="34" charset="0"/>
                      <a:cs typeface="Calibri" panose="020F0502020204030204" pitchFamily="34" charset="0"/>
                    </a:rPr>
                    <a:t>كغم</a:t>
                  </a:r>
                  <a:endParaRPr lang="en-US" sz="2000" b="1" dirty="0"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93" name="مربع نص 92">
                  <a:extLst>
                    <a:ext uri="{FF2B5EF4-FFF2-40B4-BE49-F238E27FC236}">
                      <a16:creationId xmlns:a16="http://schemas.microsoft.com/office/drawing/2014/main" id="{8133F5AE-6164-4514-A7EC-65247B053F53}"/>
                    </a:ext>
                  </a:extLst>
                </p:cNvPr>
                <p:cNvSpPr txBox="1"/>
                <p:nvPr/>
              </p:nvSpPr>
              <p:spPr>
                <a:xfrm>
                  <a:off x="5494196" y="2842520"/>
                  <a:ext cx="617281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ar-OM" sz="2000" b="1" dirty="0">
                      <a:latin typeface="Calibri" panose="020F0502020204030204" pitchFamily="34" charset="0"/>
                      <a:cs typeface="Calibri" panose="020F0502020204030204" pitchFamily="34" charset="0"/>
                    </a:rPr>
                    <a:t>طن</a:t>
                  </a:r>
                  <a:endParaRPr lang="en-US" sz="2000" b="1" dirty="0"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cxnSp>
            <p:nvCxnSpPr>
              <p:cNvPr id="85" name="رابط كسهم مستقيم 84">
                <a:extLst>
                  <a:ext uri="{FF2B5EF4-FFF2-40B4-BE49-F238E27FC236}">
                    <a16:creationId xmlns:a16="http://schemas.microsoft.com/office/drawing/2014/main" id="{7569BA71-D597-46F9-847C-51E73F2A957B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469628" y="2861442"/>
                <a:ext cx="1454729" cy="784830"/>
              </a:xfrm>
              <a:prstGeom prst="straightConnector1">
                <a:avLst/>
              </a:prstGeom>
              <a:ln w="28575">
                <a:solidFill>
                  <a:schemeClr val="accent3">
                    <a:lumMod val="5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6" name="رابط كسهم مستقيم 85">
                <a:extLst>
                  <a:ext uri="{FF2B5EF4-FFF2-40B4-BE49-F238E27FC236}">
                    <a16:creationId xmlns:a16="http://schemas.microsoft.com/office/drawing/2014/main" id="{84C0D790-E31B-41D9-9657-994BC9F7C833}"/>
                  </a:ext>
                </a:extLst>
              </p:cNvPr>
              <p:cNvCxnSpPr/>
              <p:nvPr/>
            </p:nvCxnSpPr>
            <p:spPr>
              <a:xfrm flipV="1">
                <a:off x="7332841" y="3841712"/>
                <a:ext cx="1262608" cy="737781"/>
              </a:xfrm>
              <a:prstGeom prst="straightConnector1">
                <a:avLst/>
              </a:prstGeom>
              <a:ln w="28575">
                <a:solidFill>
                  <a:schemeClr val="accent3">
                    <a:lumMod val="5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7" name="مربع نص 86">
                <a:extLst>
                  <a:ext uri="{FF2B5EF4-FFF2-40B4-BE49-F238E27FC236}">
                    <a16:creationId xmlns:a16="http://schemas.microsoft.com/office/drawing/2014/main" id="{63CF8C9D-390F-46E4-8980-80776EB578FA}"/>
                  </a:ext>
                </a:extLst>
              </p:cNvPr>
              <p:cNvSpPr txBox="1"/>
              <p:nvPr/>
            </p:nvSpPr>
            <p:spPr>
              <a:xfrm rot="19978905">
                <a:off x="6527037" y="2791605"/>
                <a:ext cx="148044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OM" sz="1800" b="1" dirty="0"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alibri" panose="020F0502020204030204" pitchFamily="34" charset="0"/>
                    <a:cs typeface="Calibri" panose="020F0502020204030204" pitchFamily="34" charset="0"/>
                  </a:rPr>
                  <a:t>نضرب (×)</a:t>
                </a:r>
                <a:endParaRPr lang="en-US" sz="1800" b="1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8" name="مربع نص 87">
                <a:extLst>
                  <a:ext uri="{FF2B5EF4-FFF2-40B4-BE49-F238E27FC236}">
                    <a16:creationId xmlns:a16="http://schemas.microsoft.com/office/drawing/2014/main" id="{94BFB260-9427-4672-936C-7DD12DDCFC78}"/>
                  </a:ext>
                </a:extLst>
              </p:cNvPr>
              <p:cNvSpPr txBox="1"/>
              <p:nvPr/>
            </p:nvSpPr>
            <p:spPr>
              <a:xfrm rot="19978905">
                <a:off x="7558740" y="4063761"/>
                <a:ext cx="148044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OM" sz="1800" b="1" dirty="0"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alibri" panose="020F0502020204030204" pitchFamily="34" charset="0"/>
                    <a:cs typeface="Calibri" panose="020F0502020204030204" pitchFamily="34" charset="0"/>
                  </a:rPr>
                  <a:t>نقسم (÷)</a:t>
                </a:r>
                <a:endParaRPr lang="en-US" sz="1800" b="1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82" name="Google Shape;1011;p49">
              <a:extLst>
                <a:ext uri="{FF2B5EF4-FFF2-40B4-BE49-F238E27FC236}">
                  <a16:creationId xmlns:a16="http://schemas.microsoft.com/office/drawing/2014/main" id="{F7FCE7B6-0A70-4B56-A26F-BD5E0C8C6E59}"/>
                </a:ext>
              </a:extLst>
            </p:cNvPr>
            <p:cNvSpPr/>
            <p:nvPr/>
          </p:nvSpPr>
          <p:spPr>
            <a:xfrm rot="19028296" flipH="1">
              <a:off x="6949590" y="2281354"/>
              <a:ext cx="1205303" cy="1143407"/>
            </a:xfrm>
            <a:custGeom>
              <a:avLst/>
              <a:gdLst/>
              <a:ahLst/>
              <a:cxnLst/>
              <a:rect l="l" t="t" r="r" b="b"/>
              <a:pathLst>
                <a:path w="16660" h="15805" extrusionOk="0">
                  <a:moveTo>
                    <a:pt x="13106" y="0"/>
                  </a:moveTo>
                  <a:lnTo>
                    <a:pt x="12456" y="581"/>
                  </a:lnTo>
                  <a:lnTo>
                    <a:pt x="667" y="11294"/>
                  </a:lnTo>
                  <a:lnTo>
                    <a:pt x="0" y="11892"/>
                  </a:lnTo>
                  <a:lnTo>
                    <a:pt x="889" y="11995"/>
                  </a:lnTo>
                  <a:lnTo>
                    <a:pt x="889" y="12883"/>
                  </a:lnTo>
                  <a:lnTo>
                    <a:pt x="1777" y="12969"/>
                  </a:lnTo>
                  <a:lnTo>
                    <a:pt x="1777" y="13857"/>
                  </a:lnTo>
                  <a:lnTo>
                    <a:pt x="2666" y="13942"/>
                  </a:lnTo>
                  <a:lnTo>
                    <a:pt x="2666" y="14831"/>
                  </a:lnTo>
                  <a:lnTo>
                    <a:pt x="3554" y="14916"/>
                  </a:lnTo>
                  <a:lnTo>
                    <a:pt x="3554" y="15805"/>
                  </a:lnTo>
                  <a:lnTo>
                    <a:pt x="4204" y="15207"/>
                  </a:lnTo>
                  <a:lnTo>
                    <a:pt x="15993" y="4494"/>
                  </a:lnTo>
                  <a:lnTo>
                    <a:pt x="16660" y="3896"/>
                  </a:lnTo>
                  <a:lnTo>
                    <a:pt x="15771" y="3810"/>
                  </a:lnTo>
                  <a:lnTo>
                    <a:pt x="15771" y="2922"/>
                  </a:lnTo>
                  <a:lnTo>
                    <a:pt x="14883" y="2819"/>
                  </a:lnTo>
                  <a:lnTo>
                    <a:pt x="14883" y="1948"/>
                  </a:lnTo>
                  <a:lnTo>
                    <a:pt x="13994" y="1845"/>
                  </a:lnTo>
                  <a:lnTo>
                    <a:pt x="13994" y="974"/>
                  </a:lnTo>
                  <a:lnTo>
                    <a:pt x="13106" y="872"/>
                  </a:lnTo>
                  <a:lnTo>
                    <a:pt x="13106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chemeClr val="dk2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9" name="مربع نص 98">
            <a:extLst>
              <a:ext uri="{FF2B5EF4-FFF2-40B4-BE49-F238E27FC236}">
                <a16:creationId xmlns:a16="http://schemas.microsoft.com/office/drawing/2014/main" id="{D033BEC8-9E46-4ED9-B07D-020D0AC487BC}"/>
              </a:ext>
            </a:extLst>
          </p:cNvPr>
          <p:cNvSpPr txBox="1"/>
          <p:nvPr/>
        </p:nvSpPr>
        <p:spPr>
          <a:xfrm>
            <a:off x="3602560" y="2092741"/>
            <a:ext cx="12705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1800" b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وحدات الكتلة</a:t>
            </a:r>
          </a:p>
        </p:txBody>
      </p:sp>
      <p:sp>
        <p:nvSpPr>
          <p:cNvPr id="100" name="مربع نص 99">
            <a:extLst>
              <a:ext uri="{FF2B5EF4-FFF2-40B4-BE49-F238E27FC236}">
                <a16:creationId xmlns:a16="http://schemas.microsoft.com/office/drawing/2014/main" id="{D2B99A31-2E4F-4852-AB23-78DEC1D02007}"/>
              </a:ext>
            </a:extLst>
          </p:cNvPr>
          <p:cNvSpPr txBox="1"/>
          <p:nvPr/>
        </p:nvSpPr>
        <p:spPr>
          <a:xfrm>
            <a:off x="4660926" y="2973362"/>
            <a:ext cx="10828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000" b="1" dirty="0">
                <a:solidFill>
                  <a:srgbClr val="00B050"/>
                </a:solidFill>
              </a:rPr>
              <a:t>1000</a:t>
            </a:r>
            <a:endParaRPr lang="en-US" sz="2000" b="1" dirty="0">
              <a:solidFill>
                <a:srgbClr val="00B050"/>
              </a:solidFill>
            </a:endParaRPr>
          </a:p>
        </p:txBody>
      </p:sp>
      <p:sp>
        <p:nvSpPr>
          <p:cNvPr id="101" name="مربع نص 100">
            <a:extLst>
              <a:ext uri="{FF2B5EF4-FFF2-40B4-BE49-F238E27FC236}">
                <a16:creationId xmlns:a16="http://schemas.microsoft.com/office/drawing/2014/main" id="{A42D6480-50AF-4BCD-8C1C-CBD5FF5151BC}"/>
              </a:ext>
            </a:extLst>
          </p:cNvPr>
          <p:cNvSpPr txBox="1"/>
          <p:nvPr/>
        </p:nvSpPr>
        <p:spPr>
          <a:xfrm>
            <a:off x="3952602" y="3446747"/>
            <a:ext cx="10828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000" b="1" dirty="0">
                <a:solidFill>
                  <a:srgbClr val="00B050"/>
                </a:solidFill>
              </a:rPr>
              <a:t>1000</a:t>
            </a:r>
            <a:endParaRPr lang="en-US" sz="2000" b="1" dirty="0">
              <a:solidFill>
                <a:srgbClr val="00B050"/>
              </a:solidFill>
            </a:endParaRPr>
          </a:p>
        </p:txBody>
      </p:sp>
      <p:sp>
        <p:nvSpPr>
          <p:cNvPr id="102" name="مربع نص 101">
            <a:extLst>
              <a:ext uri="{FF2B5EF4-FFF2-40B4-BE49-F238E27FC236}">
                <a16:creationId xmlns:a16="http://schemas.microsoft.com/office/drawing/2014/main" id="{F834FA0C-9EF8-41A9-9F5C-C7EB1C4CD8FD}"/>
              </a:ext>
            </a:extLst>
          </p:cNvPr>
          <p:cNvSpPr txBox="1"/>
          <p:nvPr/>
        </p:nvSpPr>
        <p:spPr>
          <a:xfrm>
            <a:off x="3418474" y="3911662"/>
            <a:ext cx="10828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000" b="1" dirty="0">
                <a:solidFill>
                  <a:srgbClr val="00B050"/>
                </a:solidFill>
              </a:rPr>
              <a:t>1000</a:t>
            </a:r>
            <a:endParaRPr lang="en-US" sz="2000" b="1" dirty="0">
              <a:solidFill>
                <a:srgbClr val="00B050"/>
              </a:solidFill>
            </a:endParaRPr>
          </a:p>
        </p:txBody>
      </p:sp>
      <p:grpSp>
        <p:nvGrpSpPr>
          <p:cNvPr id="104" name="مجموعة 103">
            <a:extLst>
              <a:ext uri="{FF2B5EF4-FFF2-40B4-BE49-F238E27FC236}">
                <a16:creationId xmlns:a16="http://schemas.microsoft.com/office/drawing/2014/main" id="{A28DDA0F-1F77-4910-AAE7-C5E3E3819DB1}"/>
              </a:ext>
            </a:extLst>
          </p:cNvPr>
          <p:cNvGrpSpPr/>
          <p:nvPr/>
        </p:nvGrpSpPr>
        <p:grpSpPr>
          <a:xfrm>
            <a:off x="174123" y="2351705"/>
            <a:ext cx="2254442" cy="2560499"/>
            <a:chOff x="5876711" y="2507282"/>
            <a:chExt cx="3214870" cy="2560499"/>
          </a:xfrm>
        </p:grpSpPr>
        <p:grpSp>
          <p:nvGrpSpPr>
            <p:cNvPr id="106" name="Google Shape;1068;p51">
              <a:extLst>
                <a:ext uri="{FF2B5EF4-FFF2-40B4-BE49-F238E27FC236}">
                  <a16:creationId xmlns:a16="http://schemas.microsoft.com/office/drawing/2014/main" id="{47AFFB5A-DC98-4AA1-BA45-3F5E6FD21520}"/>
                </a:ext>
              </a:extLst>
            </p:cNvPr>
            <p:cNvGrpSpPr/>
            <p:nvPr/>
          </p:nvGrpSpPr>
          <p:grpSpPr>
            <a:xfrm rot="5400000">
              <a:off x="6203896" y="2180097"/>
              <a:ext cx="2560499" cy="3214870"/>
              <a:chOff x="1669968" y="632776"/>
              <a:chExt cx="1987437" cy="3877954"/>
            </a:xfrm>
          </p:grpSpPr>
          <p:sp>
            <p:nvSpPr>
              <p:cNvPr id="120" name="Google Shape;1069;p51">
                <a:extLst>
                  <a:ext uri="{FF2B5EF4-FFF2-40B4-BE49-F238E27FC236}">
                    <a16:creationId xmlns:a16="http://schemas.microsoft.com/office/drawing/2014/main" id="{2E7BF718-11FA-47C4-A8A0-E0F57B60FE4C}"/>
                  </a:ext>
                </a:extLst>
              </p:cNvPr>
              <p:cNvSpPr/>
              <p:nvPr/>
            </p:nvSpPr>
            <p:spPr>
              <a:xfrm rot="5400000">
                <a:off x="724710" y="1578034"/>
                <a:ext cx="3877954" cy="1987437"/>
              </a:xfrm>
              <a:custGeom>
                <a:avLst/>
                <a:gdLst/>
                <a:ahLst/>
                <a:cxnLst/>
                <a:rect l="l" t="t" r="r" b="b"/>
                <a:pathLst>
                  <a:path w="40991" h="56266" extrusionOk="0">
                    <a:moveTo>
                      <a:pt x="40922" y="0"/>
                    </a:moveTo>
                    <a:lnTo>
                      <a:pt x="1" y="52"/>
                    </a:lnTo>
                    <a:lnTo>
                      <a:pt x="69" y="56265"/>
                    </a:lnTo>
                    <a:lnTo>
                      <a:pt x="40990" y="56214"/>
                    </a:lnTo>
                    <a:lnTo>
                      <a:pt x="40922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  <a:effectLst>
                <a:outerShdw blurRad="57150" dist="19050" dir="5400000" algn="bl" rotWithShape="0">
                  <a:schemeClr val="dk2">
                    <a:alpha val="50000"/>
                  </a:scheme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1" name="Google Shape;1070;p51">
                <a:extLst>
                  <a:ext uri="{FF2B5EF4-FFF2-40B4-BE49-F238E27FC236}">
                    <a16:creationId xmlns:a16="http://schemas.microsoft.com/office/drawing/2014/main" id="{EA11930C-BF61-4FFA-9457-A1D3BB4CDEA9}"/>
                  </a:ext>
                </a:extLst>
              </p:cNvPr>
              <p:cNvSpPr/>
              <p:nvPr/>
            </p:nvSpPr>
            <p:spPr>
              <a:xfrm rot="5400000">
                <a:off x="892719" y="1740962"/>
                <a:ext cx="3565807" cy="1661658"/>
              </a:xfrm>
              <a:custGeom>
                <a:avLst/>
                <a:gdLst/>
                <a:ahLst/>
                <a:cxnLst/>
                <a:rect l="l" t="t" r="r" b="b"/>
                <a:pathLst>
                  <a:path w="40991" h="56266" extrusionOk="0">
                    <a:moveTo>
                      <a:pt x="40922" y="0"/>
                    </a:moveTo>
                    <a:lnTo>
                      <a:pt x="1" y="52"/>
                    </a:lnTo>
                    <a:lnTo>
                      <a:pt x="69" y="56265"/>
                    </a:lnTo>
                    <a:lnTo>
                      <a:pt x="40990" y="56214"/>
                    </a:lnTo>
                    <a:lnTo>
                      <a:pt x="40922" y="0"/>
                    </a:lnTo>
                    <a:close/>
                  </a:path>
                </a:pathLst>
              </a:custGeom>
              <a:solidFill>
                <a:schemeClr val="tx1">
                  <a:lumMod val="20000"/>
                  <a:lumOff val="8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cxnSp>
          <p:nvCxnSpPr>
            <p:cNvPr id="117" name="موصل: على شكل مرفق 116">
              <a:extLst>
                <a:ext uri="{FF2B5EF4-FFF2-40B4-BE49-F238E27FC236}">
                  <a16:creationId xmlns:a16="http://schemas.microsoft.com/office/drawing/2014/main" id="{C66EA787-BCAE-4981-BB21-DC01BFC8AB00}"/>
                </a:ext>
              </a:extLst>
            </p:cNvPr>
            <p:cNvCxnSpPr>
              <a:cxnSpLocks/>
            </p:cNvCxnSpPr>
            <p:nvPr/>
          </p:nvCxnSpPr>
          <p:spPr>
            <a:xfrm rot="10800000" flipV="1">
              <a:off x="6645178" y="3700020"/>
              <a:ext cx="1843947" cy="744822"/>
            </a:xfrm>
            <a:prstGeom prst="bentConnector3">
              <a:avLst/>
            </a:prstGeom>
            <a:ln w="38100"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رابط كسهم مستقيم 107">
              <a:extLst>
                <a:ext uri="{FF2B5EF4-FFF2-40B4-BE49-F238E27FC236}">
                  <a16:creationId xmlns:a16="http://schemas.microsoft.com/office/drawing/2014/main" id="{5A4B7CC9-113F-4612-83CD-0A9402C528B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936395" y="3287465"/>
              <a:ext cx="891735" cy="476428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0" name="مربع نص 109">
              <a:extLst>
                <a:ext uri="{FF2B5EF4-FFF2-40B4-BE49-F238E27FC236}">
                  <a16:creationId xmlns:a16="http://schemas.microsoft.com/office/drawing/2014/main" id="{3B4561A7-3263-401C-9DD3-1BD42A527F3C}"/>
                </a:ext>
              </a:extLst>
            </p:cNvPr>
            <p:cNvSpPr txBox="1"/>
            <p:nvPr/>
          </p:nvSpPr>
          <p:spPr>
            <a:xfrm rot="19425337">
              <a:off x="6448887" y="3186529"/>
              <a:ext cx="148044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1800" b="1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anose="020F0502020204030204" pitchFamily="34" charset="0"/>
                  <a:cs typeface="Calibri" panose="020F0502020204030204" pitchFamily="34" charset="0"/>
                </a:rPr>
                <a:t>نضرب (×)</a:t>
              </a:r>
              <a:endParaRPr lang="en-US" sz="1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105" name="Google Shape;1011;p49">
            <a:extLst>
              <a:ext uri="{FF2B5EF4-FFF2-40B4-BE49-F238E27FC236}">
                <a16:creationId xmlns:a16="http://schemas.microsoft.com/office/drawing/2014/main" id="{E7EE69AC-0E19-406E-9C18-9C1164DE672F}"/>
              </a:ext>
            </a:extLst>
          </p:cNvPr>
          <p:cNvSpPr/>
          <p:nvPr/>
        </p:nvSpPr>
        <p:spPr>
          <a:xfrm rot="19028296" flipH="1">
            <a:off x="729992" y="1710088"/>
            <a:ext cx="1205303" cy="1143407"/>
          </a:xfrm>
          <a:custGeom>
            <a:avLst/>
            <a:gdLst/>
            <a:ahLst/>
            <a:cxnLst/>
            <a:rect l="l" t="t" r="r" b="b"/>
            <a:pathLst>
              <a:path w="16660" h="15805" extrusionOk="0">
                <a:moveTo>
                  <a:pt x="13106" y="0"/>
                </a:moveTo>
                <a:lnTo>
                  <a:pt x="12456" y="581"/>
                </a:lnTo>
                <a:lnTo>
                  <a:pt x="667" y="11294"/>
                </a:lnTo>
                <a:lnTo>
                  <a:pt x="0" y="11892"/>
                </a:lnTo>
                <a:lnTo>
                  <a:pt x="889" y="11995"/>
                </a:lnTo>
                <a:lnTo>
                  <a:pt x="889" y="12883"/>
                </a:lnTo>
                <a:lnTo>
                  <a:pt x="1777" y="12969"/>
                </a:lnTo>
                <a:lnTo>
                  <a:pt x="1777" y="13857"/>
                </a:lnTo>
                <a:lnTo>
                  <a:pt x="2666" y="13942"/>
                </a:lnTo>
                <a:lnTo>
                  <a:pt x="2666" y="14831"/>
                </a:lnTo>
                <a:lnTo>
                  <a:pt x="3554" y="14916"/>
                </a:lnTo>
                <a:lnTo>
                  <a:pt x="3554" y="15805"/>
                </a:lnTo>
                <a:lnTo>
                  <a:pt x="4204" y="15207"/>
                </a:lnTo>
                <a:lnTo>
                  <a:pt x="15993" y="4494"/>
                </a:lnTo>
                <a:lnTo>
                  <a:pt x="16660" y="3896"/>
                </a:lnTo>
                <a:lnTo>
                  <a:pt x="15771" y="3810"/>
                </a:lnTo>
                <a:lnTo>
                  <a:pt x="15771" y="2922"/>
                </a:lnTo>
                <a:lnTo>
                  <a:pt x="14883" y="2819"/>
                </a:lnTo>
                <a:lnTo>
                  <a:pt x="14883" y="1948"/>
                </a:lnTo>
                <a:lnTo>
                  <a:pt x="13994" y="1845"/>
                </a:lnTo>
                <a:lnTo>
                  <a:pt x="13994" y="974"/>
                </a:lnTo>
                <a:lnTo>
                  <a:pt x="13106" y="872"/>
                </a:lnTo>
                <a:lnTo>
                  <a:pt x="13106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>
            <a:outerShdw blurRad="57150" dist="19050" dir="5400000" algn="bl" rotWithShape="0">
              <a:schemeClr val="dk2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" name="مربع نص 121">
            <a:extLst>
              <a:ext uri="{FF2B5EF4-FFF2-40B4-BE49-F238E27FC236}">
                <a16:creationId xmlns:a16="http://schemas.microsoft.com/office/drawing/2014/main" id="{01649E61-2FE8-4120-ACE3-8FF4D84D0D45}"/>
              </a:ext>
            </a:extLst>
          </p:cNvPr>
          <p:cNvSpPr txBox="1"/>
          <p:nvPr/>
        </p:nvSpPr>
        <p:spPr>
          <a:xfrm>
            <a:off x="627007" y="2097099"/>
            <a:ext cx="14194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1800" b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وحدات السعة</a:t>
            </a:r>
          </a:p>
        </p:txBody>
      </p:sp>
      <p:sp>
        <p:nvSpPr>
          <p:cNvPr id="30" name="مربع نص 29">
            <a:extLst>
              <a:ext uri="{FF2B5EF4-FFF2-40B4-BE49-F238E27FC236}">
                <a16:creationId xmlns:a16="http://schemas.microsoft.com/office/drawing/2014/main" id="{A1E942CA-7CBE-4456-957A-1FD87ECA70A9}"/>
              </a:ext>
            </a:extLst>
          </p:cNvPr>
          <p:cNvSpPr txBox="1"/>
          <p:nvPr/>
        </p:nvSpPr>
        <p:spPr>
          <a:xfrm>
            <a:off x="855419" y="3906579"/>
            <a:ext cx="61728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000" b="1" dirty="0">
                <a:latin typeface="Calibri" panose="020F0502020204030204" pitchFamily="34" charset="0"/>
                <a:cs typeface="Calibri" panose="020F0502020204030204" pitchFamily="34" charset="0"/>
              </a:rPr>
              <a:t>مل</a:t>
            </a:r>
            <a:endParaRPr lang="en-US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9" name="مربع نص 28">
            <a:extLst>
              <a:ext uri="{FF2B5EF4-FFF2-40B4-BE49-F238E27FC236}">
                <a16:creationId xmlns:a16="http://schemas.microsoft.com/office/drawing/2014/main" id="{77910781-2470-4BFE-8008-6A86A1A286B1}"/>
              </a:ext>
            </a:extLst>
          </p:cNvPr>
          <p:cNvSpPr txBox="1"/>
          <p:nvPr/>
        </p:nvSpPr>
        <p:spPr>
          <a:xfrm>
            <a:off x="1465998" y="3146123"/>
            <a:ext cx="61728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000" b="1" dirty="0">
                <a:latin typeface="Calibri" panose="020F0502020204030204" pitchFamily="34" charset="0"/>
                <a:cs typeface="Calibri" panose="020F0502020204030204" pitchFamily="34" charset="0"/>
              </a:rPr>
              <a:t>لتر</a:t>
            </a:r>
            <a:endParaRPr lang="en-US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2" name="مربع نص 31">
            <a:extLst>
              <a:ext uri="{FF2B5EF4-FFF2-40B4-BE49-F238E27FC236}">
                <a16:creationId xmlns:a16="http://schemas.microsoft.com/office/drawing/2014/main" id="{99A4EB9E-0263-46D4-9BC0-65E3CCB88A39}"/>
              </a:ext>
            </a:extLst>
          </p:cNvPr>
          <p:cNvSpPr txBox="1"/>
          <p:nvPr/>
        </p:nvSpPr>
        <p:spPr>
          <a:xfrm>
            <a:off x="1322719" y="3758426"/>
            <a:ext cx="10828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000" b="1" dirty="0">
                <a:solidFill>
                  <a:srgbClr val="00B050"/>
                </a:solidFill>
              </a:rPr>
              <a:t>1000</a:t>
            </a:r>
            <a:endParaRPr lang="en-US" sz="2000" b="1" dirty="0">
              <a:solidFill>
                <a:srgbClr val="00B050"/>
              </a:solidFill>
            </a:endParaRPr>
          </a:p>
        </p:txBody>
      </p:sp>
      <p:cxnSp>
        <p:nvCxnSpPr>
          <p:cNvPr id="126" name="رابط كسهم مستقيم 125">
            <a:extLst>
              <a:ext uri="{FF2B5EF4-FFF2-40B4-BE49-F238E27FC236}">
                <a16:creationId xmlns:a16="http://schemas.microsoft.com/office/drawing/2014/main" id="{E4D2FC04-F489-46C9-9AFE-9C5F14349B3F}"/>
              </a:ext>
            </a:extLst>
          </p:cNvPr>
          <p:cNvCxnSpPr>
            <a:cxnSpLocks/>
          </p:cNvCxnSpPr>
          <p:nvPr/>
        </p:nvCxnSpPr>
        <p:spPr>
          <a:xfrm flipV="1">
            <a:off x="1514441" y="3950849"/>
            <a:ext cx="675090" cy="463165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7" name="مربع نص 126">
            <a:extLst>
              <a:ext uri="{FF2B5EF4-FFF2-40B4-BE49-F238E27FC236}">
                <a16:creationId xmlns:a16="http://schemas.microsoft.com/office/drawing/2014/main" id="{2FD1915C-E8C3-438A-AAEC-90472A6DF28F}"/>
              </a:ext>
            </a:extLst>
          </p:cNvPr>
          <p:cNvSpPr txBox="1"/>
          <p:nvPr/>
        </p:nvSpPr>
        <p:spPr>
          <a:xfrm rot="19605156">
            <a:off x="1402521" y="4036667"/>
            <a:ext cx="14804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1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نقسم (÷)</a:t>
            </a:r>
            <a:endParaRPr lang="en-US" sz="18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12" name="Google Shape;1012;p49"/>
          <p:cNvSpPr/>
          <p:nvPr/>
        </p:nvSpPr>
        <p:spPr>
          <a:xfrm rot="8086541" flipH="1">
            <a:off x="3997881" y="143485"/>
            <a:ext cx="1861339" cy="1915968"/>
          </a:xfrm>
          <a:custGeom>
            <a:avLst/>
            <a:gdLst/>
            <a:ahLst/>
            <a:cxnLst/>
            <a:rect l="l" t="t" r="r" b="b"/>
            <a:pathLst>
              <a:path w="16660" h="15805" extrusionOk="0">
                <a:moveTo>
                  <a:pt x="13106" y="0"/>
                </a:moveTo>
                <a:lnTo>
                  <a:pt x="12456" y="581"/>
                </a:lnTo>
                <a:lnTo>
                  <a:pt x="667" y="11294"/>
                </a:lnTo>
                <a:lnTo>
                  <a:pt x="0" y="11892"/>
                </a:lnTo>
                <a:lnTo>
                  <a:pt x="889" y="11995"/>
                </a:lnTo>
                <a:lnTo>
                  <a:pt x="889" y="12883"/>
                </a:lnTo>
                <a:lnTo>
                  <a:pt x="1777" y="12969"/>
                </a:lnTo>
                <a:lnTo>
                  <a:pt x="1777" y="13857"/>
                </a:lnTo>
                <a:lnTo>
                  <a:pt x="2666" y="13942"/>
                </a:lnTo>
                <a:lnTo>
                  <a:pt x="2666" y="14831"/>
                </a:lnTo>
                <a:lnTo>
                  <a:pt x="3554" y="14916"/>
                </a:lnTo>
                <a:lnTo>
                  <a:pt x="3554" y="15805"/>
                </a:lnTo>
                <a:lnTo>
                  <a:pt x="4204" y="15207"/>
                </a:lnTo>
                <a:lnTo>
                  <a:pt x="15993" y="4494"/>
                </a:lnTo>
                <a:lnTo>
                  <a:pt x="16660" y="3896"/>
                </a:lnTo>
                <a:lnTo>
                  <a:pt x="15771" y="3810"/>
                </a:lnTo>
                <a:lnTo>
                  <a:pt x="15771" y="2922"/>
                </a:lnTo>
                <a:lnTo>
                  <a:pt x="14883" y="2819"/>
                </a:lnTo>
                <a:lnTo>
                  <a:pt x="14883" y="1948"/>
                </a:lnTo>
                <a:lnTo>
                  <a:pt x="13994" y="1845"/>
                </a:lnTo>
                <a:lnTo>
                  <a:pt x="13994" y="974"/>
                </a:lnTo>
                <a:lnTo>
                  <a:pt x="13106" y="872"/>
                </a:lnTo>
                <a:lnTo>
                  <a:pt x="13106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57150" dist="19050" dir="5400000" algn="bl" rotWithShape="0">
              <a:schemeClr val="dk2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29" name="مربع نص 128">
            <a:extLst>
              <a:ext uri="{FF2B5EF4-FFF2-40B4-BE49-F238E27FC236}">
                <a16:creationId xmlns:a16="http://schemas.microsoft.com/office/drawing/2014/main" id="{5676840A-CC07-45AF-83E9-087B26395FCD}"/>
              </a:ext>
            </a:extLst>
          </p:cNvPr>
          <p:cNvSpPr txBox="1"/>
          <p:nvPr/>
        </p:nvSpPr>
        <p:spPr>
          <a:xfrm>
            <a:off x="4088250" y="761616"/>
            <a:ext cx="16590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1800" b="1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تذكَّــــــــــــــــــــــــــر معاملات التحويل الآتية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: زوايا مستديرة 3">
            <a:extLst>
              <a:ext uri="{FF2B5EF4-FFF2-40B4-BE49-F238E27FC236}">
                <a16:creationId xmlns:a16="http://schemas.microsoft.com/office/drawing/2014/main" id="{E58A805A-3C59-4284-A36A-510A8126061F}"/>
              </a:ext>
            </a:extLst>
          </p:cNvPr>
          <p:cNvSpPr/>
          <p:nvPr/>
        </p:nvSpPr>
        <p:spPr>
          <a:xfrm>
            <a:off x="2440657" y="767473"/>
            <a:ext cx="6580848" cy="51158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OM" sz="24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رتِّب القياسات العشرية التالية </a:t>
            </a:r>
            <a:r>
              <a:rPr lang="ar-OM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تنازلياًّ</a:t>
            </a:r>
            <a:r>
              <a:rPr lang="ar-OM" sz="24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OM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( من الأكبر إلى الأصغر) </a:t>
            </a:r>
            <a:r>
              <a:rPr lang="ar-OM" sz="24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  <a:endParaRPr lang="en-US" sz="24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9" name="Google Shape;1538;p64">
            <a:extLst>
              <a:ext uri="{FF2B5EF4-FFF2-40B4-BE49-F238E27FC236}">
                <a16:creationId xmlns:a16="http://schemas.microsoft.com/office/drawing/2014/main" id="{06A02904-942E-49B1-BEFD-E609A81F737D}"/>
              </a:ext>
            </a:extLst>
          </p:cNvPr>
          <p:cNvSpPr/>
          <p:nvPr/>
        </p:nvSpPr>
        <p:spPr>
          <a:xfrm flipH="1">
            <a:off x="2620352" y="1607220"/>
            <a:ext cx="5714755" cy="781969"/>
          </a:xfrm>
          <a:custGeom>
            <a:avLst/>
            <a:gdLst/>
            <a:ahLst/>
            <a:cxnLst/>
            <a:rect l="l" t="t" r="r" b="b"/>
            <a:pathLst>
              <a:path w="39861" h="14798" extrusionOk="0">
                <a:moveTo>
                  <a:pt x="6936" y="69"/>
                </a:moveTo>
                <a:cubicBezTo>
                  <a:pt x="6915" y="69"/>
                  <a:pt x="6895" y="70"/>
                  <a:pt x="6877" y="71"/>
                </a:cubicBezTo>
                <a:lnTo>
                  <a:pt x="6877" y="71"/>
                </a:lnTo>
                <a:cubicBezTo>
                  <a:pt x="6893" y="71"/>
                  <a:pt x="6913" y="70"/>
                  <a:pt x="6936" y="69"/>
                </a:cubicBezTo>
                <a:close/>
                <a:moveTo>
                  <a:pt x="20263" y="411"/>
                </a:moveTo>
                <a:cubicBezTo>
                  <a:pt x="20297" y="428"/>
                  <a:pt x="20263" y="445"/>
                  <a:pt x="20177" y="445"/>
                </a:cubicBezTo>
                <a:cubicBezTo>
                  <a:pt x="20229" y="428"/>
                  <a:pt x="20041" y="428"/>
                  <a:pt x="19921" y="411"/>
                </a:cubicBezTo>
                <a:close/>
                <a:moveTo>
                  <a:pt x="36431" y="851"/>
                </a:moveTo>
                <a:cubicBezTo>
                  <a:pt x="36441" y="852"/>
                  <a:pt x="36451" y="854"/>
                  <a:pt x="36461" y="855"/>
                </a:cubicBezTo>
                <a:cubicBezTo>
                  <a:pt x="36450" y="853"/>
                  <a:pt x="36440" y="852"/>
                  <a:pt x="36431" y="851"/>
                </a:cubicBezTo>
                <a:close/>
                <a:moveTo>
                  <a:pt x="27217" y="1026"/>
                </a:moveTo>
                <a:cubicBezTo>
                  <a:pt x="27217" y="1039"/>
                  <a:pt x="27226" y="1042"/>
                  <a:pt x="27238" y="1043"/>
                </a:cubicBezTo>
                <a:lnTo>
                  <a:pt x="27238" y="1043"/>
                </a:lnTo>
                <a:cubicBezTo>
                  <a:pt x="27232" y="1037"/>
                  <a:pt x="27225" y="1031"/>
                  <a:pt x="27217" y="1026"/>
                </a:cubicBezTo>
                <a:close/>
                <a:moveTo>
                  <a:pt x="39725" y="2147"/>
                </a:moveTo>
                <a:cubicBezTo>
                  <a:pt x="39724" y="2149"/>
                  <a:pt x="39724" y="2151"/>
                  <a:pt x="39724" y="2154"/>
                </a:cubicBezTo>
                <a:lnTo>
                  <a:pt x="39725" y="2147"/>
                </a:lnTo>
                <a:close/>
                <a:moveTo>
                  <a:pt x="39656" y="3504"/>
                </a:moveTo>
                <a:lnTo>
                  <a:pt x="39707" y="3811"/>
                </a:lnTo>
                <a:cubicBezTo>
                  <a:pt x="39693" y="3853"/>
                  <a:pt x="39679" y="3884"/>
                  <a:pt x="39655" y="3884"/>
                </a:cubicBezTo>
                <a:cubicBezTo>
                  <a:pt x="39650" y="3884"/>
                  <a:pt x="39645" y="3883"/>
                  <a:pt x="39639" y="3879"/>
                </a:cubicBezTo>
                <a:lnTo>
                  <a:pt x="39656" y="3504"/>
                </a:lnTo>
                <a:close/>
                <a:moveTo>
                  <a:pt x="221" y="5212"/>
                </a:moveTo>
                <a:lnTo>
                  <a:pt x="221" y="5246"/>
                </a:lnTo>
                <a:cubicBezTo>
                  <a:pt x="221" y="5247"/>
                  <a:pt x="222" y="5247"/>
                  <a:pt x="223" y="5247"/>
                </a:cubicBezTo>
                <a:lnTo>
                  <a:pt x="223" y="5247"/>
                </a:lnTo>
                <a:cubicBezTo>
                  <a:pt x="222" y="5236"/>
                  <a:pt x="221" y="5224"/>
                  <a:pt x="221" y="5212"/>
                </a:cubicBezTo>
                <a:close/>
                <a:moveTo>
                  <a:pt x="39604" y="5656"/>
                </a:moveTo>
                <a:cubicBezTo>
                  <a:pt x="39639" y="5725"/>
                  <a:pt x="39656" y="5793"/>
                  <a:pt x="39656" y="5861"/>
                </a:cubicBezTo>
                <a:lnTo>
                  <a:pt x="39604" y="5981"/>
                </a:lnTo>
                <a:lnTo>
                  <a:pt x="39604" y="5656"/>
                </a:lnTo>
                <a:close/>
                <a:moveTo>
                  <a:pt x="11288" y="13594"/>
                </a:moveTo>
                <a:lnTo>
                  <a:pt x="11288" y="13594"/>
                </a:lnTo>
                <a:cubicBezTo>
                  <a:pt x="11266" y="13596"/>
                  <a:pt x="11245" y="13599"/>
                  <a:pt x="11224" y="13602"/>
                </a:cubicBezTo>
                <a:cubicBezTo>
                  <a:pt x="11240" y="13602"/>
                  <a:pt x="11266" y="13598"/>
                  <a:pt x="11288" y="13594"/>
                </a:cubicBezTo>
                <a:close/>
                <a:moveTo>
                  <a:pt x="39126" y="13482"/>
                </a:moveTo>
                <a:cubicBezTo>
                  <a:pt x="39143" y="13499"/>
                  <a:pt x="39160" y="13567"/>
                  <a:pt x="39160" y="13738"/>
                </a:cubicBezTo>
                <a:cubicBezTo>
                  <a:pt x="39152" y="13747"/>
                  <a:pt x="39139" y="13751"/>
                  <a:pt x="39126" y="13751"/>
                </a:cubicBezTo>
                <a:cubicBezTo>
                  <a:pt x="39113" y="13751"/>
                  <a:pt x="39100" y="13747"/>
                  <a:pt x="39092" y="13738"/>
                </a:cubicBezTo>
                <a:lnTo>
                  <a:pt x="39126" y="13482"/>
                </a:lnTo>
                <a:close/>
                <a:moveTo>
                  <a:pt x="5432" y="1"/>
                </a:moveTo>
                <a:lnTo>
                  <a:pt x="5432" y="1"/>
                </a:lnTo>
                <a:cubicBezTo>
                  <a:pt x="5073" y="18"/>
                  <a:pt x="4731" y="35"/>
                  <a:pt x="4373" y="69"/>
                </a:cubicBezTo>
                <a:cubicBezTo>
                  <a:pt x="3997" y="121"/>
                  <a:pt x="3638" y="172"/>
                  <a:pt x="3262" y="223"/>
                </a:cubicBezTo>
                <a:cubicBezTo>
                  <a:pt x="3283" y="222"/>
                  <a:pt x="3302" y="221"/>
                  <a:pt x="3319" y="221"/>
                </a:cubicBezTo>
                <a:cubicBezTo>
                  <a:pt x="3527" y="221"/>
                  <a:pt x="3467" y="311"/>
                  <a:pt x="3262" y="343"/>
                </a:cubicBezTo>
                <a:lnTo>
                  <a:pt x="3177" y="274"/>
                </a:lnTo>
                <a:lnTo>
                  <a:pt x="3177" y="274"/>
                </a:lnTo>
                <a:cubicBezTo>
                  <a:pt x="3040" y="343"/>
                  <a:pt x="3399" y="274"/>
                  <a:pt x="3125" y="377"/>
                </a:cubicBezTo>
                <a:cubicBezTo>
                  <a:pt x="3101" y="378"/>
                  <a:pt x="3079" y="379"/>
                  <a:pt x="3060" y="379"/>
                </a:cubicBezTo>
                <a:cubicBezTo>
                  <a:pt x="2865" y="379"/>
                  <a:pt x="2934" y="305"/>
                  <a:pt x="3074" y="274"/>
                </a:cubicBezTo>
                <a:lnTo>
                  <a:pt x="3074" y="274"/>
                </a:lnTo>
                <a:lnTo>
                  <a:pt x="2749" y="343"/>
                </a:lnTo>
                <a:cubicBezTo>
                  <a:pt x="2732" y="308"/>
                  <a:pt x="2801" y="291"/>
                  <a:pt x="2818" y="257"/>
                </a:cubicBezTo>
                <a:lnTo>
                  <a:pt x="2818" y="257"/>
                </a:lnTo>
                <a:cubicBezTo>
                  <a:pt x="2770" y="285"/>
                  <a:pt x="2670" y="287"/>
                  <a:pt x="2556" y="287"/>
                </a:cubicBezTo>
                <a:cubicBezTo>
                  <a:pt x="2527" y="287"/>
                  <a:pt x="2497" y="287"/>
                  <a:pt x="2468" y="287"/>
                </a:cubicBezTo>
                <a:cubicBezTo>
                  <a:pt x="2318" y="287"/>
                  <a:pt x="2160" y="291"/>
                  <a:pt x="2066" y="343"/>
                </a:cubicBezTo>
                <a:lnTo>
                  <a:pt x="2049" y="326"/>
                </a:lnTo>
                <a:lnTo>
                  <a:pt x="1195" y="326"/>
                </a:lnTo>
                <a:cubicBezTo>
                  <a:pt x="1109" y="326"/>
                  <a:pt x="973" y="291"/>
                  <a:pt x="870" y="274"/>
                </a:cubicBezTo>
                <a:lnTo>
                  <a:pt x="511" y="240"/>
                </a:lnTo>
                <a:cubicBezTo>
                  <a:pt x="506" y="238"/>
                  <a:pt x="503" y="237"/>
                  <a:pt x="500" y="237"/>
                </a:cubicBezTo>
                <a:cubicBezTo>
                  <a:pt x="481" y="237"/>
                  <a:pt x="492" y="277"/>
                  <a:pt x="477" y="291"/>
                </a:cubicBezTo>
                <a:lnTo>
                  <a:pt x="477" y="377"/>
                </a:lnTo>
                <a:cubicBezTo>
                  <a:pt x="477" y="445"/>
                  <a:pt x="477" y="514"/>
                  <a:pt x="460" y="565"/>
                </a:cubicBezTo>
                <a:cubicBezTo>
                  <a:pt x="460" y="701"/>
                  <a:pt x="443" y="821"/>
                  <a:pt x="426" y="958"/>
                </a:cubicBezTo>
                <a:cubicBezTo>
                  <a:pt x="494" y="992"/>
                  <a:pt x="460" y="1214"/>
                  <a:pt x="494" y="1385"/>
                </a:cubicBezTo>
                <a:cubicBezTo>
                  <a:pt x="426" y="1829"/>
                  <a:pt x="340" y="2325"/>
                  <a:pt x="289" y="2854"/>
                </a:cubicBezTo>
                <a:cubicBezTo>
                  <a:pt x="289" y="3059"/>
                  <a:pt x="303" y="3083"/>
                  <a:pt x="321" y="3083"/>
                </a:cubicBezTo>
                <a:cubicBezTo>
                  <a:pt x="327" y="3083"/>
                  <a:pt x="333" y="3081"/>
                  <a:pt x="338" y="3081"/>
                </a:cubicBezTo>
                <a:cubicBezTo>
                  <a:pt x="351" y="3081"/>
                  <a:pt x="364" y="3090"/>
                  <a:pt x="374" y="3145"/>
                </a:cubicBezTo>
                <a:cubicBezTo>
                  <a:pt x="320" y="3158"/>
                  <a:pt x="288" y="3503"/>
                  <a:pt x="268" y="3503"/>
                </a:cubicBezTo>
                <a:cubicBezTo>
                  <a:pt x="263" y="3503"/>
                  <a:pt x="258" y="3479"/>
                  <a:pt x="255" y="3418"/>
                </a:cubicBezTo>
                <a:cubicBezTo>
                  <a:pt x="221" y="4067"/>
                  <a:pt x="204" y="4255"/>
                  <a:pt x="221" y="5076"/>
                </a:cubicBezTo>
                <a:cubicBezTo>
                  <a:pt x="249" y="5006"/>
                  <a:pt x="265" y="4925"/>
                  <a:pt x="279" y="4925"/>
                </a:cubicBezTo>
                <a:cubicBezTo>
                  <a:pt x="283" y="4925"/>
                  <a:pt x="286" y="4929"/>
                  <a:pt x="289" y="4939"/>
                </a:cubicBezTo>
                <a:cubicBezTo>
                  <a:pt x="289" y="5070"/>
                  <a:pt x="242" y="5247"/>
                  <a:pt x="223" y="5247"/>
                </a:cubicBezTo>
                <a:cubicBezTo>
                  <a:pt x="223" y="5247"/>
                  <a:pt x="223" y="5247"/>
                  <a:pt x="223" y="5247"/>
                </a:cubicBezTo>
                <a:lnTo>
                  <a:pt x="223" y="5247"/>
                </a:lnTo>
                <a:cubicBezTo>
                  <a:pt x="265" y="6165"/>
                  <a:pt x="0" y="7340"/>
                  <a:pt x="135" y="8049"/>
                </a:cubicBezTo>
                <a:lnTo>
                  <a:pt x="135" y="8014"/>
                </a:lnTo>
                <a:lnTo>
                  <a:pt x="204" y="8766"/>
                </a:lnTo>
                <a:cubicBezTo>
                  <a:pt x="204" y="8858"/>
                  <a:pt x="200" y="8890"/>
                  <a:pt x="195" y="8890"/>
                </a:cubicBezTo>
                <a:cubicBezTo>
                  <a:pt x="183" y="8890"/>
                  <a:pt x="161" y="8748"/>
                  <a:pt x="140" y="8748"/>
                </a:cubicBezTo>
                <a:cubicBezTo>
                  <a:pt x="132" y="8748"/>
                  <a:pt x="125" y="8767"/>
                  <a:pt x="118" y="8817"/>
                </a:cubicBezTo>
                <a:cubicBezTo>
                  <a:pt x="238" y="9638"/>
                  <a:pt x="152" y="10099"/>
                  <a:pt x="255" y="10782"/>
                </a:cubicBezTo>
                <a:cubicBezTo>
                  <a:pt x="101" y="11312"/>
                  <a:pt x="409" y="12628"/>
                  <a:pt x="426" y="13345"/>
                </a:cubicBezTo>
                <a:lnTo>
                  <a:pt x="460" y="13294"/>
                </a:lnTo>
                <a:cubicBezTo>
                  <a:pt x="494" y="13362"/>
                  <a:pt x="511" y="13431"/>
                  <a:pt x="494" y="13516"/>
                </a:cubicBezTo>
                <a:cubicBezTo>
                  <a:pt x="494" y="13619"/>
                  <a:pt x="511" y="13704"/>
                  <a:pt x="528" y="13807"/>
                </a:cubicBezTo>
                <a:cubicBezTo>
                  <a:pt x="541" y="13767"/>
                  <a:pt x="514" y="13576"/>
                  <a:pt x="524" y="13576"/>
                </a:cubicBezTo>
                <a:cubicBezTo>
                  <a:pt x="527" y="13576"/>
                  <a:pt x="534" y="13593"/>
                  <a:pt x="545" y="13636"/>
                </a:cubicBezTo>
                <a:cubicBezTo>
                  <a:pt x="545" y="13670"/>
                  <a:pt x="562" y="13704"/>
                  <a:pt x="580" y="13755"/>
                </a:cubicBezTo>
                <a:lnTo>
                  <a:pt x="597" y="13807"/>
                </a:lnTo>
                <a:cubicBezTo>
                  <a:pt x="597" y="13824"/>
                  <a:pt x="631" y="13824"/>
                  <a:pt x="648" y="13841"/>
                </a:cubicBezTo>
                <a:cubicBezTo>
                  <a:pt x="716" y="13875"/>
                  <a:pt x="785" y="13926"/>
                  <a:pt x="853" y="13960"/>
                </a:cubicBezTo>
                <a:cubicBezTo>
                  <a:pt x="887" y="13977"/>
                  <a:pt x="938" y="13977"/>
                  <a:pt x="973" y="13995"/>
                </a:cubicBezTo>
                <a:lnTo>
                  <a:pt x="1075" y="14012"/>
                </a:lnTo>
                <a:lnTo>
                  <a:pt x="1246" y="14046"/>
                </a:lnTo>
                <a:cubicBezTo>
                  <a:pt x="1348" y="14054"/>
                  <a:pt x="1455" y="14059"/>
                  <a:pt x="1562" y="14059"/>
                </a:cubicBezTo>
                <a:cubicBezTo>
                  <a:pt x="1669" y="14059"/>
                  <a:pt x="1776" y="14054"/>
                  <a:pt x="1878" y="14046"/>
                </a:cubicBezTo>
                <a:cubicBezTo>
                  <a:pt x="2288" y="14029"/>
                  <a:pt x="2681" y="13977"/>
                  <a:pt x="3091" y="13943"/>
                </a:cubicBezTo>
                <a:cubicBezTo>
                  <a:pt x="3484" y="13892"/>
                  <a:pt x="3877" y="13858"/>
                  <a:pt x="4253" y="13841"/>
                </a:cubicBezTo>
                <a:lnTo>
                  <a:pt x="4526" y="13841"/>
                </a:lnTo>
                <a:lnTo>
                  <a:pt x="4800" y="13875"/>
                </a:lnTo>
                <a:cubicBezTo>
                  <a:pt x="5005" y="13892"/>
                  <a:pt x="5210" y="13909"/>
                  <a:pt x="5398" y="13926"/>
                </a:cubicBezTo>
                <a:cubicBezTo>
                  <a:pt x="5420" y="13927"/>
                  <a:pt x="5441" y="13927"/>
                  <a:pt x="5461" y="13927"/>
                </a:cubicBezTo>
                <a:cubicBezTo>
                  <a:pt x="5877" y="13927"/>
                  <a:pt x="5822" y="13797"/>
                  <a:pt x="6152" y="13797"/>
                </a:cubicBezTo>
                <a:cubicBezTo>
                  <a:pt x="6232" y="13797"/>
                  <a:pt x="6336" y="13804"/>
                  <a:pt x="6474" y="13824"/>
                </a:cubicBezTo>
                <a:lnTo>
                  <a:pt x="6252" y="13892"/>
                </a:lnTo>
                <a:cubicBezTo>
                  <a:pt x="7431" y="13807"/>
                  <a:pt x="8661" y="13789"/>
                  <a:pt x="9789" y="13584"/>
                </a:cubicBezTo>
                <a:lnTo>
                  <a:pt x="9789" y="13584"/>
                </a:lnTo>
                <a:cubicBezTo>
                  <a:pt x="9738" y="13619"/>
                  <a:pt x="9669" y="13636"/>
                  <a:pt x="9618" y="13636"/>
                </a:cubicBezTo>
                <a:cubicBezTo>
                  <a:pt x="9789" y="13636"/>
                  <a:pt x="9960" y="13636"/>
                  <a:pt x="10131" y="13602"/>
                </a:cubicBezTo>
                <a:cubicBezTo>
                  <a:pt x="10319" y="13567"/>
                  <a:pt x="10472" y="13550"/>
                  <a:pt x="10472" y="13516"/>
                </a:cubicBezTo>
                <a:cubicBezTo>
                  <a:pt x="10643" y="13516"/>
                  <a:pt x="10507" y="13567"/>
                  <a:pt x="10626" y="13584"/>
                </a:cubicBezTo>
                <a:cubicBezTo>
                  <a:pt x="10644" y="13586"/>
                  <a:pt x="10662" y="13586"/>
                  <a:pt x="10682" y="13586"/>
                </a:cubicBezTo>
                <a:cubicBezTo>
                  <a:pt x="10831" y="13586"/>
                  <a:pt x="11021" y="13550"/>
                  <a:pt x="11163" y="13550"/>
                </a:cubicBezTo>
                <a:cubicBezTo>
                  <a:pt x="11233" y="13550"/>
                  <a:pt x="11291" y="13559"/>
                  <a:pt x="11327" y="13584"/>
                </a:cubicBezTo>
                <a:cubicBezTo>
                  <a:pt x="11336" y="13584"/>
                  <a:pt x="11315" y="13590"/>
                  <a:pt x="11288" y="13594"/>
                </a:cubicBezTo>
                <a:lnTo>
                  <a:pt x="11288" y="13594"/>
                </a:lnTo>
                <a:cubicBezTo>
                  <a:pt x="11329" y="13591"/>
                  <a:pt x="11371" y="13589"/>
                  <a:pt x="11414" y="13589"/>
                </a:cubicBezTo>
                <a:cubicBezTo>
                  <a:pt x="11481" y="13589"/>
                  <a:pt x="11549" y="13593"/>
                  <a:pt x="11617" y="13602"/>
                </a:cubicBezTo>
                <a:cubicBezTo>
                  <a:pt x="11754" y="13602"/>
                  <a:pt x="11856" y="13602"/>
                  <a:pt x="11788" y="13567"/>
                </a:cubicBezTo>
                <a:lnTo>
                  <a:pt x="11788" y="13567"/>
                </a:lnTo>
                <a:cubicBezTo>
                  <a:pt x="12198" y="13636"/>
                  <a:pt x="12591" y="13619"/>
                  <a:pt x="12916" y="13721"/>
                </a:cubicBezTo>
                <a:cubicBezTo>
                  <a:pt x="12941" y="13715"/>
                  <a:pt x="12970" y="13713"/>
                  <a:pt x="13001" y="13713"/>
                </a:cubicBezTo>
                <a:cubicBezTo>
                  <a:pt x="13186" y="13713"/>
                  <a:pt x="13456" y="13802"/>
                  <a:pt x="13605" y="13802"/>
                </a:cubicBezTo>
                <a:cubicBezTo>
                  <a:pt x="13650" y="13802"/>
                  <a:pt x="13684" y="13793"/>
                  <a:pt x="13702" y="13772"/>
                </a:cubicBezTo>
                <a:lnTo>
                  <a:pt x="13702" y="13772"/>
                </a:lnTo>
                <a:cubicBezTo>
                  <a:pt x="13650" y="13875"/>
                  <a:pt x="14419" y="13995"/>
                  <a:pt x="14693" y="13995"/>
                </a:cubicBezTo>
                <a:cubicBezTo>
                  <a:pt x="14607" y="14012"/>
                  <a:pt x="14915" y="14063"/>
                  <a:pt x="14812" y="14097"/>
                </a:cubicBezTo>
                <a:cubicBezTo>
                  <a:pt x="14997" y="14128"/>
                  <a:pt x="15169" y="14152"/>
                  <a:pt x="15270" y="14152"/>
                </a:cubicBezTo>
                <a:cubicBezTo>
                  <a:pt x="15337" y="14152"/>
                  <a:pt x="15373" y="14141"/>
                  <a:pt x="15359" y="14114"/>
                </a:cubicBezTo>
                <a:lnTo>
                  <a:pt x="15359" y="14114"/>
                </a:lnTo>
                <a:cubicBezTo>
                  <a:pt x="15889" y="14336"/>
                  <a:pt x="16504" y="14182"/>
                  <a:pt x="16811" y="14387"/>
                </a:cubicBezTo>
                <a:cubicBezTo>
                  <a:pt x="17273" y="14405"/>
                  <a:pt x="17717" y="14405"/>
                  <a:pt x="18144" y="14422"/>
                </a:cubicBezTo>
                <a:lnTo>
                  <a:pt x="19391" y="14456"/>
                </a:lnTo>
                <a:cubicBezTo>
                  <a:pt x="19382" y="14485"/>
                  <a:pt x="19305" y="14493"/>
                  <a:pt x="19201" y="14493"/>
                </a:cubicBezTo>
                <a:cubicBezTo>
                  <a:pt x="19053" y="14493"/>
                  <a:pt x="18849" y="14476"/>
                  <a:pt x="18703" y="14476"/>
                </a:cubicBezTo>
                <a:cubicBezTo>
                  <a:pt x="18588" y="14476"/>
                  <a:pt x="18509" y="14487"/>
                  <a:pt x="18520" y="14524"/>
                </a:cubicBezTo>
                <a:cubicBezTo>
                  <a:pt x="18992" y="14524"/>
                  <a:pt x="19340" y="14506"/>
                  <a:pt x="19710" y="14506"/>
                </a:cubicBezTo>
                <a:cubicBezTo>
                  <a:pt x="19956" y="14506"/>
                  <a:pt x="20212" y="14514"/>
                  <a:pt x="20519" y="14541"/>
                </a:cubicBezTo>
                <a:cubicBezTo>
                  <a:pt x="20724" y="14575"/>
                  <a:pt x="20400" y="14575"/>
                  <a:pt x="20331" y="14593"/>
                </a:cubicBezTo>
                <a:cubicBezTo>
                  <a:pt x="21057" y="14593"/>
                  <a:pt x="21724" y="14680"/>
                  <a:pt x="22373" y="14680"/>
                </a:cubicBezTo>
                <a:cubicBezTo>
                  <a:pt x="22427" y="14680"/>
                  <a:pt x="22481" y="14679"/>
                  <a:pt x="22535" y="14678"/>
                </a:cubicBezTo>
                <a:lnTo>
                  <a:pt x="22535" y="14678"/>
                </a:lnTo>
                <a:cubicBezTo>
                  <a:pt x="22484" y="14695"/>
                  <a:pt x="22433" y="14695"/>
                  <a:pt x="22399" y="14695"/>
                </a:cubicBezTo>
                <a:cubicBezTo>
                  <a:pt x="22477" y="14695"/>
                  <a:pt x="22566" y="14706"/>
                  <a:pt x="22625" y="14706"/>
                </a:cubicBezTo>
                <a:cubicBezTo>
                  <a:pt x="22669" y="14706"/>
                  <a:pt x="22696" y="14700"/>
                  <a:pt x="22689" y="14678"/>
                </a:cubicBezTo>
                <a:lnTo>
                  <a:pt x="22552" y="14678"/>
                </a:lnTo>
                <a:cubicBezTo>
                  <a:pt x="22359" y="14614"/>
                  <a:pt x="23031" y="14564"/>
                  <a:pt x="23123" y="14530"/>
                </a:cubicBezTo>
                <a:lnTo>
                  <a:pt x="23123" y="14530"/>
                </a:lnTo>
                <a:cubicBezTo>
                  <a:pt x="22922" y="14659"/>
                  <a:pt x="23811" y="14595"/>
                  <a:pt x="23441" y="14746"/>
                </a:cubicBezTo>
                <a:cubicBezTo>
                  <a:pt x="23526" y="14746"/>
                  <a:pt x="23646" y="14712"/>
                  <a:pt x="23629" y="14678"/>
                </a:cubicBezTo>
                <a:lnTo>
                  <a:pt x="23629" y="14678"/>
                </a:lnTo>
                <a:cubicBezTo>
                  <a:pt x="23766" y="14695"/>
                  <a:pt x="23800" y="14712"/>
                  <a:pt x="23663" y="14746"/>
                </a:cubicBezTo>
                <a:cubicBezTo>
                  <a:pt x="24088" y="14746"/>
                  <a:pt x="24023" y="14709"/>
                  <a:pt x="24275" y="14709"/>
                </a:cubicBezTo>
                <a:cubicBezTo>
                  <a:pt x="24318" y="14709"/>
                  <a:pt x="24368" y="14710"/>
                  <a:pt x="24432" y="14712"/>
                </a:cubicBezTo>
                <a:cubicBezTo>
                  <a:pt x="24432" y="14729"/>
                  <a:pt x="24329" y="14729"/>
                  <a:pt x="24295" y="14763"/>
                </a:cubicBezTo>
                <a:cubicBezTo>
                  <a:pt x="24500" y="14725"/>
                  <a:pt x="24705" y="14706"/>
                  <a:pt x="24910" y="14706"/>
                </a:cubicBezTo>
                <a:cubicBezTo>
                  <a:pt x="24979" y="14706"/>
                  <a:pt x="25047" y="14708"/>
                  <a:pt x="25115" y="14712"/>
                </a:cubicBezTo>
                <a:cubicBezTo>
                  <a:pt x="25098" y="14729"/>
                  <a:pt x="25115" y="14746"/>
                  <a:pt x="25064" y="14746"/>
                </a:cubicBezTo>
                <a:cubicBezTo>
                  <a:pt x="25606" y="14746"/>
                  <a:pt x="26010" y="14671"/>
                  <a:pt x="26555" y="14671"/>
                </a:cubicBezTo>
                <a:cubicBezTo>
                  <a:pt x="26646" y="14671"/>
                  <a:pt x="26741" y="14673"/>
                  <a:pt x="26841" y="14678"/>
                </a:cubicBezTo>
                <a:cubicBezTo>
                  <a:pt x="26619" y="14780"/>
                  <a:pt x="27080" y="14695"/>
                  <a:pt x="27114" y="14798"/>
                </a:cubicBezTo>
                <a:lnTo>
                  <a:pt x="27490" y="14746"/>
                </a:lnTo>
                <a:lnTo>
                  <a:pt x="27337" y="14712"/>
                </a:lnTo>
                <a:cubicBezTo>
                  <a:pt x="27647" y="14712"/>
                  <a:pt x="27916" y="14642"/>
                  <a:pt x="28180" y="14642"/>
                </a:cubicBezTo>
                <a:cubicBezTo>
                  <a:pt x="28206" y="14642"/>
                  <a:pt x="28233" y="14642"/>
                  <a:pt x="28259" y="14644"/>
                </a:cubicBezTo>
                <a:lnTo>
                  <a:pt x="28037" y="14729"/>
                </a:lnTo>
                <a:lnTo>
                  <a:pt x="28652" y="14678"/>
                </a:lnTo>
                <a:lnTo>
                  <a:pt x="28293" y="14661"/>
                </a:lnTo>
                <a:cubicBezTo>
                  <a:pt x="28635" y="14610"/>
                  <a:pt x="28259" y="14558"/>
                  <a:pt x="28703" y="14558"/>
                </a:cubicBezTo>
                <a:cubicBezTo>
                  <a:pt x="28874" y="14558"/>
                  <a:pt x="29045" y="14575"/>
                  <a:pt x="29216" y="14593"/>
                </a:cubicBezTo>
                <a:cubicBezTo>
                  <a:pt x="29404" y="14541"/>
                  <a:pt x="29592" y="14524"/>
                  <a:pt x="29780" y="14524"/>
                </a:cubicBezTo>
                <a:cubicBezTo>
                  <a:pt x="29848" y="14558"/>
                  <a:pt x="29746" y="14627"/>
                  <a:pt x="29780" y="14644"/>
                </a:cubicBezTo>
                <a:cubicBezTo>
                  <a:pt x="29947" y="14560"/>
                  <a:pt x="30538" y="14591"/>
                  <a:pt x="30740" y="14513"/>
                </a:cubicBezTo>
                <a:lnTo>
                  <a:pt x="30740" y="14513"/>
                </a:lnTo>
                <a:cubicBezTo>
                  <a:pt x="30700" y="14533"/>
                  <a:pt x="30689" y="14575"/>
                  <a:pt x="30720" y="14575"/>
                </a:cubicBezTo>
                <a:lnTo>
                  <a:pt x="30856" y="14507"/>
                </a:lnTo>
                <a:cubicBezTo>
                  <a:pt x="31010" y="14524"/>
                  <a:pt x="31027" y="14541"/>
                  <a:pt x="31010" y="14575"/>
                </a:cubicBezTo>
                <a:cubicBezTo>
                  <a:pt x="31436" y="14575"/>
                  <a:pt x="30945" y="14488"/>
                  <a:pt x="31297" y="14488"/>
                </a:cubicBezTo>
                <a:cubicBezTo>
                  <a:pt x="31326" y="14488"/>
                  <a:pt x="31361" y="14489"/>
                  <a:pt x="31403" y="14490"/>
                </a:cubicBezTo>
                <a:cubicBezTo>
                  <a:pt x="31369" y="14507"/>
                  <a:pt x="31335" y="14507"/>
                  <a:pt x="31301" y="14524"/>
                </a:cubicBezTo>
                <a:cubicBezTo>
                  <a:pt x="31756" y="14524"/>
                  <a:pt x="32188" y="14465"/>
                  <a:pt x="32606" y="14465"/>
                </a:cubicBezTo>
                <a:cubicBezTo>
                  <a:pt x="32690" y="14465"/>
                  <a:pt x="32773" y="14467"/>
                  <a:pt x="32855" y="14473"/>
                </a:cubicBezTo>
                <a:cubicBezTo>
                  <a:pt x="33009" y="14558"/>
                  <a:pt x="32428" y="14490"/>
                  <a:pt x="32599" y="14575"/>
                </a:cubicBezTo>
                <a:cubicBezTo>
                  <a:pt x="33029" y="14535"/>
                  <a:pt x="33460" y="14519"/>
                  <a:pt x="33890" y="14519"/>
                </a:cubicBezTo>
                <a:cubicBezTo>
                  <a:pt x="34195" y="14519"/>
                  <a:pt x="34499" y="14527"/>
                  <a:pt x="34803" y="14541"/>
                </a:cubicBezTo>
                <a:lnTo>
                  <a:pt x="34649" y="14524"/>
                </a:lnTo>
                <a:cubicBezTo>
                  <a:pt x="34673" y="14497"/>
                  <a:pt x="34712" y="14487"/>
                  <a:pt x="34763" y="14487"/>
                </a:cubicBezTo>
                <a:cubicBezTo>
                  <a:pt x="34927" y="14487"/>
                  <a:pt x="35212" y="14594"/>
                  <a:pt x="35477" y="14594"/>
                </a:cubicBezTo>
                <a:cubicBezTo>
                  <a:pt x="35486" y="14594"/>
                  <a:pt x="35496" y="14593"/>
                  <a:pt x="35505" y="14593"/>
                </a:cubicBezTo>
                <a:lnTo>
                  <a:pt x="35505" y="14593"/>
                </a:lnTo>
                <a:cubicBezTo>
                  <a:pt x="35431" y="14599"/>
                  <a:pt x="35403" y="14644"/>
                  <a:pt x="35435" y="14644"/>
                </a:cubicBezTo>
                <a:cubicBezTo>
                  <a:pt x="35999" y="14695"/>
                  <a:pt x="36580" y="14712"/>
                  <a:pt x="37161" y="14712"/>
                </a:cubicBezTo>
                <a:lnTo>
                  <a:pt x="37076" y="14729"/>
                </a:lnTo>
                <a:cubicBezTo>
                  <a:pt x="37349" y="14780"/>
                  <a:pt x="37827" y="14780"/>
                  <a:pt x="38135" y="14798"/>
                </a:cubicBezTo>
                <a:cubicBezTo>
                  <a:pt x="38238" y="14763"/>
                  <a:pt x="38408" y="14780"/>
                  <a:pt x="38306" y="14729"/>
                </a:cubicBezTo>
                <a:lnTo>
                  <a:pt x="38306" y="14729"/>
                </a:lnTo>
                <a:cubicBezTo>
                  <a:pt x="38408" y="14746"/>
                  <a:pt x="38528" y="14763"/>
                  <a:pt x="38648" y="14780"/>
                </a:cubicBezTo>
                <a:cubicBezTo>
                  <a:pt x="38750" y="14780"/>
                  <a:pt x="38860" y="14788"/>
                  <a:pt x="38973" y="14788"/>
                </a:cubicBezTo>
                <a:cubicBezTo>
                  <a:pt x="39029" y="14788"/>
                  <a:pt x="39086" y="14786"/>
                  <a:pt x="39143" y="14780"/>
                </a:cubicBezTo>
                <a:cubicBezTo>
                  <a:pt x="39160" y="14627"/>
                  <a:pt x="39177" y="14456"/>
                  <a:pt x="39177" y="14302"/>
                </a:cubicBezTo>
                <a:cubicBezTo>
                  <a:pt x="39177" y="14200"/>
                  <a:pt x="39194" y="14080"/>
                  <a:pt x="39194" y="13977"/>
                </a:cubicBezTo>
                <a:cubicBezTo>
                  <a:pt x="39194" y="13550"/>
                  <a:pt x="39246" y="13106"/>
                  <a:pt x="39331" y="12696"/>
                </a:cubicBezTo>
                <a:cubicBezTo>
                  <a:pt x="39331" y="12776"/>
                  <a:pt x="39331" y="12877"/>
                  <a:pt x="39339" y="12877"/>
                </a:cubicBezTo>
                <a:cubicBezTo>
                  <a:pt x="39341" y="12877"/>
                  <a:pt x="39344" y="12869"/>
                  <a:pt x="39348" y="12850"/>
                </a:cubicBezTo>
                <a:lnTo>
                  <a:pt x="39382" y="12132"/>
                </a:lnTo>
                <a:lnTo>
                  <a:pt x="39382" y="12132"/>
                </a:lnTo>
                <a:cubicBezTo>
                  <a:pt x="39331" y="12183"/>
                  <a:pt x="39348" y="12218"/>
                  <a:pt x="39297" y="12371"/>
                </a:cubicBezTo>
                <a:cubicBezTo>
                  <a:pt x="39263" y="12218"/>
                  <a:pt x="39263" y="12064"/>
                  <a:pt x="39280" y="11893"/>
                </a:cubicBezTo>
                <a:lnTo>
                  <a:pt x="39280" y="11893"/>
                </a:lnTo>
                <a:cubicBezTo>
                  <a:pt x="39280" y="11995"/>
                  <a:pt x="39288" y="12033"/>
                  <a:pt x="39301" y="12033"/>
                </a:cubicBezTo>
                <a:cubicBezTo>
                  <a:pt x="39329" y="12033"/>
                  <a:pt x="39376" y="11855"/>
                  <a:pt x="39399" y="11773"/>
                </a:cubicBezTo>
                <a:lnTo>
                  <a:pt x="39399" y="11773"/>
                </a:lnTo>
                <a:cubicBezTo>
                  <a:pt x="39397" y="11776"/>
                  <a:pt x="39394" y="11777"/>
                  <a:pt x="39392" y="11777"/>
                </a:cubicBezTo>
                <a:cubicBezTo>
                  <a:pt x="39380" y="11777"/>
                  <a:pt x="39368" y="11753"/>
                  <a:pt x="39356" y="11753"/>
                </a:cubicBezTo>
                <a:cubicBezTo>
                  <a:pt x="39353" y="11753"/>
                  <a:pt x="39351" y="11754"/>
                  <a:pt x="39348" y="11756"/>
                </a:cubicBezTo>
                <a:cubicBezTo>
                  <a:pt x="39485" y="11380"/>
                  <a:pt x="39246" y="11671"/>
                  <a:pt x="39348" y="11175"/>
                </a:cubicBezTo>
                <a:lnTo>
                  <a:pt x="39348" y="11175"/>
                </a:lnTo>
                <a:lnTo>
                  <a:pt x="39382" y="11192"/>
                </a:lnTo>
                <a:cubicBezTo>
                  <a:pt x="39365" y="11004"/>
                  <a:pt x="39365" y="10816"/>
                  <a:pt x="39382" y="10629"/>
                </a:cubicBezTo>
                <a:cubicBezTo>
                  <a:pt x="39391" y="10618"/>
                  <a:pt x="39398" y="10613"/>
                  <a:pt x="39402" y="10613"/>
                </a:cubicBezTo>
                <a:cubicBezTo>
                  <a:pt x="39435" y="10613"/>
                  <a:pt x="39389" y="10834"/>
                  <a:pt x="39434" y="10834"/>
                </a:cubicBezTo>
                <a:cubicBezTo>
                  <a:pt x="39468" y="10543"/>
                  <a:pt x="39365" y="10253"/>
                  <a:pt x="39434" y="9996"/>
                </a:cubicBezTo>
                <a:lnTo>
                  <a:pt x="39434" y="9996"/>
                </a:lnTo>
                <a:lnTo>
                  <a:pt x="39434" y="10423"/>
                </a:lnTo>
                <a:cubicBezTo>
                  <a:pt x="39502" y="10253"/>
                  <a:pt x="39536" y="10082"/>
                  <a:pt x="39536" y="9894"/>
                </a:cubicBezTo>
                <a:lnTo>
                  <a:pt x="39536" y="9911"/>
                </a:lnTo>
                <a:lnTo>
                  <a:pt x="39587" y="9552"/>
                </a:lnTo>
                <a:cubicBezTo>
                  <a:pt x="39434" y="9176"/>
                  <a:pt x="39587" y="8817"/>
                  <a:pt x="39519" y="8322"/>
                </a:cubicBezTo>
                <a:lnTo>
                  <a:pt x="39519" y="8322"/>
                </a:lnTo>
                <a:cubicBezTo>
                  <a:pt x="39545" y="8502"/>
                  <a:pt x="39558" y="8556"/>
                  <a:pt x="39569" y="8556"/>
                </a:cubicBezTo>
                <a:cubicBezTo>
                  <a:pt x="39585" y="8556"/>
                  <a:pt x="39594" y="8437"/>
                  <a:pt x="39627" y="8437"/>
                </a:cubicBezTo>
                <a:cubicBezTo>
                  <a:pt x="39631" y="8437"/>
                  <a:pt x="39634" y="8438"/>
                  <a:pt x="39639" y="8442"/>
                </a:cubicBezTo>
                <a:cubicBezTo>
                  <a:pt x="39653" y="8325"/>
                  <a:pt x="39680" y="8171"/>
                  <a:pt x="39698" y="8171"/>
                </a:cubicBezTo>
                <a:cubicBezTo>
                  <a:pt x="39702" y="8171"/>
                  <a:pt x="39704" y="8175"/>
                  <a:pt x="39707" y="8185"/>
                </a:cubicBezTo>
                <a:cubicBezTo>
                  <a:pt x="39673" y="7946"/>
                  <a:pt x="39775" y="7792"/>
                  <a:pt x="39707" y="7468"/>
                </a:cubicBezTo>
                <a:cubicBezTo>
                  <a:pt x="39738" y="7452"/>
                  <a:pt x="39727" y="7255"/>
                  <a:pt x="39762" y="7255"/>
                </a:cubicBezTo>
                <a:cubicBezTo>
                  <a:pt x="39766" y="7255"/>
                  <a:pt x="39770" y="7258"/>
                  <a:pt x="39775" y="7263"/>
                </a:cubicBezTo>
                <a:cubicBezTo>
                  <a:pt x="39775" y="7187"/>
                  <a:pt x="39773" y="7159"/>
                  <a:pt x="39769" y="7159"/>
                </a:cubicBezTo>
                <a:cubicBezTo>
                  <a:pt x="39758" y="7159"/>
                  <a:pt x="39738" y="7331"/>
                  <a:pt x="39725" y="7331"/>
                </a:cubicBezTo>
                <a:cubicBezTo>
                  <a:pt x="39725" y="7331"/>
                  <a:pt x="39724" y="7331"/>
                  <a:pt x="39724" y="7331"/>
                </a:cubicBezTo>
                <a:cubicBezTo>
                  <a:pt x="39656" y="6870"/>
                  <a:pt x="39861" y="6237"/>
                  <a:pt x="39758" y="5571"/>
                </a:cubicBezTo>
                <a:cubicBezTo>
                  <a:pt x="39741" y="5024"/>
                  <a:pt x="39673" y="4905"/>
                  <a:pt x="39639" y="4460"/>
                </a:cubicBezTo>
                <a:lnTo>
                  <a:pt x="39639" y="4324"/>
                </a:lnTo>
                <a:cubicBezTo>
                  <a:pt x="39644" y="4308"/>
                  <a:pt x="39649" y="4301"/>
                  <a:pt x="39655" y="4301"/>
                </a:cubicBezTo>
                <a:cubicBezTo>
                  <a:pt x="39683" y="4301"/>
                  <a:pt x="39707" y="4495"/>
                  <a:pt x="39707" y="4495"/>
                </a:cubicBezTo>
                <a:cubicBezTo>
                  <a:pt x="39741" y="4238"/>
                  <a:pt x="39741" y="3982"/>
                  <a:pt x="39724" y="3709"/>
                </a:cubicBezTo>
                <a:lnTo>
                  <a:pt x="39724" y="3709"/>
                </a:lnTo>
                <a:cubicBezTo>
                  <a:pt x="39729" y="3728"/>
                  <a:pt x="39734" y="3737"/>
                  <a:pt x="39739" y="3737"/>
                </a:cubicBezTo>
                <a:cubicBezTo>
                  <a:pt x="39752" y="3737"/>
                  <a:pt x="39768" y="3684"/>
                  <a:pt x="39792" y="3623"/>
                </a:cubicBezTo>
                <a:cubicBezTo>
                  <a:pt x="39792" y="3418"/>
                  <a:pt x="39707" y="3487"/>
                  <a:pt x="39741" y="3196"/>
                </a:cubicBezTo>
                <a:lnTo>
                  <a:pt x="39741" y="3196"/>
                </a:lnTo>
                <a:cubicBezTo>
                  <a:pt x="39775" y="3264"/>
                  <a:pt x="39809" y="3333"/>
                  <a:pt x="39827" y="3418"/>
                </a:cubicBezTo>
                <a:cubicBezTo>
                  <a:pt x="39809" y="3162"/>
                  <a:pt x="39775" y="2906"/>
                  <a:pt x="39741" y="2632"/>
                </a:cubicBezTo>
                <a:cubicBezTo>
                  <a:pt x="39748" y="2623"/>
                  <a:pt x="39754" y="2619"/>
                  <a:pt x="39759" y="2619"/>
                </a:cubicBezTo>
                <a:cubicBezTo>
                  <a:pt x="39797" y="2619"/>
                  <a:pt x="39812" y="2799"/>
                  <a:pt x="39827" y="2888"/>
                </a:cubicBezTo>
                <a:cubicBezTo>
                  <a:pt x="39809" y="2581"/>
                  <a:pt x="39792" y="2103"/>
                  <a:pt x="39741" y="2017"/>
                </a:cubicBezTo>
                <a:lnTo>
                  <a:pt x="39725" y="2147"/>
                </a:lnTo>
                <a:lnTo>
                  <a:pt x="39725" y="2147"/>
                </a:lnTo>
                <a:cubicBezTo>
                  <a:pt x="39726" y="2143"/>
                  <a:pt x="39729" y="2140"/>
                  <a:pt x="39733" y="2140"/>
                </a:cubicBezTo>
                <a:cubicBezTo>
                  <a:pt x="39748" y="2140"/>
                  <a:pt x="39775" y="2172"/>
                  <a:pt x="39775" y="2222"/>
                </a:cubicBezTo>
                <a:cubicBezTo>
                  <a:pt x="39827" y="2496"/>
                  <a:pt x="39758" y="2598"/>
                  <a:pt x="39741" y="2615"/>
                </a:cubicBezTo>
                <a:lnTo>
                  <a:pt x="39724" y="2427"/>
                </a:lnTo>
                <a:lnTo>
                  <a:pt x="39724" y="2427"/>
                </a:lnTo>
                <a:cubicBezTo>
                  <a:pt x="39587" y="2615"/>
                  <a:pt x="39741" y="3196"/>
                  <a:pt x="39724" y="3572"/>
                </a:cubicBezTo>
                <a:lnTo>
                  <a:pt x="39639" y="3452"/>
                </a:lnTo>
                <a:lnTo>
                  <a:pt x="39639" y="1590"/>
                </a:lnTo>
                <a:cubicBezTo>
                  <a:pt x="39280" y="1556"/>
                  <a:pt x="38921" y="1522"/>
                  <a:pt x="38579" y="1470"/>
                </a:cubicBezTo>
                <a:lnTo>
                  <a:pt x="38528" y="1470"/>
                </a:lnTo>
                <a:cubicBezTo>
                  <a:pt x="38562" y="1453"/>
                  <a:pt x="38579" y="1419"/>
                  <a:pt x="38596" y="1368"/>
                </a:cubicBezTo>
                <a:cubicBezTo>
                  <a:pt x="38631" y="1385"/>
                  <a:pt x="38665" y="1402"/>
                  <a:pt x="38716" y="1402"/>
                </a:cubicBezTo>
                <a:lnTo>
                  <a:pt x="38818" y="1334"/>
                </a:lnTo>
                <a:lnTo>
                  <a:pt x="38596" y="1334"/>
                </a:lnTo>
                <a:cubicBezTo>
                  <a:pt x="38562" y="1282"/>
                  <a:pt x="38460" y="1231"/>
                  <a:pt x="38186" y="1146"/>
                </a:cubicBezTo>
                <a:lnTo>
                  <a:pt x="37759" y="1146"/>
                </a:lnTo>
                <a:lnTo>
                  <a:pt x="37640" y="1077"/>
                </a:lnTo>
                <a:lnTo>
                  <a:pt x="37998" y="1129"/>
                </a:lnTo>
                <a:cubicBezTo>
                  <a:pt x="37883" y="1090"/>
                  <a:pt x="37758" y="1071"/>
                  <a:pt x="37638" y="1071"/>
                </a:cubicBezTo>
                <a:cubicBezTo>
                  <a:pt x="37598" y="1071"/>
                  <a:pt x="37558" y="1073"/>
                  <a:pt x="37520" y="1077"/>
                </a:cubicBezTo>
                <a:cubicBezTo>
                  <a:pt x="37469" y="1043"/>
                  <a:pt x="37417" y="1009"/>
                  <a:pt x="37349" y="992"/>
                </a:cubicBezTo>
                <a:lnTo>
                  <a:pt x="36922" y="1026"/>
                </a:lnTo>
                <a:cubicBezTo>
                  <a:pt x="36888" y="975"/>
                  <a:pt x="37127" y="975"/>
                  <a:pt x="36854" y="907"/>
                </a:cubicBezTo>
                <a:cubicBezTo>
                  <a:pt x="36662" y="907"/>
                  <a:pt x="36977" y="1011"/>
                  <a:pt x="36756" y="1011"/>
                </a:cubicBezTo>
                <a:cubicBezTo>
                  <a:pt x="36740" y="1011"/>
                  <a:pt x="36721" y="1010"/>
                  <a:pt x="36700" y="1009"/>
                </a:cubicBezTo>
                <a:cubicBezTo>
                  <a:pt x="36512" y="924"/>
                  <a:pt x="36580" y="889"/>
                  <a:pt x="36324" y="889"/>
                </a:cubicBezTo>
                <a:cubicBezTo>
                  <a:pt x="36311" y="864"/>
                  <a:pt x="36336" y="849"/>
                  <a:pt x="36390" y="849"/>
                </a:cubicBezTo>
                <a:cubicBezTo>
                  <a:pt x="36402" y="849"/>
                  <a:pt x="36415" y="849"/>
                  <a:pt x="36431" y="851"/>
                </a:cubicBezTo>
                <a:lnTo>
                  <a:pt x="36431" y="851"/>
                </a:lnTo>
                <a:cubicBezTo>
                  <a:pt x="36203" y="820"/>
                  <a:pt x="35990" y="804"/>
                  <a:pt x="35777" y="804"/>
                </a:cubicBezTo>
                <a:cubicBezTo>
                  <a:pt x="35572" y="701"/>
                  <a:pt x="35060" y="701"/>
                  <a:pt x="35094" y="582"/>
                </a:cubicBezTo>
                <a:lnTo>
                  <a:pt x="35094" y="582"/>
                </a:lnTo>
                <a:cubicBezTo>
                  <a:pt x="35000" y="590"/>
                  <a:pt x="34906" y="595"/>
                  <a:pt x="34810" y="595"/>
                </a:cubicBezTo>
                <a:cubicBezTo>
                  <a:pt x="34714" y="595"/>
                  <a:pt x="34615" y="590"/>
                  <a:pt x="34513" y="582"/>
                </a:cubicBezTo>
                <a:cubicBezTo>
                  <a:pt x="34889" y="514"/>
                  <a:pt x="33795" y="479"/>
                  <a:pt x="33898" y="377"/>
                </a:cubicBezTo>
                <a:lnTo>
                  <a:pt x="33898" y="377"/>
                </a:lnTo>
                <a:cubicBezTo>
                  <a:pt x="33822" y="396"/>
                  <a:pt x="33714" y="402"/>
                  <a:pt x="33587" y="402"/>
                </a:cubicBezTo>
                <a:cubicBezTo>
                  <a:pt x="33381" y="402"/>
                  <a:pt x="33126" y="386"/>
                  <a:pt x="32879" y="386"/>
                </a:cubicBezTo>
                <a:cubicBezTo>
                  <a:pt x="32727" y="386"/>
                  <a:pt x="32578" y="392"/>
                  <a:pt x="32445" y="411"/>
                </a:cubicBezTo>
                <a:cubicBezTo>
                  <a:pt x="32459" y="404"/>
                  <a:pt x="32473" y="397"/>
                  <a:pt x="32488" y="392"/>
                </a:cubicBezTo>
                <a:lnTo>
                  <a:pt x="32488" y="392"/>
                </a:lnTo>
                <a:cubicBezTo>
                  <a:pt x="32512" y="393"/>
                  <a:pt x="32537" y="394"/>
                  <a:pt x="32565" y="394"/>
                </a:cubicBezTo>
                <a:cubicBezTo>
                  <a:pt x="32550" y="389"/>
                  <a:pt x="32536" y="387"/>
                  <a:pt x="32524" y="387"/>
                </a:cubicBezTo>
                <a:cubicBezTo>
                  <a:pt x="32511" y="387"/>
                  <a:pt x="32499" y="389"/>
                  <a:pt x="32488" y="392"/>
                </a:cubicBezTo>
                <a:lnTo>
                  <a:pt x="32488" y="392"/>
                </a:lnTo>
                <a:cubicBezTo>
                  <a:pt x="32277" y="384"/>
                  <a:pt x="32204" y="341"/>
                  <a:pt x="32035" y="326"/>
                </a:cubicBezTo>
                <a:cubicBezTo>
                  <a:pt x="32018" y="411"/>
                  <a:pt x="31591" y="462"/>
                  <a:pt x="31369" y="548"/>
                </a:cubicBezTo>
                <a:cubicBezTo>
                  <a:pt x="31044" y="479"/>
                  <a:pt x="31557" y="411"/>
                  <a:pt x="31454" y="326"/>
                </a:cubicBezTo>
                <a:lnTo>
                  <a:pt x="31454" y="326"/>
                </a:lnTo>
                <a:cubicBezTo>
                  <a:pt x="31471" y="394"/>
                  <a:pt x="30890" y="462"/>
                  <a:pt x="31010" y="514"/>
                </a:cubicBezTo>
                <a:cubicBezTo>
                  <a:pt x="30754" y="496"/>
                  <a:pt x="30788" y="514"/>
                  <a:pt x="30651" y="462"/>
                </a:cubicBezTo>
                <a:cubicBezTo>
                  <a:pt x="30634" y="582"/>
                  <a:pt x="30429" y="514"/>
                  <a:pt x="30224" y="633"/>
                </a:cubicBezTo>
                <a:cubicBezTo>
                  <a:pt x="29985" y="633"/>
                  <a:pt x="30019" y="588"/>
                  <a:pt x="29952" y="588"/>
                </a:cubicBezTo>
                <a:cubicBezTo>
                  <a:pt x="29918" y="588"/>
                  <a:pt x="29860" y="599"/>
                  <a:pt x="29729" y="633"/>
                </a:cubicBezTo>
                <a:cubicBezTo>
                  <a:pt x="29541" y="633"/>
                  <a:pt x="29882" y="531"/>
                  <a:pt x="29882" y="531"/>
                </a:cubicBezTo>
                <a:lnTo>
                  <a:pt x="29882" y="531"/>
                </a:lnTo>
                <a:cubicBezTo>
                  <a:pt x="29489" y="599"/>
                  <a:pt x="29712" y="650"/>
                  <a:pt x="29643" y="719"/>
                </a:cubicBezTo>
                <a:cubicBezTo>
                  <a:pt x="29517" y="747"/>
                  <a:pt x="29442" y="757"/>
                  <a:pt x="29397" y="757"/>
                </a:cubicBezTo>
                <a:cubicBezTo>
                  <a:pt x="29275" y="757"/>
                  <a:pt x="29362" y="684"/>
                  <a:pt x="29250" y="684"/>
                </a:cubicBezTo>
                <a:cubicBezTo>
                  <a:pt x="29011" y="753"/>
                  <a:pt x="28772" y="838"/>
                  <a:pt x="28533" y="889"/>
                </a:cubicBezTo>
                <a:cubicBezTo>
                  <a:pt x="28516" y="889"/>
                  <a:pt x="28464" y="889"/>
                  <a:pt x="28516" y="855"/>
                </a:cubicBezTo>
                <a:lnTo>
                  <a:pt x="28516" y="855"/>
                </a:lnTo>
                <a:cubicBezTo>
                  <a:pt x="28225" y="975"/>
                  <a:pt x="27610" y="958"/>
                  <a:pt x="27251" y="1043"/>
                </a:cubicBezTo>
                <a:cubicBezTo>
                  <a:pt x="27247" y="1043"/>
                  <a:pt x="27242" y="1043"/>
                  <a:pt x="27238" y="1043"/>
                </a:cubicBezTo>
                <a:lnTo>
                  <a:pt x="27238" y="1043"/>
                </a:lnTo>
                <a:cubicBezTo>
                  <a:pt x="27273" y="1076"/>
                  <a:pt x="27283" y="1117"/>
                  <a:pt x="27268" y="1146"/>
                </a:cubicBezTo>
                <a:cubicBezTo>
                  <a:pt x="27154" y="1146"/>
                  <a:pt x="27048" y="1168"/>
                  <a:pt x="26970" y="1168"/>
                </a:cubicBezTo>
                <a:cubicBezTo>
                  <a:pt x="26930" y="1168"/>
                  <a:pt x="26898" y="1163"/>
                  <a:pt x="26875" y="1146"/>
                </a:cubicBezTo>
                <a:cubicBezTo>
                  <a:pt x="26926" y="1146"/>
                  <a:pt x="26978" y="1129"/>
                  <a:pt x="27046" y="1112"/>
                </a:cubicBezTo>
                <a:lnTo>
                  <a:pt x="27046" y="1112"/>
                </a:lnTo>
                <a:lnTo>
                  <a:pt x="26858" y="1129"/>
                </a:lnTo>
                <a:cubicBezTo>
                  <a:pt x="26687" y="1043"/>
                  <a:pt x="27114" y="1112"/>
                  <a:pt x="27114" y="1043"/>
                </a:cubicBezTo>
                <a:lnTo>
                  <a:pt x="27114" y="1043"/>
                </a:lnTo>
                <a:cubicBezTo>
                  <a:pt x="26887" y="1076"/>
                  <a:pt x="26659" y="1088"/>
                  <a:pt x="26432" y="1088"/>
                </a:cubicBezTo>
                <a:cubicBezTo>
                  <a:pt x="26301" y="1088"/>
                  <a:pt x="26169" y="1084"/>
                  <a:pt x="26038" y="1077"/>
                </a:cubicBezTo>
                <a:cubicBezTo>
                  <a:pt x="26012" y="1035"/>
                  <a:pt x="26175" y="1035"/>
                  <a:pt x="26299" y="1035"/>
                </a:cubicBezTo>
                <a:cubicBezTo>
                  <a:pt x="26422" y="1035"/>
                  <a:pt x="26508" y="1035"/>
                  <a:pt x="26328" y="992"/>
                </a:cubicBezTo>
                <a:lnTo>
                  <a:pt x="26328" y="992"/>
                </a:lnTo>
                <a:cubicBezTo>
                  <a:pt x="26465" y="1009"/>
                  <a:pt x="26602" y="1026"/>
                  <a:pt x="26756" y="1043"/>
                </a:cubicBezTo>
                <a:cubicBezTo>
                  <a:pt x="26626" y="989"/>
                  <a:pt x="26641" y="980"/>
                  <a:pt x="26687" y="980"/>
                </a:cubicBezTo>
                <a:cubicBezTo>
                  <a:pt x="26707" y="980"/>
                  <a:pt x="26732" y="982"/>
                  <a:pt x="26755" y="982"/>
                </a:cubicBezTo>
                <a:cubicBezTo>
                  <a:pt x="26810" y="982"/>
                  <a:pt x="26846" y="972"/>
                  <a:pt x="26721" y="907"/>
                </a:cubicBezTo>
                <a:cubicBezTo>
                  <a:pt x="26158" y="872"/>
                  <a:pt x="26089" y="924"/>
                  <a:pt x="25525" y="838"/>
                </a:cubicBezTo>
                <a:lnTo>
                  <a:pt x="25525" y="838"/>
                </a:lnTo>
                <a:cubicBezTo>
                  <a:pt x="25406" y="872"/>
                  <a:pt x="25560" y="907"/>
                  <a:pt x="25440" y="941"/>
                </a:cubicBezTo>
                <a:cubicBezTo>
                  <a:pt x="24646" y="924"/>
                  <a:pt x="24829" y="684"/>
                  <a:pt x="24284" y="684"/>
                </a:cubicBezTo>
                <a:cubicBezTo>
                  <a:pt x="24266" y="684"/>
                  <a:pt x="24247" y="684"/>
                  <a:pt x="24227" y="684"/>
                </a:cubicBezTo>
                <a:cubicBezTo>
                  <a:pt x="24124" y="727"/>
                  <a:pt x="24018" y="748"/>
                  <a:pt x="23911" y="748"/>
                </a:cubicBezTo>
                <a:cubicBezTo>
                  <a:pt x="23804" y="748"/>
                  <a:pt x="23697" y="727"/>
                  <a:pt x="23595" y="684"/>
                </a:cubicBezTo>
                <a:lnTo>
                  <a:pt x="23748" y="616"/>
                </a:lnTo>
                <a:cubicBezTo>
                  <a:pt x="23626" y="597"/>
                  <a:pt x="23543" y="591"/>
                  <a:pt x="23480" y="591"/>
                </a:cubicBezTo>
                <a:cubicBezTo>
                  <a:pt x="23357" y="591"/>
                  <a:pt x="23315" y="615"/>
                  <a:pt x="23224" y="615"/>
                </a:cubicBezTo>
                <a:cubicBezTo>
                  <a:pt x="23153" y="615"/>
                  <a:pt x="23052" y="600"/>
                  <a:pt x="22860" y="548"/>
                </a:cubicBezTo>
                <a:cubicBezTo>
                  <a:pt x="22875" y="545"/>
                  <a:pt x="22895" y="544"/>
                  <a:pt x="22917" y="544"/>
                </a:cubicBezTo>
                <a:cubicBezTo>
                  <a:pt x="23026" y="544"/>
                  <a:pt x="23200" y="568"/>
                  <a:pt x="23215" y="568"/>
                </a:cubicBezTo>
                <a:cubicBezTo>
                  <a:pt x="23218" y="568"/>
                  <a:pt x="23214" y="567"/>
                  <a:pt x="23202" y="565"/>
                </a:cubicBezTo>
                <a:cubicBezTo>
                  <a:pt x="23085" y="526"/>
                  <a:pt x="23017" y="514"/>
                  <a:pt x="22969" y="514"/>
                </a:cubicBezTo>
                <a:cubicBezTo>
                  <a:pt x="22894" y="514"/>
                  <a:pt x="22865" y="543"/>
                  <a:pt x="22774" y="543"/>
                </a:cubicBezTo>
                <a:cubicBezTo>
                  <a:pt x="22743" y="543"/>
                  <a:pt x="22705" y="539"/>
                  <a:pt x="22655" y="531"/>
                </a:cubicBezTo>
                <a:lnTo>
                  <a:pt x="22604" y="445"/>
                </a:lnTo>
                <a:cubicBezTo>
                  <a:pt x="22141" y="395"/>
                  <a:pt x="21669" y="363"/>
                  <a:pt x="21201" y="363"/>
                </a:cubicBezTo>
                <a:cubicBezTo>
                  <a:pt x="21030" y="363"/>
                  <a:pt x="20859" y="368"/>
                  <a:pt x="20690" y="377"/>
                </a:cubicBezTo>
                <a:cubicBezTo>
                  <a:pt x="20724" y="360"/>
                  <a:pt x="20827" y="326"/>
                  <a:pt x="20690" y="308"/>
                </a:cubicBezTo>
                <a:lnTo>
                  <a:pt x="18110" y="377"/>
                </a:lnTo>
                <a:lnTo>
                  <a:pt x="17820" y="479"/>
                </a:lnTo>
                <a:cubicBezTo>
                  <a:pt x="17734" y="479"/>
                  <a:pt x="17683" y="462"/>
                  <a:pt x="17751" y="445"/>
                </a:cubicBezTo>
                <a:cubicBezTo>
                  <a:pt x="17444" y="445"/>
                  <a:pt x="17734" y="479"/>
                  <a:pt x="17597" y="531"/>
                </a:cubicBezTo>
                <a:cubicBezTo>
                  <a:pt x="17562" y="539"/>
                  <a:pt x="17530" y="542"/>
                  <a:pt x="17503" y="542"/>
                </a:cubicBezTo>
                <a:cubicBezTo>
                  <a:pt x="17414" y="542"/>
                  <a:pt x="17382" y="506"/>
                  <a:pt x="17461" y="479"/>
                </a:cubicBezTo>
                <a:lnTo>
                  <a:pt x="17461" y="479"/>
                </a:lnTo>
                <a:cubicBezTo>
                  <a:pt x="16777" y="633"/>
                  <a:pt x="16077" y="719"/>
                  <a:pt x="15359" y="736"/>
                </a:cubicBezTo>
                <a:lnTo>
                  <a:pt x="15479" y="701"/>
                </a:lnTo>
                <a:cubicBezTo>
                  <a:pt x="15088" y="701"/>
                  <a:pt x="15001" y="847"/>
                  <a:pt x="14707" y="847"/>
                </a:cubicBezTo>
                <a:cubicBezTo>
                  <a:pt x="14666" y="847"/>
                  <a:pt x="14622" y="844"/>
                  <a:pt x="14573" y="838"/>
                </a:cubicBezTo>
                <a:lnTo>
                  <a:pt x="14641" y="821"/>
                </a:lnTo>
                <a:lnTo>
                  <a:pt x="14641" y="821"/>
                </a:lnTo>
                <a:cubicBezTo>
                  <a:pt x="14346" y="826"/>
                  <a:pt x="14042" y="833"/>
                  <a:pt x="13740" y="833"/>
                </a:cubicBezTo>
                <a:cubicBezTo>
                  <a:pt x="13064" y="833"/>
                  <a:pt x="12404" y="799"/>
                  <a:pt x="11908" y="633"/>
                </a:cubicBezTo>
                <a:cubicBezTo>
                  <a:pt x="11885" y="646"/>
                  <a:pt x="11848" y="651"/>
                  <a:pt x="11801" y="651"/>
                </a:cubicBezTo>
                <a:cubicBezTo>
                  <a:pt x="11604" y="651"/>
                  <a:pt x="11233" y="558"/>
                  <a:pt x="11025" y="558"/>
                </a:cubicBezTo>
                <a:cubicBezTo>
                  <a:pt x="10953" y="558"/>
                  <a:pt x="10901" y="569"/>
                  <a:pt x="10883" y="599"/>
                </a:cubicBezTo>
                <a:cubicBezTo>
                  <a:pt x="10507" y="462"/>
                  <a:pt x="10131" y="377"/>
                  <a:pt x="9738" y="291"/>
                </a:cubicBezTo>
                <a:cubicBezTo>
                  <a:pt x="9703" y="286"/>
                  <a:pt x="9671" y="283"/>
                  <a:pt x="9640" y="283"/>
                </a:cubicBezTo>
                <a:cubicBezTo>
                  <a:pt x="9505" y="283"/>
                  <a:pt x="9397" y="328"/>
                  <a:pt x="9225" y="328"/>
                </a:cubicBezTo>
                <a:cubicBezTo>
                  <a:pt x="9203" y="328"/>
                  <a:pt x="9181" y="327"/>
                  <a:pt x="9157" y="326"/>
                </a:cubicBezTo>
                <a:lnTo>
                  <a:pt x="9157" y="257"/>
                </a:lnTo>
                <a:lnTo>
                  <a:pt x="8798" y="291"/>
                </a:lnTo>
                <a:lnTo>
                  <a:pt x="8627" y="189"/>
                </a:lnTo>
                <a:lnTo>
                  <a:pt x="8388" y="189"/>
                </a:lnTo>
                <a:cubicBezTo>
                  <a:pt x="8473" y="206"/>
                  <a:pt x="8593" y="240"/>
                  <a:pt x="8576" y="257"/>
                </a:cubicBezTo>
                <a:cubicBezTo>
                  <a:pt x="8251" y="257"/>
                  <a:pt x="7944" y="189"/>
                  <a:pt x="7636" y="86"/>
                </a:cubicBezTo>
                <a:cubicBezTo>
                  <a:pt x="7346" y="86"/>
                  <a:pt x="7038" y="86"/>
                  <a:pt x="6731" y="103"/>
                </a:cubicBezTo>
                <a:cubicBezTo>
                  <a:pt x="6744" y="90"/>
                  <a:pt x="6802" y="76"/>
                  <a:pt x="6877" y="71"/>
                </a:cubicBezTo>
                <a:lnTo>
                  <a:pt x="6877" y="71"/>
                </a:lnTo>
                <a:cubicBezTo>
                  <a:pt x="6874" y="71"/>
                  <a:pt x="6873" y="71"/>
                  <a:pt x="6871" y="71"/>
                </a:cubicBezTo>
                <a:cubicBezTo>
                  <a:pt x="6688" y="71"/>
                  <a:pt x="6825" y="11"/>
                  <a:pt x="6645" y="11"/>
                </a:cubicBezTo>
                <a:cubicBezTo>
                  <a:pt x="6612" y="11"/>
                  <a:pt x="6568" y="13"/>
                  <a:pt x="6508" y="18"/>
                </a:cubicBezTo>
                <a:cubicBezTo>
                  <a:pt x="6560" y="52"/>
                  <a:pt x="6474" y="69"/>
                  <a:pt x="6457" y="86"/>
                </a:cubicBezTo>
                <a:cubicBezTo>
                  <a:pt x="6225" y="53"/>
                  <a:pt x="5994" y="34"/>
                  <a:pt x="5757" y="34"/>
                </a:cubicBezTo>
                <a:cubicBezTo>
                  <a:pt x="5628" y="34"/>
                  <a:pt x="5497" y="40"/>
                  <a:pt x="5364" y="52"/>
                </a:cubicBezTo>
                <a:lnTo>
                  <a:pt x="5432" y="1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  <a:effectLst>
            <a:outerShdw blurRad="57150" dist="19050" dir="5400000" algn="bl" rotWithShape="0">
              <a:schemeClr val="dk2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" name="مربع نص 5">
            <a:extLst>
              <a:ext uri="{FF2B5EF4-FFF2-40B4-BE49-F238E27FC236}">
                <a16:creationId xmlns:a16="http://schemas.microsoft.com/office/drawing/2014/main" id="{D5FB1BB6-AF70-4B84-9433-9E12220F7FFF}"/>
              </a:ext>
            </a:extLst>
          </p:cNvPr>
          <p:cNvSpPr txBox="1"/>
          <p:nvPr/>
        </p:nvSpPr>
        <p:spPr>
          <a:xfrm>
            <a:off x="2831294" y="1708374"/>
            <a:ext cx="51599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OM" sz="2400" b="1" dirty="0">
                <a:latin typeface="Calibri" panose="020F0502020204030204" pitchFamily="34" charset="0"/>
                <a:cs typeface="Calibri" panose="020F0502020204030204" pitchFamily="34" charset="0"/>
              </a:rPr>
              <a:t>2 كغم  ، 1950 غم</a:t>
            </a: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lang="ar-OM" sz="2400" b="1" dirty="0">
                <a:latin typeface="Calibri" panose="020F0502020204030204" pitchFamily="34" charset="0"/>
                <a:cs typeface="Calibri" panose="020F0502020204030204" pitchFamily="34" charset="0"/>
              </a:rPr>
              <a:t>2 كغم  ، 780 غم  ،  18</a:t>
            </a: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ar-OM" sz="2400" b="1" dirty="0"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en-US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0" name="صورة 49">
            <a:extLst>
              <a:ext uri="{FF2B5EF4-FFF2-40B4-BE49-F238E27FC236}">
                <a16:creationId xmlns:a16="http://schemas.microsoft.com/office/drawing/2014/main" id="{2A5896A0-2B30-4EB0-BD1D-DE4981D1016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23689" b="28731"/>
          <a:stretch/>
        </p:blipFill>
        <p:spPr>
          <a:xfrm>
            <a:off x="33397" y="2441481"/>
            <a:ext cx="2236069" cy="2305160"/>
          </a:xfrm>
          <a:prstGeom prst="rect">
            <a:avLst/>
          </a:prstGeom>
        </p:spPr>
      </p:pic>
      <p:grpSp>
        <p:nvGrpSpPr>
          <p:cNvPr id="1534" name="Google Shape;1534;p64"/>
          <p:cNvGrpSpPr/>
          <p:nvPr/>
        </p:nvGrpSpPr>
        <p:grpSpPr>
          <a:xfrm rot="983185">
            <a:off x="8040834" y="1532199"/>
            <a:ext cx="677797" cy="830355"/>
            <a:chOff x="1154976" y="632775"/>
            <a:chExt cx="2502430" cy="3877954"/>
          </a:xfrm>
        </p:grpSpPr>
        <p:sp>
          <p:nvSpPr>
            <p:cNvPr id="1535" name="Google Shape;1535;p64"/>
            <p:cNvSpPr/>
            <p:nvPr/>
          </p:nvSpPr>
          <p:spPr>
            <a:xfrm rot="5400000">
              <a:off x="467214" y="1320537"/>
              <a:ext cx="3877954" cy="2502430"/>
            </a:xfrm>
            <a:custGeom>
              <a:avLst/>
              <a:gdLst/>
              <a:ahLst/>
              <a:cxnLst/>
              <a:rect l="l" t="t" r="r" b="b"/>
              <a:pathLst>
                <a:path w="40991" h="56266" extrusionOk="0">
                  <a:moveTo>
                    <a:pt x="40922" y="0"/>
                  </a:moveTo>
                  <a:lnTo>
                    <a:pt x="1" y="52"/>
                  </a:lnTo>
                  <a:lnTo>
                    <a:pt x="69" y="56265"/>
                  </a:lnTo>
                  <a:lnTo>
                    <a:pt x="40990" y="56214"/>
                  </a:lnTo>
                  <a:lnTo>
                    <a:pt x="40922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chemeClr val="dk2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6" name="Google Shape;1536;p64"/>
            <p:cNvSpPr/>
            <p:nvPr/>
          </p:nvSpPr>
          <p:spPr>
            <a:xfrm rot="5400000">
              <a:off x="623338" y="1471580"/>
              <a:ext cx="3565807" cy="2200423"/>
            </a:xfrm>
            <a:custGeom>
              <a:avLst/>
              <a:gdLst/>
              <a:ahLst/>
              <a:cxnLst/>
              <a:rect l="l" t="t" r="r" b="b"/>
              <a:pathLst>
                <a:path w="40991" h="56266" extrusionOk="0">
                  <a:moveTo>
                    <a:pt x="40922" y="0"/>
                  </a:moveTo>
                  <a:lnTo>
                    <a:pt x="1" y="52"/>
                  </a:lnTo>
                  <a:lnTo>
                    <a:pt x="69" y="56265"/>
                  </a:lnTo>
                  <a:lnTo>
                    <a:pt x="40990" y="56214"/>
                  </a:lnTo>
                  <a:lnTo>
                    <a:pt x="40922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51" name="Google Shape;1538;p64">
            <a:extLst>
              <a:ext uri="{FF2B5EF4-FFF2-40B4-BE49-F238E27FC236}">
                <a16:creationId xmlns:a16="http://schemas.microsoft.com/office/drawing/2014/main" id="{74774543-B428-4792-A7E8-CFBBCE54FD97}"/>
              </a:ext>
            </a:extLst>
          </p:cNvPr>
          <p:cNvSpPr/>
          <p:nvPr/>
        </p:nvSpPr>
        <p:spPr>
          <a:xfrm flipH="1">
            <a:off x="2620352" y="2618966"/>
            <a:ext cx="5714755" cy="781969"/>
          </a:xfrm>
          <a:custGeom>
            <a:avLst/>
            <a:gdLst/>
            <a:ahLst/>
            <a:cxnLst/>
            <a:rect l="l" t="t" r="r" b="b"/>
            <a:pathLst>
              <a:path w="39861" h="14798" extrusionOk="0">
                <a:moveTo>
                  <a:pt x="6936" y="69"/>
                </a:moveTo>
                <a:cubicBezTo>
                  <a:pt x="6915" y="69"/>
                  <a:pt x="6895" y="70"/>
                  <a:pt x="6877" y="71"/>
                </a:cubicBezTo>
                <a:lnTo>
                  <a:pt x="6877" y="71"/>
                </a:lnTo>
                <a:cubicBezTo>
                  <a:pt x="6893" y="71"/>
                  <a:pt x="6913" y="70"/>
                  <a:pt x="6936" y="69"/>
                </a:cubicBezTo>
                <a:close/>
                <a:moveTo>
                  <a:pt x="20263" y="411"/>
                </a:moveTo>
                <a:cubicBezTo>
                  <a:pt x="20297" y="428"/>
                  <a:pt x="20263" y="445"/>
                  <a:pt x="20177" y="445"/>
                </a:cubicBezTo>
                <a:cubicBezTo>
                  <a:pt x="20229" y="428"/>
                  <a:pt x="20041" y="428"/>
                  <a:pt x="19921" y="411"/>
                </a:cubicBezTo>
                <a:close/>
                <a:moveTo>
                  <a:pt x="36431" y="851"/>
                </a:moveTo>
                <a:cubicBezTo>
                  <a:pt x="36441" y="852"/>
                  <a:pt x="36451" y="854"/>
                  <a:pt x="36461" y="855"/>
                </a:cubicBezTo>
                <a:cubicBezTo>
                  <a:pt x="36450" y="853"/>
                  <a:pt x="36440" y="852"/>
                  <a:pt x="36431" y="851"/>
                </a:cubicBezTo>
                <a:close/>
                <a:moveTo>
                  <a:pt x="27217" y="1026"/>
                </a:moveTo>
                <a:cubicBezTo>
                  <a:pt x="27217" y="1039"/>
                  <a:pt x="27226" y="1042"/>
                  <a:pt x="27238" y="1043"/>
                </a:cubicBezTo>
                <a:lnTo>
                  <a:pt x="27238" y="1043"/>
                </a:lnTo>
                <a:cubicBezTo>
                  <a:pt x="27232" y="1037"/>
                  <a:pt x="27225" y="1031"/>
                  <a:pt x="27217" y="1026"/>
                </a:cubicBezTo>
                <a:close/>
                <a:moveTo>
                  <a:pt x="39725" y="2147"/>
                </a:moveTo>
                <a:cubicBezTo>
                  <a:pt x="39724" y="2149"/>
                  <a:pt x="39724" y="2151"/>
                  <a:pt x="39724" y="2154"/>
                </a:cubicBezTo>
                <a:lnTo>
                  <a:pt x="39725" y="2147"/>
                </a:lnTo>
                <a:close/>
                <a:moveTo>
                  <a:pt x="39656" y="3504"/>
                </a:moveTo>
                <a:lnTo>
                  <a:pt x="39707" y="3811"/>
                </a:lnTo>
                <a:cubicBezTo>
                  <a:pt x="39693" y="3853"/>
                  <a:pt x="39679" y="3884"/>
                  <a:pt x="39655" y="3884"/>
                </a:cubicBezTo>
                <a:cubicBezTo>
                  <a:pt x="39650" y="3884"/>
                  <a:pt x="39645" y="3883"/>
                  <a:pt x="39639" y="3879"/>
                </a:cubicBezTo>
                <a:lnTo>
                  <a:pt x="39656" y="3504"/>
                </a:lnTo>
                <a:close/>
                <a:moveTo>
                  <a:pt x="221" y="5212"/>
                </a:moveTo>
                <a:lnTo>
                  <a:pt x="221" y="5246"/>
                </a:lnTo>
                <a:cubicBezTo>
                  <a:pt x="221" y="5247"/>
                  <a:pt x="222" y="5247"/>
                  <a:pt x="223" y="5247"/>
                </a:cubicBezTo>
                <a:lnTo>
                  <a:pt x="223" y="5247"/>
                </a:lnTo>
                <a:cubicBezTo>
                  <a:pt x="222" y="5236"/>
                  <a:pt x="221" y="5224"/>
                  <a:pt x="221" y="5212"/>
                </a:cubicBezTo>
                <a:close/>
                <a:moveTo>
                  <a:pt x="39604" y="5656"/>
                </a:moveTo>
                <a:cubicBezTo>
                  <a:pt x="39639" y="5725"/>
                  <a:pt x="39656" y="5793"/>
                  <a:pt x="39656" y="5861"/>
                </a:cubicBezTo>
                <a:lnTo>
                  <a:pt x="39604" y="5981"/>
                </a:lnTo>
                <a:lnTo>
                  <a:pt x="39604" y="5656"/>
                </a:lnTo>
                <a:close/>
                <a:moveTo>
                  <a:pt x="11288" y="13594"/>
                </a:moveTo>
                <a:lnTo>
                  <a:pt x="11288" y="13594"/>
                </a:lnTo>
                <a:cubicBezTo>
                  <a:pt x="11266" y="13596"/>
                  <a:pt x="11245" y="13599"/>
                  <a:pt x="11224" y="13602"/>
                </a:cubicBezTo>
                <a:cubicBezTo>
                  <a:pt x="11240" y="13602"/>
                  <a:pt x="11266" y="13598"/>
                  <a:pt x="11288" y="13594"/>
                </a:cubicBezTo>
                <a:close/>
                <a:moveTo>
                  <a:pt x="39126" y="13482"/>
                </a:moveTo>
                <a:cubicBezTo>
                  <a:pt x="39143" y="13499"/>
                  <a:pt x="39160" y="13567"/>
                  <a:pt x="39160" y="13738"/>
                </a:cubicBezTo>
                <a:cubicBezTo>
                  <a:pt x="39152" y="13747"/>
                  <a:pt x="39139" y="13751"/>
                  <a:pt x="39126" y="13751"/>
                </a:cubicBezTo>
                <a:cubicBezTo>
                  <a:pt x="39113" y="13751"/>
                  <a:pt x="39100" y="13747"/>
                  <a:pt x="39092" y="13738"/>
                </a:cubicBezTo>
                <a:lnTo>
                  <a:pt x="39126" y="13482"/>
                </a:lnTo>
                <a:close/>
                <a:moveTo>
                  <a:pt x="5432" y="1"/>
                </a:moveTo>
                <a:lnTo>
                  <a:pt x="5432" y="1"/>
                </a:lnTo>
                <a:cubicBezTo>
                  <a:pt x="5073" y="18"/>
                  <a:pt x="4731" y="35"/>
                  <a:pt x="4373" y="69"/>
                </a:cubicBezTo>
                <a:cubicBezTo>
                  <a:pt x="3997" y="121"/>
                  <a:pt x="3638" y="172"/>
                  <a:pt x="3262" y="223"/>
                </a:cubicBezTo>
                <a:cubicBezTo>
                  <a:pt x="3283" y="222"/>
                  <a:pt x="3302" y="221"/>
                  <a:pt x="3319" y="221"/>
                </a:cubicBezTo>
                <a:cubicBezTo>
                  <a:pt x="3527" y="221"/>
                  <a:pt x="3467" y="311"/>
                  <a:pt x="3262" y="343"/>
                </a:cubicBezTo>
                <a:lnTo>
                  <a:pt x="3177" y="274"/>
                </a:lnTo>
                <a:lnTo>
                  <a:pt x="3177" y="274"/>
                </a:lnTo>
                <a:cubicBezTo>
                  <a:pt x="3040" y="343"/>
                  <a:pt x="3399" y="274"/>
                  <a:pt x="3125" y="377"/>
                </a:cubicBezTo>
                <a:cubicBezTo>
                  <a:pt x="3101" y="378"/>
                  <a:pt x="3079" y="379"/>
                  <a:pt x="3060" y="379"/>
                </a:cubicBezTo>
                <a:cubicBezTo>
                  <a:pt x="2865" y="379"/>
                  <a:pt x="2934" y="305"/>
                  <a:pt x="3074" y="274"/>
                </a:cubicBezTo>
                <a:lnTo>
                  <a:pt x="3074" y="274"/>
                </a:lnTo>
                <a:lnTo>
                  <a:pt x="2749" y="343"/>
                </a:lnTo>
                <a:cubicBezTo>
                  <a:pt x="2732" y="308"/>
                  <a:pt x="2801" y="291"/>
                  <a:pt x="2818" y="257"/>
                </a:cubicBezTo>
                <a:lnTo>
                  <a:pt x="2818" y="257"/>
                </a:lnTo>
                <a:cubicBezTo>
                  <a:pt x="2770" y="285"/>
                  <a:pt x="2670" y="287"/>
                  <a:pt x="2556" y="287"/>
                </a:cubicBezTo>
                <a:cubicBezTo>
                  <a:pt x="2527" y="287"/>
                  <a:pt x="2497" y="287"/>
                  <a:pt x="2468" y="287"/>
                </a:cubicBezTo>
                <a:cubicBezTo>
                  <a:pt x="2318" y="287"/>
                  <a:pt x="2160" y="291"/>
                  <a:pt x="2066" y="343"/>
                </a:cubicBezTo>
                <a:lnTo>
                  <a:pt x="2049" y="326"/>
                </a:lnTo>
                <a:lnTo>
                  <a:pt x="1195" y="326"/>
                </a:lnTo>
                <a:cubicBezTo>
                  <a:pt x="1109" y="326"/>
                  <a:pt x="973" y="291"/>
                  <a:pt x="870" y="274"/>
                </a:cubicBezTo>
                <a:lnTo>
                  <a:pt x="511" y="240"/>
                </a:lnTo>
                <a:cubicBezTo>
                  <a:pt x="506" y="238"/>
                  <a:pt x="503" y="237"/>
                  <a:pt x="500" y="237"/>
                </a:cubicBezTo>
                <a:cubicBezTo>
                  <a:pt x="481" y="237"/>
                  <a:pt x="492" y="277"/>
                  <a:pt x="477" y="291"/>
                </a:cubicBezTo>
                <a:lnTo>
                  <a:pt x="477" y="377"/>
                </a:lnTo>
                <a:cubicBezTo>
                  <a:pt x="477" y="445"/>
                  <a:pt x="477" y="514"/>
                  <a:pt x="460" y="565"/>
                </a:cubicBezTo>
                <a:cubicBezTo>
                  <a:pt x="460" y="701"/>
                  <a:pt x="443" y="821"/>
                  <a:pt x="426" y="958"/>
                </a:cubicBezTo>
                <a:cubicBezTo>
                  <a:pt x="494" y="992"/>
                  <a:pt x="460" y="1214"/>
                  <a:pt x="494" y="1385"/>
                </a:cubicBezTo>
                <a:cubicBezTo>
                  <a:pt x="426" y="1829"/>
                  <a:pt x="340" y="2325"/>
                  <a:pt x="289" y="2854"/>
                </a:cubicBezTo>
                <a:cubicBezTo>
                  <a:pt x="289" y="3059"/>
                  <a:pt x="303" y="3083"/>
                  <a:pt x="321" y="3083"/>
                </a:cubicBezTo>
                <a:cubicBezTo>
                  <a:pt x="327" y="3083"/>
                  <a:pt x="333" y="3081"/>
                  <a:pt x="338" y="3081"/>
                </a:cubicBezTo>
                <a:cubicBezTo>
                  <a:pt x="351" y="3081"/>
                  <a:pt x="364" y="3090"/>
                  <a:pt x="374" y="3145"/>
                </a:cubicBezTo>
                <a:cubicBezTo>
                  <a:pt x="320" y="3158"/>
                  <a:pt x="288" y="3503"/>
                  <a:pt x="268" y="3503"/>
                </a:cubicBezTo>
                <a:cubicBezTo>
                  <a:pt x="263" y="3503"/>
                  <a:pt x="258" y="3479"/>
                  <a:pt x="255" y="3418"/>
                </a:cubicBezTo>
                <a:cubicBezTo>
                  <a:pt x="221" y="4067"/>
                  <a:pt x="204" y="4255"/>
                  <a:pt x="221" y="5076"/>
                </a:cubicBezTo>
                <a:cubicBezTo>
                  <a:pt x="249" y="5006"/>
                  <a:pt x="265" y="4925"/>
                  <a:pt x="279" y="4925"/>
                </a:cubicBezTo>
                <a:cubicBezTo>
                  <a:pt x="283" y="4925"/>
                  <a:pt x="286" y="4929"/>
                  <a:pt x="289" y="4939"/>
                </a:cubicBezTo>
                <a:cubicBezTo>
                  <a:pt x="289" y="5070"/>
                  <a:pt x="242" y="5247"/>
                  <a:pt x="223" y="5247"/>
                </a:cubicBezTo>
                <a:cubicBezTo>
                  <a:pt x="223" y="5247"/>
                  <a:pt x="223" y="5247"/>
                  <a:pt x="223" y="5247"/>
                </a:cubicBezTo>
                <a:lnTo>
                  <a:pt x="223" y="5247"/>
                </a:lnTo>
                <a:cubicBezTo>
                  <a:pt x="265" y="6165"/>
                  <a:pt x="0" y="7340"/>
                  <a:pt x="135" y="8049"/>
                </a:cubicBezTo>
                <a:lnTo>
                  <a:pt x="135" y="8014"/>
                </a:lnTo>
                <a:lnTo>
                  <a:pt x="204" y="8766"/>
                </a:lnTo>
                <a:cubicBezTo>
                  <a:pt x="204" y="8858"/>
                  <a:pt x="200" y="8890"/>
                  <a:pt x="195" y="8890"/>
                </a:cubicBezTo>
                <a:cubicBezTo>
                  <a:pt x="183" y="8890"/>
                  <a:pt x="161" y="8748"/>
                  <a:pt x="140" y="8748"/>
                </a:cubicBezTo>
                <a:cubicBezTo>
                  <a:pt x="132" y="8748"/>
                  <a:pt x="125" y="8767"/>
                  <a:pt x="118" y="8817"/>
                </a:cubicBezTo>
                <a:cubicBezTo>
                  <a:pt x="238" y="9638"/>
                  <a:pt x="152" y="10099"/>
                  <a:pt x="255" y="10782"/>
                </a:cubicBezTo>
                <a:cubicBezTo>
                  <a:pt x="101" y="11312"/>
                  <a:pt x="409" y="12628"/>
                  <a:pt x="426" y="13345"/>
                </a:cubicBezTo>
                <a:lnTo>
                  <a:pt x="460" y="13294"/>
                </a:lnTo>
                <a:cubicBezTo>
                  <a:pt x="494" y="13362"/>
                  <a:pt x="511" y="13431"/>
                  <a:pt x="494" y="13516"/>
                </a:cubicBezTo>
                <a:cubicBezTo>
                  <a:pt x="494" y="13619"/>
                  <a:pt x="511" y="13704"/>
                  <a:pt x="528" y="13807"/>
                </a:cubicBezTo>
                <a:cubicBezTo>
                  <a:pt x="541" y="13767"/>
                  <a:pt x="514" y="13576"/>
                  <a:pt x="524" y="13576"/>
                </a:cubicBezTo>
                <a:cubicBezTo>
                  <a:pt x="527" y="13576"/>
                  <a:pt x="534" y="13593"/>
                  <a:pt x="545" y="13636"/>
                </a:cubicBezTo>
                <a:cubicBezTo>
                  <a:pt x="545" y="13670"/>
                  <a:pt x="562" y="13704"/>
                  <a:pt x="580" y="13755"/>
                </a:cubicBezTo>
                <a:lnTo>
                  <a:pt x="597" y="13807"/>
                </a:lnTo>
                <a:cubicBezTo>
                  <a:pt x="597" y="13824"/>
                  <a:pt x="631" y="13824"/>
                  <a:pt x="648" y="13841"/>
                </a:cubicBezTo>
                <a:cubicBezTo>
                  <a:pt x="716" y="13875"/>
                  <a:pt x="785" y="13926"/>
                  <a:pt x="853" y="13960"/>
                </a:cubicBezTo>
                <a:cubicBezTo>
                  <a:pt x="887" y="13977"/>
                  <a:pt x="938" y="13977"/>
                  <a:pt x="973" y="13995"/>
                </a:cubicBezTo>
                <a:lnTo>
                  <a:pt x="1075" y="14012"/>
                </a:lnTo>
                <a:lnTo>
                  <a:pt x="1246" y="14046"/>
                </a:lnTo>
                <a:cubicBezTo>
                  <a:pt x="1348" y="14054"/>
                  <a:pt x="1455" y="14059"/>
                  <a:pt x="1562" y="14059"/>
                </a:cubicBezTo>
                <a:cubicBezTo>
                  <a:pt x="1669" y="14059"/>
                  <a:pt x="1776" y="14054"/>
                  <a:pt x="1878" y="14046"/>
                </a:cubicBezTo>
                <a:cubicBezTo>
                  <a:pt x="2288" y="14029"/>
                  <a:pt x="2681" y="13977"/>
                  <a:pt x="3091" y="13943"/>
                </a:cubicBezTo>
                <a:cubicBezTo>
                  <a:pt x="3484" y="13892"/>
                  <a:pt x="3877" y="13858"/>
                  <a:pt x="4253" y="13841"/>
                </a:cubicBezTo>
                <a:lnTo>
                  <a:pt x="4526" y="13841"/>
                </a:lnTo>
                <a:lnTo>
                  <a:pt x="4800" y="13875"/>
                </a:lnTo>
                <a:cubicBezTo>
                  <a:pt x="5005" y="13892"/>
                  <a:pt x="5210" y="13909"/>
                  <a:pt x="5398" y="13926"/>
                </a:cubicBezTo>
                <a:cubicBezTo>
                  <a:pt x="5420" y="13927"/>
                  <a:pt x="5441" y="13927"/>
                  <a:pt x="5461" y="13927"/>
                </a:cubicBezTo>
                <a:cubicBezTo>
                  <a:pt x="5877" y="13927"/>
                  <a:pt x="5822" y="13797"/>
                  <a:pt x="6152" y="13797"/>
                </a:cubicBezTo>
                <a:cubicBezTo>
                  <a:pt x="6232" y="13797"/>
                  <a:pt x="6336" y="13804"/>
                  <a:pt x="6474" y="13824"/>
                </a:cubicBezTo>
                <a:lnTo>
                  <a:pt x="6252" y="13892"/>
                </a:lnTo>
                <a:cubicBezTo>
                  <a:pt x="7431" y="13807"/>
                  <a:pt x="8661" y="13789"/>
                  <a:pt x="9789" y="13584"/>
                </a:cubicBezTo>
                <a:lnTo>
                  <a:pt x="9789" y="13584"/>
                </a:lnTo>
                <a:cubicBezTo>
                  <a:pt x="9738" y="13619"/>
                  <a:pt x="9669" y="13636"/>
                  <a:pt x="9618" y="13636"/>
                </a:cubicBezTo>
                <a:cubicBezTo>
                  <a:pt x="9789" y="13636"/>
                  <a:pt x="9960" y="13636"/>
                  <a:pt x="10131" y="13602"/>
                </a:cubicBezTo>
                <a:cubicBezTo>
                  <a:pt x="10319" y="13567"/>
                  <a:pt x="10472" y="13550"/>
                  <a:pt x="10472" y="13516"/>
                </a:cubicBezTo>
                <a:cubicBezTo>
                  <a:pt x="10643" y="13516"/>
                  <a:pt x="10507" y="13567"/>
                  <a:pt x="10626" y="13584"/>
                </a:cubicBezTo>
                <a:cubicBezTo>
                  <a:pt x="10644" y="13586"/>
                  <a:pt x="10662" y="13586"/>
                  <a:pt x="10682" y="13586"/>
                </a:cubicBezTo>
                <a:cubicBezTo>
                  <a:pt x="10831" y="13586"/>
                  <a:pt x="11021" y="13550"/>
                  <a:pt x="11163" y="13550"/>
                </a:cubicBezTo>
                <a:cubicBezTo>
                  <a:pt x="11233" y="13550"/>
                  <a:pt x="11291" y="13559"/>
                  <a:pt x="11327" y="13584"/>
                </a:cubicBezTo>
                <a:cubicBezTo>
                  <a:pt x="11336" y="13584"/>
                  <a:pt x="11315" y="13590"/>
                  <a:pt x="11288" y="13594"/>
                </a:cubicBezTo>
                <a:lnTo>
                  <a:pt x="11288" y="13594"/>
                </a:lnTo>
                <a:cubicBezTo>
                  <a:pt x="11329" y="13591"/>
                  <a:pt x="11371" y="13589"/>
                  <a:pt x="11414" y="13589"/>
                </a:cubicBezTo>
                <a:cubicBezTo>
                  <a:pt x="11481" y="13589"/>
                  <a:pt x="11549" y="13593"/>
                  <a:pt x="11617" y="13602"/>
                </a:cubicBezTo>
                <a:cubicBezTo>
                  <a:pt x="11754" y="13602"/>
                  <a:pt x="11856" y="13602"/>
                  <a:pt x="11788" y="13567"/>
                </a:cubicBezTo>
                <a:lnTo>
                  <a:pt x="11788" y="13567"/>
                </a:lnTo>
                <a:cubicBezTo>
                  <a:pt x="12198" y="13636"/>
                  <a:pt x="12591" y="13619"/>
                  <a:pt x="12916" y="13721"/>
                </a:cubicBezTo>
                <a:cubicBezTo>
                  <a:pt x="12941" y="13715"/>
                  <a:pt x="12970" y="13713"/>
                  <a:pt x="13001" y="13713"/>
                </a:cubicBezTo>
                <a:cubicBezTo>
                  <a:pt x="13186" y="13713"/>
                  <a:pt x="13456" y="13802"/>
                  <a:pt x="13605" y="13802"/>
                </a:cubicBezTo>
                <a:cubicBezTo>
                  <a:pt x="13650" y="13802"/>
                  <a:pt x="13684" y="13793"/>
                  <a:pt x="13702" y="13772"/>
                </a:cubicBezTo>
                <a:lnTo>
                  <a:pt x="13702" y="13772"/>
                </a:lnTo>
                <a:cubicBezTo>
                  <a:pt x="13650" y="13875"/>
                  <a:pt x="14419" y="13995"/>
                  <a:pt x="14693" y="13995"/>
                </a:cubicBezTo>
                <a:cubicBezTo>
                  <a:pt x="14607" y="14012"/>
                  <a:pt x="14915" y="14063"/>
                  <a:pt x="14812" y="14097"/>
                </a:cubicBezTo>
                <a:cubicBezTo>
                  <a:pt x="14997" y="14128"/>
                  <a:pt x="15169" y="14152"/>
                  <a:pt x="15270" y="14152"/>
                </a:cubicBezTo>
                <a:cubicBezTo>
                  <a:pt x="15337" y="14152"/>
                  <a:pt x="15373" y="14141"/>
                  <a:pt x="15359" y="14114"/>
                </a:cubicBezTo>
                <a:lnTo>
                  <a:pt x="15359" y="14114"/>
                </a:lnTo>
                <a:cubicBezTo>
                  <a:pt x="15889" y="14336"/>
                  <a:pt x="16504" y="14182"/>
                  <a:pt x="16811" y="14387"/>
                </a:cubicBezTo>
                <a:cubicBezTo>
                  <a:pt x="17273" y="14405"/>
                  <a:pt x="17717" y="14405"/>
                  <a:pt x="18144" y="14422"/>
                </a:cubicBezTo>
                <a:lnTo>
                  <a:pt x="19391" y="14456"/>
                </a:lnTo>
                <a:cubicBezTo>
                  <a:pt x="19382" y="14485"/>
                  <a:pt x="19305" y="14493"/>
                  <a:pt x="19201" y="14493"/>
                </a:cubicBezTo>
                <a:cubicBezTo>
                  <a:pt x="19053" y="14493"/>
                  <a:pt x="18849" y="14476"/>
                  <a:pt x="18703" y="14476"/>
                </a:cubicBezTo>
                <a:cubicBezTo>
                  <a:pt x="18588" y="14476"/>
                  <a:pt x="18509" y="14487"/>
                  <a:pt x="18520" y="14524"/>
                </a:cubicBezTo>
                <a:cubicBezTo>
                  <a:pt x="18992" y="14524"/>
                  <a:pt x="19340" y="14506"/>
                  <a:pt x="19710" y="14506"/>
                </a:cubicBezTo>
                <a:cubicBezTo>
                  <a:pt x="19956" y="14506"/>
                  <a:pt x="20212" y="14514"/>
                  <a:pt x="20519" y="14541"/>
                </a:cubicBezTo>
                <a:cubicBezTo>
                  <a:pt x="20724" y="14575"/>
                  <a:pt x="20400" y="14575"/>
                  <a:pt x="20331" y="14593"/>
                </a:cubicBezTo>
                <a:cubicBezTo>
                  <a:pt x="21057" y="14593"/>
                  <a:pt x="21724" y="14680"/>
                  <a:pt x="22373" y="14680"/>
                </a:cubicBezTo>
                <a:cubicBezTo>
                  <a:pt x="22427" y="14680"/>
                  <a:pt x="22481" y="14679"/>
                  <a:pt x="22535" y="14678"/>
                </a:cubicBezTo>
                <a:lnTo>
                  <a:pt x="22535" y="14678"/>
                </a:lnTo>
                <a:cubicBezTo>
                  <a:pt x="22484" y="14695"/>
                  <a:pt x="22433" y="14695"/>
                  <a:pt x="22399" y="14695"/>
                </a:cubicBezTo>
                <a:cubicBezTo>
                  <a:pt x="22477" y="14695"/>
                  <a:pt x="22566" y="14706"/>
                  <a:pt x="22625" y="14706"/>
                </a:cubicBezTo>
                <a:cubicBezTo>
                  <a:pt x="22669" y="14706"/>
                  <a:pt x="22696" y="14700"/>
                  <a:pt x="22689" y="14678"/>
                </a:cubicBezTo>
                <a:lnTo>
                  <a:pt x="22552" y="14678"/>
                </a:lnTo>
                <a:cubicBezTo>
                  <a:pt x="22359" y="14614"/>
                  <a:pt x="23031" y="14564"/>
                  <a:pt x="23123" y="14530"/>
                </a:cubicBezTo>
                <a:lnTo>
                  <a:pt x="23123" y="14530"/>
                </a:lnTo>
                <a:cubicBezTo>
                  <a:pt x="22922" y="14659"/>
                  <a:pt x="23811" y="14595"/>
                  <a:pt x="23441" y="14746"/>
                </a:cubicBezTo>
                <a:cubicBezTo>
                  <a:pt x="23526" y="14746"/>
                  <a:pt x="23646" y="14712"/>
                  <a:pt x="23629" y="14678"/>
                </a:cubicBezTo>
                <a:lnTo>
                  <a:pt x="23629" y="14678"/>
                </a:lnTo>
                <a:cubicBezTo>
                  <a:pt x="23766" y="14695"/>
                  <a:pt x="23800" y="14712"/>
                  <a:pt x="23663" y="14746"/>
                </a:cubicBezTo>
                <a:cubicBezTo>
                  <a:pt x="24088" y="14746"/>
                  <a:pt x="24023" y="14709"/>
                  <a:pt x="24275" y="14709"/>
                </a:cubicBezTo>
                <a:cubicBezTo>
                  <a:pt x="24318" y="14709"/>
                  <a:pt x="24368" y="14710"/>
                  <a:pt x="24432" y="14712"/>
                </a:cubicBezTo>
                <a:cubicBezTo>
                  <a:pt x="24432" y="14729"/>
                  <a:pt x="24329" y="14729"/>
                  <a:pt x="24295" y="14763"/>
                </a:cubicBezTo>
                <a:cubicBezTo>
                  <a:pt x="24500" y="14725"/>
                  <a:pt x="24705" y="14706"/>
                  <a:pt x="24910" y="14706"/>
                </a:cubicBezTo>
                <a:cubicBezTo>
                  <a:pt x="24979" y="14706"/>
                  <a:pt x="25047" y="14708"/>
                  <a:pt x="25115" y="14712"/>
                </a:cubicBezTo>
                <a:cubicBezTo>
                  <a:pt x="25098" y="14729"/>
                  <a:pt x="25115" y="14746"/>
                  <a:pt x="25064" y="14746"/>
                </a:cubicBezTo>
                <a:cubicBezTo>
                  <a:pt x="25606" y="14746"/>
                  <a:pt x="26010" y="14671"/>
                  <a:pt x="26555" y="14671"/>
                </a:cubicBezTo>
                <a:cubicBezTo>
                  <a:pt x="26646" y="14671"/>
                  <a:pt x="26741" y="14673"/>
                  <a:pt x="26841" y="14678"/>
                </a:cubicBezTo>
                <a:cubicBezTo>
                  <a:pt x="26619" y="14780"/>
                  <a:pt x="27080" y="14695"/>
                  <a:pt x="27114" y="14798"/>
                </a:cubicBezTo>
                <a:lnTo>
                  <a:pt x="27490" y="14746"/>
                </a:lnTo>
                <a:lnTo>
                  <a:pt x="27337" y="14712"/>
                </a:lnTo>
                <a:cubicBezTo>
                  <a:pt x="27647" y="14712"/>
                  <a:pt x="27916" y="14642"/>
                  <a:pt x="28180" y="14642"/>
                </a:cubicBezTo>
                <a:cubicBezTo>
                  <a:pt x="28206" y="14642"/>
                  <a:pt x="28233" y="14642"/>
                  <a:pt x="28259" y="14644"/>
                </a:cubicBezTo>
                <a:lnTo>
                  <a:pt x="28037" y="14729"/>
                </a:lnTo>
                <a:lnTo>
                  <a:pt x="28652" y="14678"/>
                </a:lnTo>
                <a:lnTo>
                  <a:pt x="28293" y="14661"/>
                </a:lnTo>
                <a:cubicBezTo>
                  <a:pt x="28635" y="14610"/>
                  <a:pt x="28259" y="14558"/>
                  <a:pt x="28703" y="14558"/>
                </a:cubicBezTo>
                <a:cubicBezTo>
                  <a:pt x="28874" y="14558"/>
                  <a:pt x="29045" y="14575"/>
                  <a:pt x="29216" y="14593"/>
                </a:cubicBezTo>
                <a:cubicBezTo>
                  <a:pt x="29404" y="14541"/>
                  <a:pt x="29592" y="14524"/>
                  <a:pt x="29780" y="14524"/>
                </a:cubicBezTo>
                <a:cubicBezTo>
                  <a:pt x="29848" y="14558"/>
                  <a:pt x="29746" y="14627"/>
                  <a:pt x="29780" y="14644"/>
                </a:cubicBezTo>
                <a:cubicBezTo>
                  <a:pt x="29947" y="14560"/>
                  <a:pt x="30538" y="14591"/>
                  <a:pt x="30740" y="14513"/>
                </a:cubicBezTo>
                <a:lnTo>
                  <a:pt x="30740" y="14513"/>
                </a:lnTo>
                <a:cubicBezTo>
                  <a:pt x="30700" y="14533"/>
                  <a:pt x="30689" y="14575"/>
                  <a:pt x="30720" y="14575"/>
                </a:cubicBezTo>
                <a:lnTo>
                  <a:pt x="30856" y="14507"/>
                </a:lnTo>
                <a:cubicBezTo>
                  <a:pt x="31010" y="14524"/>
                  <a:pt x="31027" y="14541"/>
                  <a:pt x="31010" y="14575"/>
                </a:cubicBezTo>
                <a:cubicBezTo>
                  <a:pt x="31436" y="14575"/>
                  <a:pt x="30945" y="14488"/>
                  <a:pt x="31297" y="14488"/>
                </a:cubicBezTo>
                <a:cubicBezTo>
                  <a:pt x="31326" y="14488"/>
                  <a:pt x="31361" y="14489"/>
                  <a:pt x="31403" y="14490"/>
                </a:cubicBezTo>
                <a:cubicBezTo>
                  <a:pt x="31369" y="14507"/>
                  <a:pt x="31335" y="14507"/>
                  <a:pt x="31301" y="14524"/>
                </a:cubicBezTo>
                <a:cubicBezTo>
                  <a:pt x="31756" y="14524"/>
                  <a:pt x="32188" y="14465"/>
                  <a:pt x="32606" y="14465"/>
                </a:cubicBezTo>
                <a:cubicBezTo>
                  <a:pt x="32690" y="14465"/>
                  <a:pt x="32773" y="14467"/>
                  <a:pt x="32855" y="14473"/>
                </a:cubicBezTo>
                <a:cubicBezTo>
                  <a:pt x="33009" y="14558"/>
                  <a:pt x="32428" y="14490"/>
                  <a:pt x="32599" y="14575"/>
                </a:cubicBezTo>
                <a:cubicBezTo>
                  <a:pt x="33029" y="14535"/>
                  <a:pt x="33460" y="14519"/>
                  <a:pt x="33890" y="14519"/>
                </a:cubicBezTo>
                <a:cubicBezTo>
                  <a:pt x="34195" y="14519"/>
                  <a:pt x="34499" y="14527"/>
                  <a:pt x="34803" y="14541"/>
                </a:cubicBezTo>
                <a:lnTo>
                  <a:pt x="34649" y="14524"/>
                </a:lnTo>
                <a:cubicBezTo>
                  <a:pt x="34673" y="14497"/>
                  <a:pt x="34712" y="14487"/>
                  <a:pt x="34763" y="14487"/>
                </a:cubicBezTo>
                <a:cubicBezTo>
                  <a:pt x="34927" y="14487"/>
                  <a:pt x="35212" y="14594"/>
                  <a:pt x="35477" y="14594"/>
                </a:cubicBezTo>
                <a:cubicBezTo>
                  <a:pt x="35486" y="14594"/>
                  <a:pt x="35496" y="14593"/>
                  <a:pt x="35505" y="14593"/>
                </a:cubicBezTo>
                <a:lnTo>
                  <a:pt x="35505" y="14593"/>
                </a:lnTo>
                <a:cubicBezTo>
                  <a:pt x="35431" y="14599"/>
                  <a:pt x="35403" y="14644"/>
                  <a:pt x="35435" y="14644"/>
                </a:cubicBezTo>
                <a:cubicBezTo>
                  <a:pt x="35999" y="14695"/>
                  <a:pt x="36580" y="14712"/>
                  <a:pt x="37161" y="14712"/>
                </a:cubicBezTo>
                <a:lnTo>
                  <a:pt x="37076" y="14729"/>
                </a:lnTo>
                <a:cubicBezTo>
                  <a:pt x="37349" y="14780"/>
                  <a:pt x="37827" y="14780"/>
                  <a:pt x="38135" y="14798"/>
                </a:cubicBezTo>
                <a:cubicBezTo>
                  <a:pt x="38238" y="14763"/>
                  <a:pt x="38408" y="14780"/>
                  <a:pt x="38306" y="14729"/>
                </a:cubicBezTo>
                <a:lnTo>
                  <a:pt x="38306" y="14729"/>
                </a:lnTo>
                <a:cubicBezTo>
                  <a:pt x="38408" y="14746"/>
                  <a:pt x="38528" y="14763"/>
                  <a:pt x="38648" y="14780"/>
                </a:cubicBezTo>
                <a:cubicBezTo>
                  <a:pt x="38750" y="14780"/>
                  <a:pt x="38860" y="14788"/>
                  <a:pt x="38973" y="14788"/>
                </a:cubicBezTo>
                <a:cubicBezTo>
                  <a:pt x="39029" y="14788"/>
                  <a:pt x="39086" y="14786"/>
                  <a:pt x="39143" y="14780"/>
                </a:cubicBezTo>
                <a:cubicBezTo>
                  <a:pt x="39160" y="14627"/>
                  <a:pt x="39177" y="14456"/>
                  <a:pt x="39177" y="14302"/>
                </a:cubicBezTo>
                <a:cubicBezTo>
                  <a:pt x="39177" y="14200"/>
                  <a:pt x="39194" y="14080"/>
                  <a:pt x="39194" y="13977"/>
                </a:cubicBezTo>
                <a:cubicBezTo>
                  <a:pt x="39194" y="13550"/>
                  <a:pt x="39246" y="13106"/>
                  <a:pt x="39331" y="12696"/>
                </a:cubicBezTo>
                <a:cubicBezTo>
                  <a:pt x="39331" y="12776"/>
                  <a:pt x="39331" y="12877"/>
                  <a:pt x="39339" y="12877"/>
                </a:cubicBezTo>
                <a:cubicBezTo>
                  <a:pt x="39341" y="12877"/>
                  <a:pt x="39344" y="12869"/>
                  <a:pt x="39348" y="12850"/>
                </a:cubicBezTo>
                <a:lnTo>
                  <a:pt x="39382" y="12132"/>
                </a:lnTo>
                <a:lnTo>
                  <a:pt x="39382" y="12132"/>
                </a:lnTo>
                <a:cubicBezTo>
                  <a:pt x="39331" y="12183"/>
                  <a:pt x="39348" y="12218"/>
                  <a:pt x="39297" y="12371"/>
                </a:cubicBezTo>
                <a:cubicBezTo>
                  <a:pt x="39263" y="12218"/>
                  <a:pt x="39263" y="12064"/>
                  <a:pt x="39280" y="11893"/>
                </a:cubicBezTo>
                <a:lnTo>
                  <a:pt x="39280" y="11893"/>
                </a:lnTo>
                <a:cubicBezTo>
                  <a:pt x="39280" y="11995"/>
                  <a:pt x="39288" y="12033"/>
                  <a:pt x="39301" y="12033"/>
                </a:cubicBezTo>
                <a:cubicBezTo>
                  <a:pt x="39329" y="12033"/>
                  <a:pt x="39376" y="11855"/>
                  <a:pt x="39399" y="11773"/>
                </a:cubicBezTo>
                <a:lnTo>
                  <a:pt x="39399" y="11773"/>
                </a:lnTo>
                <a:cubicBezTo>
                  <a:pt x="39397" y="11776"/>
                  <a:pt x="39394" y="11777"/>
                  <a:pt x="39392" y="11777"/>
                </a:cubicBezTo>
                <a:cubicBezTo>
                  <a:pt x="39380" y="11777"/>
                  <a:pt x="39368" y="11753"/>
                  <a:pt x="39356" y="11753"/>
                </a:cubicBezTo>
                <a:cubicBezTo>
                  <a:pt x="39353" y="11753"/>
                  <a:pt x="39351" y="11754"/>
                  <a:pt x="39348" y="11756"/>
                </a:cubicBezTo>
                <a:cubicBezTo>
                  <a:pt x="39485" y="11380"/>
                  <a:pt x="39246" y="11671"/>
                  <a:pt x="39348" y="11175"/>
                </a:cubicBezTo>
                <a:lnTo>
                  <a:pt x="39348" y="11175"/>
                </a:lnTo>
                <a:lnTo>
                  <a:pt x="39382" y="11192"/>
                </a:lnTo>
                <a:cubicBezTo>
                  <a:pt x="39365" y="11004"/>
                  <a:pt x="39365" y="10816"/>
                  <a:pt x="39382" y="10629"/>
                </a:cubicBezTo>
                <a:cubicBezTo>
                  <a:pt x="39391" y="10618"/>
                  <a:pt x="39398" y="10613"/>
                  <a:pt x="39402" y="10613"/>
                </a:cubicBezTo>
                <a:cubicBezTo>
                  <a:pt x="39435" y="10613"/>
                  <a:pt x="39389" y="10834"/>
                  <a:pt x="39434" y="10834"/>
                </a:cubicBezTo>
                <a:cubicBezTo>
                  <a:pt x="39468" y="10543"/>
                  <a:pt x="39365" y="10253"/>
                  <a:pt x="39434" y="9996"/>
                </a:cubicBezTo>
                <a:lnTo>
                  <a:pt x="39434" y="9996"/>
                </a:lnTo>
                <a:lnTo>
                  <a:pt x="39434" y="10423"/>
                </a:lnTo>
                <a:cubicBezTo>
                  <a:pt x="39502" y="10253"/>
                  <a:pt x="39536" y="10082"/>
                  <a:pt x="39536" y="9894"/>
                </a:cubicBezTo>
                <a:lnTo>
                  <a:pt x="39536" y="9911"/>
                </a:lnTo>
                <a:lnTo>
                  <a:pt x="39587" y="9552"/>
                </a:lnTo>
                <a:cubicBezTo>
                  <a:pt x="39434" y="9176"/>
                  <a:pt x="39587" y="8817"/>
                  <a:pt x="39519" y="8322"/>
                </a:cubicBezTo>
                <a:lnTo>
                  <a:pt x="39519" y="8322"/>
                </a:lnTo>
                <a:cubicBezTo>
                  <a:pt x="39545" y="8502"/>
                  <a:pt x="39558" y="8556"/>
                  <a:pt x="39569" y="8556"/>
                </a:cubicBezTo>
                <a:cubicBezTo>
                  <a:pt x="39585" y="8556"/>
                  <a:pt x="39594" y="8437"/>
                  <a:pt x="39627" y="8437"/>
                </a:cubicBezTo>
                <a:cubicBezTo>
                  <a:pt x="39631" y="8437"/>
                  <a:pt x="39634" y="8438"/>
                  <a:pt x="39639" y="8442"/>
                </a:cubicBezTo>
                <a:cubicBezTo>
                  <a:pt x="39653" y="8325"/>
                  <a:pt x="39680" y="8171"/>
                  <a:pt x="39698" y="8171"/>
                </a:cubicBezTo>
                <a:cubicBezTo>
                  <a:pt x="39702" y="8171"/>
                  <a:pt x="39704" y="8175"/>
                  <a:pt x="39707" y="8185"/>
                </a:cubicBezTo>
                <a:cubicBezTo>
                  <a:pt x="39673" y="7946"/>
                  <a:pt x="39775" y="7792"/>
                  <a:pt x="39707" y="7468"/>
                </a:cubicBezTo>
                <a:cubicBezTo>
                  <a:pt x="39738" y="7452"/>
                  <a:pt x="39727" y="7255"/>
                  <a:pt x="39762" y="7255"/>
                </a:cubicBezTo>
                <a:cubicBezTo>
                  <a:pt x="39766" y="7255"/>
                  <a:pt x="39770" y="7258"/>
                  <a:pt x="39775" y="7263"/>
                </a:cubicBezTo>
                <a:cubicBezTo>
                  <a:pt x="39775" y="7187"/>
                  <a:pt x="39773" y="7159"/>
                  <a:pt x="39769" y="7159"/>
                </a:cubicBezTo>
                <a:cubicBezTo>
                  <a:pt x="39758" y="7159"/>
                  <a:pt x="39738" y="7331"/>
                  <a:pt x="39725" y="7331"/>
                </a:cubicBezTo>
                <a:cubicBezTo>
                  <a:pt x="39725" y="7331"/>
                  <a:pt x="39724" y="7331"/>
                  <a:pt x="39724" y="7331"/>
                </a:cubicBezTo>
                <a:cubicBezTo>
                  <a:pt x="39656" y="6870"/>
                  <a:pt x="39861" y="6237"/>
                  <a:pt x="39758" y="5571"/>
                </a:cubicBezTo>
                <a:cubicBezTo>
                  <a:pt x="39741" y="5024"/>
                  <a:pt x="39673" y="4905"/>
                  <a:pt x="39639" y="4460"/>
                </a:cubicBezTo>
                <a:lnTo>
                  <a:pt x="39639" y="4324"/>
                </a:lnTo>
                <a:cubicBezTo>
                  <a:pt x="39644" y="4308"/>
                  <a:pt x="39649" y="4301"/>
                  <a:pt x="39655" y="4301"/>
                </a:cubicBezTo>
                <a:cubicBezTo>
                  <a:pt x="39683" y="4301"/>
                  <a:pt x="39707" y="4495"/>
                  <a:pt x="39707" y="4495"/>
                </a:cubicBezTo>
                <a:cubicBezTo>
                  <a:pt x="39741" y="4238"/>
                  <a:pt x="39741" y="3982"/>
                  <a:pt x="39724" y="3709"/>
                </a:cubicBezTo>
                <a:lnTo>
                  <a:pt x="39724" y="3709"/>
                </a:lnTo>
                <a:cubicBezTo>
                  <a:pt x="39729" y="3728"/>
                  <a:pt x="39734" y="3737"/>
                  <a:pt x="39739" y="3737"/>
                </a:cubicBezTo>
                <a:cubicBezTo>
                  <a:pt x="39752" y="3737"/>
                  <a:pt x="39768" y="3684"/>
                  <a:pt x="39792" y="3623"/>
                </a:cubicBezTo>
                <a:cubicBezTo>
                  <a:pt x="39792" y="3418"/>
                  <a:pt x="39707" y="3487"/>
                  <a:pt x="39741" y="3196"/>
                </a:cubicBezTo>
                <a:lnTo>
                  <a:pt x="39741" y="3196"/>
                </a:lnTo>
                <a:cubicBezTo>
                  <a:pt x="39775" y="3264"/>
                  <a:pt x="39809" y="3333"/>
                  <a:pt x="39827" y="3418"/>
                </a:cubicBezTo>
                <a:cubicBezTo>
                  <a:pt x="39809" y="3162"/>
                  <a:pt x="39775" y="2906"/>
                  <a:pt x="39741" y="2632"/>
                </a:cubicBezTo>
                <a:cubicBezTo>
                  <a:pt x="39748" y="2623"/>
                  <a:pt x="39754" y="2619"/>
                  <a:pt x="39759" y="2619"/>
                </a:cubicBezTo>
                <a:cubicBezTo>
                  <a:pt x="39797" y="2619"/>
                  <a:pt x="39812" y="2799"/>
                  <a:pt x="39827" y="2888"/>
                </a:cubicBezTo>
                <a:cubicBezTo>
                  <a:pt x="39809" y="2581"/>
                  <a:pt x="39792" y="2103"/>
                  <a:pt x="39741" y="2017"/>
                </a:cubicBezTo>
                <a:lnTo>
                  <a:pt x="39725" y="2147"/>
                </a:lnTo>
                <a:lnTo>
                  <a:pt x="39725" y="2147"/>
                </a:lnTo>
                <a:cubicBezTo>
                  <a:pt x="39726" y="2143"/>
                  <a:pt x="39729" y="2140"/>
                  <a:pt x="39733" y="2140"/>
                </a:cubicBezTo>
                <a:cubicBezTo>
                  <a:pt x="39748" y="2140"/>
                  <a:pt x="39775" y="2172"/>
                  <a:pt x="39775" y="2222"/>
                </a:cubicBezTo>
                <a:cubicBezTo>
                  <a:pt x="39827" y="2496"/>
                  <a:pt x="39758" y="2598"/>
                  <a:pt x="39741" y="2615"/>
                </a:cubicBezTo>
                <a:lnTo>
                  <a:pt x="39724" y="2427"/>
                </a:lnTo>
                <a:lnTo>
                  <a:pt x="39724" y="2427"/>
                </a:lnTo>
                <a:cubicBezTo>
                  <a:pt x="39587" y="2615"/>
                  <a:pt x="39741" y="3196"/>
                  <a:pt x="39724" y="3572"/>
                </a:cubicBezTo>
                <a:lnTo>
                  <a:pt x="39639" y="3452"/>
                </a:lnTo>
                <a:lnTo>
                  <a:pt x="39639" y="1590"/>
                </a:lnTo>
                <a:cubicBezTo>
                  <a:pt x="39280" y="1556"/>
                  <a:pt x="38921" y="1522"/>
                  <a:pt x="38579" y="1470"/>
                </a:cubicBezTo>
                <a:lnTo>
                  <a:pt x="38528" y="1470"/>
                </a:lnTo>
                <a:cubicBezTo>
                  <a:pt x="38562" y="1453"/>
                  <a:pt x="38579" y="1419"/>
                  <a:pt x="38596" y="1368"/>
                </a:cubicBezTo>
                <a:cubicBezTo>
                  <a:pt x="38631" y="1385"/>
                  <a:pt x="38665" y="1402"/>
                  <a:pt x="38716" y="1402"/>
                </a:cubicBezTo>
                <a:lnTo>
                  <a:pt x="38818" y="1334"/>
                </a:lnTo>
                <a:lnTo>
                  <a:pt x="38596" y="1334"/>
                </a:lnTo>
                <a:cubicBezTo>
                  <a:pt x="38562" y="1282"/>
                  <a:pt x="38460" y="1231"/>
                  <a:pt x="38186" y="1146"/>
                </a:cubicBezTo>
                <a:lnTo>
                  <a:pt x="37759" y="1146"/>
                </a:lnTo>
                <a:lnTo>
                  <a:pt x="37640" y="1077"/>
                </a:lnTo>
                <a:lnTo>
                  <a:pt x="37998" y="1129"/>
                </a:lnTo>
                <a:cubicBezTo>
                  <a:pt x="37883" y="1090"/>
                  <a:pt x="37758" y="1071"/>
                  <a:pt x="37638" y="1071"/>
                </a:cubicBezTo>
                <a:cubicBezTo>
                  <a:pt x="37598" y="1071"/>
                  <a:pt x="37558" y="1073"/>
                  <a:pt x="37520" y="1077"/>
                </a:cubicBezTo>
                <a:cubicBezTo>
                  <a:pt x="37469" y="1043"/>
                  <a:pt x="37417" y="1009"/>
                  <a:pt x="37349" y="992"/>
                </a:cubicBezTo>
                <a:lnTo>
                  <a:pt x="36922" y="1026"/>
                </a:lnTo>
                <a:cubicBezTo>
                  <a:pt x="36888" y="975"/>
                  <a:pt x="37127" y="975"/>
                  <a:pt x="36854" y="907"/>
                </a:cubicBezTo>
                <a:cubicBezTo>
                  <a:pt x="36662" y="907"/>
                  <a:pt x="36977" y="1011"/>
                  <a:pt x="36756" y="1011"/>
                </a:cubicBezTo>
                <a:cubicBezTo>
                  <a:pt x="36740" y="1011"/>
                  <a:pt x="36721" y="1010"/>
                  <a:pt x="36700" y="1009"/>
                </a:cubicBezTo>
                <a:cubicBezTo>
                  <a:pt x="36512" y="924"/>
                  <a:pt x="36580" y="889"/>
                  <a:pt x="36324" y="889"/>
                </a:cubicBezTo>
                <a:cubicBezTo>
                  <a:pt x="36311" y="864"/>
                  <a:pt x="36336" y="849"/>
                  <a:pt x="36390" y="849"/>
                </a:cubicBezTo>
                <a:cubicBezTo>
                  <a:pt x="36402" y="849"/>
                  <a:pt x="36415" y="849"/>
                  <a:pt x="36431" y="851"/>
                </a:cubicBezTo>
                <a:lnTo>
                  <a:pt x="36431" y="851"/>
                </a:lnTo>
                <a:cubicBezTo>
                  <a:pt x="36203" y="820"/>
                  <a:pt x="35990" y="804"/>
                  <a:pt x="35777" y="804"/>
                </a:cubicBezTo>
                <a:cubicBezTo>
                  <a:pt x="35572" y="701"/>
                  <a:pt x="35060" y="701"/>
                  <a:pt x="35094" y="582"/>
                </a:cubicBezTo>
                <a:lnTo>
                  <a:pt x="35094" y="582"/>
                </a:lnTo>
                <a:cubicBezTo>
                  <a:pt x="35000" y="590"/>
                  <a:pt x="34906" y="595"/>
                  <a:pt x="34810" y="595"/>
                </a:cubicBezTo>
                <a:cubicBezTo>
                  <a:pt x="34714" y="595"/>
                  <a:pt x="34615" y="590"/>
                  <a:pt x="34513" y="582"/>
                </a:cubicBezTo>
                <a:cubicBezTo>
                  <a:pt x="34889" y="514"/>
                  <a:pt x="33795" y="479"/>
                  <a:pt x="33898" y="377"/>
                </a:cubicBezTo>
                <a:lnTo>
                  <a:pt x="33898" y="377"/>
                </a:lnTo>
                <a:cubicBezTo>
                  <a:pt x="33822" y="396"/>
                  <a:pt x="33714" y="402"/>
                  <a:pt x="33587" y="402"/>
                </a:cubicBezTo>
                <a:cubicBezTo>
                  <a:pt x="33381" y="402"/>
                  <a:pt x="33126" y="386"/>
                  <a:pt x="32879" y="386"/>
                </a:cubicBezTo>
                <a:cubicBezTo>
                  <a:pt x="32727" y="386"/>
                  <a:pt x="32578" y="392"/>
                  <a:pt x="32445" y="411"/>
                </a:cubicBezTo>
                <a:cubicBezTo>
                  <a:pt x="32459" y="404"/>
                  <a:pt x="32473" y="397"/>
                  <a:pt x="32488" y="392"/>
                </a:cubicBezTo>
                <a:lnTo>
                  <a:pt x="32488" y="392"/>
                </a:lnTo>
                <a:cubicBezTo>
                  <a:pt x="32512" y="393"/>
                  <a:pt x="32537" y="394"/>
                  <a:pt x="32565" y="394"/>
                </a:cubicBezTo>
                <a:cubicBezTo>
                  <a:pt x="32550" y="389"/>
                  <a:pt x="32536" y="387"/>
                  <a:pt x="32524" y="387"/>
                </a:cubicBezTo>
                <a:cubicBezTo>
                  <a:pt x="32511" y="387"/>
                  <a:pt x="32499" y="389"/>
                  <a:pt x="32488" y="392"/>
                </a:cubicBezTo>
                <a:lnTo>
                  <a:pt x="32488" y="392"/>
                </a:lnTo>
                <a:cubicBezTo>
                  <a:pt x="32277" y="384"/>
                  <a:pt x="32204" y="341"/>
                  <a:pt x="32035" y="326"/>
                </a:cubicBezTo>
                <a:cubicBezTo>
                  <a:pt x="32018" y="411"/>
                  <a:pt x="31591" y="462"/>
                  <a:pt x="31369" y="548"/>
                </a:cubicBezTo>
                <a:cubicBezTo>
                  <a:pt x="31044" y="479"/>
                  <a:pt x="31557" y="411"/>
                  <a:pt x="31454" y="326"/>
                </a:cubicBezTo>
                <a:lnTo>
                  <a:pt x="31454" y="326"/>
                </a:lnTo>
                <a:cubicBezTo>
                  <a:pt x="31471" y="394"/>
                  <a:pt x="30890" y="462"/>
                  <a:pt x="31010" y="514"/>
                </a:cubicBezTo>
                <a:cubicBezTo>
                  <a:pt x="30754" y="496"/>
                  <a:pt x="30788" y="514"/>
                  <a:pt x="30651" y="462"/>
                </a:cubicBezTo>
                <a:cubicBezTo>
                  <a:pt x="30634" y="582"/>
                  <a:pt x="30429" y="514"/>
                  <a:pt x="30224" y="633"/>
                </a:cubicBezTo>
                <a:cubicBezTo>
                  <a:pt x="29985" y="633"/>
                  <a:pt x="30019" y="588"/>
                  <a:pt x="29952" y="588"/>
                </a:cubicBezTo>
                <a:cubicBezTo>
                  <a:pt x="29918" y="588"/>
                  <a:pt x="29860" y="599"/>
                  <a:pt x="29729" y="633"/>
                </a:cubicBezTo>
                <a:cubicBezTo>
                  <a:pt x="29541" y="633"/>
                  <a:pt x="29882" y="531"/>
                  <a:pt x="29882" y="531"/>
                </a:cubicBezTo>
                <a:lnTo>
                  <a:pt x="29882" y="531"/>
                </a:lnTo>
                <a:cubicBezTo>
                  <a:pt x="29489" y="599"/>
                  <a:pt x="29712" y="650"/>
                  <a:pt x="29643" y="719"/>
                </a:cubicBezTo>
                <a:cubicBezTo>
                  <a:pt x="29517" y="747"/>
                  <a:pt x="29442" y="757"/>
                  <a:pt x="29397" y="757"/>
                </a:cubicBezTo>
                <a:cubicBezTo>
                  <a:pt x="29275" y="757"/>
                  <a:pt x="29362" y="684"/>
                  <a:pt x="29250" y="684"/>
                </a:cubicBezTo>
                <a:cubicBezTo>
                  <a:pt x="29011" y="753"/>
                  <a:pt x="28772" y="838"/>
                  <a:pt x="28533" y="889"/>
                </a:cubicBezTo>
                <a:cubicBezTo>
                  <a:pt x="28516" y="889"/>
                  <a:pt x="28464" y="889"/>
                  <a:pt x="28516" y="855"/>
                </a:cubicBezTo>
                <a:lnTo>
                  <a:pt x="28516" y="855"/>
                </a:lnTo>
                <a:cubicBezTo>
                  <a:pt x="28225" y="975"/>
                  <a:pt x="27610" y="958"/>
                  <a:pt x="27251" y="1043"/>
                </a:cubicBezTo>
                <a:cubicBezTo>
                  <a:pt x="27247" y="1043"/>
                  <a:pt x="27242" y="1043"/>
                  <a:pt x="27238" y="1043"/>
                </a:cubicBezTo>
                <a:lnTo>
                  <a:pt x="27238" y="1043"/>
                </a:lnTo>
                <a:cubicBezTo>
                  <a:pt x="27273" y="1076"/>
                  <a:pt x="27283" y="1117"/>
                  <a:pt x="27268" y="1146"/>
                </a:cubicBezTo>
                <a:cubicBezTo>
                  <a:pt x="27154" y="1146"/>
                  <a:pt x="27048" y="1168"/>
                  <a:pt x="26970" y="1168"/>
                </a:cubicBezTo>
                <a:cubicBezTo>
                  <a:pt x="26930" y="1168"/>
                  <a:pt x="26898" y="1163"/>
                  <a:pt x="26875" y="1146"/>
                </a:cubicBezTo>
                <a:cubicBezTo>
                  <a:pt x="26926" y="1146"/>
                  <a:pt x="26978" y="1129"/>
                  <a:pt x="27046" y="1112"/>
                </a:cubicBezTo>
                <a:lnTo>
                  <a:pt x="27046" y="1112"/>
                </a:lnTo>
                <a:lnTo>
                  <a:pt x="26858" y="1129"/>
                </a:lnTo>
                <a:cubicBezTo>
                  <a:pt x="26687" y="1043"/>
                  <a:pt x="27114" y="1112"/>
                  <a:pt x="27114" y="1043"/>
                </a:cubicBezTo>
                <a:lnTo>
                  <a:pt x="27114" y="1043"/>
                </a:lnTo>
                <a:cubicBezTo>
                  <a:pt x="26887" y="1076"/>
                  <a:pt x="26659" y="1088"/>
                  <a:pt x="26432" y="1088"/>
                </a:cubicBezTo>
                <a:cubicBezTo>
                  <a:pt x="26301" y="1088"/>
                  <a:pt x="26169" y="1084"/>
                  <a:pt x="26038" y="1077"/>
                </a:cubicBezTo>
                <a:cubicBezTo>
                  <a:pt x="26012" y="1035"/>
                  <a:pt x="26175" y="1035"/>
                  <a:pt x="26299" y="1035"/>
                </a:cubicBezTo>
                <a:cubicBezTo>
                  <a:pt x="26422" y="1035"/>
                  <a:pt x="26508" y="1035"/>
                  <a:pt x="26328" y="992"/>
                </a:cubicBezTo>
                <a:lnTo>
                  <a:pt x="26328" y="992"/>
                </a:lnTo>
                <a:cubicBezTo>
                  <a:pt x="26465" y="1009"/>
                  <a:pt x="26602" y="1026"/>
                  <a:pt x="26756" y="1043"/>
                </a:cubicBezTo>
                <a:cubicBezTo>
                  <a:pt x="26626" y="989"/>
                  <a:pt x="26641" y="980"/>
                  <a:pt x="26687" y="980"/>
                </a:cubicBezTo>
                <a:cubicBezTo>
                  <a:pt x="26707" y="980"/>
                  <a:pt x="26732" y="982"/>
                  <a:pt x="26755" y="982"/>
                </a:cubicBezTo>
                <a:cubicBezTo>
                  <a:pt x="26810" y="982"/>
                  <a:pt x="26846" y="972"/>
                  <a:pt x="26721" y="907"/>
                </a:cubicBezTo>
                <a:cubicBezTo>
                  <a:pt x="26158" y="872"/>
                  <a:pt x="26089" y="924"/>
                  <a:pt x="25525" y="838"/>
                </a:cubicBezTo>
                <a:lnTo>
                  <a:pt x="25525" y="838"/>
                </a:lnTo>
                <a:cubicBezTo>
                  <a:pt x="25406" y="872"/>
                  <a:pt x="25560" y="907"/>
                  <a:pt x="25440" y="941"/>
                </a:cubicBezTo>
                <a:cubicBezTo>
                  <a:pt x="24646" y="924"/>
                  <a:pt x="24829" y="684"/>
                  <a:pt x="24284" y="684"/>
                </a:cubicBezTo>
                <a:cubicBezTo>
                  <a:pt x="24266" y="684"/>
                  <a:pt x="24247" y="684"/>
                  <a:pt x="24227" y="684"/>
                </a:cubicBezTo>
                <a:cubicBezTo>
                  <a:pt x="24124" y="727"/>
                  <a:pt x="24018" y="748"/>
                  <a:pt x="23911" y="748"/>
                </a:cubicBezTo>
                <a:cubicBezTo>
                  <a:pt x="23804" y="748"/>
                  <a:pt x="23697" y="727"/>
                  <a:pt x="23595" y="684"/>
                </a:cubicBezTo>
                <a:lnTo>
                  <a:pt x="23748" y="616"/>
                </a:lnTo>
                <a:cubicBezTo>
                  <a:pt x="23626" y="597"/>
                  <a:pt x="23543" y="591"/>
                  <a:pt x="23480" y="591"/>
                </a:cubicBezTo>
                <a:cubicBezTo>
                  <a:pt x="23357" y="591"/>
                  <a:pt x="23315" y="615"/>
                  <a:pt x="23224" y="615"/>
                </a:cubicBezTo>
                <a:cubicBezTo>
                  <a:pt x="23153" y="615"/>
                  <a:pt x="23052" y="600"/>
                  <a:pt x="22860" y="548"/>
                </a:cubicBezTo>
                <a:cubicBezTo>
                  <a:pt x="22875" y="545"/>
                  <a:pt x="22895" y="544"/>
                  <a:pt x="22917" y="544"/>
                </a:cubicBezTo>
                <a:cubicBezTo>
                  <a:pt x="23026" y="544"/>
                  <a:pt x="23200" y="568"/>
                  <a:pt x="23215" y="568"/>
                </a:cubicBezTo>
                <a:cubicBezTo>
                  <a:pt x="23218" y="568"/>
                  <a:pt x="23214" y="567"/>
                  <a:pt x="23202" y="565"/>
                </a:cubicBezTo>
                <a:cubicBezTo>
                  <a:pt x="23085" y="526"/>
                  <a:pt x="23017" y="514"/>
                  <a:pt x="22969" y="514"/>
                </a:cubicBezTo>
                <a:cubicBezTo>
                  <a:pt x="22894" y="514"/>
                  <a:pt x="22865" y="543"/>
                  <a:pt x="22774" y="543"/>
                </a:cubicBezTo>
                <a:cubicBezTo>
                  <a:pt x="22743" y="543"/>
                  <a:pt x="22705" y="539"/>
                  <a:pt x="22655" y="531"/>
                </a:cubicBezTo>
                <a:lnTo>
                  <a:pt x="22604" y="445"/>
                </a:lnTo>
                <a:cubicBezTo>
                  <a:pt x="22141" y="395"/>
                  <a:pt x="21669" y="363"/>
                  <a:pt x="21201" y="363"/>
                </a:cubicBezTo>
                <a:cubicBezTo>
                  <a:pt x="21030" y="363"/>
                  <a:pt x="20859" y="368"/>
                  <a:pt x="20690" y="377"/>
                </a:cubicBezTo>
                <a:cubicBezTo>
                  <a:pt x="20724" y="360"/>
                  <a:pt x="20827" y="326"/>
                  <a:pt x="20690" y="308"/>
                </a:cubicBezTo>
                <a:lnTo>
                  <a:pt x="18110" y="377"/>
                </a:lnTo>
                <a:lnTo>
                  <a:pt x="17820" y="479"/>
                </a:lnTo>
                <a:cubicBezTo>
                  <a:pt x="17734" y="479"/>
                  <a:pt x="17683" y="462"/>
                  <a:pt x="17751" y="445"/>
                </a:cubicBezTo>
                <a:cubicBezTo>
                  <a:pt x="17444" y="445"/>
                  <a:pt x="17734" y="479"/>
                  <a:pt x="17597" y="531"/>
                </a:cubicBezTo>
                <a:cubicBezTo>
                  <a:pt x="17562" y="539"/>
                  <a:pt x="17530" y="542"/>
                  <a:pt x="17503" y="542"/>
                </a:cubicBezTo>
                <a:cubicBezTo>
                  <a:pt x="17414" y="542"/>
                  <a:pt x="17382" y="506"/>
                  <a:pt x="17461" y="479"/>
                </a:cubicBezTo>
                <a:lnTo>
                  <a:pt x="17461" y="479"/>
                </a:lnTo>
                <a:cubicBezTo>
                  <a:pt x="16777" y="633"/>
                  <a:pt x="16077" y="719"/>
                  <a:pt x="15359" y="736"/>
                </a:cubicBezTo>
                <a:lnTo>
                  <a:pt x="15479" y="701"/>
                </a:lnTo>
                <a:cubicBezTo>
                  <a:pt x="15088" y="701"/>
                  <a:pt x="15001" y="847"/>
                  <a:pt x="14707" y="847"/>
                </a:cubicBezTo>
                <a:cubicBezTo>
                  <a:pt x="14666" y="847"/>
                  <a:pt x="14622" y="844"/>
                  <a:pt x="14573" y="838"/>
                </a:cubicBezTo>
                <a:lnTo>
                  <a:pt x="14641" y="821"/>
                </a:lnTo>
                <a:lnTo>
                  <a:pt x="14641" y="821"/>
                </a:lnTo>
                <a:cubicBezTo>
                  <a:pt x="14346" y="826"/>
                  <a:pt x="14042" y="833"/>
                  <a:pt x="13740" y="833"/>
                </a:cubicBezTo>
                <a:cubicBezTo>
                  <a:pt x="13064" y="833"/>
                  <a:pt x="12404" y="799"/>
                  <a:pt x="11908" y="633"/>
                </a:cubicBezTo>
                <a:cubicBezTo>
                  <a:pt x="11885" y="646"/>
                  <a:pt x="11848" y="651"/>
                  <a:pt x="11801" y="651"/>
                </a:cubicBezTo>
                <a:cubicBezTo>
                  <a:pt x="11604" y="651"/>
                  <a:pt x="11233" y="558"/>
                  <a:pt x="11025" y="558"/>
                </a:cubicBezTo>
                <a:cubicBezTo>
                  <a:pt x="10953" y="558"/>
                  <a:pt x="10901" y="569"/>
                  <a:pt x="10883" y="599"/>
                </a:cubicBezTo>
                <a:cubicBezTo>
                  <a:pt x="10507" y="462"/>
                  <a:pt x="10131" y="377"/>
                  <a:pt x="9738" y="291"/>
                </a:cubicBezTo>
                <a:cubicBezTo>
                  <a:pt x="9703" y="286"/>
                  <a:pt x="9671" y="283"/>
                  <a:pt x="9640" y="283"/>
                </a:cubicBezTo>
                <a:cubicBezTo>
                  <a:pt x="9505" y="283"/>
                  <a:pt x="9397" y="328"/>
                  <a:pt x="9225" y="328"/>
                </a:cubicBezTo>
                <a:cubicBezTo>
                  <a:pt x="9203" y="328"/>
                  <a:pt x="9181" y="327"/>
                  <a:pt x="9157" y="326"/>
                </a:cubicBezTo>
                <a:lnTo>
                  <a:pt x="9157" y="257"/>
                </a:lnTo>
                <a:lnTo>
                  <a:pt x="8798" y="291"/>
                </a:lnTo>
                <a:lnTo>
                  <a:pt x="8627" y="189"/>
                </a:lnTo>
                <a:lnTo>
                  <a:pt x="8388" y="189"/>
                </a:lnTo>
                <a:cubicBezTo>
                  <a:pt x="8473" y="206"/>
                  <a:pt x="8593" y="240"/>
                  <a:pt x="8576" y="257"/>
                </a:cubicBezTo>
                <a:cubicBezTo>
                  <a:pt x="8251" y="257"/>
                  <a:pt x="7944" y="189"/>
                  <a:pt x="7636" y="86"/>
                </a:cubicBezTo>
                <a:cubicBezTo>
                  <a:pt x="7346" y="86"/>
                  <a:pt x="7038" y="86"/>
                  <a:pt x="6731" y="103"/>
                </a:cubicBezTo>
                <a:cubicBezTo>
                  <a:pt x="6744" y="90"/>
                  <a:pt x="6802" y="76"/>
                  <a:pt x="6877" y="71"/>
                </a:cubicBezTo>
                <a:lnTo>
                  <a:pt x="6877" y="71"/>
                </a:lnTo>
                <a:cubicBezTo>
                  <a:pt x="6874" y="71"/>
                  <a:pt x="6873" y="71"/>
                  <a:pt x="6871" y="71"/>
                </a:cubicBezTo>
                <a:cubicBezTo>
                  <a:pt x="6688" y="71"/>
                  <a:pt x="6825" y="11"/>
                  <a:pt x="6645" y="11"/>
                </a:cubicBezTo>
                <a:cubicBezTo>
                  <a:pt x="6612" y="11"/>
                  <a:pt x="6568" y="13"/>
                  <a:pt x="6508" y="18"/>
                </a:cubicBezTo>
                <a:cubicBezTo>
                  <a:pt x="6560" y="52"/>
                  <a:pt x="6474" y="69"/>
                  <a:pt x="6457" y="86"/>
                </a:cubicBezTo>
                <a:cubicBezTo>
                  <a:pt x="6225" y="53"/>
                  <a:pt x="5994" y="34"/>
                  <a:pt x="5757" y="34"/>
                </a:cubicBezTo>
                <a:cubicBezTo>
                  <a:pt x="5628" y="34"/>
                  <a:pt x="5497" y="40"/>
                  <a:pt x="5364" y="52"/>
                </a:cubicBezTo>
                <a:lnTo>
                  <a:pt x="5432" y="1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  <a:effectLst>
            <a:outerShdw blurRad="57150" dist="19050" dir="5400000" algn="bl" rotWithShape="0">
              <a:schemeClr val="dk2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2" name="مربع نص 51">
            <a:extLst>
              <a:ext uri="{FF2B5EF4-FFF2-40B4-BE49-F238E27FC236}">
                <a16:creationId xmlns:a16="http://schemas.microsoft.com/office/drawing/2014/main" id="{6E8033AE-A068-47FD-98FC-A5093A47E7B3}"/>
              </a:ext>
            </a:extLst>
          </p:cNvPr>
          <p:cNvSpPr txBox="1"/>
          <p:nvPr/>
        </p:nvSpPr>
        <p:spPr>
          <a:xfrm>
            <a:off x="2831294" y="2720120"/>
            <a:ext cx="51599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OM" sz="2400" b="1" dirty="0">
                <a:latin typeface="Calibri" panose="020F0502020204030204" pitchFamily="34" charset="0"/>
                <a:cs typeface="Calibri" panose="020F0502020204030204" pitchFamily="34" charset="0"/>
              </a:rPr>
              <a:t>0 سم     ،   9 ملم</a:t>
            </a: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lang="ar-OM" sz="2400" b="1" dirty="0">
                <a:latin typeface="Calibri" panose="020F0502020204030204" pitchFamily="34" charset="0"/>
                <a:cs typeface="Calibri" panose="020F0502020204030204" pitchFamily="34" charset="0"/>
              </a:rPr>
              <a:t>5 سم  ، 12 ملم  ،    8</a:t>
            </a: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ar-OM" sz="2400" b="1" dirty="0"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en-US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53" name="Google Shape;1534;p64">
            <a:extLst>
              <a:ext uri="{FF2B5EF4-FFF2-40B4-BE49-F238E27FC236}">
                <a16:creationId xmlns:a16="http://schemas.microsoft.com/office/drawing/2014/main" id="{EA307CF5-F638-473D-A223-03307A8B6BD9}"/>
              </a:ext>
            </a:extLst>
          </p:cNvPr>
          <p:cNvGrpSpPr/>
          <p:nvPr/>
        </p:nvGrpSpPr>
        <p:grpSpPr>
          <a:xfrm rot="983185">
            <a:off x="8040834" y="2543945"/>
            <a:ext cx="677797" cy="830355"/>
            <a:chOff x="1154976" y="632775"/>
            <a:chExt cx="2502430" cy="3877954"/>
          </a:xfrm>
        </p:grpSpPr>
        <p:sp>
          <p:nvSpPr>
            <p:cNvPr id="54" name="Google Shape;1535;p64">
              <a:extLst>
                <a:ext uri="{FF2B5EF4-FFF2-40B4-BE49-F238E27FC236}">
                  <a16:creationId xmlns:a16="http://schemas.microsoft.com/office/drawing/2014/main" id="{7AA74F39-F124-4B81-A64A-A382F1DCA48F}"/>
                </a:ext>
              </a:extLst>
            </p:cNvPr>
            <p:cNvSpPr/>
            <p:nvPr/>
          </p:nvSpPr>
          <p:spPr>
            <a:xfrm rot="5400000">
              <a:off x="467214" y="1320537"/>
              <a:ext cx="3877954" cy="2502430"/>
            </a:xfrm>
            <a:custGeom>
              <a:avLst/>
              <a:gdLst/>
              <a:ahLst/>
              <a:cxnLst/>
              <a:rect l="l" t="t" r="r" b="b"/>
              <a:pathLst>
                <a:path w="40991" h="56266" extrusionOk="0">
                  <a:moveTo>
                    <a:pt x="40922" y="0"/>
                  </a:moveTo>
                  <a:lnTo>
                    <a:pt x="1" y="52"/>
                  </a:lnTo>
                  <a:lnTo>
                    <a:pt x="69" y="56265"/>
                  </a:lnTo>
                  <a:lnTo>
                    <a:pt x="40990" y="56214"/>
                  </a:lnTo>
                  <a:lnTo>
                    <a:pt x="40922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chemeClr val="dk2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1536;p64">
              <a:extLst>
                <a:ext uri="{FF2B5EF4-FFF2-40B4-BE49-F238E27FC236}">
                  <a16:creationId xmlns:a16="http://schemas.microsoft.com/office/drawing/2014/main" id="{4A6576BD-48AD-4CE1-9F85-22A6FCED87D6}"/>
                </a:ext>
              </a:extLst>
            </p:cNvPr>
            <p:cNvSpPr/>
            <p:nvPr/>
          </p:nvSpPr>
          <p:spPr>
            <a:xfrm rot="5400000">
              <a:off x="623338" y="1471580"/>
              <a:ext cx="3565807" cy="2200423"/>
            </a:xfrm>
            <a:custGeom>
              <a:avLst/>
              <a:gdLst/>
              <a:ahLst/>
              <a:cxnLst/>
              <a:rect l="l" t="t" r="r" b="b"/>
              <a:pathLst>
                <a:path w="40991" h="56266" extrusionOk="0">
                  <a:moveTo>
                    <a:pt x="40922" y="0"/>
                  </a:moveTo>
                  <a:lnTo>
                    <a:pt x="1" y="52"/>
                  </a:lnTo>
                  <a:lnTo>
                    <a:pt x="69" y="56265"/>
                  </a:lnTo>
                  <a:lnTo>
                    <a:pt x="40990" y="56214"/>
                  </a:lnTo>
                  <a:lnTo>
                    <a:pt x="4092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57" name="Google Shape;1538;p64">
            <a:extLst>
              <a:ext uri="{FF2B5EF4-FFF2-40B4-BE49-F238E27FC236}">
                <a16:creationId xmlns:a16="http://schemas.microsoft.com/office/drawing/2014/main" id="{892EC556-6CCF-4CC3-A8CF-FC964A1861B2}"/>
              </a:ext>
            </a:extLst>
          </p:cNvPr>
          <p:cNvSpPr/>
          <p:nvPr/>
        </p:nvSpPr>
        <p:spPr>
          <a:xfrm flipH="1">
            <a:off x="2571695" y="3784773"/>
            <a:ext cx="5714755" cy="781969"/>
          </a:xfrm>
          <a:custGeom>
            <a:avLst/>
            <a:gdLst/>
            <a:ahLst/>
            <a:cxnLst/>
            <a:rect l="l" t="t" r="r" b="b"/>
            <a:pathLst>
              <a:path w="39861" h="14798" extrusionOk="0">
                <a:moveTo>
                  <a:pt x="6936" y="69"/>
                </a:moveTo>
                <a:cubicBezTo>
                  <a:pt x="6915" y="69"/>
                  <a:pt x="6895" y="70"/>
                  <a:pt x="6877" y="71"/>
                </a:cubicBezTo>
                <a:lnTo>
                  <a:pt x="6877" y="71"/>
                </a:lnTo>
                <a:cubicBezTo>
                  <a:pt x="6893" y="71"/>
                  <a:pt x="6913" y="70"/>
                  <a:pt x="6936" y="69"/>
                </a:cubicBezTo>
                <a:close/>
                <a:moveTo>
                  <a:pt x="20263" y="411"/>
                </a:moveTo>
                <a:cubicBezTo>
                  <a:pt x="20297" y="428"/>
                  <a:pt x="20263" y="445"/>
                  <a:pt x="20177" y="445"/>
                </a:cubicBezTo>
                <a:cubicBezTo>
                  <a:pt x="20229" y="428"/>
                  <a:pt x="20041" y="428"/>
                  <a:pt x="19921" y="411"/>
                </a:cubicBezTo>
                <a:close/>
                <a:moveTo>
                  <a:pt x="36431" y="851"/>
                </a:moveTo>
                <a:cubicBezTo>
                  <a:pt x="36441" y="852"/>
                  <a:pt x="36451" y="854"/>
                  <a:pt x="36461" y="855"/>
                </a:cubicBezTo>
                <a:cubicBezTo>
                  <a:pt x="36450" y="853"/>
                  <a:pt x="36440" y="852"/>
                  <a:pt x="36431" y="851"/>
                </a:cubicBezTo>
                <a:close/>
                <a:moveTo>
                  <a:pt x="27217" y="1026"/>
                </a:moveTo>
                <a:cubicBezTo>
                  <a:pt x="27217" y="1039"/>
                  <a:pt x="27226" y="1042"/>
                  <a:pt x="27238" y="1043"/>
                </a:cubicBezTo>
                <a:lnTo>
                  <a:pt x="27238" y="1043"/>
                </a:lnTo>
                <a:cubicBezTo>
                  <a:pt x="27232" y="1037"/>
                  <a:pt x="27225" y="1031"/>
                  <a:pt x="27217" y="1026"/>
                </a:cubicBezTo>
                <a:close/>
                <a:moveTo>
                  <a:pt x="39725" y="2147"/>
                </a:moveTo>
                <a:cubicBezTo>
                  <a:pt x="39724" y="2149"/>
                  <a:pt x="39724" y="2151"/>
                  <a:pt x="39724" y="2154"/>
                </a:cubicBezTo>
                <a:lnTo>
                  <a:pt x="39725" y="2147"/>
                </a:lnTo>
                <a:close/>
                <a:moveTo>
                  <a:pt x="39656" y="3504"/>
                </a:moveTo>
                <a:lnTo>
                  <a:pt x="39707" y="3811"/>
                </a:lnTo>
                <a:cubicBezTo>
                  <a:pt x="39693" y="3853"/>
                  <a:pt x="39679" y="3884"/>
                  <a:pt x="39655" y="3884"/>
                </a:cubicBezTo>
                <a:cubicBezTo>
                  <a:pt x="39650" y="3884"/>
                  <a:pt x="39645" y="3883"/>
                  <a:pt x="39639" y="3879"/>
                </a:cubicBezTo>
                <a:lnTo>
                  <a:pt x="39656" y="3504"/>
                </a:lnTo>
                <a:close/>
                <a:moveTo>
                  <a:pt x="221" y="5212"/>
                </a:moveTo>
                <a:lnTo>
                  <a:pt x="221" y="5246"/>
                </a:lnTo>
                <a:cubicBezTo>
                  <a:pt x="221" y="5247"/>
                  <a:pt x="222" y="5247"/>
                  <a:pt x="223" y="5247"/>
                </a:cubicBezTo>
                <a:lnTo>
                  <a:pt x="223" y="5247"/>
                </a:lnTo>
                <a:cubicBezTo>
                  <a:pt x="222" y="5236"/>
                  <a:pt x="221" y="5224"/>
                  <a:pt x="221" y="5212"/>
                </a:cubicBezTo>
                <a:close/>
                <a:moveTo>
                  <a:pt x="39604" y="5656"/>
                </a:moveTo>
                <a:cubicBezTo>
                  <a:pt x="39639" y="5725"/>
                  <a:pt x="39656" y="5793"/>
                  <a:pt x="39656" y="5861"/>
                </a:cubicBezTo>
                <a:lnTo>
                  <a:pt x="39604" y="5981"/>
                </a:lnTo>
                <a:lnTo>
                  <a:pt x="39604" y="5656"/>
                </a:lnTo>
                <a:close/>
                <a:moveTo>
                  <a:pt x="11288" y="13594"/>
                </a:moveTo>
                <a:lnTo>
                  <a:pt x="11288" y="13594"/>
                </a:lnTo>
                <a:cubicBezTo>
                  <a:pt x="11266" y="13596"/>
                  <a:pt x="11245" y="13599"/>
                  <a:pt x="11224" y="13602"/>
                </a:cubicBezTo>
                <a:cubicBezTo>
                  <a:pt x="11240" y="13602"/>
                  <a:pt x="11266" y="13598"/>
                  <a:pt x="11288" y="13594"/>
                </a:cubicBezTo>
                <a:close/>
                <a:moveTo>
                  <a:pt x="39126" y="13482"/>
                </a:moveTo>
                <a:cubicBezTo>
                  <a:pt x="39143" y="13499"/>
                  <a:pt x="39160" y="13567"/>
                  <a:pt x="39160" y="13738"/>
                </a:cubicBezTo>
                <a:cubicBezTo>
                  <a:pt x="39152" y="13747"/>
                  <a:pt x="39139" y="13751"/>
                  <a:pt x="39126" y="13751"/>
                </a:cubicBezTo>
                <a:cubicBezTo>
                  <a:pt x="39113" y="13751"/>
                  <a:pt x="39100" y="13747"/>
                  <a:pt x="39092" y="13738"/>
                </a:cubicBezTo>
                <a:lnTo>
                  <a:pt x="39126" y="13482"/>
                </a:lnTo>
                <a:close/>
                <a:moveTo>
                  <a:pt x="5432" y="1"/>
                </a:moveTo>
                <a:lnTo>
                  <a:pt x="5432" y="1"/>
                </a:lnTo>
                <a:cubicBezTo>
                  <a:pt x="5073" y="18"/>
                  <a:pt x="4731" y="35"/>
                  <a:pt x="4373" y="69"/>
                </a:cubicBezTo>
                <a:cubicBezTo>
                  <a:pt x="3997" y="121"/>
                  <a:pt x="3638" y="172"/>
                  <a:pt x="3262" y="223"/>
                </a:cubicBezTo>
                <a:cubicBezTo>
                  <a:pt x="3283" y="222"/>
                  <a:pt x="3302" y="221"/>
                  <a:pt x="3319" y="221"/>
                </a:cubicBezTo>
                <a:cubicBezTo>
                  <a:pt x="3527" y="221"/>
                  <a:pt x="3467" y="311"/>
                  <a:pt x="3262" y="343"/>
                </a:cubicBezTo>
                <a:lnTo>
                  <a:pt x="3177" y="274"/>
                </a:lnTo>
                <a:lnTo>
                  <a:pt x="3177" y="274"/>
                </a:lnTo>
                <a:cubicBezTo>
                  <a:pt x="3040" y="343"/>
                  <a:pt x="3399" y="274"/>
                  <a:pt x="3125" y="377"/>
                </a:cubicBezTo>
                <a:cubicBezTo>
                  <a:pt x="3101" y="378"/>
                  <a:pt x="3079" y="379"/>
                  <a:pt x="3060" y="379"/>
                </a:cubicBezTo>
                <a:cubicBezTo>
                  <a:pt x="2865" y="379"/>
                  <a:pt x="2934" y="305"/>
                  <a:pt x="3074" y="274"/>
                </a:cubicBezTo>
                <a:lnTo>
                  <a:pt x="3074" y="274"/>
                </a:lnTo>
                <a:lnTo>
                  <a:pt x="2749" y="343"/>
                </a:lnTo>
                <a:cubicBezTo>
                  <a:pt x="2732" y="308"/>
                  <a:pt x="2801" y="291"/>
                  <a:pt x="2818" y="257"/>
                </a:cubicBezTo>
                <a:lnTo>
                  <a:pt x="2818" y="257"/>
                </a:lnTo>
                <a:cubicBezTo>
                  <a:pt x="2770" y="285"/>
                  <a:pt x="2670" y="287"/>
                  <a:pt x="2556" y="287"/>
                </a:cubicBezTo>
                <a:cubicBezTo>
                  <a:pt x="2527" y="287"/>
                  <a:pt x="2497" y="287"/>
                  <a:pt x="2468" y="287"/>
                </a:cubicBezTo>
                <a:cubicBezTo>
                  <a:pt x="2318" y="287"/>
                  <a:pt x="2160" y="291"/>
                  <a:pt x="2066" y="343"/>
                </a:cubicBezTo>
                <a:lnTo>
                  <a:pt x="2049" y="326"/>
                </a:lnTo>
                <a:lnTo>
                  <a:pt x="1195" y="326"/>
                </a:lnTo>
                <a:cubicBezTo>
                  <a:pt x="1109" y="326"/>
                  <a:pt x="973" y="291"/>
                  <a:pt x="870" y="274"/>
                </a:cubicBezTo>
                <a:lnTo>
                  <a:pt x="511" y="240"/>
                </a:lnTo>
                <a:cubicBezTo>
                  <a:pt x="506" y="238"/>
                  <a:pt x="503" y="237"/>
                  <a:pt x="500" y="237"/>
                </a:cubicBezTo>
                <a:cubicBezTo>
                  <a:pt x="481" y="237"/>
                  <a:pt x="492" y="277"/>
                  <a:pt x="477" y="291"/>
                </a:cubicBezTo>
                <a:lnTo>
                  <a:pt x="477" y="377"/>
                </a:lnTo>
                <a:cubicBezTo>
                  <a:pt x="477" y="445"/>
                  <a:pt x="477" y="514"/>
                  <a:pt x="460" y="565"/>
                </a:cubicBezTo>
                <a:cubicBezTo>
                  <a:pt x="460" y="701"/>
                  <a:pt x="443" y="821"/>
                  <a:pt x="426" y="958"/>
                </a:cubicBezTo>
                <a:cubicBezTo>
                  <a:pt x="494" y="992"/>
                  <a:pt x="460" y="1214"/>
                  <a:pt x="494" y="1385"/>
                </a:cubicBezTo>
                <a:cubicBezTo>
                  <a:pt x="426" y="1829"/>
                  <a:pt x="340" y="2325"/>
                  <a:pt x="289" y="2854"/>
                </a:cubicBezTo>
                <a:cubicBezTo>
                  <a:pt x="289" y="3059"/>
                  <a:pt x="303" y="3083"/>
                  <a:pt x="321" y="3083"/>
                </a:cubicBezTo>
                <a:cubicBezTo>
                  <a:pt x="327" y="3083"/>
                  <a:pt x="333" y="3081"/>
                  <a:pt x="338" y="3081"/>
                </a:cubicBezTo>
                <a:cubicBezTo>
                  <a:pt x="351" y="3081"/>
                  <a:pt x="364" y="3090"/>
                  <a:pt x="374" y="3145"/>
                </a:cubicBezTo>
                <a:cubicBezTo>
                  <a:pt x="320" y="3158"/>
                  <a:pt x="288" y="3503"/>
                  <a:pt x="268" y="3503"/>
                </a:cubicBezTo>
                <a:cubicBezTo>
                  <a:pt x="263" y="3503"/>
                  <a:pt x="258" y="3479"/>
                  <a:pt x="255" y="3418"/>
                </a:cubicBezTo>
                <a:cubicBezTo>
                  <a:pt x="221" y="4067"/>
                  <a:pt x="204" y="4255"/>
                  <a:pt x="221" y="5076"/>
                </a:cubicBezTo>
                <a:cubicBezTo>
                  <a:pt x="249" y="5006"/>
                  <a:pt x="265" y="4925"/>
                  <a:pt x="279" y="4925"/>
                </a:cubicBezTo>
                <a:cubicBezTo>
                  <a:pt x="283" y="4925"/>
                  <a:pt x="286" y="4929"/>
                  <a:pt x="289" y="4939"/>
                </a:cubicBezTo>
                <a:cubicBezTo>
                  <a:pt x="289" y="5070"/>
                  <a:pt x="242" y="5247"/>
                  <a:pt x="223" y="5247"/>
                </a:cubicBezTo>
                <a:cubicBezTo>
                  <a:pt x="223" y="5247"/>
                  <a:pt x="223" y="5247"/>
                  <a:pt x="223" y="5247"/>
                </a:cubicBezTo>
                <a:lnTo>
                  <a:pt x="223" y="5247"/>
                </a:lnTo>
                <a:cubicBezTo>
                  <a:pt x="265" y="6165"/>
                  <a:pt x="0" y="7340"/>
                  <a:pt x="135" y="8049"/>
                </a:cubicBezTo>
                <a:lnTo>
                  <a:pt x="135" y="8014"/>
                </a:lnTo>
                <a:lnTo>
                  <a:pt x="204" y="8766"/>
                </a:lnTo>
                <a:cubicBezTo>
                  <a:pt x="204" y="8858"/>
                  <a:pt x="200" y="8890"/>
                  <a:pt x="195" y="8890"/>
                </a:cubicBezTo>
                <a:cubicBezTo>
                  <a:pt x="183" y="8890"/>
                  <a:pt x="161" y="8748"/>
                  <a:pt x="140" y="8748"/>
                </a:cubicBezTo>
                <a:cubicBezTo>
                  <a:pt x="132" y="8748"/>
                  <a:pt x="125" y="8767"/>
                  <a:pt x="118" y="8817"/>
                </a:cubicBezTo>
                <a:cubicBezTo>
                  <a:pt x="238" y="9638"/>
                  <a:pt x="152" y="10099"/>
                  <a:pt x="255" y="10782"/>
                </a:cubicBezTo>
                <a:cubicBezTo>
                  <a:pt x="101" y="11312"/>
                  <a:pt x="409" y="12628"/>
                  <a:pt x="426" y="13345"/>
                </a:cubicBezTo>
                <a:lnTo>
                  <a:pt x="460" y="13294"/>
                </a:lnTo>
                <a:cubicBezTo>
                  <a:pt x="494" y="13362"/>
                  <a:pt x="511" y="13431"/>
                  <a:pt x="494" y="13516"/>
                </a:cubicBezTo>
                <a:cubicBezTo>
                  <a:pt x="494" y="13619"/>
                  <a:pt x="511" y="13704"/>
                  <a:pt x="528" y="13807"/>
                </a:cubicBezTo>
                <a:cubicBezTo>
                  <a:pt x="541" y="13767"/>
                  <a:pt x="514" y="13576"/>
                  <a:pt x="524" y="13576"/>
                </a:cubicBezTo>
                <a:cubicBezTo>
                  <a:pt x="527" y="13576"/>
                  <a:pt x="534" y="13593"/>
                  <a:pt x="545" y="13636"/>
                </a:cubicBezTo>
                <a:cubicBezTo>
                  <a:pt x="545" y="13670"/>
                  <a:pt x="562" y="13704"/>
                  <a:pt x="580" y="13755"/>
                </a:cubicBezTo>
                <a:lnTo>
                  <a:pt x="597" y="13807"/>
                </a:lnTo>
                <a:cubicBezTo>
                  <a:pt x="597" y="13824"/>
                  <a:pt x="631" y="13824"/>
                  <a:pt x="648" y="13841"/>
                </a:cubicBezTo>
                <a:cubicBezTo>
                  <a:pt x="716" y="13875"/>
                  <a:pt x="785" y="13926"/>
                  <a:pt x="853" y="13960"/>
                </a:cubicBezTo>
                <a:cubicBezTo>
                  <a:pt x="887" y="13977"/>
                  <a:pt x="938" y="13977"/>
                  <a:pt x="973" y="13995"/>
                </a:cubicBezTo>
                <a:lnTo>
                  <a:pt x="1075" y="14012"/>
                </a:lnTo>
                <a:lnTo>
                  <a:pt x="1246" y="14046"/>
                </a:lnTo>
                <a:cubicBezTo>
                  <a:pt x="1348" y="14054"/>
                  <a:pt x="1455" y="14059"/>
                  <a:pt x="1562" y="14059"/>
                </a:cubicBezTo>
                <a:cubicBezTo>
                  <a:pt x="1669" y="14059"/>
                  <a:pt x="1776" y="14054"/>
                  <a:pt x="1878" y="14046"/>
                </a:cubicBezTo>
                <a:cubicBezTo>
                  <a:pt x="2288" y="14029"/>
                  <a:pt x="2681" y="13977"/>
                  <a:pt x="3091" y="13943"/>
                </a:cubicBezTo>
                <a:cubicBezTo>
                  <a:pt x="3484" y="13892"/>
                  <a:pt x="3877" y="13858"/>
                  <a:pt x="4253" y="13841"/>
                </a:cubicBezTo>
                <a:lnTo>
                  <a:pt x="4526" y="13841"/>
                </a:lnTo>
                <a:lnTo>
                  <a:pt x="4800" y="13875"/>
                </a:lnTo>
                <a:cubicBezTo>
                  <a:pt x="5005" y="13892"/>
                  <a:pt x="5210" y="13909"/>
                  <a:pt x="5398" y="13926"/>
                </a:cubicBezTo>
                <a:cubicBezTo>
                  <a:pt x="5420" y="13927"/>
                  <a:pt x="5441" y="13927"/>
                  <a:pt x="5461" y="13927"/>
                </a:cubicBezTo>
                <a:cubicBezTo>
                  <a:pt x="5877" y="13927"/>
                  <a:pt x="5822" y="13797"/>
                  <a:pt x="6152" y="13797"/>
                </a:cubicBezTo>
                <a:cubicBezTo>
                  <a:pt x="6232" y="13797"/>
                  <a:pt x="6336" y="13804"/>
                  <a:pt x="6474" y="13824"/>
                </a:cubicBezTo>
                <a:lnTo>
                  <a:pt x="6252" y="13892"/>
                </a:lnTo>
                <a:cubicBezTo>
                  <a:pt x="7431" y="13807"/>
                  <a:pt x="8661" y="13789"/>
                  <a:pt x="9789" y="13584"/>
                </a:cubicBezTo>
                <a:lnTo>
                  <a:pt x="9789" y="13584"/>
                </a:lnTo>
                <a:cubicBezTo>
                  <a:pt x="9738" y="13619"/>
                  <a:pt x="9669" y="13636"/>
                  <a:pt x="9618" y="13636"/>
                </a:cubicBezTo>
                <a:cubicBezTo>
                  <a:pt x="9789" y="13636"/>
                  <a:pt x="9960" y="13636"/>
                  <a:pt x="10131" y="13602"/>
                </a:cubicBezTo>
                <a:cubicBezTo>
                  <a:pt x="10319" y="13567"/>
                  <a:pt x="10472" y="13550"/>
                  <a:pt x="10472" y="13516"/>
                </a:cubicBezTo>
                <a:cubicBezTo>
                  <a:pt x="10643" y="13516"/>
                  <a:pt x="10507" y="13567"/>
                  <a:pt x="10626" y="13584"/>
                </a:cubicBezTo>
                <a:cubicBezTo>
                  <a:pt x="10644" y="13586"/>
                  <a:pt x="10662" y="13586"/>
                  <a:pt x="10682" y="13586"/>
                </a:cubicBezTo>
                <a:cubicBezTo>
                  <a:pt x="10831" y="13586"/>
                  <a:pt x="11021" y="13550"/>
                  <a:pt x="11163" y="13550"/>
                </a:cubicBezTo>
                <a:cubicBezTo>
                  <a:pt x="11233" y="13550"/>
                  <a:pt x="11291" y="13559"/>
                  <a:pt x="11327" y="13584"/>
                </a:cubicBezTo>
                <a:cubicBezTo>
                  <a:pt x="11336" y="13584"/>
                  <a:pt x="11315" y="13590"/>
                  <a:pt x="11288" y="13594"/>
                </a:cubicBezTo>
                <a:lnTo>
                  <a:pt x="11288" y="13594"/>
                </a:lnTo>
                <a:cubicBezTo>
                  <a:pt x="11329" y="13591"/>
                  <a:pt x="11371" y="13589"/>
                  <a:pt x="11414" y="13589"/>
                </a:cubicBezTo>
                <a:cubicBezTo>
                  <a:pt x="11481" y="13589"/>
                  <a:pt x="11549" y="13593"/>
                  <a:pt x="11617" y="13602"/>
                </a:cubicBezTo>
                <a:cubicBezTo>
                  <a:pt x="11754" y="13602"/>
                  <a:pt x="11856" y="13602"/>
                  <a:pt x="11788" y="13567"/>
                </a:cubicBezTo>
                <a:lnTo>
                  <a:pt x="11788" y="13567"/>
                </a:lnTo>
                <a:cubicBezTo>
                  <a:pt x="12198" y="13636"/>
                  <a:pt x="12591" y="13619"/>
                  <a:pt x="12916" y="13721"/>
                </a:cubicBezTo>
                <a:cubicBezTo>
                  <a:pt x="12941" y="13715"/>
                  <a:pt x="12970" y="13713"/>
                  <a:pt x="13001" y="13713"/>
                </a:cubicBezTo>
                <a:cubicBezTo>
                  <a:pt x="13186" y="13713"/>
                  <a:pt x="13456" y="13802"/>
                  <a:pt x="13605" y="13802"/>
                </a:cubicBezTo>
                <a:cubicBezTo>
                  <a:pt x="13650" y="13802"/>
                  <a:pt x="13684" y="13793"/>
                  <a:pt x="13702" y="13772"/>
                </a:cubicBezTo>
                <a:lnTo>
                  <a:pt x="13702" y="13772"/>
                </a:lnTo>
                <a:cubicBezTo>
                  <a:pt x="13650" y="13875"/>
                  <a:pt x="14419" y="13995"/>
                  <a:pt x="14693" y="13995"/>
                </a:cubicBezTo>
                <a:cubicBezTo>
                  <a:pt x="14607" y="14012"/>
                  <a:pt x="14915" y="14063"/>
                  <a:pt x="14812" y="14097"/>
                </a:cubicBezTo>
                <a:cubicBezTo>
                  <a:pt x="14997" y="14128"/>
                  <a:pt x="15169" y="14152"/>
                  <a:pt x="15270" y="14152"/>
                </a:cubicBezTo>
                <a:cubicBezTo>
                  <a:pt x="15337" y="14152"/>
                  <a:pt x="15373" y="14141"/>
                  <a:pt x="15359" y="14114"/>
                </a:cubicBezTo>
                <a:lnTo>
                  <a:pt x="15359" y="14114"/>
                </a:lnTo>
                <a:cubicBezTo>
                  <a:pt x="15889" y="14336"/>
                  <a:pt x="16504" y="14182"/>
                  <a:pt x="16811" y="14387"/>
                </a:cubicBezTo>
                <a:cubicBezTo>
                  <a:pt x="17273" y="14405"/>
                  <a:pt x="17717" y="14405"/>
                  <a:pt x="18144" y="14422"/>
                </a:cubicBezTo>
                <a:lnTo>
                  <a:pt x="19391" y="14456"/>
                </a:lnTo>
                <a:cubicBezTo>
                  <a:pt x="19382" y="14485"/>
                  <a:pt x="19305" y="14493"/>
                  <a:pt x="19201" y="14493"/>
                </a:cubicBezTo>
                <a:cubicBezTo>
                  <a:pt x="19053" y="14493"/>
                  <a:pt x="18849" y="14476"/>
                  <a:pt x="18703" y="14476"/>
                </a:cubicBezTo>
                <a:cubicBezTo>
                  <a:pt x="18588" y="14476"/>
                  <a:pt x="18509" y="14487"/>
                  <a:pt x="18520" y="14524"/>
                </a:cubicBezTo>
                <a:cubicBezTo>
                  <a:pt x="18992" y="14524"/>
                  <a:pt x="19340" y="14506"/>
                  <a:pt x="19710" y="14506"/>
                </a:cubicBezTo>
                <a:cubicBezTo>
                  <a:pt x="19956" y="14506"/>
                  <a:pt x="20212" y="14514"/>
                  <a:pt x="20519" y="14541"/>
                </a:cubicBezTo>
                <a:cubicBezTo>
                  <a:pt x="20724" y="14575"/>
                  <a:pt x="20400" y="14575"/>
                  <a:pt x="20331" y="14593"/>
                </a:cubicBezTo>
                <a:cubicBezTo>
                  <a:pt x="21057" y="14593"/>
                  <a:pt x="21724" y="14680"/>
                  <a:pt x="22373" y="14680"/>
                </a:cubicBezTo>
                <a:cubicBezTo>
                  <a:pt x="22427" y="14680"/>
                  <a:pt x="22481" y="14679"/>
                  <a:pt x="22535" y="14678"/>
                </a:cubicBezTo>
                <a:lnTo>
                  <a:pt x="22535" y="14678"/>
                </a:lnTo>
                <a:cubicBezTo>
                  <a:pt x="22484" y="14695"/>
                  <a:pt x="22433" y="14695"/>
                  <a:pt x="22399" y="14695"/>
                </a:cubicBezTo>
                <a:cubicBezTo>
                  <a:pt x="22477" y="14695"/>
                  <a:pt x="22566" y="14706"/>
                  <a:pt x="22625" y="14706"/>
                </a:cubicBezTo>
                <a:cubicBezTo>
                  <a:pt x="22669" y="14706"/>
                  <a:pt x="22696" y="14700"/>
                  <a:pt x="22689" y="14678"/>
                </a:cubicBezTo>
                <a:lnTo>
                  <a:pt x="22552" y="14678"/>
                </a:lnTo>
                <a:cubicBezTo>
                  <a:pt x="22359" y="14614"/>
                  <a:pt x="23031" y="14564"/>
                  <a:pt x="23123" y="14530"/>
                </a:cubicBezTo>
                <a:lnTo>
                  <a:pt x="23123" y="14530"/>
                </a:lnTo>
                <a:cubicBezTo>
                  <a:pt x="22922" y="14659"/>
                  <a:pt x="23811" y="14595"/>
                  <a:pt x="23441" y="14746"/>
                </a:cubicBezTo>
                <a:cubicBezTo>
                  <a:pt x="23526" y="14746"/>
                  <a:pt x="23646" y="14712"/>
                  <a:pt x="23629" y="14678"/>
                </a:cubicBezTo>
                <a:lnTo>
                  <a:pt x="23629" y="14678"/>
                </a:lnTo>
                <a:cubicBezTo>
                  <a:pt x="23766" y="14695"/>
                  <a:pt x="23800" y="14712"/>
                  <a:pt x="23663" y="14746"/>
                </a:cubicBezTo>
                <a:cubicBezTo>
                  <a:pt x="24088" y="14746"/>
                  <a:pt x="24023" y="14709"/>
                  <a:pt x="24275" y="14709"/>
                </a:cubicBezTo>
                <a:cubicBezTo>
                  <a:pt x="24318" y="14709"/>
                  <a:pt x="24368" y="14710"/>
                  <a:pt x="24432" y="14712"/>
                </a:cubicBezTo>
                <a:cubicBezTo>
                  <a:pt x="24432" y="14729"/>
                  <a:pt x="24329" y="14729"/>
                  <a:pt x="24295" y="14763"/>
                </a:cubicBezTo>
                <a:cubicBezTo>
                  <a:pt x="24500" y="14725"/>
                  <a:pt x="24705" y="14706"/>
                  <a:pt x="24910" y="14706"/>
                </a:cubicBezTo>
                <a:cubicBezTo>
                  <a:pt x="24979" y="14706"/>
                  <a:pt x="25047" y="14708"/>
                  <a:pt x="25115" y="14712"/>
                </a:cubicBezTo>
                <a:cubicBezTo>
                  <a:pt x="25098" y="14729"/>
                  <a:pt x="25115" y="14746"/>
                  <a:pt x="25064" y="14746"/>
                </a:cubicBezTo>
                <a:cubicBezTo>
                  <a:pt x="25606" y="14746"/>
                  <a:pt x="26010" y="14671"/>
                  <a:pt x="26555" y="14671"/>
                </a:cubicBezTo>
                <a:cubicBezTo>
                  <a:pt x="26646" y="14671"/>
                  <a:pt x="26741" y="14673"/>
                  <a:pt x="26841" y="14678"/>
                </a:cubicBezTo>
                <a:cubicBezTo>
                  <a:pt x="26619" y="14780"/>
                  <a:pt x="27080" y="14695"/>
                  <a:pt x="27114" y="14798"/>
                </a:cubicBezTo>
                <a:lnTo>
                  <a:pt x="27490" y="14746"/>
                </a:lnTo>
                <a:lnTo>
                  <a:pt x="27337" y="14712"/>
                </a:lnTo>
                <a:cubicBezTo>
                  <a:pt x="27647" y="14712"/>
                  <a:pt x="27916" y="14642"/>
                  <a:pt x="28180" y="14642"/>
                </a:cubicBezTo>
                <a:cubicBezTo>
                  <a:pt x="28206" y="14642"/>
                  <a:pt x="28233" y="14642"/>
                  <a:pt x="28259" y="14644"/>
                </a:cubicBezTo>
                <a:lnTo>
                  <a:pt x="28037" y="14729"/>
                </a:lnTo>
                <a:lnTo>
                  <a:pt x="28652" y="14678"/>
                </a:lnTo>
                <a:lnTo>
                  <a:pt x="28293" y="14661"/>
                </a:lnTo>
                <a:cubicBezTo>
                  <a:pt x="28635" y="14610"/>
                  <a:pt x="28259" y="14558"/>
                  <a:pt x="28703" y="14558"/>
                </a:cubicBezTo>
                <a:cubicBezTo>
                  <a:pt x="28874" y="14558"/>
                  <a:pt x="29045" y="14575"/>
                  <a:pt x="29216" y="14593"/>
                </a:cubicBezTo>
                <a:cubicBezTo>
                  <a:pt x="29404" y="14541"/>
                  <a:pt x="29592" y="14524"/>
                  <a:pt x="29780" y="14524"/>
                </a:cubicBezTo>
                <a:cubicBezTo>
                  <a:pt x="29848" y="14558"/>
                  <a:pt x="29746" y="14627"/>
                  <a:pt x="29780" y="14644"/>
                </a:cubicBezTo>
                <a:cubicBezTo>
                  <a:pt x="29947" y="14560"/>
                  <a:pt x="30538" y="14591"/>
                  <a:pt x="30740" y="14513"/>
                </a:cubicBezTo>
                <a:lnTo>
                  <a:pt x="30740" y="14513"/>
                </a:lnTo>
                <a:cubicBezTo>
                  <a:pt x="30700" y="14533"/>
                  <a:pt x="30689" y="14575"/>
                  <a:pt x="30720" y="14575"/>
                </a:cubicBezTo>
                <a:lnTo>
                  <a:pt x="30856" y="14507"/>
                </a:lnTo>
                <a:cubicBezTo>
                  <a:pt x="31010" y="14524"/>
                  <a:pt x="31027" y="14541"/>
                  <a:pt x="31010" y="14575"/>
                </a:cubicBezTo>
                <a:cubicBezTo>
                  <a:pt x="31436" y="14575"/>
                  <a:pt x="30945" y="14488"/>
                  <a:pt x="31297" y="14488"/>
                </a:cubicBezTo>
                <a:cubicBezTo>
                  <a:pt x="31326" y="14488"/>
                  <a:pt x="31361" y="14489"/>
                  <a:pt x="31403" y="14490"/>
                </a:cubicBezTo>
                <a:cubicBezTo>
                  <a:pt x="31369" y="14507"/>
                  <a:pt x="31335" y="14507"/>
                  <a:pt x="31301" y="14524"/>
                </a:cubicBezTo>
                <a:cubicBezTo>
                  <a:pt x="31756" y="14524"/>
                  <a:pt x="32188" y="14465"/>
                  <a:pt x="32606" y="14465"/>
                </a:cubicBezTo>
                <a:cubicBezTo>
                  <a:pt x="32690" y="14465"/>
                  <a:pt x="32773" y="14467"/>
                  <a:pt x="32855" y="14473"/>
                </a:cubicBezTo>
                <a:cubicBezTo>
                  <a:pt x="33009" y="14558"/>
                  <a:pt x="32428" y="14490"/>
                  <a:pt x="32599" y="14575"/>
                </a:cubicBezTo>
                <a:cubicBezTo>
                  <a:pt x="33029" y="14535"/>
                  <a:pt x="33460" y="14519"/>
                  <a:pt x="33890" y="14519"/>
                </a:cubicBezTo>
                <a:cubicBezTo>
                  <a:pt x="34195" y="14519"/>
                  <a:pt x="34499" y="14527"/>
                  <a:pt x="34803" y="14541"/>
                </a:cubicBezTo>
                <a:lnTo>
                  <a:pt x="34649" y="14524"/>
                </a:lnTo>
                <a:cubicBezTo>
                  <a:pt x="34673" y="14497"/>
                  <a:pt x="34712" y="14487"/>
                  <a:pt x="34763" y="14487"/>
                </a:cubicBezTo>
                <a:cubicBezTo>
                  <a:pt x="34927" y="14487"/>
                  <a:pt x="35212" y="14594"/>
                  <a:pt x="35477" y="14594"/>
                </a:cubicBezTo>
                <a:cubicBezTo>
                  <a:pt x="35486" y="14594"/>
                  <a:pt x="35496" y="14593"/>
                  <a:pt x="35505" y="14593"/>
                </a:cubicBezTo>
                <a:lnTo>
                  <a:pt x="35505" y="14593"/>
                </a:lnTo>
                <a:cubicBezTo>
                  <a:pt x="35431" y="14599"/>
                  <a:pt x="35403" y="14644"/>
                  <a:pt x="35435" y="14644"/>
                </a:cubicBezTo>
                <a:cubicBezTo>
                  <a:pt x="35999" y="14695"/>
                  <a:pt x="36580" y="14712"/>
                  <a:pt x="37161" y="14712"/>
                </a:cubicBezTo>
                <a:lnTo>
                  <a:pt x="37076" y="14729"/>
                </a:lnTo>
                <a:cubicBezTo>
                  <a:pt x="37349" y="14780"/>
                  <a:pt x="37827" y="14780"/>
                  <a:pt x="38135" y="14798"/>
                </a:cubicBezTo>
                <a:cubicBezTo>
                  <a:pt x="38238" y="14763"/>
                  <a:pt x="38408" y="14780"/>
                  <a:pt x="38306" y="14729"/>
                </a:cubicBezTo>
                <a:lnTo>
                  <a:pt x="38306" y="14729"/>
                </a:lnTo>
                <a:cubicBezTo>
                  <a:pt x="38408" y="14746"/>
                  <a:pt x="38528" y="14763"/>
                  <a:pt x="38648" y="14780"/>
                </a:cubicBezTo>
                <a:cubicBezTo>
                  <a:pt x="38750" y="14780"/>
                  <a:pt x="38860" y="14788"/>
                  <a:pt x="38973" y="14788"/>
                </a:cubicBezTo>
                <a:cubicBezTo>
                  <a:pt x="39029" y="14788"/>
                  <a:pt x="39086" y="14786"/>
                  <a:pt x="39143" y="14780"/>
                </a:cubicBezTo>
                <a:cubicBezTo>
                  <a:pt x="39160" y="14627"/>
                  <a:pt x="39177" y="14456"/>
                  <a:pt x="39177" y="14302"/>
                </a:cubicBezTo>
                <a:cubicBezTo>
                  <a:pt x="39177" y="14200"/>
                  <a:pt x="39194" y="14080"/>
                  <a:pt x="39194" y="13977"/>
                </a:cubicBezTo>
                <a:cubicBezTo>
                  <a:pt x="39194" y="13550"/>
                  <a:pt x="39246" y="13106"/>
                  <a:pt x="39331" y="12696"/>
                </a:cubicBezTo>
                <a:cubicBezTo>
                  <a:pt x="39331" y="12776"/>
                  <a:pt x="39331" y="12877"/>
                  <a:pt x="39339" y="12877"/>
                </a:cubicBezTo>
                <a:cubicBezTo>
                  <a:pt x="39341" y="12877"/>
                  <a:pt x="39344" y="12869"/>
                  <a:pt x="39348" y="12850"/>
                </a:cubicBezTo>
                <a:lnTo>
                  <a:pt x="39382" y="12132"/>
                </a:lnTo>
                <a:lnTo>
                  <a:pt x="39382" y="12132"/>
                </a:lnTo>
                <a:cubicBezTo>
                  <a:pt x="39331" y="12183"/>
                  <a:pt x="39348" y="12218"/>
                  <a:pt x="39297" y="12371"/>
                </a:cubicBezTo>
                <a:cubicBezTo>
                  <a:pt x="39263" y="12218"/>
                  <a:pt x="39263" y="12064"/>
                  <a:pt x="39280" y="11893"/>
                </a:cubicBezTo>
                <a:lnTo>
                  <a:pt x="39280" y="11893"/>
                </a:lnTo>
                <a:cubicBezTo>
                  <a:pt x="39280" y="11995"/>
                  <a:pt x="39288" y="12033"/>
                  <a:pt x="39301" y="12033"/>
                </a:cubicBezTo>
                <a:cubicBezTo>
                  <a:pt x="39329" y="12033"/>
                  <a:pt x="39376" y="11855"/>
                  <a:pt x="39399" y="11773"/>
                </a:cubicBezTo>
                <a:lnTo>
                  <a:pt x="39399" y="11773"/>
                </a:lnTo>
                <a:cubicBezTo>
                  <a:pt x="39397" y="11776"/>
                  <a:pt x="39394" y="11777"/>
                  <a:pt x="39392" y="11777"/>
                </a:cubicBezTo>
                <a:cubicBezTo>
                  <a:pt x="39380" y="11777"/>
                  <a:pt x="39368" y="11753"/>
                  <a:pt x="39356" y="11753"/>
                </a:cubicBezTo>
                <a:cubicBezTo>
                  <a:pt x="39353" y="11753"/>
                  <a:pt x="39351" y="11754"/>
                  <a:pt x="39348" y="11756"/>
                </a:cubicBezTo>
                <a:cubicBezTo>
                  <a:pt x="39485" y="11380"/>
                  <a:pt x="39246" y="11671"/>
                  <a:pt x="39348" y="11175"/>
                </a:cubicBezTo>
                <a:lnTo>
                  <a:pt x="39348" y="11175"/>
                </a:lnTo>
                <a:lnTo>
                  <a:pt x="39382" y="11192"/>
                </a:lnTo>
                <a:cubicBezTo>
                  <a:pt x="39365" y="11004"/>
                  <a:pt x="39365" y="10816"/>
                  <a:pt x="39382" y="10629"/>
                </a:cubicBezTo>
                <a:cubicBezTo>
                  <a:pt x="39391" y="10618"/>
                  <a:pt x="39398" y="10613"/>
                  <a:pt x="39402" y="10613"/>
                </a:cubicBezTo>
                <a:cubicBezTo>
                  <a:pt x="39435" y="10613"/>
                  <a:pt x="39389" y="10834"/>
                  <a:pt x="39434" y="10834"/>
                </a:cubicBezTo>
                <a:cubicBezTo>
                  <a:pt x="39468" y="10543"/>
                  <a:pt x="39365" y="10253"/>
                  <a:pt x="39434" y="9996"/>
                </a:cubicBezTo>
                <a:lnTo>
                  <a:pt x="39434" y="9996"/>
                </a:lnTo>
                <a:lnTo>
                  <a:pt x="39434" y="10423"/>
                </a:lnTo>
                <a:cubicBezTo>
                  <a:pt x="39502" y="10253"/>
                  <a:pt x="39536" y="10082"/>
                  <a:pt x="39536" y="9894"/>
                </a:cubicBezTo>
                <a:lnTo>
                  <a:pt x="39536" y="9911"/>
                </a:lnTo>
                <a:lnTo>
                  <a:pt x="39587" y="9552"/>
                </a:lnTo>
                <a:cubicBezTo>
                  <a:pt x="39434" y="9176"/>
                  <a:pt x="39587" y="8817"/>
                  <a:pt x="39519" y="8322"/>
                </a:cubicBezTo>
                <a:lnTo>
                  <a:pt x="39519" y="8322"/>
                </a:lnTo>
                <a:cubicBezTo>
                  <a:pt x="39545" y="8502"/>
                  <a:pt x="39558" y="8556"/>
                  <a:pt x="39569" y="8556"/>
                </a:cubicBezTo>
                <a:cubicBezTo>
                  <a:pt x="39585" y="8556"/>
                  <a:pt x="39594" y="8437"/>
                  <a:pt x="39627" y="8437"/>
                </a:cubicBezTo>
                <a:cubicBezTo>
                  <a:pt x="39631" y="8437"/>
                  <a:pt x="39634" y="8438"/>
                  <a:pt x="39639" y="8442"/>
                </a:cubicBezTo>
                <a:cubicBezTo>
                  <a:pt x="39653" y="8325"/>
                  <a:pt x="39680" y="8171"/>
                  <a:pt x="39698" y="8171"/>
                </a:cubicBezTo>
                <a:cubicBezTo>
                  <a:pt x="39702" y="8171"/>
                  <a:pt x="39704" y="8175"/>
                  <a:pt x="39707" y="8185"/>
                </a:cubicBezTo>
                <a:cubicBezTo>
                  <a:pt x="39673" y="7946"/>
                  <a:pt x="39775" y="7792"/>
                  <a:pt x="39707" y="7468"/>
                </a:cubicBezTo>
                <a:cubicBezTo>
                  <a:pt x="39738" y="7452"/>
                  <a:pt x="39727" y="7255"/>
                  <a:pt x="39762" y="7255"/>
                </a:cubicBezTo>
                <a:cubicBezTo>
                  <a:pt x="39766" y="7255"/>
                  <a:pt x="39770" y="7258"/>
                  <a:pt x="39775" y="7263"/>
                </a:cubicBezTo>
                <a:cubicBezTo>
                  <a:pt x="39775" y="7187"/>
                  <a:pt x="39773" y="7159"/>
                  <a:pt x="39769" y="7159"/>
                </a:cubicBezTo>
                <a:cubicBezTo>
                  <a:pt x="39758" y="7159"/>
                  <a:pt x="39738" y="7331"/>
                  <a:pt x="39725" y="7331"/>
                </a:cubicBezTo>
                <a:cubicBezTo>
                  <a:pt x="39725" y="7331"/>
                  <a:pt x="39724" y="7331"/>
                  <a:pt x="39724" y="7331"/>
                </a:cubicBezTo>
                <a:cubicBezTo>
                  <a:pt x="39656" y="6870"/>
                  <a:pt x="39861" y="6237"/>
                  <a:pt x="39758" y="5571"/>
                </a:cubicBezTo>
                <a:cubicBezTo>
                  <a:pt x="39741" y="5024"/>
                  <a:pt x="39673" y="4905"/>
                  <a:pt x="39639" y="4460"/>
                </a:cubicBezTo>
                <a:lnTo>
                  <a:pt x="39639" y="4324"/>
                </a:lnTo>
                <a:cubicBezTo>
                  <a:pt x="39644" y="4308"/>
                  <a:pt x="39649" y="4301"/>
                  <a:pt x="39655" y="4301"/>
                </a:cubicBezTo>
                <a:cubicBezTo>
                  <a:pt x="39683" y="4301"/>
                  <a:pt x="39707" y="4495"/>
                  <a:pt x="39707" y="4495"/>
                </a:cubicBezTo>
                <a:cubicBezTo>
                  <a:pt x="39741" y="4238"/>
                  <a:pt x="39741" y="3982"/>
                  <a:pt x="39724" y="3709"/>
                </a:cubicBezTo>
                <a:lnTo>
                  <a:pt x="39724" y="3709"/>
                </a:lnTo>
                <a:cubicBezTo>
                  <a:pt x="39729" y="3728"/>
                  <a:pt x="39734" y="3737"/>
                  <a:pt x="39739" y="3737"/>
                </a:cubicBezTo>
                <a:cubicBezTo>
                  <a:pt x="39752" y="3737"/>
                  <a:pt x="39768" y="3684"/>
                  <a:pt x="39792" y="3623"/>
                </a:cubicBezTo>
                <a:cubicBezTo>
                  <a:pt x="39792" y="3418"/>
                  <a:pt x="39707" y="3487"/>
                  <a:pt x="39741" y="3196"/>
                </a:cubicBezTo>
                <a:lnTo>
                  <a:pt x="39741" y="3196"/>
                </a:lnTo>
                <a:cubicBezTo>
                  <a:pt x="39775" y="3264"/>
                  <a:pt x="39809" y="3333"/>
                  <a:pt x="39827" y="3418"/>
                </a:cubicBezTo>
                <a:cubicBezTo>
                  <a:pt x="39809" y="3162"/>
                  <a:pt x="39775" y="2906"/>
                  <a:pt x="39741" y="2632"/>
                </a:cubicBezTo>
                <a:cubicBezTo>
                  <a:pt x="39748" y="2623"/>
                  <a:pt x="39754" y="2619"/>
                  <a:pt x="39759" y="2619"/>
                </a:cubicBezTo>
                <a:cubicBezTo>
                  <a:pt x="39797" y="2619"/>
                  <a:pt x="39812" y="2799"/>
                  <a:pt x="39827" y="2888"/>
                </a:cubicBezTo>
                <a:cubicBezTo>
                  <a:pt x="39809" y="2581"/>
                  <a:pt x="39792" y="2103"/>
                  <a:pt x="39741" y="2017"/>
                </a:cubicBezTo>
                <a:lnTo>
                  <a:pt x="39725" y="2147"/>
                </a:lnTo>
                <a:lnTo>
                  <a:pt x="39725" y="2147"/>
                </a:lnTo>
                <a:cubicBezTo>
                  <a:pt x="39726" y="2143"/>
                  <a:pt x="39729" y="2140"/>
                  <a:pt x="39733" y="2140"/>
                </a:cubicBezTo>
                <a:cubicBezTo>
                  <a:pt x="39748" y="2140"/>
                  <a:pt x="39775" y="2172"/>
                  <a:pt x="39775" y="2222"/>
                </a:cubicBezTo>
                <a:cubicBezTo>
                  <a:pt x="39827" y="2496"/>
                  <a:pt x="39758" y="2598"/>
                  <a:pt x="39741" y="2615"/>
                </a:cubicBezTo>
                <a:lnTo>
                  <a:pt x="39724" y="2427"/>
                </a:lnTo>
                <a:lnTo>
                  <a:pt x="39724" y="2427"/>
                </a:lnTo>
                <a:cubicBezTo>
                  <a:pt x="39587" y="2615"/>
                  <a:pt x="39741" y="3196"/>
                  <a:pt x="39724" y="3572"/>
                </a:cubicBezTo>
                <a:lnTo>
                  <a:pt x="39639" y="3452"/>
                </a:lnTo>
                <a:lnTo>
                  <a:pt x="39639" y="1590"/>
                </a:lnTo>
                <a:cubicBezTo>
                  <a:pt x="39280" y="1556"/>
                  <a:pt x="38921" y="1522"/>
                  <a:pt x="38579" y="1470"/>
                </a:cubicBezTo>
                <a:lnTo>
                  <a:pt x="38528" y="1470"/>
                </a:lnTo>
                <a:cubicBezTo>
                  <a:pt x="38562" y="1453"/>
                  <a:pt x="38579" y="1419"/>
                  <a:pt x="38596" y="1368"/>
                </a:cubicBezTo>
                <a:cubicBezTo>
                  <a:pt x="38631" y="1385"/>
                  <a:pt x="38665" y="1402"/>
                  <a:pt x="38716" y="1402"/>
                </a:cubicBezTo>
                <a:lnTo>
                  <a:pt x="38818" y="1334"/>
                </a:lnTo>
                <a:lnTo>
                  <a:pt x="38596" y="1334"/>
                </a:lnTo>
                <a:cubicBezTo>
                  <a:pt x="38562" y="1282"/>
                  <a:pt x="38460" y="1231"/>
                  <a:pt x="38186" y="1146"/>
                </a:cubicBezTo>
                <a:lnTo>
                  <a:pt x="37759" y="1146"/>
                </a:lnTo>
                <a:lnTo>
                  <a:pt x="37640" y="1077"/>
                </a:lnTo>
                <a:lnTo>
                  <a:pt x="37998" y="1129"/>
                </a:lnTo>
                <a:cubicBezTo>
                  <a:pt x="37883" y="1090"/>
                  <a:pt x="37758" y="1071"/>
                  <a:pt x="37638" y="1071"/>
                </a:cubicBezTo>
                <a:cubicBezTo>
                  <a:pt x="37598" y="1071"/>
                  <a:pt x="37558" y="1073"/>
                  <a:pt x="37520" y="1077"/>
                </a:cubicBezTo>
                <a:cubicBezTo>
                  <a:pt x="37469" y="1043"/>
                  <a:pt x="37417" y="1009"/>
                  <a:pt x="37349" y="992"/>
                </a:cubicBezTo>
                <a:lnTo>
                  <a:pt x="36922" y="1026"/>
                </a:lnTo>
                <a:cubicBezTo>
                  <a:pt x="36888" y="975"/>
                  <a:pt x="37127" y="975"/>
                  <a:pt x="36854" y="907"/>
                </a:cubicBezTo>
                <a:cubicBezTo>
                  <a:pt x="36662" y="907"/>
                  <a:pt x="36977" y="1011"/>
                  <a:pt x="36756" y="1011"/>
                </a:cubicBezTo>
                <a:cubicBezTo>
                  <a:pt x="36740" y="1011"/>
                  <a:pt x="36721" y="1010"/>
                  <a:pt x="36700" y="1009"/>
                </a:cubicBezTo>
                <a:cubicBezTo>
                  <a:pt x="36512" y="924"/>
                  <a:pt x="36580" y="889"/>
                  <a:pt x="36324" y="889"/>
                </a:cubicBezTo>
                <a:cubicBezTo>
                  <a:pt x="36311" y="864"/>
                  <a:pt x="36336" y="849"/>
                  <a:pt x="36390" y="849"/>
                </a:cubicBezTo>
                <a:cubicBezTo>
                  <a:pt x="36402" y="849"/>
                  <a:pt x="36415" y="849"/>
                  <a:pt x="36431" y="851"/>
                </a:cubicBezTo>
                <a:lnTo>
                  <a:pt x="36431" y="851"/>
                </a:lnTo>
                <a:cubicBezTo>
                  <a:pt x="36203" y="820"/>
                  <a:pt x="35990" y="804"/>
                  <a:pt x="35777" y="804"/>
                </a:cubicBezTo>
                <a:cubicBezTo>
                  <a:pt x="35572" y="701"/>
                  <a:pt x="35060" y="701"/>
                  <a:pt x="35094" y="582"/>
                </a:cubicBezTo>
                <a:lnTo>
                  <a:pt x="35094" y="582"/>
                </a:lnTo>
                <a:cubicBezTo>
                  <a:pt x="35000" y="590"/>
                  <a:pt x="34906" y="595"/>
                  <a:pt x="34810" y="595"/>
                </a:cubicBezTo>
                <a:cubicBezTo>
                  <a:pt x="34714" y="595"/>
                  <a:pt x="34615" y="590"/>
                  <a:pt x="34513" y="582"/>
                </a:cubicBezTo>
                <a:cubicBezTo>
                  <a:pt x="34889" y="514"/>
                  <a:pt x="33795" y="479"/>
                  <a:pt x="33898" y="377"/>
                </a:cubicBezTo>
                <a:lnTo>
                  <a:pt x="33898" y="377"/>
                </a:lnTo>
                <a:cubicBezTo>
                  <a:pt x="33822" y="396"/>
                  <a:pt x="33714" y="402"/>
                  <a:pt x="33587" y="402"/>
                </a:cubicBezTo>
                <a:cubicBezTo>
                  <a:pt x="33381" y="402"/>
                  <a:pt x="33126" y="386"/>
                  <a:pt x="32879" y="386"/>
                </a:cubicBezTo>
                <a:cubicBezTo>
                  <a:pt x="32727" y="386"/>
                  <a:pt x="32578" y="392"/>
                  <a:pt x="32445" y="411"/>
                </a:cubicBezTo>
                <a:cubicBezTo>
                  <a:pt x="32459" y="404"/>
                  <a:pt x="32473" y="397"/>
                  <a:pt x="32488" y="392"/>
                </a:cubicBezTo>
                <a:lnTo>
                  <a:pt x="32488" y="392"/>
                </a:lnTo>
                <a:cubicBezTo>
                  <a:pt x="32512" y="393"/>
                  <a:pt x="32537" y="394"/>
                  <a:pt x="32565" y="394"/>
                </a:cubicBezTo>
                <a:cubicBezTo>
                  <a:pt x="32550" y="389"/>
                  <a:pt x="32536" y="387"/>
                  <a:pt x="32524" y="387"/>
                </a:cubicBezTo>
                <a:cubicBezTo>
                  <a:pt x="32511" y="387"/>
                  <a:pt x="32499" y="389"/>
                  <a:pt x="32488" y="392"/>
                </a:cubicBezTo>
                <a:lnTo>
                  <a:pt x="32488" y="392"/>
                </a:lnTo>
                <a:cubicBezTo>
                  <a:pt x="32277" y="384"/>
                  <a:pt x="32204" y="341"/>
                  <a:pt x="32035" y="326"/>
                </a:cubicBezTo>
                <a:cubicBezTo>
                  <a:pt x="32018" y="411"/>
                  <a:pt x="31591" y="462"/>
                  <a:pt x="31369" y="548"/>
                </a:cubicBezTo>
                <a:cubicBezTo>
                  <a:pt x="31044" y="479"/>
                  <a:pt x="31557" y="411"/>
                  <a:pt x="31454" y="326"/>
                </a:cubicBezTo>
                <a:lnTo>
                  <a:pt x="31454" y="326"/>
                </a:lnTo>
                <a:cubicBezTo>
                  <a:pt x="31471" y="394"/>
                  <a:pt x="30890" y="462"/>
                  <a:pt x="31010" y="514"/>
                </a:cubicBezTo>
                <a:cubicBezTo>
                  <a:pt x="30754" y="496"/>
                  <a:pt x="30788" y="514"/>
                  <a:pt x="30651" y="462"/>
                </a:cubicBezTo>
                <a:cubicBezTo>
                  <a:pt x="30634" y="582"/>
                  <a:pt x="30429" y="514"/>
                  <a:pt x="30224" y="633"/>
                </a:cubicBezTo>
                <a:cubicBezTo>
                  <a:pt x="29985" y="633"/>
                  <a:pt x="30019" y="588"/>
                  <a:pt x="29952" y="588"/>
                </a:cubicBezTo>
                <a:cubicBezTo>
                  <a:pt x="29918" y="588"/>
                  <a:pt x="29860" y="599"/>
                  <a:pt x="29729" y="633"/>
                </a:cubicBezTo>
                <a:cubicBezTo>
                  <a:pt x="29541" y="633"/>
                  <a:pt x="29882" y="531"/>
                  <a:pt x="29882" y="531"/>
                </a:cubicBezTo>
                <a:lnTo>
                  <a:pt x="29882" y="531"/>
                </a:lnTo>
                <a:cubicBezTo>
                  <a:pt x="29489" y="599"/>
                  <a:pt x="29712" y="650"/>
                  <a:pt x="29643" y="719"/>
                </a:cubicBezTo>
                <a:cubicBezTo>
                  <a:pt x="29517" y="747"/>
                  <a:pt x="29442" y="757"/>
                  <a:pt x="29397" y="757"/>
                </a:cubicBezTo>
                <a:cubicBezTo>
                  <a:pt x="29275" y="757"/>
                  <a:pt x="29362" y="684"/>
                  <a:pt x="29250" y="684"/>
                </a:cubicBezTo>
                <a:cubicBezTo>
                  <a:pt x="29011" y="753"/>
                  <a:pt x="28772" y="838"/>
                  <a:pt x="28533" y="889"/>
                </a:cubicBezTo>
                <a:cubicBezTo>
                  <a:pt x="28516" y="889"/>
                  <a:pt x="28464" y="889"/>
                  <a:pt x="28516" y="855"/>
                </a:cubicBezTo>
                <a:lnTo>
                  <a:pt x="28516" y="855"/>
                </a:lnTo>
                <a:cubicBezTo>
                  <a:pt x="28225" y="975"/>
                  <a:pt x="27610" y="958"/>
                  <a:pt x="27251" y="1043"/>
                </a:cubicBezTo>
                <a:cubicBezTo>
                  <a:pt x="27247" y="1043"/>
                  <a:pt x="27242" y="1043"/>
                  <a:pt x="27238" y="1043"/>
                </a:cubicBezTo>
                <a:lnTo>
                  <a:pt x="27238" y="1043"/>
                </a:lnTo>
                <a:cubicBezTo>
                  <a:pt x="27273" y="1076"/>
                  <a:pt x="27283" y="1117"/>
                  <a:pt x="27268" y="1146"/>
                </a:cubicBezTo>
                <a:cubicBezTo>
                  <a:pt x="27154" y="1146"/>
                  <a:pt x="27048" y="1168"/>
                  <a:pt x="26970" y="1168"/>
                </a:cubicBezTo>
                <a:cubicBezTo>
                  <a:pt x="26930" y="1168"/>
                  <a:pt x="26898" y="1163"/>
                  <a:pt x="26875" y="1146"/>
                </a:cubicBezTo>
                <a:cubicBezTo>
                  <a:pt x="26926" y="1146"/>
                  <a:pt x="26978" y="1129"/>
                  <a:pt x="27046" y="1112"/>
                </a:cubicBezTo>
                <a:lnTo>
                  <a:pt x="27046" y="1112"/>
                </a:lnTo>
                <a:lnTo>
                  <a:pt x="26858" y="1129"/>
                </a:lnTo>
                <a:cubicBezTo>
                  <a:pt x="26687" y="1043"/>
                  <a:pt x="27114" y="1112"/>
                  <a:pt x="27114" y="1043"/>
                </a:cubicBezTo>
                <a:lnTo>
                  <a:pt x="27114" y="1043"/>
                </a:lnTo>
                <a:cubicBezTo>
                  <a:pt x="26887" y="1076"/>
                  <a:pt x="26659" y="1088"/>
                  <a:pt x="26432" y="1088"/>
                </a:cubicBezTo>
                <a:cubicBezTo>
                  <a:pt x="26301" y="1088"/>
                  <a:pt x="26169" y="1084"/>
                  <a:pt x="26038" y="1077"/>
                </a:cubicBezTo>
                <a:cubicBezTo>
                  <a:pt x="26012" y="1035"/>
                  <a:pt x="26175" y="1035"/>
                  <a:pt x="26299" y="1035"/>
                </a:cubicBezTo>
                <a:cubicBezTo>
                  <a:pt x="26422" y="1035"/>
                  <a:pt x="26508" y="1035"/>
                  <a:pt x="26328" y="992"/>
                </a:cubicBezTo>
                <a:lnTo>
                  <a:pt x="26328" y="992"/>
                </a:lnTo>
                <a:cubicBezTo>
                  <a:pt x="26465" y="1009"/>
                  <a:pt x="26602" y="1026"/>
                  <a:pt x="26756" y="1043"/>
                </a:cubicBezTo>
                <a:cubicBezTo>
                  <a:pt x="26626" y="989"/>
                  <a:pt x="26641" y="980"/>
                  <a:pt x="26687" y="980"/>
                </a:cubicBezTo>
                <a:cubicBezTo>
                  <a:pt x="26707" y="980"/>
                  <a:pt x="26732" y="982"/>
                  <a:pt x="26755" y="982"/>
                </a:cubicBezTo>
                <a:cubicBezTo>
                  <a:pt x="26810" y="982"/>
                  <a:pt x="26846" y="972"/>
                  <a:pt x="26721" y="907"/>
                </a:cubicBezTo>
                <a:cubicBezTo>
                  <a:pt x="26158" y="872"/>
                  <a:pt x="26089" y="924"/>
                  <a:pt x="25525" y="838"/>
                </a:cubicBezTo>
                <a:lnTo>
                  <a:pt x="25525" y="838"/>
                </a:lnTo>
                <a:cubicBezTo>
                  <a:pt x="25406" y="872"/>
                  <a:pt x="25560" y="907"/>
                  <a:pt x="25440" y="941"/>
                </a:cubicBezTo>
                <a:cubicBezTo>
                  <a:pt x="24646" y="924"/>
                  <a:pt x="24829" y="684"/>
                  <a:pt x="24284" y="684"/>
                </a:cubicBezTo>
                <a:cubicBezTo>
                  <a:pt x="24266" y="684"/>
                  <a:pt x="24247" y="684"/>
                  <a:pt x="24227" y="684"/>
                </a:cubicBezTo>
                <a:cubicBezTo>
                  <a:pt x="24124" y="727"/>
                  <a:pt x="24018" y="748"/>
                  <a:pt x="23911" y="748"/>
                </a:cubicBezTo>
                <a:cubicBezTo>
                  <a:pt x="23804" y="748"/>
                  <a:pt x="23697" y="727"/>
                  <a:pt x="23595" y="684"/>
                </a:cubicBezTo>
                <a:lnTo>
                  <a:pt x="23748" y="616"/>
                </a:lnTo>
                <a:cubicBezTo>
                  <a:pt x="23626" y="597"/>
                  <a:pt x="23543" y="591"/>
                  <a:pt x="23480" y="591"/>
                </a:cubicBezTo>
                <a:cubicBezTo>
                  <a:pt x="23357" y="591"/>
                  <a:pt x="23315" y="615"/>
                  <a:pt x="23224" y="615"/>
                </a:cubicBezTo>
                <a:cubicBezTo>
                  <a:pt x="23153" y="615"/>
                  <a:pt x="23052" y="600"/>
                  <a:pt x="22860" y="548"/>
                </a:cubicBezTo>
                <a:cubicBezTo>
                  <a:pt x="22875" y="545"/>
                  <a:pt x="22895" y="544"/>
                  <a:pt x="22917" y="544"/>
                </a:cubicBezTo>
                <a:cubicBezTo>
                  <a:pt x="23026" y="544"/>
                  <a:pt x="23200" y="568"/>
                  <a:pt x="23215" y="568"/>
                </a:cubicBezTo>
                <a:cubicBezTo>
                  <a:pt x="23218" y="568"/>
                  <a:pt x="23214" y="567"/>
                  <a:pt x="23202" y="565"/>
                </a:cubicBezTo>
                <a:cubicBezTo>
                  <a:pt x="23085" y="526"/>
                  <a:pt x="23017" y="514"/>
                  <a:pt x="22969" y="514"/>
                </a:cubicBezTo>
                <a:cubicBezTo>
                  <a:pt x="22894" y="514"/>
                  <a:pt x="22865" y="543"/>
                  <a:pt x="22774" y="543"/>
                </a:cubicBezTo>
                <a:cubicBezTo>
                  <a:pt x="22743" y="543"/>
                  <a:pt x="22705" y="539"/>
                  <a:pt x="22655" y="531"/>
                </a:cubicBezTo>
                <a:lnTo>
                  <a:pt x="22604" y="445"/>
                </a:lnTo>
                <a:cubicBezTo>
                  <a:pt x="22141" y="395"/>
                  <a:pt x="21669" y="363"/>
                  <a:pt x="21201" y="363"/>
                </a:cubicBezTo>
                <a:cubicBezTo>
                  <a:pt x="21030" y="363"/>
                  <a:pt x="20859" y="368"/>
                  <a:pt x="20690" y="377"/>
                </a:cubicBezTo>
                <a:cubicBezTo>
                  <a:pt x="20724" y="360"/>
                  <a:pt x="20827" y="326"/>
                  <a:pt x="20690" y="308"/>
                </a:cubicBezTo>
                <a:lnTo>
                  <a:pt x="18110" y="377"/>
                </a:lnTo>
                <a:lnTo>
                  <a:pt x="17820" y="479"/>
                </a:lnTo>
                <a:cubicBezTo>
                  <a:pt x="17734" y="479"/>
                  <a:pt x="17683" y="462"/>
                  <a:pt x="17751" y="445"/>
                </a:cubicBezTo>
                <a:cubicBezTo>
                  <a:pt x="17444" y="445"/>
                  <a:pt x="17734" y="479"/>
                  <a:pt x="17597" y="531"/>
                </a:cubicBezTo>
                <a:cubicBezTo>
                  <a:pt x="17562" y="539"/>
                  <a:pt x="17530" y="542"/>
                  <a:pt x="17503" y="542"/>
                </a:cubicBezTo>
                <a:cubicBezTo>
                  <a:pt x="17414" y="542"/>
                  <a:pt x="17382" y="506"/>
                  <a:pt x="17461" y="479"/>
                </a:cubicBezTo>
                <a:lnTo>
                  <a:pt x="17461" y="479"/>
                </a:lnTo>
                <a:cubicBezTo>
                  <a:pt x="16777" y="633"/>
                  <a:pt x="16077" y="719"/>
                  <a:pt x="15359" y="736"/>
                </a:cubicBezTo>
                <a:lnTo>
                  <a:pt x="15479" y="701"/>
                </a:lnTo>
                <a:cubicBezTo>
                  <a:pt x="15088" y="701"/>
                  <a:pt x="15001" y="847"/>
                  <a:pt x="14707" y="847"/>
                </a:cubicBezTo>
                <a:cubicBezTo>
                  <a:pt x="14666" y="847"/>
                  <a:pt x="14622" y="844"/>
                  <a:pt x="14573" y="838"/>
                </a:cubicBezTo>
                <a:lnTo>
                  <a:pt x="14641" y="821"/>
                </a:lnTo>
                <a:lnTo>
                  <a:pt x="14641" y="821"/>
                </a:lnTo>
                <a:cubicBezTo>
                  <a:pt x="14346" y="826"/>
                  <a:pt x="14042" y="833"/>
                  <a:pt x="13740" y="833"/>
                </a:cubicBezTo>
                <a:cubicBezTo>
                  <a:pt x="13064" y="833"/>
                  <a:pt x="12404" y="799"/>
                  <a:pt x="11908" y="633"/>
                </a:cubicBezTo>
                <a:cubicBezTo>
                  <a:pt x="11885" y="646"/>
                  <a:pt x="11848" y="651"/>
                  <a:pt x="11801" y="651"/>
                </a:cubicBezTo>
                <a:cubicBezTo>
                  <a:pt x="11604" y="651"/>
                  <a:pt x="11233" y="558"/>
                  <a:pt x="11025" y="558"/>
                </a:cubicBezTo>
                <a:cubicBezTo>
                  <a:pt x="10953" y="558"/>
                  <a:pt x="10901" y="569"/>
                  <a:pt x="10883" y="599"/>
                </a:cubicBezTo>
                <a:cubicBezTo>
                  <a:pt x="10507" y="462"/>
                  <a:pt x="10131" y="377"/>
                  <a:pt x="9738" y="291"/>
                </a:cubicBezTo>
                <a:cubicBezTo>
                  <a:pt x="9703" y="286"/>
                  <a:pt x="9671" y="283"/>
                  <a:pt x="9640" y="283"/>
                </a:cubicBezTo>
                <a:cubicBezTo>
                  <a:pt x="9505" y="283"/>
                  <a:pt x="9397" y="328"/>
                  <a:pt x="9225" y="328"/>
                </a:cubicBezTo>
                <a:cubicBezTo>
                  <a:pt x="9203" y="328"/>
                  <a:pt x="9181" y="327"/>
                  <a:pt x="9157" y="326"/>
                </a:cubicBezTo>
                <a:lnTo>
                  <a:pt x="9157" y="257"/>
                </a:lnTo>
                <a:lnTo>
                  <a:pt x="8798" y="291"/>
                </a:lnTo>
                <a:lnTo>
                  <a:pt x="8627" y="189"/>
                </a:lnTo>
                <a:lnTo>
                  <a:pt x="8388" y="189"/>
                </a:lnTo>
                <a:cubicBezTo>
                  <a:pt x="8473" y="206"/>
                  <a:pt x="8593" y="240"/>
                  <a:pt x="8576" y="257"/>
                </a:cubicBezTo>
                <a:cubicBezTo>
                  <a:pt x="8251" y="257"/>
                  <a:pt x="7944" y="189"/>
                  <a:pt x="7636" y="86"/>
                </a:cubicBezTo>
                <a:cubicBezTo>
                  <a:pt x="7346" y="86"/>
                  <a:pt x="7038" y="86"/>
                  <a:pt x="6731" y="103"/>
                </a:cubicBezTo>
                <a:cubicBezTo>
                  <a:pt x="6744" y="90"/>
                  <a:pt x="6802" y="76"/>
                  <a:pt x="6877" y="71"/>
                </a:cubicBezTo>
                <a:lnTo>
                  <a:pt x="6877" y="71"/>
                </a:lnTo>
                <a:cubicBezTo>
                  <a:pt x="6874" y="71"/>
                  <a:pt x="6873" y="71"/>
                  <a:pt x="6871" y="71"/>
                </a:cubicBezTo>
                <a:cubicBezTo>
                  <a:pt x="6688" y="71"/>
                  <a:pt x="6825" y="11"/>
                  <a:pt x="6645" y="11"/>
                </a:cubicBezTo>
                <a:cubicBezTo>
                  <a:pt x="6612" y="11"/>
                  <a:pt x="6568" y="13"/>
                  <a:pt x="6508" y="18"/>
                </a:cubicBezTo>
                <a:cubicBezTo>
                  <a:pt x="6560" y="52"/>
                  <a:pt x="6474" y="69"/>
                  <a:pt x="6457" y="86"/>
                </a:cubicBezTo>
                <a:cubicBezTo>
                  <a:pt x="6225" y="53"/>
                  <a:pt x="5994" y="34"/>
                  <a:pt x="5757" y="34"/>
                </a:cubicBezTo>
                <a:cubicBezTo>
                  <a:pt x="5628" y="34"/>
                  <a:pt x="5497" y="40"/>
                  <a:pt x="5364" y="52"/>
                </a:cubicBezTo>
                <a:lnTo>
                  <a:pt x="5432" y="1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  <a:effectLst>
            <a:outerShdw blurRad="57150" dist="19050" dir="5400000" algn="bl" rotWithShape="0">
              <a:schemeClr val="dk2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8" name="مربع نص 57">
            <a:extLst>
              <a:ext uri="{FF2B5EF4-FFF2-40B4-BE49-F238E27FC236}">
                <a16:creationId xmlns:a16="http://schemas.microsoft.com/office/drawing/2014/main" id="{AA1E96E0-EC5E-4A24-9731-92117C624908}"/>
              </a:ext>
            </a:extLst>
          </p:cNvPr>
          <p:cNvSpPr txBox="1"/>
          <p:nvPr/>
        </p:nvSpPr>
        <p:spPr>
          <a:xfrm>
            <a:off x="2635239" y="3875798"/>
            <a:ext cx="54047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OM" sz="2400" b="1" dirty="0">
                <a:latin typeface="Calibri" panose="020F0502020204030204" pitchFamily="34" charset="0"/>
                <a:cs typeface="Calibri" panose="020F0502020204030204" pitchFamily="34" charset="0"/>
              </a:rPr>
              <a:t>0 لتــــــــــــــــــــــر    ، 450 مل</a:t>
            </a: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lang="ar-OM" sz="2400" b="1" dirty="0">
                <a:latin typeface="Calibri" panose="020F0502020204030204" pitchFamily="34" charset="0"/>
                <a:cs typeface="Calibri" panose="020F0502020204030204" pitchFamily="34" charset="0"/>
              </a:rPr>
              <a:t>0 لتر  ، 95 مل  ،  9</a:t>
            </a: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ar-OM" sz="2400" b="1" dirty="0">
                <a:latin typeface="Calibri" panose="020F0502020204030204" pitchFamily="34" charset="0"/>
                <a:cs typeface="Calibri" panose="020F0502020204030204" pitchFamily="34" charset="0"/>
              </a:rPr>
              <a:t>55</a:t>
            </a:r>
            <a:endParaRPr lang="en-US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59" name="Google Shape;1534;p64">
            <a:extLst>
              <a:ext uri="{FF2B5EF4-FFF2-40B4-BE49-F238E27FC236}">
                <a16:creationId xmlns:a16="http://schemas.microsoft.com/office/drawing/2014/main" id="{A935DD90-25DE-4AF5-A936-2D83B3B94591}"/>
              </a:ext>
            </a:extLst>
          </p:cNvPr>
          <p:cNvGrpSpPr/>
          <p:nvPr/>
        </p:nvGrpSpPr>
        <p:grpSpPr>
          <a:xfrm rot="983185">
            <a:off x="7992177" y="3709752"/>
            <a:ext cx="677797" cy="830355"/>
            <a:chOff x="1154976" y="632775"/>
            <a:chExt cx="2502430" cy="3877954"/>
          </a:xfrm>
        </p:grpSpPr>
        <p:sp>
          <p:nvSpPr>
            <p:cNvPr id="60" name="Google Shape;1535;p64">
              <a:extLst>
                <a:ext uri="{FF2B5EF4-FFF2-40B4-BE49-F238E27FC236}">
                  <a16:creationId xmlns:a16="http://schemas.microsoft.com/office/drawing/2014/main" id="{2947BF3A-2241-49EB-93EF-CEBEC438439D}"/>
                </a:ext>
              </a:extLst>
            </p:cNvPr>
            <p:cNvSpPr/>
            <p:nvPr/>
          </p:nvSpPr>
          <p:spPr>
            <a:xfrm rot="5400000">
              <a:off x="467214" y="1320537"/>
              <a:ext cx="3877954" cy="2502430"/>
            </a:xfrm>
            <a:custGeom>
              <a:avLst/>
              <a:gdLst/>
              <a:ahLst/>
              <a:cxnLst/>
              <a:rect l="l" t="t" r="r" b="b"/>
              <a:pathLst>
                <a:path w="40991" h="56266" extrusionOk="0">
                  <a:moveTo>
                    <a:pt x="40922" y="0"/>
                  </a:moveTo>
                  <a:lnTo>
                    <a:pt x="1" y="52"/>
                  </a:lnTo>
                  <a:lnTo>
                    <a:pt x="69" y="56265"/>
                  </a:lnTo>
                  <a:lnTo>
                    <a:pt x="40990" y="56214"/>
                  </a:lnTo>
                  <a:lnTo>
                    <a:pt x="40922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chemeClr val="dk2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1536;p64">
              <a:extLst>
                <a:ext uri="{FF2B5EF4-FFF2-40B4-BE49-F238E27FC236}">
                  <a16:creationId xmlns:a16="http://schemas.microsoft.com/office/drawing/2014/main" id="{36CCD6EC-1D9C-4D32-BED0-F31391BE6389}"/>
                </a:ext>
              </a:extLst>
            </p:cNvPr>
            <p:cNvSpPr/>
            <p:nvPr/>
          </p:nvSpPr>
          <p:spPr>
            <a:xfrm rot="5400000">
              <a:off x="623338" y="1471580"/>
              <a:ext cx="3565807" cy="2200423"/>
            </a:xfrm>
            <a:custGeom>
              <a:avLst/>
              <a:gdLst/>
              <a:ahLst/>
              <a:cxnLst/>
              <a:rect l="l" t="t" r="r" b="b"/>
              <a:pathLst>
                <a:path w="40991" h="56266" extrusionOk="0">
                  <a:moveTo>
                    <a:pt x="40922" y="0"/>
                  </a:moveTo>
                  <a:lnTo>
                    <a:pt x="1" y="52"/>
                  </a:lnTo>
                  <a:lnTo>
                    <a:pt x="69" y="56265"/>
                  </a:lnTo>
                  <a:lnTo>
                    <a:pt x="40990" y="56214"/>
                  </a:lnTo>
                  <a:lnTo>
                    <a:pt x="40922" y="0"/>
                  </a:lnTo>
                  <a:close/>
                </a:path>
              </a:pathLst>
            </a:custGeom>
            <a:solidFill>
              <a:srgbClr val="F78B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2" name="شكل بيضاوي 1">
            <a:extLst>
              <a:ext uri="{FF2B5EF4-FFF2-40B4-BE49-F238E27FC236}">
                <a16:creationId xmlns:a16="http://schemas.microsoft.com/office/drawing/2014/main" id="{B45455EF-69A6-4D3F-92F3-5992D20AE4BF}"/>
              </a:ext>
            </a:extLst>
          </p:cNvPr>
          <p:cNvSpPr/>
          <p:nvPr/>
        </p:nvSpPr>
        <p:spPr>
          <a:xfrm>
            <a:off x="8239053" y="1708374"/>
            <a:ext cx="345098" cy="399805"/>
          </a:xfrm>
          <a:prstGeom prst="ellipse">
            <a:avLst/>
          </a:prstGeom>
          <a:solidFill>
            <a:srgbClr val="F78B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مربع نص 6">
            <a:extLst>
              <a:ext uri="{FF2B5EF4-FFF2-40B4-BE49-F238E27FC236}">
                <a16:creationId xmlns:a16="http://schemas.microsoft.com/office/drawing/2014/main" id="{9525C01B-38FB-4C63-B57C-C8B5A244B9AD}"/>
              </a:ext>
            </a:extLst>
          </p:cNvPr>
          <p:cNvSpPr txBox="1"/>
          <p:nvPr/>
        </p:nvSpPr>
        <p:spPr>
          <a:xfrm>
            <a:off x="8268027" y="1667905"/>
            <a:ext cx="4558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800" b="1" dirty="0">
                <a:solidFill>
                  <a:schemeClr val="tx2"/>
                </a:solidFill>
              </a:rPr>
              <a:t>أ</a:t>
            </a:r>
            <a:endParaRPr lang="en-US" sz="2800" b="1" dirty="0">
              <a:solidFill>
                <a:schemeClr val="tx2"/>
              </a:solidFill>
            </a:endParaRPr>
          </a:p>
        </p:txBody>
      </p:sp>
      <p:sp>
        <p:nvSpPr>
          <p:cNvPr id="32" name="شكل بيضاوي 31">
            <a:extLst>
              <a:ext uri="{FF2B5EF4-FFF2-40B4-BE49-F238E27FC236}">
                <a16:creationId xmlns:a16="http://schemas.microsoft.com/office/drawing/2014/main" id="{E8FC48B9-530E-4F80-95A4-479CABD09EC8}"/>
              </a:ext>
            </a:extLst>
          </p:cNvPr>
          <p:cNvSpPr/>
          <p:nvPr/>
        </p:nvSpPr>
        <p:spPr>
          <a:xfrm>
            <a:off x="8257476" y="2781764"/>
            <a:ext cx="345098" cy="399805"/>
          </a:xfrm>
          <a:prstGeom prst="ellipse">
            <a:avLst/>
          </a:prstGeom>
          <a:solidFill>
            <a:srgbClr val="B6D7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مربع نص 32">
            <a:extLst>
              <a:ext uri="{FF2B5EF4-FFF2-40B4-BE49-F238E27FC236}">
                <a16:creationId xmlns:a16="http://schemas.microsoft.com/office/drawing/2014/main" id="{F4BC9A23-5BCB-45C6-94D2-1A99A13E60B1}"/>
              </a:ext>
            </a:extLst>
          </p:cNvPr>
          <p:cNvSpPr txBox="1"/>
          <p:nvPr/>
        </p:nvSpPr>
        <p:spPr>
          <a:xfrm>
            <a:off x="8207736" y="2697871"/>
            <a:ext cx="4558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800" b="1" dirty="0">
                <a:solidFill>
                  <a:schemeClr val="tx2"/>
                </a:solidFill>
              </a:rPr>
              <a:t>ب</a:t>
            </a:r>
            <a:endParaRPr lang="en-US" sz="2800" b="1" dirty="0">
              <a:solidFill>
                <a:schemeClr val="tx2"/>
              </a:solidFill>
            </a:endParaRPr>
          </a:p>
        </p:txBody>
      </p:sp>
      <p:sp>
        <p:nvSpPr>
          <p:cNvPr id="35" name="شكل بيضاوي 34">
            <a:extLst>
              <a:ext uri="{FF2B5EF4-FFF2-40B4-BE49-F238E27FC236}">
                <a16:creationId xmlns:a16="http://schemas.microsoft.com/office/drawing/2014/main" id="{9D4C3017-DF9C-46D8-ABD9-637C104829BB}"/>
              </a:ext>
            </a:extLst>
          </p:cNvPr>
          <p:cNvSpPr/>
          <p:nvPr/>
        </p:nvSpPr>
        <p:spPr>
          <a:xfrm>
            <a:off x="8187309" y="3925026"/>
            <a:ext cx="345098" cy="399805"/>
          </a:xfrm>
          <a:prstGeom prst="ellipse">
            <a:avLst/>
          </a:prstGeom>
          <a:solidFill>
            <a:srgbClr val="F9D9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9D980"/>
              </a:solidFill>
            </a:endParaRPr>
          </a:p>
        </p:txBody>
      </p:sp>
      <p:sp>
        <p:nvSpPr>
          <p:cNvPr id="34" name="مربع نص 33">
            <a:extLst>
              <a:ext uri="{FF2B5EF4-FFF2-40B4-BE49-F238E27FC236}">
                <a16:creationId xmlns:a16="http://schemas.microsoft.com/office/drawing/2014/main" id="{9BDA9722-037B-46B4-B099-5566212CF6C6}"/>
              </a:ext>
            </a:extLst>
          </p:cNvPr>
          <p:cNvSpPr txBox="1"/>
          <p:nvPr/>
        </p:nvSpPr>
        <p:spPr>
          <a:xfrm>
            <a:off x="8177728" y="3786173"/>
            <a:ext cx="4558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800" b="1" dirty="0">
                <a:solidFill>
                  <a:schemeClr val="tx2"/>
                </a:solidFill>
              </a:rPr>
              <a:t>ج</a:t>
            </a:r>
            <a:endParaRPr lang="en-US" sz="2800" b="1" dirty="0">
              <a:solidFill>
                <a:schemeClr val="tx2"/>
              </a:solidFill>
            </a:endParaRPr>
          </a:p>
        </p:txBody>
      </p:sp>
      <p:grpSp>
        <p:nvGrpSpPr>
          <p:cNvPr id="36" name="Google Shape;478;p23">
            <a:extLst>
              <a:ext uri="{FF2B5EF4-FFF2-40B4-BE49-F238E27FC236}">
                <a16:creationId xmlns:a16="http://schemas.microsoft.com/office/drawing/2014/main" id="{DB0DDD20-EEDC-4927-9FC4-889E91DC86E4}"/>
              </a:ext>
            </a:extLst>
          </p:cNvPr>
          <p:cNvGrpSpPr/>
          <p:nvPr/>
        </p:nvGrpSpPr>
        <p:grpSpPr>
          <a:xfrm rot="5400000" flipH="1">
            <a:off x="658698" y="974593"/>
            <a:ext cx="762041" cy="814504"/>
            <a:chOff x="429300" y="4124275"/>
            <a:chExt cx="381650" cy="407925"/>
          </a:xfrm>
        </p:grpSpPr>
        <p:sp>
          <p:nvSpPr>
            <p:cNvPr id="37" name="Google Shape;479;p23">
              <a:extLst>
                <a:ext uri="{FF2B5EF4-FFF2-40B4-BE49-F238E27FC236}">
                  <a16:creationId xmlns:a16="http://schemas.microsoft.com/office/drawing/2014/main" id="{2F03F5D8-C57E-4E82-BD4C-CFE01F400934}"/>
                </a:ext>
              </a:extLst>
            </p:cNvPr>
            <p:cNvSpPr/>
            <p:nvPr/>
          </p:nvSpPr>
          <p:spPr>
            <a:xfrm>
              <a:off x="532850" y="4381150"/>
              <a:ext cx="124750" cy="103225"/>
            </a:xfrm>
            <a:custGeom>
              <a:avLst/>
              <a:gdLst/>
              <a:ahLst/>
              <a:cxnLst/>
              <a:rect l="l" t="t" r="r" b="b"/>
              <a:pathLst>
                <a:path w="4990" h="4129" extrusionOk="0">
                  <a:moveTo>
                    <a:pt x="2508" y="1"/>
                  </a:moveTo>
                  <a:cubicBezTo>
                    <a:pt x="2308" y="1"/>
                    <a:pt x="2122" y="107"/>
                    <a:pt x="2085" y="351"/>
                  </a:cubicBezTo>
                  <a:cubicBezTo>
                    <a:pt x="2034" y="727"/>
                    <a:pt x="1965" y="1188"/>
                    <a:pt x="1931" y="1666"/>
                  </a:cubicBezTo>
                  <a:cubicBezTo>
                    <a:pt x="1419" y="1769"/>
                    <a:pt x="923" y="1888"/>
                    <a:pt x="462" y="1974"/>
                  </a:cubicBezTo>
                  <a:cubicBezTo>
                    <a:pt x="0" y="2059"/>
                    <a:pt x="171" y="2691"/>
                    <a:pt x="564" y="2726"/>
                  </a:cubicBezTo>
                  <a:cubicBezTo>
                    <a:pt x="991" y="2777"/>
                    <a:pt x="1470" y="2828"/>
                    <a:pt x="1948" y="2879"/>
                  </a:cubicBezTo>
                  <a:cubicBezTo>
                    <a:pt x="2000" y="3307"/>
                    <a:pt x="2170" y="3700"/>
                    <a:pt x="2444" y="4024"/>
                  </a:cubicBezTo>
                  <a:cubicBezTo>
                    <a:pt x="2515" y="4096"/>
                    <a:pt x="2608" y="4128"/>
                    <a:pt x="2700" y="4128"/>
                  </a:cubicBezTo>
                  <a:cubicBezTo>
                    <a:pt x="2828" y="4128"/>
                    <a:pt x="2955" y="4065"/>
                    <a:pt x="3025" y="3956"/>
                  </a:cubicBezTo>
                  <a:cubicBezTo>
                    <a:pt x="3179" y="3631"/>
                    <a:pt x="3230" y="3289"/>
                    <a:pt x="3213" y="2948"/>
                  </a:cubicBezTo>
                  <a:cubicBezTo>
                    <a:pt x="3572" y="2948"/>
                    <a:pt x="3947" y="2914"/>
                    <a:pt x="4306" y="2828"/>
                  </a:cubicBezTo>
                  <a:cubicBezTo>
                    <a:pt x="4921" y="2674"/>
                    <a:pt x="4990" y="1632"/>
                    <a:pt x="4306" y="1530"/>
                  </a:cubicBezTo>
                  <a:cubicBezTo>
                    <a:pt x="4052" y="1496"/>
                    <a:pt x="3792" y="1478"/>
                    <a:pt x="3533" y="1478"/>
                  </a:cubicBezTo>
                  <a:cubicBezTo>
                    <a:pt x="3391" y="1478"/>
                    <a:pt x="3249" y="1483"/>
                    <a:pt x="3110" y="1495"/>
                  </a:cubicBezTo>
                  <a:cubicBezTo>
                    <a:pt x="3093" y="1171"/>
                    <a:pt x="3076" y="829"/>
                    <a:pt x="3059" y="487"/>
                  </a:cubicBezTo>
                  <a:cubicBezTo>
                    <a:pt x="3059" y="186"/>
                    <a:pt x="2772" y="1"/>
                    <a:pt x="250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480;p23">
              <a:extLst>
                <a:ext uri="{FF2B5EF4-FFF2-40B4-BE49-F238E27FC236}">
                  <a16:creationId xmlns:a16="http://schemas.microsoft.com/office/drawing/2014/main" id="{4B86DF26-B5EC-441E-9482-BBD251B04AF8}"/>
                </a:ext>
              </a:extLst>
            </p:cNvPr>
            <p:cNvSpPr/>
            <p:nvPr/>
          </p:nvSpPr>
          <p:spPr>
            <a:xfrm>
              <a:off x="677650" y="4442725"/>
              <a:ext cx="128925" cy="89475"/>
            </a:xfrm>
            <a:custGeom>
              <a:avLst/>
              <a:gdLst/>
              <a:ahLst/>
              <a:cxnLst/>
              <a:rect l="l" t="t" r="r" b="b"/>
              <a:pathLst>
                <a:path w="5157" h="3579" extrusionOk="0">
                  <a:moveTo>
                    <a:pt x="2000" y="1"/>
                  </a:moveTo>
                  <a:cubicBezTo>
                    <a:pt x="1832" y="1"/>
                    <a:pt x="1675" y="95"/>
                    <a:pt x="1624" y="314"/>
                  </a:cubicBezTo>
                  <a:cubicBezTo>
                    <a:pt x="1538" y="656"/>
                    <a:pt x="1487" y="997"/>
                    <a:pt x="1453" y="1339"/>
                  </a:cubicBezTo>
                  <a:cubicBezTo>
                    <a:pt x="1180" y="1373"/>
                    <a:pt x="889" y="1390"/>
                    <a:pt x="616" y="1390"/>
                  </a:cubicBezTo>
                  <a:cubicBezTo>
                    <a:pt x="1" y="1407"/>
                    <a:pt x="18" y="2262"/>
                    <a:pt x="616" y="2330"/>
                  </a:cubicBezTo>
                  <a:cubicBezTo>
                    <a:pt x="889" y="2347"/>
                    <a:pt x="1180" y="2381"/>
                    <a:pt x="1470" y="2398"/>
                  </a:cubicBezTo>
                  <a:cubicBezTo>
                    <a:pt x="1487" y="2706"/>
                    <a:pt x="1573" y="2996"/>
                    <a:pt x="1675" y="3287"/>
                  </a:cubicBezTo>
                  <a:cubicBezTo>
                    <a:pt x="1763" y="3493"/>
                    <a:pt x="1921" y="3578"/>
                    <a:pt x="2089" y="3578"/>
                  </a:cubicBezTo>
                  <a:cubicBezTo>
                    <a:pt x="2381" y="3578"/>
                    <a:pt x="2702" y="3322"/>
                    <a:pt x="2735" y="2996"/>
                  </a:cubicBezTo>
                  <a:cubicBezTo>
                    <a:pt x="2735" y="2808"/>
                    <a:pt x="2735" y="2603"/>
                    <a:pt x="2700" y="2415"/>
                  </a:cubicBezTo>
                  <a:cubicBezTo>
                    <a:pt x="3247" y="2415"/>
                    <a:pt x="3811" y="2347"/>
                    <a:pt x="4358" y="2245"/>
                  </a:cubicBezTo>
                  <a:cubicBezTo>
                    <a:pt x="5156" y="2082"/>
                    <a:pt x="4851" y="955"/>
                    <a:pt x="4110" y="955"/>
                  </a:cubicBezTo>
                  <a:cubicBezTo>
                    <a:pt x="4074" y="955"/>
                    <a:pt x="4037" y="958"/>
                    <a:pt x="3999" y="963"/>
                  </a:cubicBezTo>
                  <a:cubicBezTo>
                    <a:pt x="3503" y="1032"/>
                    <a:pt x="3025" y="1117"/>
                    <a:pt x="2547" y="1202"/>
                  </a:cubicBezTo>
                  <a:cubicBezTo>
                    <a:pt x="2529" y="946"/>
                    <a:pt x="2512" y="690"/>
                    <a:pt x="2495" y="433"/>
                  </a:cubicBezTo>
                  <a:cubicBezTo>
                    <a:pt x="2466" y="169"/>
                    <a:pt x="2224" y="1"/>
                    <a:pt x="2000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481;p23">
              <a:extLst>
                <a:ext uri="{FF2B5EF4-FFF2-40B4-BE49-F238E27FC236}">
                  <a16:creationId xmlns:a16="http://schemas.microsoft.com/office/drawing/2014/main" id="{E2239938-5E69-4CC3-AA32-ABAA7ECE0799}"/>
                </a:ext>
              </a:extLst>
            </p:cNvPr>
            <p:cNvSpPr/>
            <p:nvPr/>
          </p:nvSpPr>
          <p:spPr>
            <a:xfrm>
              <a:off x="696025" y="4266725"/>
              <a:ext cx="114925" cy="93200"/>
            </a:xfrm>
            <a:custGeom>
              <a:avLst/>
              <a:gdLst/>
              <a:ahLst/>
              <a:cxnLst/>
              <a:rect l="l" t="t" r="r" b="b"/>
              <a:pathLst>
                <a:path w="4597" h="3728" extrusionOk="0">
                  <a:moveTo>
                    <a:pt x="1824" y="0"/>
                  </a:moveTo>
                  <a:cubicBezTo>
                    <a:pt x="1686" y="0"/>
                    <a:pt x="1558" y="80"/>
                    <a:pt x="1521" y="263"/>
                  </a:cubicBezTo>
                  <a:cubicBezTo>
                    <a:pt x="1419" y="742"/>
                    <a:pt x="1367" y="1220"/>
                    <a:pt x="1367" y="1715"/>
                  </a:cubicBezTo>
                  <a:cubicBezTo>
                    <a:pt x="940" y="1767"/>
                    <a:pt x="530" y="1920"/>
                    <a:pt x="188" y="2177"/>
                  </a:cubicBezTo>
                  <a:cubicBezTo>
                    <a:pt x="0" y="2365"/>
                    <a:pt x="86" y="2689"/>
                    <a:pt x="342" y="2775"/>
                  </a:cubicBezTo>
                  <a:cubicBezTo>
                    <a:pt x="570" y="2816"/>
                    <a:pt x="797" y="2839"/>
                    <a:pt x="1029" y="2839"/>
                  </a:cubicBezTo>
                  <a:cubicBezTo>
                    <a:pt x="1180" y="2839"/>
                    <a:pt x="1332" y="2829"/>
                    <a:pt x="1487" y="2809"/>
                  </a:cubicBezTo>
                  <a:cubicBezTo>
                    <a:pt x="1521" y="3048"/>
                    <a:pt x="1607" y="3270"/>
                    <a:pt x="1692" y="3475"/>
                  </a:cubicBezTo>
                  <a:cubicBezTo>
                    <a:pt x="1777" y="3651"/>
                    <a:pt x="1943" y="3728"/>
                    <a:pt x="2115" y="3728"/>
                  </a:cubicBezTo>
                  <a:cubicBezTo>
                    <a:pt x="2394" y="3728"/>
                    <a:pt x="2687" y="3526"/>
                    <a:pt x="2666" y="3219"/>
                  </a:cubicBezTo>
                  <a:cubicBezTo>
                    <a:pt x="2666" y="3082"/>
                    <a:pt x="2649" y="2946"/>
                    <a:pt x="2615" y="2826"/>
                  </a:cubicBezTo>
                  <a:lnTo>
                    <a:pt x="2615" y="2826"/>
                  </a:lnTo>
                  <a:cubicBezTo>
                    <a:pt x="2847" y="2847"/>
                    <a:pt x="3073" y="2862"/>
                    <a:pt x="3296" y="2862"/>
                  </a:cubicBezTo>
                  <a:cubicBezTo>
                    <a:pt x="3434" y="2862"/>
                    <a:pt x="3571" y="2856"/>
                    <a:pt x="3708" y="2843"/>
                  </a:cubicBezTo>
                  <a:cubicBezTo>
                    <a:pt x="4375" y="2775"/>
                    <a:pt x="4597" y="1835"/>
                    <a:pt x="3879" y="1630"/>
                  </a:cubicBezTo>
                  <a:cubicBezTo>
                    <a:pt x="3590" y="1560"/>
                    <a:pt x="3295" y="1525"/>
                    <a:pt x="2998" y="1525"/>
                  </a:cubicBezTo>
                  <a:cubicBezTo>
                    <a:pt x="2785" y="1525"/>
                    <a:pt x="2572" y="1543"/>
                    <a:pt x="2358" y="1579"/>
                  </a:cubicBezTo>
                  <a:cubicBezTo>
                    <a:pt x="2307" y="1169"/>
                    <a:pt x="2290" y="776"/>
                    <a:pt x="2239" y="366"/>
                  </a:cubicBezTo>
                  <a:cubicBezTo>
                    <a:pt x="2209" y="141"/>
                    <a:pt x="2007" y="0"/>
                    <a:pt x="182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482;p23">
              <a:extLst>
                <a:ext uri="{FF2B5EF4-FFF2-40B4-BE49-F238E27FC236}">
                  <a16:creationId xmlns:a16="http://schemas.microsoft.com/office/drawing/2014/main" id="{C18B5352-32C2-4670-8E43-47847268B315}"/>
                </a:ext>
              </a:extLst>
            </p:cNvPr>
            <p:cNvSpPr/>
            <p:nvPr/>
          </p:nvSpPr>
          <p:spPr>
            <a:xfrm>
              <a:off x="561900" y="4230525"/>
              <a:ext cx="101675" cy="95125"/>
            </a:xfrm>
            <a:custGeom>
              <a:avLst/>
              <a:gdLst/>
              <a:ahLst/>
              <a:cxnLst/>
              <a:rect l="l" t="t" r="r" b="b"/>
              <a:pathLst>
                <a:path w="4067" h="3805" extrusionOk="0">
                  <a:moveTo>
                    <a:pt x="2093" y="0"/>
                  </a:moveTo>
                  <a:cubicBezTo>
                    <a:pt x="1834" y="0"/>
                    <a:pt x="1581" y="176"/>
                    <a:pt x="1572" y="532"/>
                  </a:cubicBezTo>
                  <a:cubicBezTo>
                    <a:pt x="1572" y="925"/>
                    <a:pt x="1589" y="1335"/>
                    <a:pt x="1624" y="1728"/>
                  </a:cubicBezTo>
                  <a:cubicBezTo>
                    <a:pt x="1231" y="1745"/>
                    <a:pt x="820" y="1797"/>
                    <a:pt x="428" y="1865"/>
                  </a:cubicBezTo>
                  <a:cubicBezTo>
                    <a:pt x="0" y="1933"/>
                    <a:pt x="52" y="2583"/>
                    <a:pt x="428" y="2685"/>
                  </a:cubicBezTo>
                  <a:cubicBezTo>
                    <a:pt x="872" y="2805"/>
                    <a:pt x="1333" y="2890"/>
                    <a:pt x="1794" y="2941"/>
                  </a:cubicBezTo>
                  <a:cubicBezTo>
                    <a:pt x="1846" y="3198"/>
                    <a:pt x="1965" y="3437"/>
                    <a:pt x="2136" y="3625"/>
                  </a:cubicBezTo>
                  <a:cubicBezTo>
                    <a:pt x="2246" y="3748"/>
                    <a:pt x="2390" y="3804"/>
                    <a:pt x="2533" y="3804"/>
                  </a:cubicBezTo>
                  <a:cubicBezTo>
                    <a:pt x="2769" y="3804"/>
                    <a:pt x="3002" y="3651"/>
                    <a:pt x="3076" y="3386"/>
                  </a:cubicBezTo>
                  <a:cubicBezTo>
                    <a:pt x="3093" y="3266"/>
                    <a:pt x="3093" y="3146"/>
                    <a:pt x="3093" y="3010"/>
                  </a:cubicBezTo>
                  <a:lnTo>
                    <a:pt x="3264" y="3010"/>
                  </a:lnTo>
                  <a:cubicBezTo>
                    <a:pt x="4067" y="3010"/>
                    <a:pt x="4033" y="1848"/>
                    <a:pt x="3247" y="1762"/>
                  </a:cubicBezTo>
                  <a:cubicBezTo>
                    <a:pt x="3110" y="1745"/>
                    <a:pt x="2956" y="1745"/>
                    <a:pt x="2802" y="1728"/>
                  </a:cubicBezTo>
                  <a:cubicBezTo>
                    <a:pt x="2734" y="1335"/>
                    <a:pt x="2683" y="925"/>
                    <a:pt x="2649" y="532"/>
                  </a:cubicBezTo>
                  <a:cubicBezTo>
                    <a:pt x="2623" y="180"/>
                    <a:pt x="2355" y="0"/>
                    <a:pt x="2093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483;p23">
              <a:extLst>
                <a:ext uri="{FF2B5EF4-FFF2-40B4-BE49-F238E27FC236}">
                  <a16:creationId xmlns:a16="http://schemas.microsoft.com/office/drawing/2014/main" id="{E52AC331-886C-4501-976E-85E4F42491F3}"/>
                </a:ext>
              </a:extLst>
            </p:cNvPr>
            <p:cNvSpPr/>
            <p:nvPr/>
          </p:nvSpPr>
          <p:spPr>
            <a:xfrm>
              <a:off x="638775" y="4124275"/>
              <a:ext cx="96150" cy="95600"/>
            </a:xfrm>
            <a:custGeom>
              <a:avLst/>
              <a:gdLst/>
              <a:ahLst/>
              <a:cxnLst/>
              <a:rect l="l" t="t" r="r" b="b"/>
              <a:pathLst>
                <a:path w="3846" h="3824" extrusionOk="0">
                  <a:moveTo>
                    <a:pt x="2266" y="0"/>
                  </a:moveTo>
                  <a:cubicBezTo>
                    <a:pt x="2054" y="0"/>
                    <a:pt x="1856" y="115"/>
                    <a:pt x="1812" y="374"/>
                  </a:cubicBezTo>
                  <a:cubicBezTo>
                    <a:pt x="1778" y="647"/>
                    <a:pt x="1727" y="938"/>
                    <a:pt x="1692" y="1228"/>
                  </a:cubicBezTo>
                  <a:cubicBezTo>
                    <a:pt x="1282" y="1245"/>
                    <a:pt x="872" y="1314"/>
                    <a:pt x="479" y="1433"/>
                  </a:cubicBezTo>
                  <a:cubicBezTo>
                    <a:pt x="103" y="1587"/>
                    <a:pt x="1" y="2185"/>
                    <a:pt x="479" y="2288"/>
                  </a:cubicBezTo>
                  <a:cubicBezTo>
                    <a:pt x="766" y="2340"/>
                    <a:pt x="1064" y="2362"/>
                    <a:pt x="1363" y="2362"/>
                  </a:cubicBezTo>
                  <a:cubicBezTo>
                    <a:pt x="1456" y="2362"/>
                    <a:pt x="1548" y="2360"/>
                    <a:pt x="1641" y="2356"/>
                  </a:cubicBezTo>
                  <a:cubicBezTo>
                    <a:pt x="1641" y="2766"/>
                    <a:pt x="1727" y="3159"/>
                    <a:pt x="1897" y="3535"/>
                  </a:cubicBezTo>
                  <a:cubicBezTo>
                    <a:pt x="1995" y="3731"/>
                    <a:pt x="2207" y="3824"/>
                    <a:pt x="2418" y="3824"/>
                  </a:cubicBezTo>
                  <a:cubicBezTo>
                    <a:pt x="2685" y="3824"/>
                    <a:pt x="2953" y="3675"/>
                    <a:pt x="2991" y="3398"/>
                  </a:cubicBezTo>
                  <a:cubicBezTo>
                    <a:pt x="3025" y="3074"/>
                    <a:pt x="3025" y="2749"/>
                    <a:pt x="2974" y="2424"/>
                  </a:cubicBezTo>
                  <a:lnTo>
                    <a:pt x="3025" y="2424"/>
                  </a:lnTo>
                  <a:cubicBezTo>
                    <a:pt x="3845" y="2407"/>
                    <a:pt x="3794" y="1262"/>
                    <a:pt x="3025" y="1177"/>
                  </a:cubicBezTo>
                  <a:lnTo>
                    <a:pt x="2871" y="1177"/>
                  </a:lnTo>
                  <a:cubicBezTo>
                    <a:pt x="2871" y="972"/>
                    <a:pt x="2854" y="733"/>
                    <a:pt x="2854" y="528"/>
                  </a:cubicBezTo>
                  <a:cubicBezTo>
                    <a:pt x="2845" y="198"/>
                    <a:pt x="2543" y="0"/>
                    <a:pt x="226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484;p23">
              <a:extLst>
                <a:ext uri="{FF2B5EF4-FFF2-40B4-BE49-F238E27FC236}">
                  <a16:creationId xmlns:a16="http://schemas.microsoft.com/office/drawing/2014/main" id="{BF53D604-FF20-4687-AD6F-28505A20AEB9}"/>
                </a:ext>
              </a:extLst>
            </p:cNvPr>
            <p:cNvSpPr/>
            <p:nvPr/>
          </p:nvSpPr>
          <p:spPr>
            <a:xfrm>
              <a:off x="429300" y="4297650"/>
              <a:ext cx="113925" cy="83825"/>
            </a:xfrm>
            <a:custGeom>
              <a:avLst/>
              <a:gdLst/>
              <a:ahLst/>
              <a:cxnLst/>
              <a:rect l="l" t="t" r="r" b="b"/>
              <a:pathLst>
                <a:path w="4557" h="3353" extrusionOk="0">
                  <a:moveTo>
                    <a:pt x="2160" y="0"/>
                  </a:moveTo>
                  <a:cubicBezTo>
                    <a:pt x="1938" y="0"/>
                    <a:pt x="1714" y="145"/>
                    <a:pt x="1733" y="410"/>
                  </a:cubicBezTo>
                  <a:cubicBezTo>
                    <a:pt x="1768" y="615"/>
                    <a:pt x="1768" y="820"/>
                    <a:pt x="1785" y="1008"/>
                  </a:cubicBezTo>
                  <a:cubicBezTo>
                    <a:pt x="1375" y="1008"/>
                    <a:pt x="982" y="1008"/>
                    <a:pt x="571" y="991"/>
                  </a:cubicBezTo>
                  <a:cubicBezTo>
                    <a:pt x="561" y="990"/>
                    <a:pt x="551" y="990"/>
                    <a:pt x="541" y="990"/>
                  </a:cubicBezTo>
                  <a:cubicBezTo>
                    <a:pt x="89" y="990"/>
                    <a:pt x="1" y="1728"/>
                    <a:pt x="469" y="1828"/>
                  </a:cubicBezTo>
                  <a:cubicBezTo>
                    <a:pt x="896" y="1914"/>
                    <a:pt x="1323" y="1999"/>
                    <a:pt x="1768" y="2050"/>
                  </a:cubicBezTo>
                  <a:cubicBezTo>
                    <a:pt x="1716" y="2341"/>
                    <a:pt x="1716" y="2665"/>
                    <a:pt x="1768" y="2973"/>
                  </a:cubicBezTo>
                  <a:cubicBezTo>
                    <a:pt x="1816" y="3238"/>
                    <a:pt x="2012" y="3352"/>
                    <a:pt x="2223" y="3352"/>
                  </a:cubicBezTo>
                  <a:cubicBezTo>
                    <a:pt x="2461" y="3352"/>
                    <a:pt x="2719" y="3208"/>
                    <a:pt x="2810" y="2973"/>
                  </a:cubicBezTo>
                  <a:cubicBezTo>
                    <a:pt x="2895" y="2700"/>
                    <a:pt x="2929" y="2426"/>
                    <a:pt x="2912" y="2170"/>
                  </a:cubicBezTo>
                  <a:lnTo>
                    <a:pt x="2912" y="2170"/>
                  </a:lnTo>
                  <a:cubicBezTo>
                    <a:pt x="3169" y="2187"/>
                    <a:pt x="3442" y="2187"/>
                    <a:pt x="3715" y="2204"/>
                  </a:cubicBezTo>
                  <a:cubicBezTo>
                    <a:pt x="3720" y="2204"/>
                    <a:pt x="3726" y="2204"/>
                    <a:pt x="3731" y="2204"/>
                  </a:cubicBezTo>
                  <a:cubicBezTo>
                    <a:pt x="4556" y="2204"/>
                    <a:pt x="4533" y="883"/>
                    <a:pt x="3797" y="883"/>
                  </a:cubicBezTo>
                  <a:cubicBezTo>
                    <a:pt x="3771" y="883"/>
                    <a:pt x="3744" y="885"/>
                    <a:pt x="3715" y="889"/>
                  </a:cubicBezTo>
                  <a:cubicBezTo>
                    <a:pt x="3391" y="923"/>
                    <a:pt x="3066" y="957"/>
                    <a:pt x="2741" y="974"/>
                  </a:cubicBezTo>
                  <a:cubicBezTo>
                    <a:pt x="2673" y="735"/>
                    <a:pt x="2622" y="496"/>
                    <a:pt x="2571" y="290"/>
                  </a:cubicBezTo>
                  <a:cubicBezTo>
                    <a:pt x="2517" y="93"/>
                    <a:pt x="2339" y="0"/>
                    <a:pt x="216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3" name="Google Shape;485;p23">
            <a:extLst>
              <a:ext uri="{FF2B5EF4-FFF2-40B4-BE49-F238E27FC236}">
                <a16:creationId xmlns:a16="http://schemas.microsoft.com/office/drawing/2014/main" id="{88E9740A-34D7-4EB5-9C19-3E2E670350AC}"/>
              </a:ext>
            </a:extLst>
          </p:cNvPr>
          <p:cNvGrpSpPr/>
          <p:nvPr/>
        </p:nvGrpSpPr>
        <p:grpSpPr>
          <a:xfrm>
            <a:off x="632465" y="276546"/>
            <a:ext cx="457711" cy="445973"/>
            <a:chOff x="397551" y="281000"/>
            <a:chExt cx="457711" cy="445973"/>
          </a:xfrm>
        </p:grpSpPr>
        <p:sp>
          <p:nvSpPr>
            <p:cNvPr id="44" name="Google Shape;486;p23">
              <a:extLst>
                <a:ext uri="{FF2B5EF4-FFF2-40B4-BE49-F238E27FC236}">
                  <a16:creationId xmlns:a16="http://schemas.microsoft.com/office/drawing/2014/main" id="{66903914-CBD6-4C92-BE88-A292D87CE742}"/>
                </a:ext>
              </a:extLst>
            </p:cNvPr>
            <p:cNvSpPr/>
            <p:nvPr/>
          </p:nvSpPr>
          <p:spPr>
            <a:xfrm>
              <a:off x="424211" y="285308"/>
              <a:ext cx="431051" cy="441665"/>
            </a:xfrm>
            <a:custGeom>
              <a:avLst/>
              <a:gdLst/>
              <a:ahLst/>
              <a:cxnLst/>
              <a:rect l="l" t="t" r="r" b="b"/>
              <a:pathLst>
                <a:path w="6904" h="7074" fill="none" extrusionOk="0">
                  <a:moveTo>
                    <a:pt x="2119" y="4972"/>
                  </a:moveTo>
                  <a:lnTo>
                    <a:pt x="86" y="4972"/>
                  </a:lnTo>
                  <a:lnTo>
                    <a:pt x="0" y="4545"/>
                  </a:lnTo>
                  <a:cubicBezTo>
                    <a:pt x="496" y="4306"/>
                    <a:pt x="974" y="4101"/>
                    <a:pt x="1436" y="3862"/>
                  </a:cubicBezTo>
                  <a:cubicBezTo>
                    <a:pt x="1641" y="3759"/>
                    <a:pt x="1828" y="3639"/>
                    <a:pt x="1999" y="3520"/>
                  </a:cubicBezTo>
                  <a:cubicBezTo>
                    <a:pt x="2153" y="3434"/>
                    <a:pt x="2221" y="3264"/>
                    <a:pt x="2153" y="3093"/>
                  </a:cubicBezTo>
                  <a:cubicBezTo>
                    <a:pt x="2153" y="2956"/>
                    <a:pt x="2102" y="2819"/>
                    <a:pt x="2051" y="2683"/>
                  </a:cubicBezTo>
                  <a:cubicBezTo>
                    <a:pt x="1897" y="2426"/>
                    <a:pt x="1811" y="2119"/>
                    <a:pt x="1811" y="1828"/>
                  </a:cubicBezTo>
                  <a:cubicBezTo>
                    <a:pt x="1726" y="1470"/>
                    <a:pt x="1623" y="1128"/>
                    <a:pt x="1470" y="786"/>
                  </a:cubicBezTo>
                  <a:cubicBezTo>
                    <a:pt x="1384" y="547"/>
                    <a:pt x="1265" y="291"/>
                    <a:pt x="1504" y="17"/>
                  </a:cubicBezTo>
                  <a:cubicBezTo>
                    <a:pt x="1589" y="17"/>
                    <a:pt x="1726" y="0"/>
                    <a:pt x="1863" y="0"/>
                  </a:cubicBezTo>
                  <a:cubicBezTo>
                    <a:pt x="1999" y="0"/>
                    <a:pt x="2136" y="0"/>
                    <a:pt x="2290" y="0"/>
                  </a:cubicBezTo>
                  <a:cubicBezTo>
                    <a:pt x="2341" y="120"/>
                    <a:pt x="2375" y="239"/>
                    <a:pt x="2392" y="376"/>
                  </a:cubicBezTo>
                  <a:cubicBezTo>
                    <a:pt x="2392" y="496"/>
                    <a:pt x="2392" y="581"/>
                    <a:pt x="2512" y="684"/>
                  </a:cubicBezTo>
                  <a:cubicBezTo>
                    <a:pt x="2649" y="786"/>
                    <a:pt x="2666" y="974"/>
                    <a:pt x="2563" y="1128"/>
                  </a:cubicBezTo>
                  <a:cubicBezTo>
                    <a:pt x="2854" y="1589"/>
                    <a:pt x="3127" y="2016"/>
                    <a:pt x="3400" y="2478"/>
                  </a:cubicBezTo>
                  <a:cubicBezTo>
                    <a:pt x="4084" y="2050"/>
                    <a:pt x="4665" y="1470"/>
                    <a:pt x="5109" y="803"/>
                  </a:cubicBezTo>
                  <a:cubicBezTo>
                    <a:pt x="5194" y="615"/>
                    <a:pt x="5382" y="479"/>
                    <a:pt x="5587" y="479"/>
                  </a:cubicBezTo>
                  <a:cubicBezTo>
                    <a:pt x="5827" y="479"/>
                    <a:pt x="5963" y="684"/>
                    <a:pt x="5844" y="889"/>
                  </a:cubicBezTo>
                  <a:cubicBezTo>
                    <a:pt x="5673" y="1196"/>
                    <a:pt x="5485" y="1521"/>
                    <a:pt x="5280" y="1811"/>
                  </a:cubicBezTo>
                  <a:cubicBezTo>
                    <a:pt x="5007" y="2170"/>
                    <a:pt x="4836" y="2614"/>
                    <a:pt x="4784" y="3076"/>
                  </a:cubicBezTo>
                  <a:cubicBezTo>
                    <a:pt x="4767" y="3264"/>
                    <a:pt x="4733" y="3434"/>
                    <a:pt x="4699" y="3657"/>
                  </a:cubicBezTo>
                  <a:cubicBezTo>
                    <a:pt x="4750" y="3708"/>
                    <a:pt x="4784" y="3742"/>
                    <a:pt x="4819" y="3810"/>
                  </a:cubicBezTo>
                  <a:cubicBezTo>
                    <a:pt x="5041" y="4237"/>
                    <a:pt x="5434" y="4443"/>
                    <a:pt x="5861" y="4579"/>
                  </a:cubicBezTo>
                  <a:cubicBezTo>
                    <a:pt x="6100" y="4665"/>
                    <a:pt x="6356" y="4750"/>
                    <a:pt x="6596" y="4853"/>
                  </a:cubicBezTo>
                  <a:cubicBezTo>
                    <a:pt x="6647" y="4870"/>
                    <a:pt x="6698" y="4904"/>
                    <a:pt x="6749" y="4938"/>
                  </a:cubicBezTo>
                  <a:cubicBezTo>
                    <a:pt x="6801" y="4989"/>
                    <a:pt x="6852" y="5058"/>
                    <a:pt x="6903" y="5126"/>
                  </a:cubicBezTo>
                  <a:cubicBezTo>
                    <a:pt x="6818" y="5382"/>
                    <a:pt x="6544" y="5536"/>
                    <a:pt x="6288" y="5468"/>
                  </a:cubicBezTo>
                  <a:cubicBezTo>
                    <a:pt x="6134" y="5468"/>
                    <a:pt x="5998" y="5451"/>
                    <a:pt x="5861" y="5416"/>
                  </a:cubicBezTo>
                  <a:cubicBezTo>
                    <a:pt x="5297" y="5263"/>
                    <a:pt x="4733" y="5211"/>
                    <a:pt x="4152" y="5263"/>
                  </a:cubicBezTo>
                  <a:cubicBezTo>
                    <a:pt x="3998" y="5690"/>
                    <a:pt x="3845" y="6100"/>
                    <a:pt x="3708" y="6510"/>
                  </a:cubicBezTo>
                  <a:cubicBezTo>
                    <a:pt x="3623" y="6766"/>
                    <a:pt x="3452" y="6971"/>
                    <a:pt x="3212" y="7074"/>
                  </a:cubicBezTo>
                  <a:lnTo>
                    <a:pt x="2734" y="6852"/>
                  </a:lnTo>
                  <a:cubicBezTo>
                    <a:pt x="2632" y="6424"/>
                    <a:pt x="2529" y="5997"/>
                    <a:pt x="2461" y="5570"/>
                  </a:cubicBezTo>
                  <a:cubicBezTo>
                    <a:pt x="2444" y="5314"/>
                    <a:pt x="2324" y="5109"/>
                    <a:pt x="2119" y="4972"/>
                  </a:cubicBezTo>
                  <a:close/>
                </a:path>
              </a:pathLst>
            </a:custGeom>
            <a:solidFill>
              <a:schemeClr val="accent2"/>
            </a:solidFill>
            <a:ln w="19050" cap="flat" cmpd="sng">
              <a:solidFill>
                <a:schemeClr val="dk2"/>
              </a:solidFill>
              <a:prstDash val="solid"/>
              <a:miter lim="1708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487;p23">
              <a:extLst>
                <a:ext uri="{FF2B5EF4-FFF2-40B4-BE49-F238E27FC236}">
                  <a16:creationId xmlns:a16="http://schemas.microsoft.com/office/drawing/2014/main" id="{3E71A64C-987B-489A-9E17-3F404E3DBC33}"/>
                </a:ext>
              </a:extLst>
            </p:cNvPr>
            <p:cNvSpPr/>
            <p:nvPr/>
          </p:nvSpPr>
          <p:spPr>
            <a:xfrm>
              <a:off x="397551" y="281000"/>
              <a:ext cx="430989" cy="443850"/>
            </a:xfrm>
            <a:custGeom>
              <a:avLst/>
              <a:gdLst/>
              <a:ahLst/>
              <a:cxnLst/>
              <a:rect l="l" t="t" r="r" b="b"/>
              <a:pathLst>
                <a:path w="6903" h="7109" extrusionOk="0">
                  <a:moveTo>
                    <a:pt x="2119" y="4990"/>
                  </a:moveTo>
                  <a:lnTo>
                    <a:pt x="86" y="4990"/>
                  </a:lnTo>
                  <a:cubicBezTo>
                    <a:pt x="51" y="4836"/>
                    <a:pt x="17" y="4699"/>
                    <a:pt x="0" y="4563"/>
                  </a:cubicBezTo>
                  <a:cubicBezTo>
                    <a:pt x="496" y="4324"/>
                    <a:pt x="974" y="4101"/>
                    <a:pt x="1435" y="3879"/>
                  </a:cubicBezTo>
                  <a:cubicBezTo>
                    <a:pt x="1640" y="3777"/>
                    <a:pt x="1828" y="3657"/>
                    <a:pt x="2016" y="3538"/>
                  </a:cubicBezTo>
                  <a:cubicBezTo>
                    <a:pt x="2153" y="3435"/>
                    <a:pt x="2221" y="3264"/>
                    <a:pt x="2170" y="3110"/>
                  </a:cubicBezTo>
                  <a:cubicBezTo>
                    <a:pt x="2153" y="2957"/>
                    <a:pt x="2119" y="2820"/>
                    <a:pt x="2068" y="2700"/>
                  </a:cubicBezTo>
                  <a:cubicBezTo>
                    <a:pt x="1914" y="2427"/>
                    <a:pt x="1828" y="2137"/>
                    <a:pt x="1828" y="1829"/>
                  </a:cubicBezTo>
                  <a:cubicBezTo>
                    <a:pt x="1743" y="1470"/>
                    <a:pt x="1640" y="1128"/>
                    <a:pt x="1487" y="804"/>
                  </a:cubicBezTo>
                  <a:cubicBezTo>
                    <a:pt x="1401" y="548"/>
                    <a:pt x="1264" y="308"/>
                    <a:pt x="1521" y="18"/>
                  </a:cubicBezTo>
                  <a:cubicBezTo>
                    <a:pt x="1606" y="18"/>
                    <a:pt x="1743" y="18"/>
                    <a:pt x="1880" y="18"/>
                  </a:cubicBezTo>
                  <a:cubicBezTo>
                    <a:pt x="2016" y="1"/>
                    <a:pt x="2153" y="18"/>
                    <a:pt x="2307" y="18"/>
                  </a:cubicBezTo>
                  <a:cubicBezTo>
                    <a:pt x="2358" y="137"/>
                    <a:pt x="2392" y="257"/>
                    <a:pt x="2409" y="394"/>
                  </a:cubicBezTo>
                  <a:cubicBezTo>
                    <a:pt x="2409" y="513"/>
                    <a:pt x="2409" y="599"/>
                    <a:pt x="2529" y="701"/>
                  </a:cubicBezTo>
                  <a:cubicBezTo>
                    <a:pt x="2648" y="804"/>
                    <a:pt x="2683" y="992"/>
                    <a:pt x="2580" y="1128"/>
                  </a:cubicBezTo>
                  <a:lnTo>
                    <a:pt x="3417" y="2478"/>
                  </a:lnTo>
                  <a:cubicBezTo>
                    <a:pt x="4101" y="2068"/>
                    <a:pt x="4682" y="1487"/>
                    <a:pt x="5126" y="804"/>
                  </a:cubicBezTo>
                  <a:cubicBezTo>
                    <a:pt x="5211" y="616"/>
                    <a:pt x="5399" y="496"/>
                    <a:pt x="5604" y="496"/>
                  </a:cubicBezTo>
                  <a:cubicBezTo>
                    <a:pt x="5844" y="496"/>
                    <a:pt x="5980" y="684"/>
                    <a:pt x="5861" y="906"/>
                  </a:cubicBezTo>
                  <a:cubicBezTo>
                    <a:pt x="5673" y="1214"/>
                    <a:pt x="5502" y="1521"/>
                    <a:pt x="5297" y="1812"/>
                  </a:cubicBezTo>
                  <a:cubicBezTo>
                    <a:pt x="5006" y="2188"/>
                    <a:pt x="4836" y="2632"/>
                    <a:pt x="4784" y="3110"/>
                  </a:cubicBezTo>
                  <a:cubicBezTo>
                    <a:pt x="4767" y="3281"/>
                    <a:pt x="4733" y="3469"/>
                    <a:pt x="4699" y="3691"/>
                  </a:cubicBezTo>
                  <a:cubicBezTo>
                    <a:pt x="4750" y="3726"/>
                    <a:pt x="4784" y="3777"/>
                    <a:pt x="4818" y="3828"/>
                  </a:cubicBezTo>
                  <a:cubicBezTo>
                    <a:pt x="5041" y="4255"/>
                    <a:pt x="5434" y="4460"/>
                    <a:pt x="5861" y="4597"/>
                  </a:cubicBezTo>
                  <a:cubicBezTo>
                    <a:pt x="6100" y="4682"/>
                    <a:pt x="6356" y="4785"/>
                    <a:pt x="6595" y="4870"/>
                  </a:cubicBezTo>
                  <a:cubicBezTo>
                    <a:pt x="6647" y="4887"/>
                    <a:pt x="6698" y="4922"/>
                    <a:pt x="6749" y="4956"/>
                  </a:cubicBezTo>
                  <a:cubicBezTo>
                    <a:pt x="6800" y="5024"/>
                    <a:pt x="6852" y="5092"/>
                    <a:pt x="6903" y="5161"/>
                  </a:cubicBezTo>
                  <a:cubicBezTo>
                    <a:pt x="6818" y="5417"/>
                    <a:pt x="6544" y="5571"/>
                    <a:pt x="6288" y="5502"/>
                  </a:cubicBezTo>
                  <a:cubicBezTo>
                    <a:pt x="6134" y="5485"/>
                    <a:pt x="5997" y="5468"/>
                    <a:pt x="5861" y="5434"/>
                  </a:cubicBezTo>
                  <a:cubicBezTo>
                    <a:pt x="5297" y="5297"/>
                    <a:pt x="4733" y="5229"/>
                    <a:pt x="4152" y="5297"/>
                  </a:cubicBezTo>
                  <a:cubicBezTo>
                    <a:pt x="3998" y="5708"/>
                    <a:pt x="3845" y="6118"/>
                    <a:pt x="3708" y="6545"/>
                  </a:cubicBezTo>
                  <a:cubicBezTo>
                    <a:pt x="3622" y="6784"/>
                    <a:pt x="3452" y="6989"/>
                    <a:pt x="3212" y="7109"/>
                  </a:cubicBezTo>
                  <a:lnTo>
                    <a:pt x="2734" y="6869"/>
                  </a:lnTo>
                  <a:cubicBezTo>
                    <a:pt x="2631" y="6442"/>
                    <a:pt x="2529" y="6015"/>
                    <a:pt x="2461" y="5588"/>
                  </a:cubicBezTo>
                  <a:cubicBezTo>
                    <a:pt x="2443" y="5349"/>
                    <a:pt x="2324" y="5127"/>
                    <a:pt x="2119" y="4990"/>
                  </a:cubicBezTo>
                  <a:close/>
                  <a:moveTo>
                    <a:pt x="1760" y="4563"/>
                  </a:moveTo>
                  <a:cubicBezTo>
                    <a:pt x="1931" y="4460"/>
                    <a:pt x="2153" y="4477"/>
                    <a:pt x="2102" y="4204"/>
                  </a:cubicBezTo>
                  <a:cubicBezTo>
                    <a:pt x="2102" y="4170"/>
                    <a:pt x="2068" y="4153"/>
                    <a:pt x="2033" y="4153"/>
                  </a:cubicBezTo>
                  <a:cubicBezTo>
                    <a:pt x="1863" y="4170"/>
                    <a:pt x="1743" y="4289"/>
                    <a:pt x="1726" y="4443"/>
                  </a:cubicBezTo>
                  <a:cubicBezTo>
                    <a:pt x="1709" y="4460"/>
                    <a:pt x="1726" y="4477"/>
                    <a:pt x="1760" y="454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9" name="Google Shape;1187;p54">
            <a:extLst>
              <a:ext uri="{FF2B5EF4-FFF2-40B4-BE49-F238E27FC236}">
                <a16:creationId xmlns:a16="http://schemas.microsoft.com/office/drawing/2014/main" id="{A5693734-79A6-4CBA-9057-DA57986DC276}"/>
              </a:ext>
            </a:extLst>
          </p:cNvPr>
          <p:cNvGrpSpPr/>
          <p:nvPr/>
        </p:nvGrpSpPr>
        <p:grpSpPr>
          <a:xfrm rot="170928">
            <a:off x="200344" y="1809537"/>
            <a:ext cx="1879017" cy="730034"/>
            <a:chOff x="-359358" y="-8"/>
            <a:chExt cx="3461082" cy="1493073"/>
          </a:xfrm>
        </p:grpSpPr>
        <p:sp>
          <p:nvSpPr>
            <p:cNvPr id="56" name="Google Shape;1188;p54">
              <a:extLst>
                <a:ext uri="{FF2B5EF4-FFF2-40B4-BE49-F238E27FC236}">
                  <a16:creationId xmlns:a16="http://schemas.microsoft.com/office/drawing/2014/main" id="{45F718C8-7CA6-4E11-A18E-A668828FD176}"/>
                </a:ext>
              </a:extLst>
            </p:cNvPr>
            <p:cNvSpPr/>
            <p:nvPr/>
          </p:nvSpPr>
          <p:spPr>
            <a:xfrm rot="-245787">
              <a:off x="-318856" y="119118"/>
              <a:ext cx="3380079" cy="1254821"/>
            </a:xfrm>
            <a:custGeom>
              <a:avLst/>
              <a:gdLst/>
              <a:ahLst/>
              <a:cxnLst/>
              <a:rect l="l" t="t" r="r" b="b"/>
              <a:pathLst>
                <a:path w="39861" h="14798" extrusionOk="0">
                  <a:moveTo>
                    <a:pt x="6936" y="69"/>
                  </a:moveTo>
                  <a:cubicBezTo>
                    <a:pt x="6915" y="69"/>
                    <a:pt x="6895" y="70"/>
                    <a:pt x="6877" y="71"/>
                  </a:cubicBezTo>
                  <a:lnTo>
                    <a:pt x="6877" y="71"/>
                  </a:lnTo>
                  <a:cubicBezTo>
                    <a:pt x="6893" y="71"/>
                    <a:pt x="6913" y="70"/>
                    <a:pt x="6936" y="69"/>
                  </a:cubicBezTo>
                  <a:close/>
                  <a:moveTo>
                    <a:pt x="20263" y="411"/>
                  </a:moveTo>
                  <a:cubicBezTo>
                    <a:pt x="20297" y="428"/>
                    <a:pt x="20263" y="445"/>
                    <a:pt x="20177" y="445"/>
                  </a:cubicBezTo>
                  <a:cubicBezTo>
                    <a:pt x="20229" y="428"/>
                    <a:pt x="20041" y="428"/>
                    <a:pt x="19921" y="411"/>
                  </a:cubicBezTo>
                  <a:close/>
                  <a:moveTo>
                    <a:pt x="36431" y="851"/>
                  </a:moveTo>
                  <a:cubicBezTo>
                    <a:pt x="36441" y="852"/>
                    <a:pt x="36451" y="854"/>
                    <a:pt x="36461" y="855"/>
                  </a:cubicBezTo>
                  <a:cubicBezTo>
                    <a:pt x="36450" y="853"/>
                    <a:pt x="36440" y="852"/>
                    <a:pt x="36431" y="851"/>
                  </a:cubicBezTo>
                  <a:close/>
                  <a:moveTo>
                    <a:pt x="27217" y="1026"/>
                  </a:moveTo>
                  <a:cubicBezTo>
                    <a:pt x="27217" y="1039"/>
                    <a:pt x="27226" y="1042"/>
                    <a:pt x="27238" y="1043"/>
                  </a:cubicBezTo>
                  <a:lnTo>
                    <a:pt x="27238" y="1043"/>
                  </a:lnTo>
                  <a:cubicBezTo>
                    <a:pt x="27232" y="1037"/>
                    <a:pt x="27225" y="1031"/>
                    <a:pt x="27217" y="1026"/>
                  </a:cubicBezTo>
                  <a:close/>
                  <a:moveTo>
                    <a:pt x="39725" y="2147"/>
                  </a:moveTo>
                  <a:cubicBezTo>
                    <a:pt x="39724" y="2149"/>
                    <a:pt x="39724" y="2151"/>
                    <a:pt x="39724" y="2154"/>
                  </a:cubicBezTo>
                  <a:lnTo>
                    <a:pt x="39725" y="2147"/>
                  </a:lnTo>
                  <a:close/>
                  <a:moveTo>
                    <a:pt x="39656" y="3504"/>
                  </a:moveTo>
                  <a:lnTo>
                    <a:pt x="39707" y="3811"/>
                  </a:lnTo>
                  <a:cubicBezTo>
                    <a:pt x="39693" y="3853"/>
                    <a:pt x="39679" y="3884"/>
                    <a:pt x="39655" y="3884"/>
                  </a:cubicBezTo>
                  <a:cubicBezTo>
                    <a:pt x="39650" y="3884"/>
                    <a:pt x="39645" y="3883"/>
                    <a:pt x="39639" y="3879"/>
                  </a:cubicBezTo>
                  <a:lnTo>
                    <a:pt x="39656" y="3504"/>
                  </a:lnTo>
                  <a:close/>
                  <a:moveTo>
                    <a:pt x="221" y="5212"/>
                  </a:moveTo>
                  <a:lnTo>
                    <a:pt x="221" y="5246"/>
                  </a:lnTo>
                  <a:cubicBezTo>
                    <a:pt x="221" y="5247"/>
                    <a:pt x="222" y="5247"/>
                    <a:pt x="223" y="5247"/>
                  </a:cubicBezTo>
                  <a:lnTo>
                    <a:pt x="223" y="5247"/>
                  </a:lnTo>
                  <a:cubicBezTo>
                    <a:pt x="222" y="5236"/>
                    <a:pt x="221" y="5224"/>
                    <a:pt x="221" y="5212"/>
                  </a:cubicBezTo>
                  <a:close/>
                  <a:moveTo>
                    <a:pt x="39604" y="5656"/>
                  </a:moveTo>
                  <a:cubicBezTo>
                    <a:pt x="39639" y="5725"/>
                    <a:pt x="39656" y="5793"/>
                    <a:pt x="39656" y="5861"/>
                  </a:cubicBezTo>
                  <a:lnTo>
                    <a:pt x="39604" y="5981"/>
                  </a:lnTo>
                  <a:lnTo>
                    <a:pt x="39604" y="5656"/>
                  </a:lnTo>
                  <a:close/>
                  <a:moveTo>
                    <a:pt x="11288" y="13594"/>
                  </a:moveTo>
                  <a:lnTo>
                    <a:pt x="11288" y="13594"/>
                  </a:lnTo>
                  <a:cubicBezTo>
                    <a:pt x="11266" y="13596"/>
                    <a:pt x="11245" y="13599"/>
                    <a:pt x="11224" y="13602"/>
                  </a:cubicBezTo>
                  <a:cubicBezTo>
                    <a:pt x="11240" y="13602"/>
                    <a:pt x="11266" y="13598"/>
                    <a:pt x="11288" y="13594"/>
                  </a:cubicBezTo>
                  <a:close/>
                  <a:moveTo>
                    <a:pt x="39126" y="13482"/>
                  </a:moveTo>
                  <a:cubicBezTo>
                    <a:pt x="39143" y="13499"/>
                    <a:pt x="39160" y="13567"/>
                    <a:pt x="39160" y="13738"/>
                  </a:cubicBezTo>
                  <a:cubicBezTo>
                    <a:pt x="39152" y="13747"/>
                    <a:pt x="39139" y="13751"/>
                    <a:pt x="39126" y="13751"/>
                  </a:cubicBezTo>
                  <a:cubicBezTo>
                    <a:pt x="39113" y="13751"/>
                    <a:pt x="39100" y="13747"/>
                    <a:pt x="39092" y="13738"/>
                  </a:cubicBezTo>
                  <a:lnTo>
                    <a:pt x="39126" y="13482"/>
                  </a:lnTo>
                  <a:close/>
                  <a:moveTo>
                    <a:pt x="5432" y="1"/>
                  </a:moveTo>
                  <a:lnTo>
                    <a:pt x="5432" y="1"/>
                  </a:lnTo>
                  <a:cubicBezTo>
                    <a:pt x="5073" y="18"/>
                    <a:pt x="4731" y="35"/>
                    <a:pt x="4373" y="69"/>
                  </a:cubicBezTo>
                  <a:cubicBezTo>
                    <a:pt x="3997" y="121"/>
                    <a:pt x="3638" y="172"/>
                    <a:pt x="3262" y="223"/>
                  </a:cubicBezTo>
                  <a:cubicBezTo>
                    <a:pt x="3283" y="222"/>
                    <a:pt x="3302" y="221"/>
                    <a:pt x="3319" y="221"/>
                  </a:cubicBezTo>
                  <a:cubicBezTo>
                    <a:pt x="3527" y="221"/>
                    <a:pt x="3467" y="311"/>
                    <a:pt x="3262" y="343"/>
                  </a:cubicBezTo>
                  <a:lnTo>
                    <a:pt x="3177" y="274"/>
                  </a:lnTo>
                  <a:lnTo>
                    <a:pt x="3177" y="274"/>
                  </a:lnTo>
                  <a:cubicBezTo>
                    <a:pt x="3040" y="343"/>
                    <a:pt x="3399" y="274"/>
                    <a:pt x="3125" y="377"/>
                  </a:cubicBezTo>
                  <a:cubicBezTo>
                    <a:pt x="3101" y="378"/>
                    <a:pt x="3079" y="379"/>
                    <a:pt x="3060" y="379"/>
                  </a:cubicBezTo>
                  <a:cubicBezTo>
                    <a:pt x="2865" y="379"/>
                    <a:pt x="2934" y="305"/>
                    <a:pt x="3074" y="274"/>
                  </a:cubicBezTo>
                  <a:lnTo>
                    <a:pt x="3074" y="274"/>
                  </a:lnTo>
                  <a:lnTo>
                    <a:pt x="2749" y="343"/>
                  </a:lnTo>
                  <a:cubicBezTo>
                    <a:pt x="2732" y="308"/>
                    <a:pt x="2801" y="291"/>
                    <a:pt x="2818" y="257"/>
                  </a:cubicBezTo>
                  <a:lnTo>
                    <a:pt x="2818" y="257"/>
                  </a:lnTo>
                  <a:cubicBezTo>
                    <a:pt x="2770" y="285"/>
                    <a:pt x="2670" y="287"/>
                    <a:pt x="2556" y="287"/>
                  </a:cubicBezTo>
                  <a:cubicBezTo>
                    <a:pt x="2527" y="287"/>
                    <a:pt x="2497" y="287"/>
                    <a:pt x="2468" y="287"/>
                  </a:cubicBezTo>
                  <a:cubicBezTo>
                    <a:pt x="2318" y="287"/>
                    <a:pt x="2160" y="291"/>
                    <a:pt x="2066" y="343"/>
                  </a:cubicBezTo>
                  <a:lnTo>
                    <a:pt x="2049" y="326"/>
                  </a:lnTo>
                  <a:lnTo>
                    <a:pt x="1195" y="326"/>
                  </a:lnTo>
                  <a:cubicBezTo>
                    <a:pt x="1109" y="326"/>
                    <a:pt x="973" y="291"/>
                    <a:pt x="870" y="274"/>
                  </a:cubicBezTo>
                  <a:lnTo>
                    <a:pt x="511" y="240"/>
                  </a:lnTo>
                  <a:cubicBezTo>
                    <a:pt x="506" y="238"/>
                    <a:pt x="503" y="237"/>
                    <a:pt x="500" y="237"/>
                  </a:cubicBezTo>
                  <a:cubicBezTo>
                    <a:pt x="481" y="237"/>
                    <a:pt x="492" y="277"/>
                    <a:pt x="477" y="291"/>
                  </a:cubicBezTo>
                  <a:lnTo>
                    <a:pt x="477" y="377"/>
                  </a:lnTo>
                  <a:cubicBezTo>
                    <a:pt x="477" y="445"/>
                    <a:pt x="477" y="514"/>
                    <a:pt x="460" y="565"/>
                  </a:cubicBezTo>
                  <a:cubicBezTo>
                    <a:pt x="460" y="701"/>
                    <a:pt x="443" y="821"/>
                    <a:pt x="426" y="958"/>
                  </a:cubicBezTo>
                  <a:cubicBezTo>
                    <a:pt x="494" y="992"/>
                    <a:pt x="460" y="1214"/>
                    <a:pt x="494" y="1385"/>
                  </a:cubicBezTo>
                  <a:cubicBezTo>
                    <a:pt x="426" y="1829"/>
                    <a:pt x="340" y="2325"/>
                    <a:pt x="289" y="2854"/>
                  </a:cubicBezTo>
                  <a:cubicBezTo>
                    <a:pt x="289" y="3059"/>
                    <a:pt x="303" y="3083"/>
                    <a:pt x="321" y="3083"/>
                  </a:cubicBezTo>
                  <a:cubicBezTo>
                    <a:pt x="327" y="3083"/>
                    <a:pt x="333" y="3081"/>
                    <a:pt x="338" y="3081"/>
                  </a:cubicBezTo>
                  <a:cubicBezTo>
                    <a:pt x="351" y="3081"/>
                    <a:pt x="364" y="3090"/>
                    <a:pt x="374" y="3145"/>
                  </a:cubicBezTo>
                  <a:cubicBezTo>
                    <a:pt x="320" y="3158"/>
                    <a:pt x="288" y="3503"/>
                    <a:pt x="268" y="3503"/>
                  </a:cubicBezTo>
                  <a:cubicBezTo>
                    <a:pt x="263" y="3503"/>
                    <a:pt x="258" y="3479"/>
                    <a:pt x="255" y="3418"/>
                  </a:cubicBezTo>
                  <a:cubicBezTo>
                    <a:pt x="221" y="4067"/>
                    <a:pt x="204" y="4255"/>
                    <a:pt x="221" y="5076"/>
                  </a:cubicBezTo>
                  <a:cubicBezTo>
                    <a:pt x="249" y="5006"/>
                    <a:pt x="265" y="4925"/>
                    <a:pt x="279" y="4925"/>
                  </a:cubicBezTo>
                  <a:cubicBezTo>
                    <a:pt x="283" y="4925"/>
                    <a:pt x="286" y="4929"/>
                    <a:pt x="289" y="4939"/>
                  </a:cubicBezTo>
                  <a:cubicBezTo>
                    <a:pt x="289" y="5070"/>
                    <a:pt x="242" y="5247"/>
                    <a:pt x="223" y="5247"/>
                  </a:cubicBezTo>
                  <a:cubicBezTo>
                    <a:pt x="223" y="5247"/>
                    <a:pt x="223" y="5247"/>
                    <a:pt x="223" y="5247"/>
                  </a:cubicBezTo>
                  <a:lnTo>
                    <a:pt x="223" y="5247"/>
                  </a:lnTo>
                  <a:cubicBezTo>
                    <a:pt x="265" y="6165"/>
                    <a:pt x="0" y="7340"/>
                    <a:pt x="135" y="8049"/>
                  </a:cubicBezTo>
                  <a:lnTo>
                    <a:pt x="135" y="8014"/>
                  </a:lnTo>
                  <a:lnTo>
                    <a:pt x="204" y="8766"/>
                  </a:lnTo>
                  <a:cubicBezTo>
                    <a:pt x="204" y="8858"/>
                    <a:pt x="200" y="8890"/>
                    <a:pt x="195" y="8890"/>
                  </a:cubicBezTo>
                  <a:cubicBezTo>
                    <a:pt x="183" y="8890"/>
                    <a:pt x="161" y="8748"/>
                    <a:pt x="140" y="8748"/>
                  </a:cubicBezTo>
                  <a:cubicBezTo>
                    <a:pt x="132" y="8748"/>
                    <a:pt x="125" y="8767"/>
                    <a:pt x="118" y="8817"/>
                  </a:cubicBezTo>
                  <a:cubicBezTo>
                    <a:pt x="238" y="9638"/>
                    <a:pt x="152" y="10099"/>
                    <a:pt x="255" y="10782"/>
                  </a:cubicBezTo>
                  <a:cubicBezTo>
                    <a:pt x="101" y="11312"/>
                    <a:pt x="409" y="12628"/>
                    <a:pt x="426" y="13345"/>
                  </a:cubicBezTo>
                  <a:lnTo>
                    <a:pt x="460" y="13294"/>
                  </a:lnTo>
                  <a:cubicBezTo>
                    <a:pt x="494" y="13362"/>
                    <a:pt x="511" y="13431"/>
                    <a:pt x="494" y="13516"/>
                  </a:cubicBezTo>
                  <a:cubicBezTo>
                    <a:pt x="494" y="13619"/>
                    <a:pt x="511" y="13704"/>
                    <a:pt x="528" y="13807"/>
                  </a:cubicBezTo>
                  <a:cubicBezTo>
                    <a:pt x="541" y="13767"/>
                    <a:pt x="514" y="13576"/>
                    <a:pt x="524" y="13576"/>
                  </a:cubicBezTo>
                  <a:cubicBezTo>
                    <a:pt x="527" y="13576"/>
                    <a:pt x="534" y="13593"/>
                    <a:pt x="545" y="13636"/>
                  </a:cubicBezTo>
                  <a:cubicBezTo>
                    <a:pt x="545" y="13670"/>
                    <a:pt x="562" y="13704"/>
                    <a:pt x="580" y="13755"/>
                  </a:cubicBezTo>
                  <a:lnTo>
                    <a:pt x="597" y="13807"/>
                  </a:lnTo>
                  <a:cubicBezTo>
                    <a:pt x="597" y="13824"/>
                    <a:pt x="631" y="13824"/>
                    <a:pt x="648" y="13841"/>
                  </a:cubicBezTo>
                  <a:cubicBezTo>
                    <a:pt x="716" y="13875"/>
                    <a:pt x="785" y="13926"/>
                    <a:pt x="853" y="13960"/>
                  </a:cubicBezTo>
                  <a:cubicBezTo>
                    <a:pt x="887" y="13977"/>
                    <a:pt x="938" y="13977"/>
                    <a:pt x="973" y="13995"/>
                  </a:cubicBezTo>
                  <a:lnTo>
                    <a:pt x="1075" y="14012"/>
                  </a:lnTo>
                  <a:lnTo>
                    <a:pt x="1246" y="14046"/>
                  </a:lnTo>
                  <a:cubicBezTo>
                    <a:pt x="1348" y="14054"/>
                    <a:pt x="1455" y="14059"/>
                    <a:pt x="1562" y="14059"/>
                  </a:cubicBezTo>
                  <a:cubicBezTo>
                    <a:pt x="1669" y="14059"/>
                    <a:pt x="1776" y="14054"/>
                    <a:pt x="1878" y="14046"/>
                  </a:cubicBezTo>
                  <a:cubicBezTo>
                    <a:pt x="2288" y="14029"/>
                    <a:pt x="2681" y="13977"/>
                    <a:pt x="3091" y="13943"/>
                  </a:cubicBezTo>
                  <a:cubicBezTo>
                    <a:pt x="3484" y="13892"/>
                    <a:pt x="3877" y="13858"/>
                    <a:pt x="4253" y="13841"/>
                  </a:cubicBezTo>
                  <a:lnTo>
                    <a:pt x="4526" y="13841"/>
                  </a:lnTo>
                  <a:lnTo>
                    <a:pt x="4800" y="13875"/>
                  </a:lnTo>
                  <a:cubicBezTo>
                    <a:pt x="5005" y="13892"/>
                    <a:pt x="5210" y="13909"/>
                    <a:pt x="5398" y="13926"/>
                  </a:cubicBezTo>
                  <a:cubicBezTo>
                    <a:pt x="5420" y="13927"/>
                    <a:pt x="5441" y="13927"/>
                    <a:pt x="5461" y="13927"/>
                  </a:cubicBezTo>
                  <a:cubicBezTo>
                    <a:pt x="5877" y="13927"/>
                    <a:pt x="5822" y="13797"/>
                    <a:pt x="6152" y="13797"/>
                  </a:cubicBezTo>
                  <a:cubicBezTo>
                    <a:pt x="6232" y="13797"/>
                    <a:pt x="6336" y="13804"/>
                    <a:pt x="6474" y="13824"/>
                  </a:cubicBezTo>
                  <a:lnTo>
                    <a:pt x="6252" y="13892"/>
                  </a:lnTo>
                  <a:cubicBezTo>
                    <a:pt x="7431" y="13807"/>
                    <a:pt x="8661" y="13789"/>
                    <a:pt x="9789" y="13584"/>
                  </a:cubicBezTo>
                  <a:lnTo>
                    <a:pt x="9789" y="13584"/>
                  </a:lnTo>
                  <a:cubicBezTo>
                    <a:pt x="9738" y="13619"/>
                    <a:pt x="9669" y="13636"/>
                    <a:pt x="9618" y="13636"/>
                  </a:cubicBezTo>
                  <a:cubicBezTo>
                    <a:pt x="9789" y="13636"/>
                    <a:pt x="9960" y="13636"/>
                    <a:pt x="10131" y="13602"/>
                  </a:cubicBezTo>
                  <a:cubicBezTo>
                    <a:pt x="10319" y="13567"/>
                    <a:pt x="10472" y="13550"/>
                    <a:pt x="10472" y="13516"/>
                  </a:cubicBezTo>
                  <a:cubicBezTo>
                    <a:pt x="10643" y="13516"/>
                    <a:pt x="10507" y="13567"/>
                    <a:pt x="10626" y="13584"/>
                  </a:cubicBezTo>
                  <a:cubicBezTo>
                    <a:pt x="10644" y="13586"/>
                    <a:pt x="10662" y="13586"/>
                    <a:pt x="10682" y="13586"/>
                  </a:cubicBezTo>
                  <a:cubicBezTo>
                    <a:pt x="10831" y="13586"/>
                    <a:pt x="11021" y="13550"/>
                    <a:pt x="11163" y="13550"/>
                  </a:cubicBezTo>
                  <a:cubicBezTo>
                    <a:pt x="11233" y="13550"/>
                    <a:pt x="11291" y="13559"/>
                    <a:pt x="11327" y="13584"/>
                  </a:cubicBezTo>
                  <a:cubicBezTo>
                    <a:pt x="11336" y="13584"/>
                    <a:pt x="11315" y="13590"/>
                    <a:pt x="11288" y="13594"/>
                  </a:cubicBezTo>
                  <a:lnTo>
                    <a:pt x="11288" y="13594"/>
                  </a:lnTo>
                  <a:cubicBezTo>
                    <a:pt x="11329" y="13591"/>
                    <a:pt x="11371" y="13589"/>
                    <a:pt x="11414" y="13589"/>
                  </a:cubicBezTo>
                  <a:cubicBezTo>
                    <a:pt x="11481" y="13589"/>
                    <a:pt x="11549" y="13593"/>
                    <a:pt x="11617" y="13602"/>
                  </a:cubicBezTo>
                  <a:cubicBezTo>
                    <a:pt x="11754" y="13602"/>
                    <a:pt x="11856" y="13602"/>
                    <a:pt x="11788" y="13567"/>
                  </a:cubicBezTo>
                  <a:lnTo>
                    <a:pt x="11788" y="13567"/>
                  </a:lnTo>
                  <a:cubicBezTo>
                    <a:pt x="12198" y="13636"/>
                    <a:pt x="12591" y="13619"/>
                    <a:pt x="12916" y="13721"/>
                  </a:cubicBezTo>
                  <a:cubicBezTo>
                    <a:pt x="12941" y="13715"/>
                    <a:pt x="12970" y="13713"/>
                    <a:pt x="13001" y="13713"/>
                  </a:cubicBezTo>
                  <a:cubicBezTo>
                    <a:pt x="13186" y="13713"/>
                    <a:pt x="13456" y="13802"/>
                    <a:pt x="13605" y="13802"/>
                  </a:cubicBezTo>
                  <a:cubicBezTo>
                    <a:pt x="13650" y="13802"/>
                    <a:pt x="13684" y="13793"/>
                    <a:pt x="13702" y="13772"/>
                  </a:cubicBezTo>
                  <a:lnTo>
                    <a:pt x="13702" y="13772"/>
                  </a:lnTo>
                  <a:cubicBezTo>
                    <a:pt x="13650" y="13875"/>
                    <a:pt x="14419" y="13995"/>
                    <a:pt x="14693" y="13995"/>
                  </a:cubicBezTo>
                  <a:cubicBezTo>
                    <a:pt x="14607" y="14012"/>
                    <a:pt x="14915" y="14063"/>
                    <a:pt x="14812" y="14097"/>
                  </a:cubicBezTo>
                  <a:cubicBezTo>
                    <a:pt x="14997" y="14128"/>
                    <a:pt x="15169" y="14152"/>
                    <a:pt x="15270" y="14152"/>
                  </a:cubicBezTo>
                  <a:cubicBezTo>
                    <a:pt x="15337" y="14152"/>
                    <a:pt x="15373" y="14141"/>
                    <a:pt x="15359" y="14114"/>
                  </a:cubicBezTo>
                  <a:lnTo>
                    <a:pt x="15359" y="14114"/>
                  </a:lnTo>
                  <a:cubicBezTo>
                    <a:pt x="15889" y="14336"/>
                    <a:pt x="16504" y="14182"/>
                    <a:pt x="16811" y="14387"/>
                  </a:cubicBezTo>
                  <a:cubicBezTo>
                    <a:pt x="17273" y="14405"/>
                    <a:pt x="17717" y="14405"/>
                    <a:pt x="18144" y="14422"/>
                  </a:cubicBezTo>
                  <a:lnTo>
                    <a:pt x="19391" y="14456"/>
                  </a:lnTo>
                  <a:cubicBezTo>
                    <a:pt x="19382" y="14485"/>
                    <a:pt x="19305" y="14493"/>
                    <a:pt x="19201" y="14493"/>
                  </a:cubicBezTo>
                  <a:cubicBezTo>
                    <a:pt x="19053" y="14493"/>
                    <a:pt x="18849" y="14476"/>
                    <a:pt x="18703" y="14476"/>
                  </a:cubicBezTo>
                  <a:cubicBezTo>
                    <a:pt x="18588" y="14476"/>
                    <a:pt x="18509" y="14487"/>
                    <a:pt x="18520" y="14524"/>
                  </a:cubicBezTo>
                  <a:cubicBezTo>
                    <a:pt x="18992" y="14524"/>
                    <a:pt x="19340" y="14506"/>
                    <a:pt x="19710" y="14506"/>
                  </a:cubicBezTo>
                  <a:cubicBezTo>
                    <a:pt x="19956" y="14506"/>
                    <a:pt x="20212" y="14514"/>
                    <a:pt x="20519" y="14541"/>
                  </a:cubicBezTo>
                  <a:cubicBezTo>
                    <a:pt x="20724" y="14575"/>
                    <a:pt x="20400" y="14575"/>
                    <a:pt x="20331" y="14593"/>
                  </a:cubicBezTo>
                  <a:cubicBezTo>
                    <a:pt x="21057" y="14593"/>
                    <a:pt x="21724" y="14680"/>
                    <a:pt x="22373" y="14680"/>
                  </a:cubicBezTo>
                  <a:cubicBezTo>
                    <a:pt x="22427" y="14680"/>
                    <a:pt x="22481" y="14679"/>
                    <a:pt x="22535" y="14678"/>
                  </a:cubicBezTo>
                  <a:lnTo>
                    <a:pt x="22535" y="14678"/>
                  </a:lnTo>
                  <a:cubicBezTo>
                    <a:pt x="22484" y="14695"/>
                    <a:pt x="22433" y="14695"/>
                    <a:pt x="22399" y="14695"/>
                  </a:cubicBezTo>
                  <a:cubicBezTo>
                    <a:pt x="22477" y="14695"/>
                    <a:pt x="22566" y="14706"/>
                    <a:pt x="22625" y="14706"/>
                  </a:cubicBezTo>
                  <a:cubicBezTo>
                    <a:pt x="22669" y="14706"/>
                    <a:pt x="22696" y="14700"/>
                    <a:pt x="22689" y="14678"/>
                  </a:cubicBezTo>
                  <a:lnTo>
                    <a:pt x="22552" y="14678"/>
                  </a:lnTo>
                  <a:cubicBezTo>
                    <a:pt x="22359" y="14614"/>
                    <a:pt x="23031" y="14564"/>
                    <a:pt x="23123" y="14530"/>
                  </a:cubicBezTo>
                  <a:lnTo>
                    <a:pt x="23123" y="14530"/>
                  </a:lnTo>
                  <a:cubicBezTo>
                    <a:pt x="22922" y="14659"/>
                    <a:pt x="23811" y="14595"/>
                    <a:pt x="23441" y="14746"/>
                  </a:cubicBezTo>
                  <a:cubicBezTo>
                    <a:pt x="23526" y="14746"/>
                    <a:pt x="23646" y="14712"/>
                    <a:pt x="23629" y="14678"/>
                  </a:cubicBezTo>
                  <a:lnTo>
                    <a:pt x="23629" y="14678"/>
                  </a:lnTo>
                  <a:cubicBezTo>
                    <a:pt x="23766" y="14695"/>
                    <a:pt x="23800" y="14712"/>
                    <a:pt x="23663" y="14746"/>
                  </a:cubicBezTo>
                  <a:cubicBezTo>
                    <a:pt x="24088" y="14746"/>
                    <a:pt x="24023" y="14709"/>
                    <a:pt x="24275" y="14709"/>
                  </a:cubicBezTo>
                  <a:cubicBezTo>
                    <a:pt x="24318" y="14709"/>
                    <a:pt x="24368" y="14710"/>
                    <a:pt x="24432" y="14712"/>
                  </a:cubicBezTo>
                  <a:cubicBezTo>
                    <a:pt x="24432" y="14729"/>
                    <a:pt x="24329" y="14729"/>
                    <a:pt x="24295" y="14763"/>
                  </a:cubicBezTo>
                  <a:cubicBezTo>
                    <a:pt x="24500" y="14725"/>
                    <a:pt x="24705" y="14706"/>
                    <a:pt x="24910" y="14706"/>
                  </a:cubicBezTo>
                  <a:cubicBezTo>
                    <a:pt x="24979" y="14706"/>
                    <a:pt x="25047" y="14708"/>
                    <a:pt x="25115" y="14712"/>
                  </a:cubicBezTo>
                  <a:cubicBezTo>
                    <a:pt x="25098" y="14729"/>
                    <a:pt x="25115" y="14746"/>
                    <a:pt x="25064" y="14746"/>
                  </a:cubicBezTo>
                  <a:cubicBezTo>
                    <a:pt x="25606" y="14746"/>
                    <a:pt x="26010" y="14671"/>
                    <a:pt x="26555" y="14671"/>
                  </a:cubicBezTo>
                  <a:cubicBezTo>
                    <a:pt x="26646" y="14671"/>
                    <a:pt x="26741" y="14673"/>
                    <a:pt x="26841" y="14678"/>
                  </a:cubicBezTo>
                  <a:cubicBezTo>
                    <a:pt x="26619" y="14780"/>
                    <a:pt x="27080" y="14695"/>
                    <a:pt x="27114" y="14798"/>
                  </a:cubicBezTo>
                  <a:lnTo>
                    <a:pt x="27490" y="14746"/>
                  </a:lnTo>
                  <a:lnTo>
                    <a:pt x="27337" y="14712"/>
                  </a:lnTo>
                  <a:cubicBezTo>
                    <a:pt x="27647" y="14712"/>
                    <a:pt x="27916" y="14642"/>
                    <a:pt x="28180" y="14642"/>
                  </a:cubicBezTo>
                  <a:cubicBezTo>
                    <a:pt x="28206" y="14642"/>
                    <a:pt x="28233" y="14642"/>
                    <a:pt x="28259" y="14644"/>
                  </a:cubicBezTo>
                  <a:lnTo>
                    <a:pt x="28037" y="14729"/>
                  </a:lnTo>
                  <a:lnTo>
                    <a:pt x="28652" y="14678"/>
                  </a:lnTo>
                  <a:lnTo>
                    <a:pt x="28293" y="14661"/>
                  </a:lnTo>
                  <a:cubicBezTo>
                    <a:pt x="28635" y="14610"/>
                    <a:pt x="28259" y="14558"/>
                    <a:pt x="28703" y="14558"/>
                  </a:cubicBezTo>
                  <a:cubicBezTo>
                    <a:pt x="28874" y="14558"/>
                    <a:pt x="29045" y="14575"/>
                    <a:pt x="29216" y="14593"/>
                  </a:cubicBezTo>
                  <a:cubicBezTo>
                    <a:pt x="29404" y="14541"/>
                    <a:pt x="29592" y="14524"/>
                    <a:pt x="29780" y="14524"/>
                  </a:cubicBezTo>
                  <a:cubicBezTo>
                    <a:pt x="29848" y="14558"/>
                    <a:pt x="29746" y="14627"/>
                    <a:pt x="29780" y="14644"/>
                  </a:cubicBezTo>
                  <a:cubicBezTo>
                    <a:pt x="29947" y="14560"/>
                    <a:pt x="30538" y="14591"/>
                    <a:pt x="30740" y="14513"/>
                  </a:cubicBezTo>
                  <a:lnTo>
                    <a:pt x="30740" y="14513"/>
                  </a:lnTo>
                  <a:cubicBezTo>
                    <a:pt x="30700" y="14533"/>
                    <a:pt x="30689" y="14575"/>
                    <a:pt x="30720" y="14575"/>
                  </a:cubicBezTo>
                  <a:lnTo>
                    <a:pt x="30856" y="14507"/>
                  </a:lnTo>
                  <a:cubicBezTo>
                    <a:pt x="31010" y="14524"/>
                    <a:pt x="31027" y="14541"/>
                    <a:pt x="31010" y="14575"/>
                  </a:cubicBezTo>
                  <a:cubicBezTo>
                    <a:pt x="31436" y="14575"/>
                    <a:pt x="30945" y="14488"/>
                    <a:pt x="31297" y="14488"/>
                  </a:cubicBezTo>
                  <a:cubicBezTo>
                    <a:pt x="31326" y="14488"/>
                    <a:pt x="31361" y="14489"/>
                    <a:pt x="31403" y="14490"/>
                  </a:cubicBezTo>
                  <a:cubicBezTo>
                    <a:pt x="31369" y="14507"/>
                    <a:pt x="31335" y="14507"/>
                    <a:pt x="31301" y="14524"/>
                  </a:cubicBezTo>
                  <a:cubicBezTo>
                    <a:pt x="31756" y="14524"/>
                    <a:pt x="32188" y="14465"/>
                    <a:pt x="32606" y="14465"/>
                  </a:cubicBezTo>
                  <a:cubicBezTo>
                    <a:pt x="32690" y="14465"/>
                    <a:pt x="32773" y="14467"/>
                    <a:pt x="32855" y="14473"/>
                  </a:cubicBezTo>
                  <a:cubicBezTo>
                    <a:pt x="33009" y="14558"/>
                    <a:pt x="32428" y="14490"/>
                    <a:pt x="32599" y="14575"/>
                  </a:cubicBezTo>
                  <a:cubicBezTo>
                    <a:pt x="33029" y="14535"/>
                    <a:pt x="33460" y="14519"/>
                    <a:pt x="33890" y="14519"/>
                  </a:cubicBezTo>
                  <a:cubicBezTo>
                    <a:pt x="34195" y="14519"/>
                    <a:pt x="34499" y="14527"/>
                    <a:pt x="34803" y="14541"/>
                  </a:cubicBezTo>
                  <a:lnTo>
                    <a:pt x="34649" y="14524"/>
                  </a:lnTo>
                  <a:cubicBezTo>
                    <a:pt x="34673" y="14497"/>
                    <a:pt x="34712" y="14487"/>
                    <a:pt x="34763" y="14487"/>
                  </a:cubicBezTo>
                  <a:cubicBezTo>
                    <a:pt x="34927" y="14487"/>
                    <a:pt x="35212" y="14594"/>
                    <a:pt x="35477" y="14594"/>
                  </a:cubicBezTo>
                  <a:cubicBezTo>
                    <a:pt x="35486" y="14594"/>
                    <a:pt x="35496" y="14593"/>
                    <a:pt x="35505" y="14593"/>
                  </a:cubicBezTo>
                  <a:lnTo>
                    <a:pt x="35505" y="14593"/>
                  </a:lnTo>
                  <a:cubicBezTo>
                    <a:pt x="35431" y="14599"/>
                    <a:pt x="35403" y="14644"/>
                    <a:pt x="35435" y="14644"/>
                  </a:cubicBezTo>
                  <a:cubicBezTo>
                    <a:pt x="35999" y="14695"/>
                    <a:pt x="36580" y="14712"/>
                    <a:pt x="37161" y="14712"/>
                  </a:cubicBezTo>
                  <a:lnTo>
                    <a:pt x="37076" y="14729"/>
                  </a:lnTo>
                  <a:cubicBezTo>
                    <a:pt x="37349" y="14780"/>
                    <a:pt x="37827" y="14780"/>
                    <a:pt x="38135" y="14798"/>
                  </a:cubicBezTo>
                  <a:cubicBezTo>
                    <a:pt x="38238" y="14763"/>
                    <a:pt x="38408" y="14780"/>
                    <a:pt x="38306" y="14729"/>
                  </a:cubicBezTo>
                  <a:lnTo>
                    <a:pt x="38306" y="14729"/>
                  </a:lnTo>
                  <a:cubicBezTo>
                    <a:pt x="38408" y="14746"/>
                    <a:pt x="38528" y="14763"/>
                    <a:pt x="38648" y="14780"/>
                  </a:cubicBezTo>
                  <a:cubicBezTo>
                    <a:pt x="38750" y="14780"/>
                    <a:pt x="38860" y="14788"/>
                    <a:pt x="38973" y="14788"/>
                  </a:cubicBezTo>
                  <a:cubicBezTo>
                    <a:pt x="39029" y="14788"/>
                    <a:pt x="39086" y="14786"/>
                    <a:pt x="39143" y="14780"/>
                  </a:cubicBezTo>
                  <a:cubicBezTo>
                    <a:pt x="39160" y="14627"/>
                    <a:pt x="39177" y="14456"/>
                    <a:pt x="39177" y="14302"/>
                  </a:cubicBezTo>
                  <a:cubicBezTo>
                    <a:pt x="39177" y="14200"/>
                    <a:pt x="39194" y="14080"/>
                    <a:pt x="39194" y="13977"/>
                  </a:cubicBezTo>
                  <a:cubicBezTo>
                    <a:pt x="39194" y="13550"/>
                    <a:pt x="39246" y="13106"/>
                    <a:pt x="39331" y="12696"/>
                  </a:cubicBezTo>
                  <a:cubicBezTo>
                    <a:pt x="39331" y="12776"/>
                    <a:pt x="39331" y="12877"/>
                    <a:pt x="39339" y="12877"/>
                  </a:cubicBezTo>
                  <a:cubicBezTo>
                    <a:pt x="39341" y="12877"/>
                    <a:pt x="39344" y="12869"/>
                    <a:pt x="39348" y="12850"/>
                  </a:cubicBezTo>
                  <a:lnTo>
                    <a:pt x="39382" y="12132"/>
                  </a:lnTo>
                  <a:lnTo>
                    <a:pt x="39382" y="12132"/>
                  </a:lnTo>
                  <a:cubicBezTo>
                    <a:pt x="39331" y="12183"/>
                    <a:pt x="39348" y="12218"/>
                    <a:pt x="39297" y="12371"/>
                  </a:cubicBezTo>
                  <a:cubicBezTo>
                    <a:pt x="39263" y="12218"/>
                    <a:pt x="39263" y="12064"/>
                    <a:pt x="39280" y="11893"/>
                  </a:cubicBezTo>
                  <a:lnTo>
                    <a:pt x="39280" y="11893"/>
                  </a:lnTo>
                  <a:cubicBezTo>
                    <a:pt x="39280" y="11995"/>
                    <a:pt x="39288" y="12033"/>
                    <a:pt x="39301" y="12033"/>
                  </a:cubicBezTo>
                  <a:cubicBezTo>
                    <a:pt x="39329" y="12033"/>
                    <a:pt x="39376" y="11855"/>
                    <a:pt x="39399" y="11773"/>
                  </a:cubicBezTo>
                  <a:lnTo>
                    <a:pt x="39399" y="11773"/>
                  </a:lnTo>
                  <a:cubicBezTo>
                    <a:pt x="39397" y="11776"/>
                    <a:pt x="39394" y="11777"/>
                    <a:pt x="39392" y="11777"/>
                  </a:cubicBezTo>
                  <a:cubicBezTo>
                    <a:pt x="39380" y="11777"/>
                    <a:pt x="39368" y="11753"/>
                    <a:pt x="39356" y="11753"/>
                  </a:cubicBezTo>
                  <a:cubicBezTo>
                    <a:pt x="39353" y="11753"/>
                    <a:pt x="39351" y="11754"/>
                    <a:pt x="39348" y="11756"/>
                  </a:cubicBezTo>
                  <a:cubicBezTo>
                    <a:pt x="39485" y="11380"/>
                    <a:pt x="39246" y="11671"/>
                    <a:pt x="39348" y="11175"/>
                  </a:cubicBezTo>
                  <a:lnTo>
                    <a:pt x="39348" y="11175"/>
                  </a:lnTo>
                  <a:lnTo>
                    <a:pt x="39382" y="11192"/>
                  </a:lnTo>
                  <a:cubicBezTo>
                    <a:pt x="39365" y="11004"/>
                    <a:pt x="39365" y="10816"/>
                    <a:pt x="39382" y="10629"/>
                  </a:cubicBezTo>
                  <a:cubicBezTo>
                    <a:pt x="39391" y="10618"/>
                    <a:pt x="39398" y="10613"/>
                    <a:pt x="39402" y="10613"/>
                  </a:cubicBezTo>
                  <a:cubicBezTo>
                    <a:pt x="39435" y="10613"/>
                    <a:pt x="39389" y="10834"/>
                    <a:pt x="39434" y="10834"/>
                  </a:cubicBezTo>
                  <a:cubicBezTo>
                    <a:pt x="39468" y="10543"/>
                    <a:pt x="39365" y="10253"/>
                    <a:pt x="39434" y="9996"/>
                  </a:cubicBezTo>
                  <a:lnTo>
                    <a:pt x="39434" y="9996"/>
                  </a:lnTo>
                  <a:lnTo>
                    <a:pt x="39434" y="10423"/>
                  </a:lnTo>
                  <a:cubicBezTo>
                    <a:pt x="39502" y="10253"/>
                    <a:pt x="39536" y="10082"/>
                    <a:pt x="39536" y="9894"/>
                  </a:cubicBezTo>
                  <a:lnTo>
                    <a:pt x="39536" y="9911"/>
                  </a:lnTo>
                  <a:lnTo>
                    <a:pt x="39587" y="9552"/>
                  </a:lnTo>
                  <a:cubicBezTo>
                    <a:pt x="39434" y="9176"/>
                    <a:pt x="39587" y="8817"/>
                    <a:pt x="39519" y="8322"/>
                  </a:cubicBezTo>
                  <a:lnTo>
                    <a:pt x="39519" y="8322"/>
                  </a:lnTo>
                  <a:cubicBezTo>
                    <a:pt x="39545" y="8502"/>
                    <a:pt x="39558" y="8556"/>
                    <a:pt x="39569" y="8556"/>
                  </a:cubicBezTo>
                  <a:cubicBezTo>
                    <a:pt x="39585" y="8556"/>
                    <a:pt x="39594" y="8437"/>
                    <a:pt x="39627" y="8437"/>
                  </a:cubicBezTo>
                  <a:cubicBezTo>
                    <a:pt x="39631" y="8437"/>
                    <a:pt x="39634" y="8438"/>
                    <a:pt x="39639" y="8442"/>
                  </a:cubicBezTo>
                  <a:cubicBezTo>
                    <a:pt x="39653" y="8325"/>
                    <a:pt x="39680" y="8171"/>
                    <a:pt x="39698" y="8171"/>
                  </a:cubicBezTo>
                  <a:cubicBezTo>
                    <a:pt x="39702" y="8171"/>
                    <a:pt x="39704" y="8175"/>
                    <a:pt x="39707" y="8185"/>
                  </a:cubicBezTo>
                  <a:cubicBezTo>
                    <a:pt x="39673" y="7946"/>
                    <a:pt x="39775" y="7792"/>
                    <a:pt x="39707" y="7468"/>
                  </a:cubicBezTo>
                  <a:cubicBezTo>
                    <a:pt x="39738" y="7452"/>
                    <a:pt x="39727" y="7255"/>
                    <a:pt x="39762" y="7255"/>
                  </a:cubicBezTo>
                  <a:cubicBezTo>
                    <a:pt x="39766" y="7255"/>
                    <a:pt x="39770" y="7258"/>
                    <a:pt x="39775" y="7263"/>
                  </a:cubicBezTo>
                  <a:cubicBezTo>
                    <a:pt x="39775" y="7187"/>
                    <a:pt x="39773" y="7159"/>
                    <a:pt x="39769" y="7159"/>
                  </a:cubicBezTo>
                  <a:cubicBezTo>
                    <a:pt x="39758" y="7159"/>
                    <a:pt x="39738" y="7331"/>
                    <a:pt x="39725" y="7331"/>
                  </a:cubicBezTo>
                  <a:cubicBezTo>
                    <a:pt x="39725" y="7331"/>
                    <a:pt x="39724" y="7331"/>
                    <a:pt x="39724" y="7331"/>
                  </a:cubicBezTo>
                  <a:cubicBezTo>
                    <a:pt x="39656" y="6870"/>
                    <a:pt x="39861" y="6237"/>
                    <a:pt x="39758" y="5571"/>
                  </a:cubicBezTo>
                  <a:cubicBezTo>
                    <a:pt x="39741" y="5024"/>
                    <a:pt x="39673" y="4905"/>
                    <a:pt x="39639" y="4460"/>
                  </a:cubicBezTo>
                  <a:lnTo>
                    <a:pt x="39639" y="4324"/>
                  </a:lnTo>
                  <a:cubicBezTo>
                    <a:pt x="39644" y="4308"/>
                    <a:pt x="39649" y="4301"/>
                    <a:pt x="39655" y="4301"/>
                  </a:cubicBezTo>
                  <a:cubicBezTo>
                    <a:pt x="39683" y="4301"/>
                    <a:pt x="39707" y="4495"/>
                    <a:pt x="39707" y="4495"/>
                  </a:cubicBezTo>
                  <a:cubicBezTo>
                    <a:pt x="39741" y="4238"/>
                    <a:pt x="39741" y="3982"/>
                    <a:pt x="39724" y="3709"/>
                  </a:cubicBezTo>
                  <a:lnTo>
                    <a:pt x="39724" y="3709"/>
                  </a:lnTo>
                  <a:cubicBezTo>
                    <a:pt x="39729" y="3728"/>
                    <a:pt x="39734" y="3737"/>
                    <a:pt x="39739" y="3737"/>
                  </a:cubicBezTo>
                  <a:cubicBezTo>
                    <a:pt x="39752" y="3737"/>
                    <a:pt x="39768" y="3684"/>
                    <a:pt x="39792" y="3623"/>
                  </a:cubicBezTo>
                  <a:cubicBezTo>
                    <a:pt x="39792" y="3418"/>
                    <a:pt x="39707" y="3487"/>
                    <a:pt x="39741" y="3196"/>
                  </a:cubicBezTo>
                  <a:lnTo>
                    <a:pt x="39741" y="3196"/>
                  </a:lnTo>
                  <a:cubicBezTo>
                    <a:pt x="39775" y="3264"/>
                    <a:pt x="39809" y="3333"/>
                    <a:pt x="39827" y="3418"/>
                  </a:cubicBezTo>
                  <a:cubicBezTo>
                    <a:pt x="39809" y="3162"/>
                    <a:pt x="39775" y="2906"/>
                    <a:pt x="39741" y="2632"/>
                  </a:cubicBezTo>
                  <a:cubicBezTo>
                    <a:pt x="39748" y="2623"/>
                    <a:pt x="39754" y="2619"/>
                    <a:pt x="39759" y="2619"/>
                  </a:cubicBezTo>
                  <a:cubicBezTo>
                    <a:pt x="39797" y="2619"/>
                    <a:pt x="39812" y="2799"/>
                    <a:pt x="39827" y="2888"/>
                  </a:cubicBezTo>
                  <a:cubicBezTo>
                    <a:pt x="39809" y="2581"/>
                    <a:pt x="39792" y="2103"/>
                    <a:pt x="39741" y="2017"/>
                  </a:cubicBezTo>
                  <a:lnTo>
                    <a:pt x="39725" y="2147"/>
                  </a:lnTo>
                  <a:lnTo>
                    <a:pt x="39725" y="2147"/>
                  </a:lnTo>
                  <a:cubicBezTo>
                    <a:pt x="39726" y="2143"/>
                    <a:pt x="39729" y="2140"/>
                    <a:pt x="39733" y="2140"/>
                  </a:cubicBezTo>
                  <a:cubicBezTo>
                    <a:pt x="39748" y="2140"/>
                    <a:pt x="39775" y="2172"/>
                    <a:pt x="39775" y="2222"/>
                  </a:cubicBezTo>
                  <a:cubicBezTo>
                    <a:pt x="39827" y="2496"/>
                    <a:pt x="39758" y="2598"/>
                    <a:pt x="39741" y="2615"/>
                  </a:cubicBezTo>
                  <a:lnTo>
                    <a:pt x="39724" y="2427"/>
                  </a:lnTo>
                  <a:lnTo>
                    <a:pt x="39724" y="2427"/>
                  </a:lnTo>
                  <a:cubicBezTo>
                    <a:pt x="39587" y="2615"/>
                    <a:pt x="39741" y="3196"/>
                    <a:pt x="39724" y="3572"/>
                  </a:cubicBezTo>
                  <a:lnTo>
                    <a:pt x="39639" y="3452"/>
                  </a:lnTo>
                  <a:lnTo>
                    <a:pt x="39639" y="1590"/>
                  </a:lnTo>
                  <a:cubicBezTo>
                    <a:pt x="39280" y="1556"/>
                    <a:pt x="38921" y="1522"/>
                    <a:pt x="38579" y="1470"/>
                  </a:cubicBezTo>
                  <a:lnTo>
                    <a:pt x="38528" y="1470"/>
                  </a:lnTo>
                  <a:cubicBezTo>
                    <a:pt x="38562" y="1453"/>
                    <a:pt x="38579" y="1419"/>
                    <a:pt x="38596" y="1368"/>
                  </a:cubicBezTo>
                  <a:cubicBezTo>
                    <a:pt x="38631" y="1385"/>
                    <a:pt x="38665" y="1402"/>
                    <a:pt x="38716" y="1402"/>
                  </a:cubicBezTo>
                  <a:lnTo>
                    <a:pt x="38818" y="1334"/>
                  </a:lnTo>
                  <a:lnTo>
                    <a:pt x="38596" y="1334"/>
                  </a:lnTo>
                  <a:cubicBezTo>
                    <a:pt x="38562" y="1282"/>
                    <a:pt x="38460" y="1231"/>
                    <a:pt x="38186" y="1146"/>
                  </a:cubicBezTo>
                  <a:lnTo>
                    <a:pt x="37759" y="1146"/>
                  </a:lnTo>
                  <a:lnTo>
                    <a:pt x="37640" y="1077"/>
                  </a:lnTo>
                  <a:lnTo>
                    <a:pt x="37998" y="1129"/>
                  </a:lnTo>
                  <a:cubicBezTo>
                    <a:pt x="37883" y="1090"/>
                    <a:pt x="37758" y="1071"/>
                    <a:pt x="37638" y="1071"/>
                  </a:cubicBezTo>
                  <a:cubicBezTo>
                    <a:pt x="37598" y="1071"/>
                    <a:pt x="37558" y="1073"/>
                    <a:pt x="37520" y="1077"/>
                  </a:cubicBezTo>
                  <a:cubicBezTo>
                    <a:pt x="37469" y="1043"/>
                    <a:pt x="37417" y="1009"/>
                    <a:pt x="37349" y="992"/>
                  </a:cubicBezTo>
                  <a:lnTo>
                    <a:pt x="36922" y="1026"/>
                  </a:lnTo>
                  <a:cubicBezTo>
                    <a:pt x="36888" y="975"/>
                    <a:pt x="37127" y="975"/>
                    <a:pt x="36854" y="907"/>
                  </a:cubicBezTo>
                  <a:cubicBezTo>
                    <a:pt x="36662" y="907"/>
                    <a:pt x="36977" y="1011"/>
                    <a:pt x="36756" y="1011"/>
                  </a:cubicBezTo>
                  <a:cubicBezTo>
                    <a:pt x="36740" y="1011"/>
                    <a:pt x="36721" y="1010"/>
                    <a:pt x="36700" y="1009"/>
                  </a:cubicBezTo>
                  <a:cubicBezTo>
                    <a:pt x="36512" y="924"/>
                    <a:pt x="36580" y="889"/>
                    <a:pt x="36324" y="889"/>
                  </a:cubicBezTo>
                  <a:cubicBezTo>
                    <a:pt x="36311" y="864"/>
                    <a:pt x="36336" y="849"/>
                    <a:pt x="36390" y="849"/>
                  </a:cubicBezTo>
                  <a:cubicBezTo>
                    <a:pt x="36402" y="849"/>
                    <a:pt x="36415" y="849"/>
                    <a:pt x="36431" y="851"/>
                  </a:cubicBezTo>
                  <a:lnTo>
                    <a:pt x="36431" y="851"/>
                  </a:lnTo>
                  <a:cubicBezTo>
                    <a:pt x="36203" y="820"/>
                    <a:pt x="35990" y="804"/>
                    <a:pt x="35777" y="804"/>
                  </a:cubicBezTo>
                  <a:cubicBezTo>
                    <a:pt x="35572" y="701"/>
                    <a:pt x="35060" y="701"/>
                    <a:pt x="35094" y="582"/>
                  </a:cubicBezTo>
                  <a:lnTo>
                    <a:pt x="35094" y="582"/>
                  </a:lnTo>
                  <a:cubicBezTo>
                    <a:pt x="35000" y="590"/>
                    <a:pt x="34906" y="595"/>
                    <a:pt x="34810" y="595"/>
                  </a:cubicBezTo>
                  <a:cubicBezTo>
                    <a:pt x="34714" y="595"/>
                    <a:pt x="34615" y="590"/>
                    <a:pt x="34513" y="582"/>
                  </a:cubicBezTo>
                  <a:cubicBezTo>
                    <a:pt x="34889" y="514"/>
                    <a:pt x="33795" y="479"/>
                    <a:pt x="33898" y="377"/>
                  </a:cubicBezTo>
                  <a:lnTo>
                    <a:pt x="33898" y="377"/>
                  </a:lnTo>
                  <a:cubicBezTo>
                    <a:pt x="33822" y="396"/>
                    <a:pt x="33714" y="402"/>
                    <a:pt x="33587" y="402"/>
                  </a:cubicBezTo>
                  <a:cubicBezTo>
                    <a:pt x="33381" y="402"/>
                    <a:pt x="33126" y="386"/>
                    <a:pt x="32879" y="386"/>
                  </a:cubicBezTo>
                  <a:cubicBezTo>
                    <a:pt x="32727" y="386"/>
                    <a:pt x="32578" y="392"/>
                    <a:pt x="32445" y="411"/>
                  </a:cubicBezTo>
                  <a:cubicBezTo>
                    <a:pt x="32459" y="404"/>
                    <a:pt x="32473" y="397"/>
                    <a:pt x="32488" y="392"/>
                  </a:cubicBezTo>
                  <a:lnTo>
                    <a:pt x="32488" y="392"/>
                  </a:lnTo>
                  <a:cubicBezTo>
                    <a:pt x="32512" y="393"/>
                    <a:pt x="32537" y="394"/>
                    <a:pt x="32565" y="394"/>
                  </a:cubicBezTo>
                  <a:cubicBezTo>
                    <a:pt x="32550" y="389"/>
                    <a:pt x="32536" y="387"/>
                    <a:pt x="32524" y="387"/>
                  </a:cubicBezTo>
                  <a:cubicBezTo>
                    <a:pt x="32511" y="387"/>
                    <a:pt x="32499" y="389"/>
                    <a:pt x="32488" y="392"/>
                  </a:cubicBezTo>
                  <a:lnTo>
                    <a:pt x="32488" y="392"/>
                  </a:lnTo>
                  <a:cubicBezTo>
                    <a:pt x="32277" y="384"/>
                    <a:pt x="32204" y="341"/>
                    <a:pt x="32035" y="326"/>
                  </a:cubicBezTo>
                  <a:cubicBezTo>
                    <a:pt x="32018" y="411"/>
                    <a:pt x="31591" y="462"/>
                    <a:pt x="31369" y="548"/>
                  </a:cubicBezTo>
                  <a:cubicBezTo>
                    <a:pt x="31044" y="479"/>
                    <a:pt x="31557" y="411"/>
                    <a:pt x="31454" y="326"/>
                  </a:cubicBezTo>
                  <a:lnTo>
                    <a:pt x="31454" y="326"/>
                  </a:lnTo>
                  <a:cubicBezTo>
                    <a:pt x="31471" y="394"/>
                    <a:pt x="30890" y="462"/>
                    <a:pt x="31010" y="514"/>
                  </a:cubicBezTo>
                  <a:cubicBezTo>
                    <a:pt x="30754" y="496"/>
                    <a:pt x="30788" y="514"/>
                    <a:pt x="30651" y="462"/>
                  </a:cubicBezTo>
                  <a:cubicBezTo>
                    <a:pt x="30634" y="582"/>
                    <a:pt x="30429" y="514"/>
                    <a:pt x="30224" y="633"/>
                  </a:cubicBezTo>
                  <a:cubicBezTo>
                    <a:pt x="29985" y="633"/>
                    <a:pt x="30019" y="588"/>
                    <a:pt x="29952" y="588"/>
                  </a:cubicBezTo>
                  <a:cubicBezTo>
                    <a:pt x="29918" y="588"/>
                    <a:pt x="29860" y="599"/>
                    <a:pt x="29729" y="633"/>
                  </a:cubicBezTo>
                  <a:cubicBezTo>
                    <a:pt x="29541" y="633"/>
                    <a:pt x="29882" y="531"/>
                    <a:pt x="29882" y="531"/>
                  </a:cubicBezTo>
                  <a:lnTo>
                    <a:pt x="29882" y="531"/>
                  </a:lnTo>
                  <a:cubicBezTo>
                    <a:pt x="29489" y="599"/>
                    <a:pt x="29712" y="650"/>
                    <a:pt x="29643" y="719"/>
                  </a:cubicBezTo>
                  <a:cubicBezTo>
                    <a:pt x="29517" y="747"/>
                    <a:pt x="29442" y="757"/>
                    <a:pt x="29397" y="757"/>
                  </a:cubicBezTo>
                  <a:cubicBezTo>
                    <a:pt x="29275" y="757"/>
                    <a:pt x="29362" y="684"/>
                    <a:pt x="29250" y="684"/>
                  </a:cubicBezTo>
                  <a:cubicBezTo>
                    <a:pt x="29011" y="753"/>
                    <a:pt x="28772" y="838"/>
                    <a:pt x="28533" y="889"/>
                  </a:cubicBezTo>
                  <a:cubicBezTo>
                    <a:pt x="28516" y="889"/>
                    <a:pt x="28464" y="889"/>
                    <a:pt x="28516" y="855"/>
                  </a:cubicBezTo>
                  <a:lnTo>
                    <a:pt x="28516" y="855"/>
                  </a:lnTo>
                  <a:cubicBezTo>
                    <a:pt x="28225" y="975"/>
                    <a:pt x="27610" y="958"/>
                    <a:pt x="27251" y="1043"/>
                  </a:cubicBezTo>
                  <a:cubicBezTo>
                    <a:pt x="27247" y="1043"/>
                    <a:pt x="27242" y="1043"/>
                    <a:pt x="27238" y="1043"/>
                  </a:cubicBezTo>
                  <a:lnTo>
                    <a:pt x="27238" y="1043"/>
                  </a:lnTo>
                  <a:cubicBezTo>
                    <a:pt x="27273" y="1076"/>
                    <a:pt x="27283" y="1117"/>
                    <a:pt x="27268" y="1146"/>
                  </a:cubicBezTo>
                  <a:cubicBezTo>
                    <a:pt x="27154" y="1146"/>
                    <a:pt x="27048" y="1168"/>
                    <a:pt x="26970" y="1168"/>
                  </a:cubicBezTo>
                  <a:cubicBezTo>
                    <a:pt x="26930" y="1168"/>
                    <a:pt x="26898" y="1163"/>
                    <a:pt x="26875" y="1146"/>
                  </a:cubicBezTo>
                  <a:cubicBezTo>
                    <a:pt x="26926" y="1146"/>
                    <a:pt x="26978" y="1129"/>
                    <a:pt x="27046" y="1112"/>
                  </a:cubicBezTo>
                  <a:lnTo>
                    <a:pt x="27046" y="1112"/>
                  </a:lnTo>
                  <a:lnTo>
                    <a:pt x="26858" y="1129"/>
                  </a:lnTo>
                  <a:cubicBezTo>
                    <a:pt x="26687" y="1043"/>
                    <a:pt x="27114" y="1112"/>
                    <a:pt x="27114" y="1043"/>
                  </a:cubicBezTo>
                  <a:lnTo>
                    <a:pt x="27114" y="1043"/>
                  </a:lnTo>
                  <a:cubicBezTo>
                    <a:pt x="26887" y="1076"/>
                    <a:pt x="26659" y="1088"/>
                    <a:pt x="26432" y="1088"/>
                  </a:cubicBezTo>
                  <a:cubicBezTo>
                    <a:pt x="26301" y="1088"/>
                    <a:pt x="26169" y="1084"/>
                    <a:pt x="26038" y="1077"/>
                  </a:cubicBezTo>
                  <a:cubicBezTo>
                    <a:pt x="26012" y="1035"/>
                    <a:pt x="26175" y="1035"/>
                    <a:pt x="26299" y="1035"/>
                  </a:cubicBezTo>
                  <a:cubicBezTo>
                    <a:pt x="26422" y="1035"/>
                    <a:pt x="26508" y="1035"/>
                    <a:pt x="26328" y="992"/>
                  </a:cubicBezTo>
                  <a:lnTo>
                    <a:pt x="26328" y="992"/>
                  </a:lnTo>
                  <a:cubicBezTo>
                    <a:pt x="26465" y="1009"/>
                    <a:pt x="26602" y="1026"/>
                    <a:pt x="26756" y="1043"/>
                  </a:cubicBezTo>
                  <a:cubicBezTo>
                    <a:pt x="26626" y="989"/>
                    <a:pt x="26641" y="980"/>
                    <a:pt x="26687" y="980"/>
                  </a:cubicBezTo>
                  <a:cubicBezTo>
                    <a:pt x="26707" y="980"/>
                    <a:pt x="26732" y="982"/>
                    <a:pt x="26755" y="982"/>
                  </a:cubicBezTo>
                  <a:cubicBezTo>
                    <a:pt x="26810" y="982"/>
                    <a:pt x="26846" y="972"/>
                    <a:pt x="26721" y="907"/>
                  </a:cubicBezTo>
                  <a:cubicBezTo>
                    <a:pt x="26158" y="872"/>
                    <a:pt x="26089" y="924"/>
                    <a:pt x="25525" y="838"/>
                  </a:cubicBezTo>
                  <a:lnTo>
                    <a:pt x="25525" y="838"/>
                  </a:lnTo>
                  <a:cubicBezTo>
                    <a:pt x="25406" y="872"/>
                    <a:pt x="25560" y="907"/>
                    <a:pt x="25440" y="941"/>
                  </a:cubicBezTo>
                  <a:cubicBezTo>
                    <a:pt x="24646" y="924"/>
                    <a:pt x="24829" y="684"/>
                    <a:pt x="24284" y="684"/>
                  </a:cubicBezTo>
                  <a:cubicBezTo>
                    <a:pt x="24266" y="684"/>
                    <a:pt x="24247" y="684"/>
                    <a:pt x="24227" y="684"/>
                  </a:cubicBezTo>
                  <a:cubicBezTo>
                    <a:pt x="24124" y="727"/>
                    <a:pt x="24018" y="748"/>
                    <a:pt x="23911" y="748"/>
                  </a:cubicBezTo>
                  <a:cubicBezTo>
                    <a:pt x="23804" y="748"/>
                    <a:pt x="23697" y="727"/>
                    <a:pt x="23595" y="684"/>
                  </a:cubicBezTo>
                  <a:lnTo>
                    <a:pt x="23748" y="616"/>
                  </a:lnTo>
                  <a:cubicBezTo>
                    <a:pt x="23626" y="597"/>
                    <a:pt x="23543" y="591"/>
                    <a:pt x="23480" y="591"/>
                  </a:cubicBezTo>
                  <a:cubicBezTo>
                    <a:pt x="23357" y="591"/>
                    <a:pt x="23315" y="615"/>
                    <a:pt x="23224" y="615"/>
                  </a:cubicBezTo>
                  <a:cubicBezTo>
                    <a:pt x="23153" y="615"/>
                    <a:pt x="23052" y="600"/>
                    <a:pt x="22860" y="548"/>
                  </a:cubicBezTo>
                  <a:cubicBezTo>
                    <a:pt x="22875" y="545"/>
                    <a:pt x="22895" y="544"/>
                    <a:pt x="22917" y="544"/>
                  </a:cubicBezTo>
                  <a:cubicBezTo>
                    <a:pt x="23026" y="544"/>
                    <a:pt x="23200" y="568"/>
                    <a:pt x="23215" y="568"/>
                  </a:cubicBezTo>
                  <a:cubicBezTo>
                    <a:pt x="23218" y="568"/>
                    <a:pt x="23214" y="567"/>
                    <a:pt x="23202" y="565"/>
                  </a:cubicBezTo>
                  <a:cubicBezTo>
                    <a:pt x="23085" y="526"/>
                    <a:pt x="23017" y="514"/>
                    <a:pt x="22969" y="514"/>
                  </a:cubicBezTo>
                  <a:cubicBezTo>
                    <a:pt x="22894" y="514"/>
                    <a:pt x="22865" y="543"/>
                    <a:pt x="22774" y="543"/>
                  </a:cubicBezTo>
                  <a:cubicBezTo>
                    <a:pt x="22743" y="543"/>
                    <a:pt x="22705" y="539"/>
                    <a:pt x="22655" y="531"/>
                  </a:cubicBezTo>
                  <a:lnTo>
                    <a:pt x="22604" y="445"/>
                  </a:lnTo>
                  <a:cubicBezTo>
                    <a:pt x="22141" y="395"/>
                    <a:pt x="21669" y="363"/>
                    <a:pt x="21201" y="363"/>
                  </a:cubicBezTo>
                  <a:cubicBezTo>
                    <a:pt x="21030" y="363"/>
                    <a:pt x="20859" y="368"/>
                    <a:pt x="20690" y="377"/>
                  </a:cubicBezTo>
                  <a:cubicBezTo>
                    <a:pt x="20724" y="360"/>
                    <a:pt x="20827" y="326"/>
                    <a:pt x="20690" y="308"/>
                  </a:cubicBezTo>
                  <a:lnTo>
                    <a:pt x="18110" y="377"/>
                  </a:lnTo>
                  <a:lnTo>
                    <a:pt x="17820" y="479"/>
                  </a:lnTo>
                  <a:cubicBezTo>
                    <a:pt x="17734" y="479"/>
                    <a:pt x="17683" y="462"/>
                    <a:pt x="17751" y="445"/>
                  </a:cubicBezTo>
                  <a:cubicBezTo>
                    <a:pt x="17444" y="445"/>
                    <a:pt x="17734" y="479"/>
                    <a:pt x="17597" y="531"/>
                  </a:cubicBezTo>
                  <a:cubicBezTo>
                    <a:pt x="17562" y="539"/>
                    <a:pt x="17530" y="542"/>
                    <a:pt x="17503" y="542"/>
                  </a:cubicBezTo>
                  <a:cubicBezTo>
                    <a:pt x="17414" y="542"/>
                    <a:pt x="17382" y="506"/>
                    <a:pt x="17461" y="479"/>
                  </a:cubicBezTo>
                  <a:lnTo>
                    <a:pt x="17461" y="479"/>
                  </a:lnTo>
                  <a:cubicBezTo>
                    <a:pt x="16777" y="633"/>
                    <a:pt x="16077" y="719"/>
                    <a:pt x="15359" y="736"/>
                  </a:cubicBezTo>
                  <a:lnTo>
                    <a:pt x="15479" y="701"/>
                  </a:lnTo>
                  <a:cubicBezTo>
                    <a:pt x="15088" y="701"/>
                    <a:pt x="15001" y="847"/>
                    <a:pt x="14707" y="847"/>
                  </a:cubicBezTo>
                  <a:cubicBezTo>
                    <a:pt x="14666" y="847"/>
                    <a:pt x="14622" y="844"/>
                    <a:pt x="14573" y="838"/>
                  </a:cubicBezTo>
                  <a:lnTo>
                    <a:pt x="14641" y="821"/>
                  </a:lnTo>
                  <a:lnTo>
                    <a:pt x="14641" y="821"/>
                  </a:lnTo>
                  <a:cubicBezTo>
                    <a:pt x="14346" y="826"/>
                    <a:pt x="14042" y="833"/>
                    <a:pt x="13740" y="833"/>
                  </a:cubicBezTo>
                  <a:cubicBezTo>
                    <a:pt x="13064" y="833"/>
                    <a:pt x="12404" y="799"/>
                    <a:pt x="11908" y="633"/>
                  </a:cubicBezTo>
                  <a:cubicBezTo>
                    <a:pt x="11885" y="646"/>
                    <a:pt x="11848" y="651"/>
                    <a:pt x="11801" y="651"/>
                  </a:cubicBezTo>
                  <a:cubicBezTo>
                    <a:pt x="11604" y="651"/>
                    <a:pt x="11233" y="558"/>
                    <a:pt x="11025" y="558"/>
                  </a:cubicBezTo>
                  <a:cubicBezTo>
                    <a:pt x="10953" y="558"/>
                    <a:pt x="10901" y="569"/>
                    <a:pt x="10883" y="599"/>
                  </a:cubicBezTo>
                  <a:cubicBezTo>
                    <a:pt x="10507" y="462"/>
                    <a:pt x="10131" y="377"/>
                    <a:pt x="9738" y="291"/>
                  </a:cubicBezTo>
                  <a:cubicBezTo>
                    <a:pt x="9703" y="286"/>
                    <a:pt x="9671" y="283"/>
                    <a:pt x="9640" y="283"/>
                  </a:cubicBezTo>
                  <a:cubicBezTo>
                    <a:pt x="9505" y="283"/>
                    <a:pt x="9397" y="328"/>
                    <a:pt x="9225" y="328"/>
                  </a:cubicBezTo>
                  <a:cubicBezTo>
                    <a:pt x="9203" y="328"/>
                    <a:pt x="9181" y="327"/>
                    <a:pt x="9157" y="326"/>
                  </a:cubicBezTo>
                  <a:lnTo>
                    <a:pt x="9157" y="257"/>
                  </a:lnTo>
                  <a:lnTo>
                    <a:pt x="8798" y="291"/>
                  </a:lnTo>
                  <a:lnTo>
                    <a:pt x="8627" y="189"/>
                  </a:lnTo>
                  <a:lnTo>
                    <a:pt x="8388" y="189"/>
                  </a:lnTo>
                  <a:cubicBezTo>
                    <a:pt x="8473" y="206"/>
                    <a:pt x="8593" y="240"/>
                    <a:pt x="8576" y="257"/>
                  </a:cubicBezTo>
                  <a:cubicBezTo>
                    <a:pt x="8251" y="257"/>
                    <a:pt x="7944" y="189"/>
                    <a:pt x="7636" y="86"/>
                  </a:cubicBezTo>
                  <a:cubicBezTo>
                    <a:pt x="7346" y="86"/>
                    <a:pt x="7038" y="86"/>
                    <a:pt x="6731" y="103"/>
                  </a:cubicBezTo>
                  <a:cubicBezTo>
                    <a:pt x="6744" y="90"/>
                    <a:pt x="6802" y="76"/>
                    <a:pt x="6877" y="71"/>
                  </a:cubicBezTo>
                  <a:lnTo>
                    <a:pt x="6877" y="71"/>
                  </a:lnTo>
                  <a:cubicBezTo>
                    <a:pt x="6874" y="71"/>
                    <a:pt x="6873" y="71"/>
                    <a:pt x="6871" y="71"/>
                  </a:cubicBezTo>
                  <a:cubicBezTo>
                    <a:pt x="6688" y="71"/>
                    <a:pt x="6825" y="11"/>
                    <a:pt x="6645" y="11"/>
                  </a:cubicBezTo>
                  <a:cubicBezTo>
                    <a:pt x="6612" y="11"/>
                    <a:pt x="6568" y="13"/>
                    <a:pt x="6508" y="18"/>
                  </a:cubicBezTo>
                  <a:cubicBezTo>
                    <a:pt x="6560" y="52"/>
                    <a:pt x="6474" y="69"/>
                    <a:pt x="6457" y="86"/>
                  </a:cubicBezTo>
                  <a:cubicBezTo>
                    <a:pt x="6225" y="53"/>
                    <a:pt x="5994" y="34"/>
                    <a:pt x="5757" y="34"/>
                  </a:cubicBezTo>
                  <a:cubicBezTo>
                    <a:pt x="5628" y="34"/>
                    <a:pt x="5497" y="40"/>
                    <a:pt x="5364" y="52"/>
                  </a:cubicBezTo>
                  <a:lnTo>
                    <a:pt x="5432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outerShdw blurRad="57150" dist="19050" dir="5400000" algn="bl" rotWithShape="0">
                <a:schemeClr val="dk2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1189;p54">
              <a:extLst>
                <a:ext uri="{FF2B5EF4-FFF2-40B4-BE49-F238E27FC236}">
                  <a16:creationId xmlns:a16="http://schemas.microsoft.com/office/drawing/2014/main" id="{60A3EFC3-BB5C-437F-A86B-37BB130D743F}"/>
                </a:ext>
              </a:extLst>
            </p:cNvPr>
            <p:cNvSpPr/>
            <p:nvPr/>
          </p:nvSpPr>
          <p:spPr>
            <a:xfrm rot="-245787">
              <a:off x="-127500" y="346054"/>
              <a:ext cx="3013757" cy="808790"/>
            </a:xfrm>
            <a:custGeom>
              <a:avLst/>
              <a:gdLst/>
              <a:ahLst/>
              <a:cxnLst/>
              <a:rect l="l" t="t" r="r" b="b"/>
              <a:pathLst>
                <a:path w="35541" h="9538" extrusionOk="0">
                  <a:moveTo>
                    <a:pt x="462" y="0"/>
                  </a:moveTo>
                  <a:cubicBezTo>
                    <a:pt x="155" y="0"/>
                    <a:pt x="1" y="376"/>
                    <a:pt x="223" y="581"/>
                  </a:cubicBezTo>
                  <a:cubicBezTo>
                    <a:pt x="290" y="654"/>
                    <a:pt x="375" y="686"/>
                    <a:pt x="460" y="686"/>
                  </a:cubicBezTo>
                  <a:cubicBezTo>
                    <a:pt x="634" y="686"/>
                    <a:pt x="804" y="549"/>
                    <a:pt x="804" y="342"/>
                  </a:cubicBezTo>
                  <a:cubicBezTo>
                    <a:pt x="804" y="154"/>
                    <a:pt x="650" y="0"/>
                    <a:pt x="462" y="0"/>
                  </a:cubicBezTo>
                  <a:close/>
                  <a:moveTo>
                    <a:pt x="4324" y="0"/>
                  </a:moveTo>
                  <a:cubicBezTo>
                    <a:pt x="4016" y="0"/>
                    <a:pt x="3862" y="376"/>
                    <a:pt x="4085" y="581"/>
                  </a:cubicBezTo>
                  <a:cubicBezTo>
                    <a:pt x="4152" y="654"/>
                    <a:pt x="4237" y="686"/>
                    <a:pt x="4321" y="686"/>
                  </a:cubicBezTo>
                  <a:cubicBezTo>
                    <a:pt x="4495" y="686"/>
                    <a:pt x="4666" y="549"/>
                    <a:pt x="4666" y="342"/>
                  </a:cubicBezTo>
                  <a:cubicBezTo>
                    <a:pt x="4666" y="154"/>
                    <a:pt x="4512" y="0"/>
                    <a:pt x="4324" y="0"/>
                  </a:cubicBezTo>
                  <a:close/>
                  <a:moveTo>
                    <a:pt x="8185" y="0"/>
                  </a:moveTo>
                  <a:cubicBezTo>
                    <a:pt x="7878" y="0"/>
                    <a:pt x="7724" y="376"/>
                    <a:pt x="7946" y="581"/>
                  </a:cubicBezTo>
                  <a:cubicBezTo>
                    <a:pt x="8013" y="654"/>
                    <a:pt x="8098" y="686"/>
                    <a:pt x="8183" y="686"/>
                  </a:cubicBezTo>
                  <a:cubicBezTo>
                    <a:pt x="8357" y="686"/>
                    <a:pt x="8527" y="549"/>
                    <a:pt x="8527" y="342"/>
                  </a:cubicBezTo>
                  <a:cubicBezTo>
                    <a:pt x="8527" y="154"/>
                    <a:pt x="8373" y="0"/>
                    <a:pt x="8185" y="0"/>
                  </a:cubicBezTo>
                  <a:close/>
                  <a:moveTo>
                    <a:pt x="12047" y="0"/>
                  </a:moveTo>
                  <a:cubicBezTo>
                    <a:pt x="11739" y="0"/>
                    <a:pt x="11585" y="376"/>
                    <a:pt x="11790" y="581"/>
                  </a:cubicBezTo>
                  <a:cubicBezTo>
                    <a:pt x="11863" y="654"/>
                    <a:pt x="11952" y="686"/>
                    <a:pt x="12039" y="686"/>
                  </a:cubicBezTo>
                  <a:cubicBezTo>
                    <a:pt x="12218" y="686"/>
                    <a:pt x="12388" y="549"/>
                    <a:pt x="12388" y="342"/>
                  </a:cubicBezTo>
                  <a:cubicBezTo>
                    <a:pt x="12388" y="154"/>
                    <a:pt x="12235" y="0"/>
                    <a:pt x="12047" y="0"/>
                  </a:cubicBezTo>
                  <a:close/>
                  <a:moveTo>
                    <a:pt x="15891" y="0"/>
                  </a:moveTo>
                  <a:cubicBezTo>
                    <a:pt x="15601" y="0"/>
                    <a:pt x="15447" y="376"/>
                    <a:pt x="15652" y="581"/>
                  </a:cubicBezTo>
                  <a:cubicBezTo>
                    <a:pt x="15725" y="654"/>
                    <a:pt x="15814" y="686"/>
                    <a:pt x="15901" y="686"/>
                  </a:cubicBezTo>
                  <a:cubicBezTo>
                    <a:pt x="16080" y="686"/>
                    <a:pt x="16250" y="549"/>
                    <a:pt x="16250" y="342"/>
                  </a:cubicBezTo>
                  <a:cubicBezTo>
                    <a:pt x="16250" y="154"/>
                    <a:pt x="16096" y="0"/>
                    <a:pt x="15891" y="0"/>
                  </a:cubicBezTo>
                  <a:close/>
                  <a:moveTo>
                    <a:pt x="19753" y="0"/>
                  </a:moveTo>
                  <a:cubicBezTo>
                    <a:pt x="19445" y="0"/>
                    <a:pt x="19291" y="376"/>
                    <a:pt x="19513" y="581"/>
                  </a:cubicBezTo>
                  <a:cubicBezTo>
                    <a:pt x="19586" y="654"/>
                    <a:pt x="19673" y="686"/>
                    <a:pt x="19758" y="686"/>
                  </a:cubicBezTo>
                  <a:cubicBezTo>
                    <a:pt x="19932" y="686"/>
                    <a:pt x="20094" y="549"/>
                    <a:pt x="20094" y="342"/>
                  </a:cubicBezTo>
                  <a:cubicBezTo>
                    <a:pt x="20111" y="154"/>
                    <a:pt x="19941" y="0"/>
                    <a:pt x="19753" y="0"/>
                  </a:cubicBezTo>
                  <a:close/>
                  <a:moveTo>
                    <a:pt x="23614" y="0"/>
                  </a:moveTo>
                  <a:cubicBezTo>
                    <a:pt x="23307" y="0"/>
                    <a:pt x="23153" y="376"/>
                    <a:pt x="23375" y="581"/>
                  </a:cubicBezTo>
                  <a:cubicBezTo>
                    <a:pt x="23448" y="654"/>
                    <a:pt x="23535" y="686"/>
                    <a:pt x="23619" y="686"/>
                  </a:cubicBezTo>
                  <a:cubicBezTo>
                    <a:pt x="23793" y="686"/>
                    <a:pt x="23956" y="549"/>
                    <a:pt x="23956" y="342"/>
                  </a:cubicBezTo>
                  <a:cubicBezTo>
                    <a:pt x="23956" y="154"/>
                    <a:pt x="23802" y="0"/>
                    <a:pt x="23614" y="0"/>
                  </a:cubicBezTo>
                  <a:close/>
                  <a:moveTo>
                    <a:pt x="27476" y="0"/>
                  </a:moveTo>
                  <a:cubicBezTo>
                    <a:pt x="27168" y="0"/>
                    <a:pt x="27014" y="376"/>
                    <a:pt x="27236" y="581"/>
                  </a:cubicBezTo>
                  <a:cubicBezTo>
                    <a:pt x="27309" y="654"/>
                    <a:pt x="27396" y="686"/>
                    <a:pt x="27481" y="686"/>
                  </a:cubicBezTo>
                  <a:cubicBezTo>
                    <a:pt x="27655" y="686"/>
                    <a:pt x="27817" y="549"/>
                    <a:pt x="27817" y="342"/>
                  </a:cubicBezTo>
                  <a:cubicBezTo>
                    <a:pt x="27817" y="154"/>
                    <a:pt x="27664" y="0"/>
                    <a:pt x="27493" y="0"/>
                  </a:cubicBezTo>
                  <a:close/>
                  <a:moveTo>
                    <a:pt x="31337" y="0"/>
                  </a:moveTo>
                  <a:cubicBezTo>
                    <a:pt x="31030" y="0"/>
                    <a:pt x="30876" y="376"/>
                    <a:pt x="31098" y="581"/>
                  </a:cubicBezTo>
                  <a:cubicBezTo>
                    <a:pt x="31165" y="654"/>
                    <a:pt x="31250" y="686"/>
                    <a:pt x="31335" y="686"/>
                  </a:cubicBezTo>
                  <a:cubicBezTo>
                    <a:pt x="31509" y="686"/>
                    <a:pt x="31679" y="549"/>
                    <a:pt x="31679" y="342"/>
                  </a:cubicBezTo>
                  <a:cubicBezTo>
                    <a:pt x="31679" y="154"/>
                    <a:pt x="31525" y="0"/>
                    <a:pt x="31337" y="0"/>
                  </a:cubicBezTo>
                  <a:close/>
                  <a:moveTo>
                    <a:pt x="35199" y="0"/>
                  </a:moveTo>
                  <a:cubicBezTo>
                    <a:pt x="34891" y="0"/>
                    <a:pt x="34737" y="376"/>
                    <a:pt x="34959" y="581"/>
                  </a:cubicBezTo>
                  <a:cubicBezTo>
                    <a:pt x="35026" y="654"/>
                    <a:pt x="35112" y="686"/>
                    <a:pt x="35196" y="686"/>
                  </a:cubicBezTo>
                  <a:cubicBezTo>
                    <a:pt x="35370" y="686"/>
                    <a:pt x="35540" y="549"/>
                    <a:pt x="35540" y="342"/>
                  </a:cubicBezTo>
                  <a:cubicBezTo>
                    <a:pt x="35540" y="154"/>
                    <a:pt x="35387" y="0"/>
                    <a:pt x="35199" y="0"/>
                  </a:cubicBezTo>
                  <a:close/>
                  <a:moveTo>
                    <a:pt x="462" y="2956"/>
                  </a:moveTo>
                  <a:cubicBezTo>
                    <a:pt x="155" y="2956"/>
                    <a:pt x="1" y="3315"/>
                    <a:pt x="223" y="3537"/>
                  </a:cubicBezTo>
                  <a:cubicBezTo>
                    <a:pt x="290" y="3610"/>
                    <a:pt x="375" y="3642"/>
                    <a:pt x="460" y="3642"/>
                  </a:cubicBezTo>
                  <a:cubicBezTo>
                    <a:pt x="634" y="3642"/>
                    <a:pt x="804" y="3505"/>
                    <a:pt x="804" y="3298"/>
                  </a:cubicBezTo>
                  <a:cubicBezTo>
                    <a:pt x="804" y="3110"/>
                    <a:pt x="650" y="2956"/>
                    <a:pt x="462" y="2956"/>
                  </a:cubicBezTo>
                  <a:close/>
                  <a:moveTo>
                    <a:pt x="4324" y="2956"/>
                  </a:moveTo>
                  <a:cubicBezTo>
                    <a:pt x="4016" y="2956"/>
                    <a:pt x="3862" y="3315"/>
                    <a:pt x="4085" y="3537"/>
                  </a:cubicBezTo>
                  <a:cubicBezTo>
                    <a:pt x="4152" y="3610"/>
                    <a:pt x="4237" y="3642"/>
                    <a:pt x="4321" y="3642"/>
                  </a:cubicBezTo>
                  <a:cubicBezTo>
                    <a:pt x="4495" y="3642"/>
                    <a:pt x="4666" y="3505"/>
                    <a:pt x="4666" y="3298"/>
                  </a:cubicBezTo>
                  <a:cubicBezTo>
                    <a:pt x="4666" y="3110"/>
                    <a:pt x="4512" y="2956"/>
                    <a:pt x="4324" y="2956"/>
                  </a:cubicBezTo>
                  <a:close/>
                  <a:moveTo>
                    <a:pt x="8185" y="2956"/>
                  </a:moveTo>
                  <a:cubicBezTo>
                    <a:pt x="7878" y="2956"/>
                    <a:pt x="7724" y="3315"/>
                    <a:pt x="7946" y="3537"/>
                  </a:cubicBezTo>
                  <a:cubicBezTo>
                    <a:pt x="8013" y="3610"/>
                    <a:pt x="8098" y="3642"/>
                    <a:pt x="8183" y="3642"/>
                  </a:cubicBezTo>
                  <a:cubicBezTo>
                    <a:pt x="8357" y="3642"/>
                    <a:pt x="8527" y="3505"/>
                    <a:pt x="8527" y="3298"/>
                  </a:cubicBezTo>
                  <a:cubicBezTo>
                    <a:pt x="8527" y="3110"/>
                    <a:pt x="8373" y="2956"/>
                    <a:pt x="8185" y="2956"/>
                  </a:cubicBezTo>
                  <a:close/>
                  <a:moveTo>
                    <a:pt x="12047" y="2956"/>
                  </a:moveTo>
                  <a:cubicBezTo>
                    <a:pt x="11739" y="2956"/>
                    <a:pt x="11585" y="3332"/>
                    <a:pt x="11808" y="3537"/>
                  </a:cubicBezTo>
                  <a:cubicBezTo>
                    <a:pt x="11875" y="3610"/>
                    <a:pt x="11960" y="3642"/>
                    <a:pt x="12044" y="3642"/>
                  </a:cubicBezTo>
                  <a:cubicBezTo>
                    <a:pt x="12218" y="3642"/>
                    <a:pt x="12388" y="3505"/>
                    <a:pt x="12388" y="3298"/>
                  </a:cubicBezTo>
                  <a:cubicBezTo>
                    <a:pt x="12388" y="3110"/>
                    <a:pt x="12235" y="2956"/>
                    <a:pt x="12047" y="2956"/>
                  </a:cubicBezTo>
                  <a:close/>
                  <a:moveTo>
                    <a:pt x="15908" y="2956"/>
                  </a:moveTo>
                  <a:cubicBezTo>
                    <a:pt x="15601" y="2956"/>
                    <a:pt x="15447" y="3315"/>
                    <a:pt x="15652" y="3537"/>
                  </a:cubicBezTo>
                  <a:cubicBezTo>
                    <a:pt x="15725" y="3610"/>
                    <a:pt x="15814" y="3642"/>
                    <a:pt x="15901" y="3642"/>
                  </a:cubicBezTo>
                  <a:cubicBezTo>
                    <a:pt x="16080" y="3642"/>
                    <a:pt x="16250" y="3505"/>
                    <a:pt x="16250" y="3298"/>
                  </a:cubicBezTo>
                  <a:cubicBezTo>
                    <a:pt x="16250" y="3110"/>
                    <a:pt x="16096" y="2956"/>
                    <a:pt x="15908" y="2956"/>
                  </a:cubicBezTo>
                  <a:close/>
                  <a:moveTo>
                    <a:pt x="19753" y="2956"/>
                  </a:moveTo>
                  <a:cubicBezTo>
                    <a:pt x="19445" y="2956"/>
                    <a:pt x="19291" y="3315"/>
                    <a:pt x="19513" y="3537"/>
                  </a:cubicBezTo>
                  <a:cubicBezTo>
                    <a:pt x="19586" y="3610"/>
                    <a:pt x="19675" y="3642"/>
                    <a:pt x="19762" y="3642"/>
                  </a:cubicBezTo>
                  <a:cubicBezTo>
                    <a:pt x="19941" y="3642"/>
                    <a:pt x="20111" y="3505"/>
                    <a:pt x="20111" y="3298"/>
                  </a:cubicBezTo>
                  <a:cubicBezTo>
                    <a:pt x="20111" y="3110"/>
                    <a:pt x="19941" y="2956"/>
                    <a:pt x="19753" y="2956"/>
                  </a:cubicBezTo>
                  <a:close/>
                  <a:moveTo>
                    <a:pt x="23614" y="2956"/>
                  </a:moveTo>
                  <a:cubicBezTo>
                    <a:pt x="23307" y="2956"/>
                    <a:pt x="23153" y="3315"/>
                    <a:pt x="23375" y="3537"/>
                  </a:cubicBezTo>
                  <a:cubicBezTo>
                    <a:pt x="23448" y="3610"/>
                    <a:pt x="23535" y="3642"/>
                    <a:pt x="23619" y="3642"/>
                  </a:cubicBezTo>
                  <a:cubicBezTo>
                    <a:pt x="23793" y="3642"/>
                    <a:pt x="23956" y="3505"/>
                    <a:pt x="23956" y="3298"/>
                  </a:cubicBezTo>
                  <a:cubicBezTo>
                    <a:pt x="23956" y="3110"/>
                    <a:pt x="23802" y="2956"/>
                    <a:pt x="23614" y="2956"/>
                  </a:cubicBezTo>
                  <a:close/>
                  <a:moveTo>
                    <a:pt x="27476" y="2956"/>
                  </a:moveTo>
                  <a:cubicBezTo>
                    <a:pt x="27168" y="2956"/>
                    <a:pt x="27014" y="3315"/>
                    <a:pt x="27236" y="3537"/>
                  </a:cubicBezTo>
                  <a:cubicBezTo>
                    <a:pt x="27309" y="3610"/>
                    <a:pt x="27396" y="3642"/>
                    <a:pt x="27481" y="3642"/>
                  </a:cubicBezTo>
                  <a:cubicBezTo>
                    <a:pt x="27655" y="3642"/>
                    <a:pt x="27817" y="3505"/>
                    <a:pt x="27817" y="3298"/>
                  </a:cubicBezTo>
                  <a:cubicBezTo>
                    <a:pt x="27817" y="3110"/>
                    <a:pt x="27664" y="2956"/>
                    <a:pt x="27493" y="2956"/>
                  </a:cubicBezTo>
                  <a:close/>
                  <a:moveTo>
                    <a:pt x="31363" y="2955"/>
                  </a:moveTo>
                  <a:cubicBezTo>
                    <a:pt x="31354" y="2955"/>
                    <a:pt x="31346" y="2956"/>
                    <a:pt x="31337" y="2956"/>
                  </a:cubicBezTo>
                  <a:cubicBezTo>
                    <a:pt x="31030" y="2956"/>
                    <a:pt x="30876" y="3315"/>
                    <a:pt x="31098" y="3537"/>
                  </a:cubicBezTo>
                  <a:cubicBezTo>
                    <a:pt x="31165" y="3610"/>
                    <a:pt x="31250" y="3642"/>
                    <a:pt x="31335" y="3642"/>
                  </a:cubicBezTo>
                  <a:cubicBezTo>
                    <a:pt x="31509" y="3642"/>
                    <a:pt x="31679" y="3505"/>
                    <a:pt x="31679" y="3298"/>
                  </a:cubicBezTo>
                  <a:cubicBezTo>
                    <a:pt x="31679" y="3119"/>
                    <a:pt x="31539" y="2955"/>
                    <a:pt x="31363" y="2955"/>
                  </a:cubicBezTo>
                  <a:close/>
                  <a:moveTo>
                    <a:pt x="35199" y="2956"/>
                  </a:moveTo>
                  <a:cubicBezTo>
                    <a:pt x="34891" y="2956"/>
                    <a:pt x="34737" y="3315"/>
                    <a:pt x="34959" y="3537"/>
                  </a:cubicBezTo>
                  <a:cubicBezTo>
                    <a:pt x="35026" y="3610"/>
                    <a:pt x="35112" y="3642"/>
                    <a:pt x="35196" y="3642"/>
                  </a:cubicBezTo>
                  <a:cubicBezTo>
                    <a:pt x="35370" y="3642"/>
                    <a:pt x="35540" y="3505"/>
                    <a:pt x="35540" y="3298"/>
                  </a:cubicBezTo>
                  <a:cubicBezTo>
                    <a:pt x="35540" y="3110"/>
                    <a:pt x="35387" y="2956"/>
                    <a:pt x="35199" y="2956"/>
                  </a:cubicBezTo>
                  <a:close/>
                  <a:moveTo>
                    <a:pt x="462" y="5895"/>
                  </a:moveTo>
                  <a:cubicBezTo>
                    <a:pt x="155" y="5895"/>
                    <a:pt x="1" y="6271"/>
                    <a:pt x="223" y="6493"/>
                  </a:cubicBezTo>
                  <a:cubicBezTo>
                    <a:pt x="288" y="6558"/>
                    <a:pt x="370" y="6587"/>
                    <a:pt x="452" y="6587"/>
                  </a:cubicBezTo>
                  <a:cubicBezTo>
                    <a:pt x="629" y="6587"/>
                    <a:pt x="804" y="6452"/>
                    <a:pt x="804" y="6254"/>
                  </a:cubicBezTo>
                  <a:cubicBezTo>
                    <a:pt x="804" y="6049"/>
                    <a:pt x="650" y="5895"/>
                    <a:pt x="462" y="5895"/>
                  </a:cubicBezTo>
                  <a:close/>
                  <a:moveTo>
                    <a:pt x="4324" y="5895"/>
                  </a:moveTo>
                  <a:cubicBezTo>
                    <a:pt x="4016" y="5895"/>
                    <a:pt x="3862" y="6271"/>
                    <a:pt x="4085" y="6493"/>
                  </a:cubicBezTo>
                  <a:cubicBezTo>
                    <a:pt x="4150" y="6558"/>
                    <a:pt x="4232" y="6587"/>
                    <a:pt x="4313" y="6587"/>
                  </a:cubicBezTo>
                  <a:cubicBezTo>
                    <a:pt x="4490" y="6587"/>
                    <a:pt x="4666" y="6452"/>
                    <a:pt x="4666" y="6254"/>
                  </a:cubicBezTo>
                  <a:cubicBezTo>
                    <a:pt x="4666" y="6049"/>
                    <a:pt x="4512" y="5895"/>
                    <a:pt x="4324" y="5895"/>
                  </a:cubicBezTo>
                  <a:close/>
                  <a:moveTo>
                    <a:pt x="8185" y="5895"/>
                  </a:moveTo>
                  <a:cubicBezTo>
                    <a:pt x="7878" y="5895"/>
                    <a:pt x="7724" y="6271"/>
                    <a:pt x="7946" y="6493"/>
                  </a:cubicBezTo>
                  <a:cubicBezTo>
                    <a:pt x="8011" y="6558"/>
                    <a:pt x="8093" y="6587"/>
                    <a:pt x="8175" y="6587"/>
                  </a:cubicBezTo>
                  <a:cubicBezTo>
                    <a:pt x="8352" y="6587"/>
                    <a:pt x="8527" y="6452"/>
                    <a:pt x="8527" y="6254"/>
                  </a:cubicBezTo>
                  <a:cubicBezTo>
                    <a:pt x="8527" y="6049"/>
                    <a:pt x="8373" y="5895"/>
                    <a:pt x="8185" y="5895"/>
                  </a:cubicBezTo>
                  <a:close/>
                  <a:moveTo>
                    <a:pt x="12047" y="5895"/>
                  </a:moveTo>
                  <a:cubicBezTo>
                    <a:pt x="11739" y="5895"/>
                    <a:pt x="11585" y="6271"/>
                    <a:pt x="11790" y="6493"/>
                  </a:cubicBezTo>
                  <a:cubicBezTo>
                    <a:pt x="11861" y="6558"/>
                    <a:pt x="11947" y="6587"/>
                    <a:pt x="12031" y="6587"/>
                  </a:cubicBezTo>
                  <a:cubicBezTo>
                    <a:pt x="12213" y="6587"/>
                    <a:pt x="12388" y="6452"/>
                    <a:pt x="12388" y="6254"/>
                  </a:cubicBezTo>
                  <a:cubicBezTo>
                    <a:pt x="12388" y="6049"/>
                    <a:pt x="12235" y="5895"/>
                    <a:pt x="12047" y="5895"/>
                  </a:cubicBezTo>
                  <a:close/>
                  <a:moveTo>
                    <a:pt x="15908" y="5895"/>
                  </a:moveTo>
                  <a:cubicBezTo>
                    <a:pt x="15601" y="5895"/>
                    <a:pt x="15447" y="6271"/>
                    <a:pt x="15652" y="6493"/>
                  </a:cubicBezTo>
                  <a:cubicBezTo>
                    <a:pt x="15722" y="6558"/>
                    <a:pt x="15808" y="6587"/>
                    <a:pt x="15892" y="6587"/>
                  </a:cubicBezTo>
                  <a:cubicBezTo>
                    <a:pt x="16075" y="6587"/>
                    <a:pt x="16250" y="6452"/>
                    <a:pt x="16250" y="6254"/>
                  </a:cubicBezTo>
                  <a:cubicBezTo>
                    <a:pt x="16250" y="6049"/>
                    <a:pt x="16096" y="5895"/>
                    <a:pt x="15908" y="5895"/>
                  </a:cubicBezTo>
                  <a:close/>
                  <a:moveTo>
                    <a:pt x="19753" y="5895"/>
                  </a:moveTo>
                  <a:cubicBezTo>
                    <a:pt x="19445" y="5895"/>
                    <a:pt x="19291" y="6271"/>
                    <a:pt x="19513" y="6493"/>
                  </a:cubicBezTo>
                  <a:cubicBezTo>
                    <a:pt x="19584" y="6558"/>
                    <a:pt x="19670" y="6587"/>
                    <a:pt x="19754" y="6587"/>
                  </a:cubicBezTo>
                  <a:cubicBezTo>
                    <a:pt x="19936" y="6587"/>
                    <a:pt x="20111" y="6452"/>
                    <a:pt x="20111" y="6254"/>
                  </a:cubicBezTo>
                  <a:cubicBezTo>
                    <a:pt x="20094" y="6049"/>
                    <a:pt x="19941" y="5895"/>
                    <a:pt x="19753" y="5895"/>
                  </a:cubicBezTo>
                  <a:close/>
                  <a:moveTo>
                    <a:pt x="23614" y="5895"/>
                  </a:moveTo>
                  <a:cubicBezTo>
                    <a:pt x="23307" y="5895"/>
                    <a:pt x="23153" y="6271"/>
                    <a:pt x="23375" y="6493"/>
                  </a:cubicBezTo>
                  <a:cubicBezTo>
                    <a:pt x="23445" y="6558"/>
                    <a:pt x="23529" y="6587"/>
                    <a:pt x="23611" y="6587"/>
                  </a:cubicBezTo>
                  <a:cubicBezTo>
                    <a:pt x="23788" y="6587"/>
                    <a:pt x="23956" y="6452"/>
                    <a:pt x="23956" y="6254"/>
                  </a:cubicBezTo>
                  <a:cubicBezTo>
                    <a:pt x="23956" y="6049"/>
                    <a:pt x="23802" y="5895"/>
                    <a:pt x="23614" y="5895"/>
                  </a:cubicBezTo>
                  <a:close/>
                  <a:moveTo>
                    <a:pt x="27476" y="5895"/>
                  </a:moveTo>
                  <a:cubicBezTo>
                    <a:pt x="27168" y="5895"/>
                    <a:pt x="27014" y="6271"/>
                    <a:pt x="27236" y="6493"/>
                  </a:cubicBezTo>
                  <a:cubicBezTo>
                    <a:pt x="27307" y="6558"/>
                    <a:pt x="27391" y="6587"/>
                    <a:pt x="27473" y="6587"/>
                  </a:cubicBezTo>
                  <a:cubicBezTo>
                    <a:pt x="27650" y="6587"/>
                    <a:pt x="27817" y="6452"/>
                    <a:pt x="27817" y="6254"/>
                  </a:cubicBezTo>
                  <a:cubicBezTo>
                    <a:pt x="27817" y="6066"/>
                    <a:pt x="27664" y="5912"/>
                    <a:pt x="27493" y="5895"/>
                  </a:cubicBezTo>
                  <a:close/>
                  <a:moveTo>
                    <a:pt x="31337" y="5895"/>
                  </a:moveTo>
                  <a:cubicBezTo>
                    <a:pt x="31030" y="5895"/>
                    <a:pt x="30876" y="6271"/>
                    <a:pt x="31098" y="6493"/>
                  </a:cubicBezTo>
                  <a:cubicBezTo>
                    <a:pt x="31163" y="6558"/>
                    <a:pt x="31245" y="6587"/>
                    <a:pt x="31327" y="6587"/>
                  </a:cubicBezTo>
                  <a:cubicBezTo>
                    <a:pt x="31503" y="6587"/>
                    <a:pt x="31679" y="6452"/>
                    <a:pt x="31679" y="6254"/>
                  </a:cubicBezTo>
                  <a:cubicBezTo>
                    <a:pt x="31679" y="6049"/>
                    <a:pt x="31525" y="5895"/>
                    <a:pt x="31337" y="5895"/>
                  </a:cubicBezTo>
                  <a:close/>
                  <a:moveTo>
                    <a:pt x="35199" y="5895"/>
                  </a:moveTo>
                  <a:cubicBezTo>
                    <a:pt x="34891" y="5895"/>
                    <a:pt x="34737" y="6271"/>
                    <a:pt x="34959" y="6493"/>
                  </a:cubicBezTo>
                  <a:cubicBezTo>
                    <a:pt x="35024" y="6558"/>
                    <a:pt x="35106" y="6587"/>
                    <a:pt x="35188" y="6587"/>
                  </a:cubicBezTo>
                  <a:cubicBezTo>
                    <a:pt x="35365" y="6587"/>
                    <a:pt x="35540" y="6452"/>
                    <a:pt x="35540" y="6254"/>
                  </a:cubicBezTo>
                  <a:cubicBezTo>
                    <a:pt x="35540" y="6049"/>
                    <a:pt x="35387" y="5895"/>
                    <a:pt x="35199" y="5895"/>
                  </a:cubicBezTo>
                  <a:close/>
                  <a:moveTo>
                    <a:pt x="462" y="8851"/>
                  </a:moveTo>
                  <a:cubicBezTo>
                    <a:pt x="155" y="8851"/>
                    <a:pt x="1" y="9210"/>
                    <a:pt x="223" y="9432"/>
                  </a:cubicBezTo>
                  <a:cubicBezTo>
                    <a:pt x="290" y="9505"/>
                    <a:pt x="375" y="9537"/>
                    <a:pt x="460" y="9537"/>
                  </a:cubicBezTo>
                  <a:cubicBezTo>
                    <a:pt x="634" y="9537"/>
                    <a:pt x="804" y="9400"/>
                    <a:pt x="804" y="9193"/>
                  </a:cubicBezTo>
                  <a:cubicBezTo>
                    <a:pt x="804" y="9005"/>
                    <a:pt x="650" y="8851"/>
                    <a:pt x="462" y="8851"/>
                  </a:cubicBezTo>
                  <a:close/>
                  <a:moveTo>
                    <a:pt x="4324" y="8851"/>
                  </a:moveTo>
                  <a:cubicBezTo>
                    <a:pt x="4016" y="8851"/>
                    <a:pt x="3862" y="9210"/>
                    <a:pt x="4085" y="9432"/>
                  </a:cubicBezTo>
                  <a:cubicBezTo>
                    <a:pt x="4152" y="9505"/>
                    <a:pt x="4237" y="9537"/>
                    <a:pt x="4321" y="9537"/>
                  </a:cubicBezTo>
                  <a:cubicBezTo>
                    <a:pt x="4495" y="9537"/>
                    <a:pt x="4666" y="9400"/>
                    <a:pt x="4666" y="9193"/>
                  </a:cubicBezTo>
                  <a:cubicBezTo>
                    <a:pt x="4666" y="9005"/>
                    <a:pt x="4512" y="8851"/>
                    <a:pt x="4324" y="8851"/>
                  </a:cubicBezTo>
                  <a:close/>
                  <a:moveTo>
                    <a:pt x="8185" y="8851"/>
                  </a:moveTo>
                  <a:cubicBezTo>
                    <a:pt x="7878" y="8851"/>
                    <a:pt x="7724" y="9210"/>
                    <a:pt x="7946" y="9432"/>
                  </a:cubicBezTo>
                  <a:cubicBezTo>
                    <a:pt x="8013" y="9505"/>
                    <a:pt x="8098" y="9537"/>
                    <a:pt x="8183" y="9537"/>
                  </a:cubicBezTo>
                  <a:cubicBezTo>
                    <a:pt x="8357" y="9537"/>
                    <a:pt x="8527" y="9400"/>
                    <a:pt x="8527" y="9193"/>
                  </a:cubicBezTo>
                  <a:cubicBezTo>
                    <a:pt x="8527" y="9005"/>
                    <a:pt x="8373" y="8851"/>
                    <a:pt x="8185" y="8851"/>
                  </a:cubicBezTo>
                  <a:close/>
                  <a:moveTo>
                    <a:pt x="12047" y="8851"/>
                  </a:moveTo>
                  <a:cubicBezTo>
                    <a:pt x="11739" y="8851"/>
                    <a:pt x="11585" y="9210"/>
                    <a:pt x="11790" y="9432"/>
                  </a:cubicBezTo>
                  <a:cubicBezTo>
                    <a:pt x="11863" y="9505"/>
                    <a:pt x="11952" y="9537"/>
                    <a:pt x="12039" y="9537"/>
                  </a:cubicBezTo>
                  <a:cubicBezTo>
                    <a:pt x="12218" y="9537"/>
                    <a:pt x="12388" y="9400"/>
                    <a:pt x="12388" y="9193"/>
                  </a:cubicBezTo>
                  <a:cubicBezTo>
                    <a:pt x="12388" y="9005"/>
                    <a:pt x="12235" y="8851"/>
                    <a:pt x="12047" y="8851"/>
                  </a:cubicBezTo>
                  <a:close/>
                  <a:moveTo>
                    <a:pt x="15908" y="8851"/>
                  </a:moveTo>
                  <a:cubicBezTo>
                    <a:pt x="15601" y="8851"/>
                    <a:pt x="15447" y="9210"/>
                    <a:pt x="15652" y="9432"/>
                  </a:cubicBezTo>
                  <a:cubicBezTo>
                    <a:pt x="15725" y="9505"/>
                    <a:pt x="15814" y="9537"/>
                    <a:pt x="15901" y="9537"/>
                  </a:cubicBezTo>
                  <a:cubicBezTo>
                    <a:pt x="16080" y="9537"/>
                    <a:pt x="16250" y="9400"/>
                    <a:pt x="16250" y="9193"/>
                  </a:cubicBezTo>
                  <a:cubicBezTo>
                    <a:pt x="16250" y="9005"/>
                    <a:pt x="16096" y="8851"/>
                    <a:pt x="15908" y="8851"/>
                  </a:cubicBezTo>
                  <a:close/>
                  <a:moveTo>
                    <a:pt x="19753" y="8851"/>
                  </a:moveTo>
                  <a:cubicBezTo>
                    <a:pt x="19445" y="8851"/>
                    <a:pt x="19291" y="9210"/>
                    <a:pt x="19513" y="9432"/>
                  </a:cubicBezTo>
                  <a:cubicBezTo>
                    <a:pt x="19586" y="9505"/>
                    <a:pt x="19675" y="9537"/>
                    <a:pt x="19762" y="9537"/>
                  </a:cubicBezTo>
                  <a:cubicBezTo>
                    <a:pt x="19941" y="9537"/>
                    <a:pt x="20111" y="9400"/>
                    <a:pt x="20111" y="9193"/>
                  </a:cubicBezTo>
                  <a:cubicBezTo>
                    <a:pt x="20094" y="9005"/>
                    <a:pt x="19941" y="8851"/>
                    <a:pt x="19753" y="8851"/>
                  </a:cubicBezTo>
                  <a:close/>
                  <a:moveTo>
                    <a:pt x="23614" y="8851"/>
                  </a:moveTo>
                  <a:cubicBezTo>
                    <a:pt x="23307" y="8851"/>
                    <a:pt x="23153" y="9210"/>
                    <a:pt x="23375" y="9432"/>
                  </a:cubicBezTo>
                  <a:cubicBezTo>
                    <a:pt x="23448" y="9505"/>
                    <a:pt x="23535" y="9537"/>
                    <a:pt x="23619" y="9537"/>
                  </a:cubicBezTo>
                  <a:cubicBezTo>
                    <a:pt x="23793" y="9537"/>
                    <a:pt x="23956" y="9400"/>
                    <a:pt x="23956" y="9193"/>
                  </a:cubicBezTo>
                  <a:cubicBezTo>
                    <a:pt x="23956" y="9005"/>
                    <a:pt x="23802" y="8851"/>
                    <a:pt x="23614" y="8851"/>
                  </a:cubicBezTo>
                  <a:close/>
                  <a:moveTo>
                    <a:pt x="27493" y="8851"/>
                  </a:moveTo>
                  <a:cubicBezTo>
                    <a:pt x="27185" y="8851"/>
                    <a:pt x="27031" y="9210"/>
                    <a:pt x="27236" y="9432"/>
                  </a:cubicBezTo>
                  <a:cubicBezTo>
                    <a:pt x="27309" y="9505"/>
                    <a:pt x="27398" y="9537"/>
                    <a:pt x="27485" y="9537"/>
                  </a:cubicBezTo>
                  <a:cubicBezTo>
                    <a:pt x="27664" y="9537"/>
                    <a:pt x="27834" y="9400"/>
                    <a:pt x="27834" y="9193"/>
                  </a:cubicBezTo>
                  <a:cubicBezTo>
                    <a:pt x="27834" y="9005"/>
                    <a:pt x="27681" y="8851"/>
                    <a:pt x="27493" y="8851"/>
                  </a:cubicBezTo>
                  <a:close/>
                  <a:moveTo>
                    <a:pt x="31337" y="8851"/>
                  </a:moveTo>
                  <a:cubicBezTo>
                    <a:pt x="31030" y="8851"/>
                    <a:pt x="30876" y="9210"/>
                    <a:pt x="31081" y="9432"/>
                  </a:cubicBezTo>
                  <a:cubicBezTo>
                    <a:pt x="31153" y="9505"/>
                    <a:pt x="31243" y="9537"/>
                    <a:pt x="31330" y="9537"/>
                  </a:cubicBezTo>
                  <a:cubicBezTo>
                    <a:pt x="31509" y="9537"/>
                    <a:pt x="31679" y="9400"/>
                    <a:pt x="31679" y="9193"/>
                  </a:cubicBezTo>
                  <a:cubicBezTo>
                    <a:pt x="31679" y="9005"/>
                    <a:pt x="31525" y="8851"/>
                    <a:pt x="31337" y="8851"/>
                  </a:cubicBezTo>
                  <a:close/>
                  <a:moveTo>
                    <a:pt x="35182" y="8851"/>
                  </a:moveTo>
                  <a:cubicBezTo>
                    <a:pt x="34874" y="8851"/>
                    <a:pt x="34720" y="9210"/>
                    <a:pt x="34942" y="9432"/>
                  </a:cubicBezTo>
                  <a:cubicBezTo>
                    <a:pt x="35015" y="9505"/>
                    <a:pt x="35104" y="9537"/>
                    <a:pt x="35191" y="9537"/>
                  </a:cubicBezTo>
                  <a:cubicBezTo>
                    <a:pt x="35370" y="9537"/>
                    <a:pt x="35540" y="9400"/>
                    <a:pt x="35540" y="9193"/>
                  </a:cubicBezTo>
                  <a:cubicBezTo>
                    <a:pt x="35540" y="9005"/>
                    <a:pt x="35387" y="8851"/>
                    <a:pt x="35199" y="885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3" name="Google Shape;1155;p54">
            <a:extLst>
              <a:ext uri="{FF2B5EF4-FFF2-40B4-BE49-F238E27FC236}">
                <a16:creationId xmlns:a16="http://schemas.microsoft.com/office/drawing/2014/main" id="{EDF09A0D-ACA3-438A-AE99-F04B3884EB5F}"/>
              </a:ext>
            </a:extLst>
          </p:cNvPr>
          <p:cNvSpPr/>
          <p:nvPr/>
        </p:nvSpPr>
        <p:spPr>
          <a:xfrm>
            <a:off x="426944" y="1947376"/>
            <a:ext cx="1425815" cy="476348"/>
          </a:xfrm>
          <a:custGeom>
            <a:avLst/>
            <a:gdLst/>
            <a:ahLst/>
            <a:cxnLst/>
            <a:rect l="l" t="t" r="r" b="b"/>
            <a:pathLst>
              <a:path w="39861" h="14798" extrusionOk="0">
                <a:moveTo>
                  <a:pt x="6936" y="69"/>
                </a:moveTo>
                <a:cubicBezTo>
                  <a:pt x="6915" y="69"/>
                  <a:pt x="6895" y="70"/>
                  <a:pt x="6877" y="71"/>
                </a:cubicBezTo>
                <a:lnTo>
                  <a:pt x="6877" y="71"/>
                </a:lnTo>
                <a:cubicBezTo>
                  <a:pt x="6893" y="71"/>
                  <a:pt x="6913" y="70"/>
                  <a:pt x="6936" y="69"/>
                </a:cubicBezTo>
                <a:close/>
                <a:moveTo>
                  <a:pt x="20263" y="411"/>
                </a:moveTo>
                <a:cubicBezTo>
                  <a:pt x="20297" y="428"/>
                  <a:pt x="20263" y="445"/>
                  <a:pt x="20177" y="445"/>
                </a:cubicBezTo>
                <a:cubicBezTo>
                  <a:pt x="20229" y="428"/>
                  <a:pt x="20041" y="428"/>
                  <a:pt x="19921" y="411"/>
                </a:cubicBezTo>
                <a:close/>
                <a:moveTo>
                  <a:pt x="36431" y="851"/>
                </a:moveTo>
                <a:cubicBezTo>
                  <a:pt x="36441" y="852"/>
                  <a:pt x="36451" y="854"/>
                  <a:pt x="36461" y="855"/>
                </a:cubicBezTo>
                <a:cubicBezTo>
                  <a:pt x="36450" y="853"/>
                  <a:pt x="36440" y="852"/>
                  <a:pt x="36431" y="851"/>
                </a:cubicBezTo>
                <a:close/>
                <a:moveTo>
                  <a:pt x="27217" y="1026"/>
                </a:moveTo>
                <a:cubicBezTo>
                  <a:pt x="27217" y="1039"/>
                  <a:pt x="27226" y="1042"/>
                  <a:pt x="27238" y="1043"/>
                </a:cubicBezTo>
                <a:lnTo>
                  <a:pt x="27238" y="1043"/>
                </a:lnTo>
                <a:cubicBezTo>
                  <a:pt x="27232" y="1037"/>
                  <a:pt x="27225" y="1031"/>
                  <a:pt x="27217" y="1026"/>
                </a:cubicBezTo>
                <a:close/>
                <a:moveTo>
                  <a:pt x="39725" y="2147"/>
                </a:moveTo>
                <a:cubicBezTo>
                  <a:pt x="39724" y="2149"/>
                  <a:pt x="39724" y="2151"/>
                  <a:pt x="39724" y="2154"/>
                </a:cubicBezTo>
                <a:lnTo>
                  <a:pt x="39725" y="2147"/>
                </a:lnTo>
                <a:close/>
                <a:moveTo>
                  <a:pt x="39656" y="3504"/>
                </a:moveTo>
                <a:lnTo>
                  <a:pt x="39707" y="3811"/>
                </a:lnTo>
                <a:cubicBezTo>
                  <a:pt x="39693" y="3853"/>
                  <a:pt x="39679" y="3884"/>
                  <a:pt x="39655" y="3884"/>
                </a:cubicBezTo>
                <a:cubicBezTo>
                  <a:pt x="39650" y="3884"/>
                  <a:pt x="39645" y="3883"/>
                  <a:pt x="39639" y="3879"/>
                </a:cubicBezTo>
                <a:lnTo>
                  <a:pt x="39656" y="3504"/>
                </a:lnTo>
                <a:close/>
                <a:moveTo>
                  <a:pt x="221" y="5212"/>
                </a:moveTo>
                <a:lnTo>
                  <a:pt x="221" y="5246"/>
                </a:lnTo>
                <a:cubicBezTo>
                  <a:pt x="221" y="5247"/>
                  <a:pt x="222" y="5247"/>
                  <a:pt x="223" y="5247"/>
                </a:cubicBezTo>
                <a:lnTo>
                  <a:pt x="223" y="5247"/>
                </a:lnTo>
                <a:cubicBezTo>
                  <a:pt x="222" y="5236"/>
                  <a:pt x="221" y="5224"/>
                  <a:pt x="221" y="5212"/>
                </a:cubicBezTo>
                <a:close/>
                <a:moveTo>
                  <a:pt x="39604" y="5656"/>
                </a:moveTo>
                <a:cubicBezTo>
                  <a:pt x="39639" y="5725"/>
                  <a:pt x="39656" y="5793"/>
                  <a:pt x="39656" y="5861"/>
                </a:cubicBezTo>
                <a:lnTo>
                  <a:pt x="39604" y="5981"/>
                </a:lnTo>
                <a:lnTo>
                  <a:pt x="39604" y="5656"/>
                </a:lnTo>
                <a:close/>
                <a:moveTo>
                  <a:pt x="11288" y="13594"/>
                </a:moveTo>
                <a:lnTo>
                  <a:pt x="11288" y="13594"/>
                </a:lnTo>
                <a:cubicBezTo>
                  <a:pt x="11266" y="13596"/>
                  <a:pt x="11245" y="13599"/>
                  <a:pt x="11224" y="13602"/>
                </a:cubicBezTo>
                <a:cubicBezTo>
                  <a:pt x="11240" y="13602"/>
                  <a:pt x="11266" y="13598"/>
                  <a:pt x="11288" y="13594"/>
                </a:cubicBezTo>
                <a:close/>
                <a:moveTo>
                  <a:pt x="39126" y="13482"/>
                </a:moveTo>
                <a:cubicBezTo>
                  <a:pt x="39143" y="13499"/>
                  <a:pt x="39160" y="13567"/>
                  <a:pt x="39160" y="13738"/>
                </a:cubicBezTo>
                <a:cubicBezTo>
                  <a:pt x="39152" y="13747"/>
                  <a:pt x="39139" y="13751"/>
                  <a:pt x="39126" y="13751"/>
                </a:cubicBezTo>
                <a:cubicBezTo>
                  <a:pt x="39113" y="13751"/>
                  <a:pt x="39100" y="13747"/>
                  <a:pt x="39092" y="13738"/>
                </a:cubicBezTo>
                <a:lnTo>
                  <a:pt x="39126" y="13482"/>
                </a:lnTo>
                <a:close/>
                <a:moveTo>
                  <a:pt x="5432" y="1"/>
                </a:moveTo>
                <a:lnTo>
                  <a:pt x="5432" y="1"/>
                </a:lnTo>
                <a:cubicBezTo>
                  <a:pt x="5073" y="18"/>
                  <a:pt x="4731" y="35"/>
                  <a:pt x="4373" y="69"/>
                </a:cubicBezTo>
                <a:cubicBezTo>
                  <a:pt x="3997" y="121"/>
                  <a:pt x="3638" y="172"/>
                  <a:pt x="3262" y="223"/>
                </a:cubicBezTo>
                <a:cubicBezTo>
                  <a:pt x="3283" y="222"/>
                  <a:pt x="3302" y="221"/>
                  <a:pt x="3319" y="221"/>
                </a:cubicBezTo>
                <a:cubicBezTo>
                  <a:pt x="3527" y="221"/>
                  <a:pt x="3467" y="311"/>
                  <a:pt x="3262" y="343"/>
                </a:cubicBezTo>
                <a:lnTo>
                  <a:pt x="3177" y="274"/>
                </a:lnTo>
                <a:lnTo>
                  <a:pt x="3177" y="274"/>
                </a:lnTo>
                <a:cubicBezTo>
                  <a:pt x="3040" y="343"/>
                  <a:pt x="3399" y="274"/>
                  <a:pt x="3125" y="377"/>
                </a:cubicBezTo>
                <a:cubicBezTo>
                  <a:pt x="3101" y="378"/>
                  <a:pt x="3079" y="379"/>
                  <a:pt x="3060" y="379"/>
                </a:cubicBezTo>
                <a:cubicBezTo>
                  <a:pt x="2865" y="379"/>
                  <a:pt x="2934" y="305"/>
                  <a:pt x="3074" y="274"/>
                </a:cubicBezTo>
                <a:lnTo>
                  <a:pt x="3074" y="274"/>
                </a:lnTo>
                <a:lnTo>
                  <a:pt x="2749" y="343"/>
                </a:lnTo>
                <a:cubicBezTo>
                  <a:pt x="2732" y="308"/>
                  <a:pt x="2801" y="291"/>
                  <a:pt x="2818" y="257"/>
                </a:cubicBezTo>
                <a:lnTo>
                  <a:pt x="2818" y="257"/>
                </a:lnTo>
                <a:cubicBezTo>
                  <a:pt x="2770" y="285"/>
                  <a:pt x="2670" y="287"/>
                  <a:pt x="2556" y="287"/>
                </a:cubicBezTo>
                <a:cubicBezTo>
                  <a:pt x="2527" y="287"/>
                  <a:pt x="2497" y="287"/>
                  <a:pt x="2468" y="287"/>
                </a:cubicBezTo>
                <a:cubicBezTo>
                  <a:pt x="2318" y="287"/>
                  <a:pt x="2160" y="291"/>
                  <a:pt x="2066" y="343"/>
                </a:cubicBezTo>
                <a:lnTo>
                  <a:pt x="2049" y="326"/>
                </a:lnTo>
                <a:lnTo>
                  <a:pt x="1195" y="326"/>
                </a:lnTo>
                <a:cubicBezTo>
                  <a:pt x="1109" y="326"/>
                  <a:pt x="973" y="291"/>
                  <a:pt x="870" y="274"/>
                </a:cubicBezTo>
                <a:lnTo>
                  <a:pt x="511" y="240"/>
                </a:lnTo>
                <a:cubicBezTo>
                  <a:pt x="506" y="238"/>
                  <a:pt x="503" y="237"/>
                  <a:pt x="500" y="237"/>
                </a:cubicBezTo>
                <a:cubicBezTo>
                  <a:pt x="481" y="237"/>
                  <a:pt x="492" y="277"/>
                  <a:pt x="477" y="291"/>
                </a:cubicBezTo>
                <a:lnTo>
                  <a:pt x="477" y="377"/>
                </a:lnTo>
                <a:cubicBezTo>
                  <a:pt x="477" y="445"/>
                  <a:pt x="477" y="514"/>
                  <a:pt x="460" y="565"/>
                </a:cubicBezTo>
                <a:cubicBezTo>
                  <a:pt x="460" y="701"/>
                  <a:pt x="443" y="821"/>
                  <a:pt x="426" y="958"/>
                </a:cubicBezTo>
                <a:cubicBezTo>
                  <a:pt x="494" y="992"/>
                  <a:pt x="460" y="1214"/>
                  <a:pt x="494" y="1385"/>
                </a:cubicBezTo>
                <a:cubicBezTo>
                  <a:pt x="426" y="1829"/>
                  <a:pt x="340" y="2325"/>
                  <a:pt x="289" y="2854"/>
                </a:cubicBezTo>
                <a:cubicBezTo>
                  <a:pt x="289" y="3059"/>
                  <a:pt x="303" y="3083"/>
                  <a:pt x="321" y="3083"/>
                </a:cubicBezTo>
                <a:cubicBezTo>
                  <a:pt x="327" y="3083"/>
                  <a:pt x="333" y="3081"/>
                  <a:pt x="338" y="3081"/>
                </a:cubicBezTo>
                <a:cubicBezTo>
                  <a:pt x="351" y="3081"/>
                  <a:pt x="364" y="3090"/>
                  <a:pt x="374" y="3145"/>
                </a:cubicBezTo>
                <a:cubicBezTo>
                  <a:pt x="320" y="3158"/>
                  <a:pt x="288" y="3503"/>
                  <a:pt x="268" y="3503"/>
                </a:cubicBezTo>
                <a:cubicBezTo>
                  <a:pt x="263" y="3503"/>
                  <a:pt x="258" y="3479"/>
                  <a:pt x="255" y="3418"/>
                </a:cubicBezTo>
                <a:cubicBezTo>
                  <a:pt x="221" y="4067"/>
                  <a:pt x="204" y="4255"/>
                  <a:pt x="221" y="5076"/>
                </a:cubicBezTo>
                <a:cubicBezTo>
                  <a:pt x="249" y="5006"/>
                  <a:pt x="265" y="4925"/>
                  <a:pt x="279" y="4925"/>
                </a:cubicBezTo>
                <a:cubicBezTo>
                  <a:pt x="283" y="4925"/>
                  <a:pt x="286" y="4929"/>
                  <a:pt x="289" y="4939"/>
                </a:cubicBezTo>
                <a:cubicBezTo>
                  <a:pt x="289" y="5070"/>
                  <a:pt x="242" y="5247"/>
                  <a:pt x="223" y="5247"/>
                </a:cubicBezTo>
                <a:cubicBezTo>
                  <a:pt x="223" y="5247"/>
                  <a:pt x="223" y="5247"/>
                  <a:pt x="223" y="5247"/>
                </a:cubicBezTo>
                <a:lnTo>
                  <a:pt x="223" y="5247"/>
                </a:lnTo>
                <a:cubicBezTo>
                  <a:pt x="265" y="6165"/>
                  <a:pt x="0" y="7340"/>
                  <a:pt x="135" y="8049"/>
                </a:cubicBezTo>
                <a:lnTo>
                  <a:pt x="135" y="8014"/>
                </a:lnTo>
                <a:lnTo>
                  <a:pt x="204" y="8766"/>
                </a:lnTo>
                <a:cubicBezTo>
                  <a:pt x="204" y="8858"/>
                  <a:pt x="200" y="8890"/>
                  <a:pt x="195" y="8890"/>
                </a:cubicBezTo>
                <a:cubicBezTo>
                  <a:pt x="183" y="8890"/>
                  <a:pt x="161" y="8748"/>
                  <a:pt x="140" y="8748"/>
                </a:cubicBezTo>
                <a:cubicBezTo>
                  <a:pt x="132" y="8748"/>
                  <a:pt x="125" y="8767"/>
                  <a:pt x="118" y="8817"/>
                </a:cubicBezTo>
                <a:cubicBezTo>
                  <a:pt x="238" y="9638"/>
                  <a:pt x="152" y="10099"/>
                  <a:pt x="255" y="10782"/>
                </a:cubicBezTo>
                <a:cubicBezTo>
                  <a:pt x="101" y="11312"/>
                  <a:pt x="409" y="12628"/>
                  <a:pt x="426" y="13345"/>
                </a:cubicBezTo>
                <a:lnTo>
                  <a:pt x="460" y="13294"/>
                </a:lnTo>
                <a:cubicBezTo>
                  <a:pt x="494" y="13362"/>
                  <a:pt x="511" y="13431"/>
                  <a:pt x="494" y="13516"/>
                </a:cubicBezTo>
                <a:cubicBezTo>
                  <a:pt x="494" y="13619"/>
                  <a:pt x="511" y="13704"/>
                  <a:pt x="528" y="13807"/>
                </a:cubicBezTo>
                <a:cubicBezTo>
                  <a:pt x="541" y="13767"/>
                  <a:pt x="514" y="13576"/>
                  <a:pt x="524" y="13576"/>
                </a:cubicBezTo>
                <a:cubicBezTo>
                  <a:pt x="527" y="13576"/>
                  <a:pt x="534" y="13593"/>
                  <a:pt x="545" y="13636"/>
                </a:cubicBezTo>
                <a:cubicBezTo>
                  <a:pt x="545" y="13670"/>
                  <a:pt x="562" y="13704"/>
                  <a:pt x="580" y="13755"/>
                </a:cubicBezTo>
                <a:lnTo>
                  <a:pt x="597" y="13807"/>
                </a:lnTo>
                <a:cubicBezTo>
                  <a:pt x="597" y="13824"/>
                  <a:pt x="631" y="13824"/>
                  <a:pt x="648" y="13841"/>
                </a:cubicBezTo>
                <a:cubicBezTo>
                  <a:pt x="716" y="13875"/>
                  <a:pt x="785" y="13926"/>
                  <a:pt x="853" y="13960"/>
                </a:cubicBezTo>
                <a:cubicBezTo>
                  <a:pt x="887" y="13977"/>
                  <a:pt x="938" y="13977"/>
                  <a:pt x="973" y="13995"/>
                </a:cubicBezTo>
                <a:lnTo>
                  <a:pt x="1075" y="14012"/>
                </a:lnTo>
                <a:lnTo>
                  <a:pt x="1246" y="14046"/>
                </a:lnTo>
                <a:cubicBezTo>
                  <a:pt x="1348" y="14054"/>
                  <a:pt x="1455" y="14059"/>
                  <a:pt x="1562" y="14059"/>
                </a:cubicBezTo>
                <a:cubicBezTo>
                  <a:pt x="1669" y="14059"/>
                  <a:pt x="1776" y="14054"/>
                  <a:pt x="1878" y="14046"/>
                </a:cubicBezTo>
                <a:cubicBezTo>
                  <a:pt x="2288" y="14029"/>
                  <a:pt x="2681" y="13977"/>
                  <a:pt x="3091" y="13943"/>
                </a:cubicBezTo>
                <a:cubicBezTo>
                  <a:pt x="3484" y="13892"/>
                  <a:pt x="3877" y="13858"/>
                  <a:pt x="4253" y="13841"/>
                </a:cubicBezTo>
                <a:lnTo>
                  <a:pt x="4526" y="13841"/>
                </a:lnTo>
                <a:lnTo>
                  <a:pt x="4800" y="13875"/>
                </a:lnTo>
                <a:cubicBezTo>
                  <a:pt x="5005" y="13892"/>
                  <a:pt x="5210" y="13909"/>
                  <a:pt x="5398" y="13926"/>
                </a:cubicBezTo>
                <a:cubicBezTo>
                  <a:pt x="5420" y="13927"/>
                  <a:pt x="5441" y="13927"/>
                  <a:pt x="5461" y="13927"/>
                </a:cubicBezTo>
                <a:cubicBezTo>
                  <a:pt x="5877" y="13927"/>
                  <a:pt x="5822" y="13797"/>
                  <a:pt x="6152" y="13797"/>
                </a:cubicBezTo>
                <a:cubicBezTo>
                  <a:pt x="6232" y="13797"/>
                  <a:pt x="6336" y="13804"/>
                  <a:pt x="6474" y="13824"/>
                </a:cubicBezTo>
                <a:lnTo>
                  <a:pt x="6252" y="13892"/>
                </a:lnTo>
                <a:cubicBezTo>
                  <a:pt x="7431" y="13807"/>
                  <a:pt x="8661" y="13789"/>
                  <a:pt x="9789" y="13584"/>
                </a:cubicBezTo>
                <a:lnTo>
                  <a:pt x="9789" y="13584"/>
                </a:lnTo>
                <a:cubicBezTo>
                  <a:pt x="9738" y="13619"/>
                  <a:pt x="9669" y="13636"/>
                  <a:pt x="9618" y="13636"/>
                </a:cubicBezTo>
                <a:cubicBezTo>
                  <a:pt x="9789" y="13636"/>
                  <a:pt x="9960" y="13636"/>
                  <a:pt x="10131" y="13602"/>
                </a:cubicBezTo>
                <a:cubicBezTo>
                  <a:pt x="10319" y="13567"/>
                  <a:pt x="10472" y="13550"/>
                  <a:pt x="10472" y="13516"/>
                </a:cubicBezTo>
                <a:cubicBezTo>
                  <a:pt x="10643" y="13516"/>
                  <a:pt x="10507" y="13567"/>
                  <a:pt x="10626" y="13584"/>
                </a:cubicBezTo>
                <a:cubicBezTo>
                  <a:pt x="10644" y="13586"/>
                  <a:pt x="10662" y="13586"/>
                  <a:pt x="10682" y="13586"/>
                </a:cubicBezTo>
                <a:cubicBezTo>
                  <a:pt x="10831" y="13586"/>
                  <a:pt x="11021" y="13550"/>
                  <a:pt x="11163" y="13550"/>
                </a:cubicBezTo>
                <a:cubicBezTo>
                  <a:pt x="11233" y="13550"/>
                  <a:pt x="11291" y="13559"/>
                  <a:pt x="11327" y="13584"/>
                </a:cubicBezTo>
                <a:cubicBezTo>
                  <a:pt x="11336" y="13584"/>
                  <a:pt x="11315" y="13590"/>
                  <a:pt x="11288" y="13594"/>
                </a:cubicBezTo>
                <a:lnTo>
                  <a:pt x="11288" y="13594"/>
                </a:lnTo>
                <a:cubicBezTo>
                  <a:pt x="11329" y="13591"/>
                  <a:pt x="11371" y="13589"/>
                  <a:pt x="11414" y="13589"/>
                </a:cubicBezTo>
                <a:cubicBezTo>
                  <a:pt x="11481" y="13589"/>
                  <a:pt x="11549" y="13593"/>
                  <a:pt x="11617" y="13602"/>
                </a:cubicBezTo>
                <a:cubicBezTo>
                  <a:pt x="11754" y="13602"/>
                  <a:pt x="11856" y="13602"/>
                  <a:pt x="11788" y="13567"/>
                </a:cubicBezTo>
                <a:lnTo>
                  <a:pt x="11788" y="13567"/>
                </a:lnTo>
                <a:cubicBezTo>
                  <a:pt x="12198" y="13636"/>
                  <a:pt x="12591" y="13619"/>
                  <a:pt x="12916" y="13721"/>
                </a:cubicBezTo>
                <a:cubicBezTo>
                  <a:pt x="12941" y="13715"/>
                  <a:pt x="12970" y="13713"/>
                  <a:pt x="13001" y="13713"/>
                </a:cubicBezTo>
                <a:cubicBezTo>
                  <a:pt x="13186" y="13713"/>
                  <a:pt x="13456" y="13802"/>
                  <a:pt x="13605" y="13802"/>
                </a:cubicBezTo>
                <a:cubicBezTo>
                  <a:pt x="13650" y="13802"/>
                  <a:pt x="13684" y="13793"/>
                  <a:pt x="13702" y="13772"/>
                </a:cubicBezTo>
                <a:lnTo>
                  <a:pt x="13702" y="13772"/>
                </a:lnTo>
                <a:cubicBezTo>
                  <a:pt x="13650" y="13875"/>
                  <a:pt x="14419" y="13995"/>
                  <a:pt x="14693" y="13995"/>
                </a:cubicBezTo>
                <a:cubicBezTo>
                  <a:pt x="14607" y="14012"/>
                  <a:pt x="14915" y="14063"/>
                  <a:pt x="14812" y="14097"/>
                </a:cubicBezTo>
                <a:cubicBezTo>
                  <a:pt x="14997" y="14128"/>
                  <a:pt x="15169" y="14152"/>
                  <a:pt x="15270" y="14152"/>
                </a:cubicBezTo>
                <a:cubicBezTo>
                  <a:pt x="15337" y="14152"/>
                  <a:pt x="15373" y="14141"/>
                  <a:pt x="15359" y="14114"/>
                </a:cubicBezTo>
                <a:lnTo>
                  <a:pt x="15359" y="14114"/>
                </a:lnTo>
                <a:cubicBezTo>
                  <a:pt x="15889" y="14336"/>
                  <a:pt x="16504" y="14182"/>
                  <a:pt x="16811" y="14387"/>
                </a:cubicBezTo>
                <a:cubicBezTo>
                  <a:pt x="17273" y="14405"/>
                  <a:pt x="17717" y="14405"/>
                  <a:pt x="18144" y="14422"/>
                </a:cubicBezTo>
                <a:lnTo>
                  <a:pt x="19391" y="14456"/>
                </a:lnTo>
                <a:cubicBezTo>
                  <a:pt x="19382" y="14485"/>
                  <a:pt x="19305" y="14493"/>
                  <a:pt x="19201" y="14493"/>
                </a:cubicBezTo>
                <a:cubicBezTo>
                  <a:pt x="19053" y="14493"/>
                  <a:pt x="18849" y="14476"/>
                  <a:pt x="18703" y="14476"/>
                </a:cubicBezTo>
                <a:cubicBezTo>
                  <a:pt x="18588" y="14476"/>
                  <a:pt x="18509" y="14487"/>
                  <a:pt x="18520" y="14524"/>
                </a:cubicBezTo>
                <a:cubicBezTo>
                  <a:pt x="18992" y="14524"/>
                  <a:pt x="19340" y="14506"/>
                  <a:pt x="19710" y="14506"/>
                </a:cubicBezTo>
                <a:cubicBezTo>
                  <a:pt x="19956" y="14506"/>
                  <a:pt x="20212" y="14514"/>
                  <a:pt x="20519" y="14541"/>
                </a:cubicBezTo>
                <a:cubicBezTo>
                  <a:pt x="20724" y="14575"/>
                  <a:pt x="20400" y="14575"/>
                  <a:pt x="20331" y="14593"/>
                </a:cubicBezTo>
                <a:cubicBezTo>
                  <a:pt x="21057" y="14593"/>
                  <a:pt x="21724" y="14680"/>
                  <a:pt x="22373" y="14680"/>
                </a:cubicBezTo>
                <a:cubicBezTo>
                  <a:pt x="22427" y="14680"/>
                  <a:pt x="22481" y="14679"/>
                  <a:pt x="22535" y="14678"/>
                </a:cubicBezTo>
                <a:lnTo>
                  <a:pt x="22535" y="14678"/>
                </a:lnTo>
                <a:cubicBezTo>
                  <a:pt x="22484" y="14695"/>
                  <a:pt x="22433" y="14695"/>
                  <a:pt x="22399" y="14695"/>
                </a:cubicBezTo>
                <a:cubicBezTo>
                  <a:pt x="22477" y="14695"/>
                  <a:pt x="22566" y="14706"/>
                  <a:pt x="22625" y="14706"/>
                </a:cubicBezTo>
                <a:cubicBezTo>
                  <a:pt x="22669" y="14706"/>
                  <a:pt x="22696" y="14700"/>
                  <a:pt x="22689" y="14678"/>
                </a:cubicBezTo>
                <a:lnTo>
                  <a:pt x="22552" y="14678"/>
                </a:lnTo>
                <a:cubicBezTo>
                  <a:pt x="22359" y="14614"/>
                  <a:pt x="23031" y="14564"/>
                  <a:pt x="23123" y="14530"/>
                </a:cubicBezTo>
                <a:lnTo>
                  <a:pt x="23123" y="14530"/>
                </a:lnTo>
                <a:cubicBezTo>
                  <a:pt x="22922" y="14659"/>
                  <a:pt x="23811" y="14595"/>
                  <a:pt x="23441" y="14746"/>
                </a:cubicBezTo>
                <a:cubicBezTo>
                  <a:pt x="23526" y="14746"/>
                  <a:pt x="23646" y="14712"/>
                  <a:pt x="23629" y="14678"/>
                </a:cubicBezTo>
                <a:lnTo>
                  <a:pt x="23629" y="14678"/>
                </a:lnTo>
                <a:cubicBezTo>
                  <a:pt x="23766" y="14695"/>
                  <a:pt x="23800" y="14712"/>
                  <a:pt x="23663" y="14746"/>
                </a:cubicBezTo>
                <a:cubicBezTo>
                  <a:pt x="24088" y="14746"/>
                  <a:pt x="24023" y="14709"/>
                  <a:pt x="24275" y="14709"/>
                </a:cubicBezTo>
                <a:cubicBezTo>
                  <a:pt x="24318" y="14709"/>
                  <a:pt x="24368" y="14710"/>
                  <a:pt x="24432" y="14712"/>
                </a:cubicBezTo>
                <a:cubicBezTo>
                  <a:pt x="24432" y="14729"/>
                  <a:pt x="24329" y="14729"/>
                  <a:pt x="24295" y="14763"/>
                </a:cubicBezTo>
                <a:cubicBezTo>
                  <a:pt x="24500" y="14725"/>
                  <a:pt x="24705" y="14706"/>
                  <a:pt x="24910" y="14706"/>
                </a:cubicBezTo>
                <a:cubicBezTo>
                  <a:pt x="24979" y="14706"/>
                  <a:pt x="25047" y="14708"/>
                  <a:pt x="25115" y="14712"/>
                </a:cubicBezTo>
                <a:cubicBezTo>
                  <a:pt x="25098" y="14729"/>
                  <a:pt x="25115" y="14746"/>
                  <a:pt x="25064" y="14746"/>
                </a:cubicBezTo>
                <a:cubicBezTo>
                  <a:pt x="25606" y="14746"/>
                  <a:pt x="26010" y="14671"/>
                  <a:pt x="26555" y="14671"/>
                </a:cubicBezTo>
                <a:cubicBezTo>
                  <a:pt x="26646" y="14671"/>
                  <a:pt x="26741" y="14673"/>
                  <a:pt x="26841" y="14678"/>
                </a:cubicBezTo>
                <a:cubicBezTo>
                  <a:pt x="26619" y="14780"/>
                  <a:pt x="27080" y="14695"/>
                  <a:pt x="27114" y="14798"/>
                </a:cubicBezTo>
                <a:lnTo>
                  <a:pt x="27490" y="14746"/>
                </a:lnTo>
                <a:lnTo>
                  <a:pt x="27337" y="14712"/>
                </a:lnTo>
                <a:cubicBezTo>
                  <a:pt x="27647" y="14712"/>
                  <a:pt x="27916" y="14642"/>
                  <a:pt x="28180" y="14642"/>
                </a:cubicBezTo>
                <a:cubicBezTo>
                  <a:pt x="28206" y="14642"/>
                  <a:pt x="28233" y="14642"/>
                  <a:pt x="28259" y="14644"/>
                </a:cubicBezTo>
                <a:lnTo>
                  <a:pt x="28037" y="14729"/>
                </a:lnTo>
                <a:lnTo>
                  <a:pt x="28652" y="14678"/>
                </a:lnTo>
                <a:lnTo>
                  <a:pt x="28293" y="14661"/>
                </a:lnTo>
                <a:cubicBezTo>
                  <a:pt x="28635" y="14610"/>
                  <a:pt x="28259" y="14558"/>
                  <a:pt x="28703" y="14558"/>
                </a:cubicBezTo>
                <a:cubicBezTo>
                  <a:pt x="28874" y="14558"/>
                  <a:pt x="29045" y="14575"/>
                  <a:pt x="29216" y="14593"/>
                </a:cubicBezTo>
                <a:cubicBezTo>
                  <a:pt x="29404" y="14541"/>
                  <a:pt x="29592" y="14524"/>
                  <a:pt x="29780" y="14524"/>
                </a:cubicBezTo>
                <a:cubicBezTo>
                  <a:pt x="29848" y="14558"/>
                  <a:pt x="29746" y="14627"/>
                  <a:pt x="29780" y="14644"/>
                </a:cubicBezTo>
                <a:cubicBezTo>
                  <a:pt x="29947" y="14560"/>
                  <a:pt x="30538" y="14591"/>
                  <a:pt x="30740" y="14513"/>
                </a:cubicBezTo>
                <a:lnTo>
                  <a:pt x="30740" y="14513"/>
                </a:lnTo>
                <a:cubicBezTo>
                  <a:pt x="30700" y="14533"/>
                  <a:pt x="30689" y="14575"/>
                  <a:pt x="30720" y="14575"/>
                </a:cubicBezTo>
                <a:lnTo>
                  <a:pt x="30856" y="14507"/>
                </a:lnTo>
                <a:cubicBezTo>
                  <a:pt x="31010" y="14524"/>
                  <a:pt x="31027" y="14541"/>
                  <a:pt x="31010" y="14575"/>
                </a:cubicBezTo>
                <a:cubicBezTo>
                  <a:pt x="31436" y="14575"/>
                  <a:pt x="30945" y="14488"/>
                  <a:pt x="31297" y="14488"/>
                </a:cubicBezTo>
                <a:cubicBezTo>
                  <a:pt x="31326" y="14488"/>
                  <a:pt x="31361" y="14489"/>
                  <a:pt x="31403" y="14490"/>
                </a:cubicBezTo>
                <a:cubicBezTo>
                  <a:pt x="31369" y="14507"/>
                  <a:pt x="31335" y="14507"/>
                  <a:pt x="31301" y="14524"/>
                </a:cubicBezTo>
                <a:cubicBezTo>
                  <a:pt x="31756" y="14524"/>
                  <a:pt x="32188" y="14465"/>
                  <a:pt x="32606" y="14465"/>
                </a:cubicBezTo>
                <a:cubicBezTo>
                  <a:pt x="32690" y="14465"/>
                  <a:pt x="32773" y="14467"/>
                  <a:pt x="32855" y="14473"/>
                </a:cubicBezTo>
                <a:cubicBezTo>
                  <a:pt x="33009" y="14558"/>
                  <a:pt x="32428" y="14490"/>
                  <a:pt x="32599" y="14575"/>
                </a:cubicBezTo>
                <a:cubicBezTo>
                  <a:pt x="33029" y="14535"/>
                  <a:pt x="33460" y="14519"/>
                  <a:pt x="33890" y="14519"/>
                </a:cubicBezTo>
                <a:cubicBezTo>
                  <a:pt x="34195" y="14519"/>
                  <a:pt x="34499" y="14527"/>
                  <a:pt x="34803" y="14541"/>
                </a:cubicBezTo>
                <a:lnTo>
                  <a:pt x="34649" y="14524"/>
                </a:lnTo>
                <a:cubicBezTo>
                  <a:pt x="34673" y="14497"/>
                  <a:pt x="34712" y="14487"/>
                  <a:pt x="34763" y="14487"/>
                </a:cubicBezTo>
                <a:cubicBezTo>
                  <a:pt x="34927" y="14487"/>
                  <a:pt x="35212" y="14594"/>
                  <a:pt x="35477" y="14594"/>
                </a:cubicBezTo>
                <a:cubicBezTo>
                  <a:pt x="35486" y="14594"/>
                  <a:pt x="35496" y="14593"/>
                  <a:pt x="35505" y="14593"/>
                </a:cubicBezTo>
                <a:lnTo>
                  <a:pt x="35505" y="14593"/>
                </a:lnTo>
                <a:cubicBezTo>
                  <a:pt x="35431" y="14599"/>
                  <a:pt x="35403" y="14644"/>
                  <a:pt x="35435" y="14644"/>
                </a:cubicBezTo>
                <a:cubicBezTo>
                  <a:pt x="35999" y="14695"/>
                  <a:pt x="36580" y="14712"/>
                  <a:pt x="37161" y="14712"/>
                </a:cubicBezTo>
                <a:lnTo>
                  <a:pt x="37076" y="14729"/>
                </a:lnTo>
                <a:cubicBezTo>
                  <a:pt x="37349" y="14780"/>
                  <a:pt x="37827" y="14780"/>
                  <a:pt x="38135" y="14798"/>
                </a:cubicBezTo>
                <a:cubicBezTo>
                  <a:pt x="38238" y="14763"/>
                  <a:pt x="38408" y="14780"/>
                  <a:pt x="38306" y="14729"/>
                </a:cubicBezTo>
                <a:lnTo>
                  <a:pt x="38306" y="14729"/>
                </a:lnTo>
                <a:cubicBezTo>
                  <a:pt x="38408" y="14746"/>
                  <a:pt x="38528" y="14763"/>
                  <a:pt x="38648" y="14780"/>
                </a:cubicBezTo>
                <a:cubicBezTo>
                  <a:pt x="38750" y="14780"/>
                  <a:pt x="38860" y="14788"/>
                  <a:pt x="38973" y="14788"/>
                </a:cubicBezTo>
                <a:cubicBezTo>
                  <a:pt x="39029" y="14788"/>
                  <a:pt x="39086" y="14786"/>
                  <a:pt x="39143" y="14780"/>
                </a:cubicBezTo>
                <a:cubicBezTo>
                  <a:pt x="39160" y="14627"/>
                  <a:pt x="39177" y="14456"/>
                  <a:pt x="39177" y="14302"/>
                </a:cubicBezTo>
                <a:cubicBezTo>
                  <a:pt x="39177" y="14200"/>
                  <a:pt x="39194" y="14080"/>
                  <a:pt x="39194" y="13977"/>
                </a:cubicBezTo>
                <a:cubicBezTo>
                  <a:pt x="39194" y="13550"/>
                  <a:pt x="39246" y="13106"/>
                  <a:pt x="39331" y="12696"/>
                </a:cubicBezTo>
                <a:cubicBezTo>
                  <a:pt x="39331" y="12776"/>
                  <a:pt x="39331" y="12877"/>
                  <a:pt x="39339" y="12877"/>
                </a:cubicBezTo>
                <a:cubicBezTo>
                  <a:pt x="39341" y="12877"/>
                  <a:pt x="39344" y="12869"/>
                  <a:pt x="39348" y="12850"/>
                </a:cubicBezTo>
                <a:lnTo>
                  <a:pt x="39382" y="12132"/>
                </a:lnTo>
                <a:lnTo>
                  <a:pt x="39382" y="12132"/>
                </a:lnTo>
                <a:cubicBezTo>
                  <a:pt x="39331" y="12183"/>
                  <a:pt x="39348" y="12218"/>
                  <a:pt x="39297" y="12371"/>
                </a:cubicBezTo>
                <a:cubicBezTo>
                  <a:pt x="39263" y="12218"/>
                  <a:pt x="39263" y="12064"/>
                  <a:pt x="39280" y="11893"/>
                </a:cubicBezTo>
                <a:lnTo>
                  <a:pt x="39280" y="11893"/>
                </a:lnTo>
                <a:cubicBezTo>
                  <a:pt x="39280" y="11995"/>
                  <a:pt x="39288" y="12033"/>
                  <a:pt x="39301" y="12033"/>
                </a:cubicBezTo>
                <a:cubicBezTo>
                  <a:pt x="39329" y="12033"/>
                  <a:pt x="39376" y="11855"/>
                  <a:pt x="39399" y="11773"/>
                </a:cubicBezTo>
                <a:lnTo>
                  <a:pt x="39399" y="11773"/>
                </a:lnTo>
                <a:cubicBezTo>
                  <a:pt x="39397" y="11776"/>
                  <a:pt x="39394" y="11777"/>
                  <a:pt x="39392" y="11777"/>
                </a:cubicBezTo>
                <a:cubicBezTo>
                  <a:pt x="39380" y="11777"/>
                  <a:pt x="39368" y="11753"/>
                  <a:pt x="39356" y="11753"/>
                </a:cubicBezTo>
                <a:cubicBezTo>
                  <a:pt x="39353" y="11753"/>
                  <a:pt x="39351" y="11754"/>
                  <a:pt x="39348" y="11756"/>
                </a:cubicBezTo>
                <a:cubicBezTo>
                  <a:pt x="39485" y="11380"/>
                  <a:pt x="39246" y="11671"/>
                  <a:pt x="39348" y="11175"/>
                </a:cubicBezTo>
                <a:lnTo>
                  <a:pt x="39348" y="11175"/>
                </a:lnTo>
                <a:lnTo>
                  <a:pt x="39382" y="11192"/>
                </a:lnTo>
                <a:cubicBezTo>
                  <a:pt x="39365" y="11004"/>
                  <a:pt x="39365" y="10816"/>
                  <a:pt x="39382" y="10629"/>
                </a:cubicBezTo>
                <a:cubicBezTo>
                  <a:pt x="39391" y="10618"/>
                  <a:pt x="39398" y="10613"/>
                  <a:pt x="39402" y="10613"/>
                </a:cubicBezTo>
                <a:cubicBezTo>
                  <a:pt x="39435" y="10613"/>
                  <a:pt x="39389" y="10834"/>
                  <a:pt x="39434" y="10834"/>
                </a:cubicBezTo>
                <a:cubicBezTo>
                  <a:pt x="39468" y="10543"/>
                  <a:pt x="39365" y="10253"/>
                  <a:pt x="39434" y="9996"/>
                </a:cubicBezTo>
                <a:lnTo>
                  <a:pt x="39434" y="9996"/>
                </a:lnTo>
                <a:lnTo>
                  <a:pt x="39434" y="10423"/>
                </a:lnTo>
                <a:cubicBezTo>
                  <a:pt x="39502" y="10253"/>
                  <a:pt x="39536" y="10082"/>
                  <a:pt x="39536" y="9894"/>
                </a:cubicBezTo>
                <a:lnTo>
                  <a:pt x="39536" y="9911"/>
                </a:lnTo>
                <a:lnTo>
                  <a:pt x="39587" y="9552"/>
                </a:lnTo>
                <a:cubicBezTo>
                  <a:pt x="39434" y="9176"/>
                  <a:pt x="39587" y="8817"/>
                  <a:pt x="39519" y="8322"/>
                </a:cubicBezTo>
                <a:lnTo>
                  <a:pt x="39519" y="8322"/>
                </a:lnTo>
                <a:cubicBezTo>
                  <a:pt x="39545" y="8502"/>
                  <a:pt x="39558" y="8556"/>
                  <a:pt x="39569" y="8556"/>
                </a:cubicBezTo>
                <a:cubicBezTo>
                  <a:pt x="39585" y="8556"/>
                  <a:pt x="39594" y="8437"/>
                  <a:pt x="39627" y="8437"/>
                </a:cubicBezTo>
                <a:cubicBezTo>
                  <a:pt x="39631" y="8437"/>
                  <a:pt x="39634" y="8438"/>
                  <a:pt x="39639" y="8442"/>
                </a:cubicBezTo>
                <a:cubicBezTo>
                  <a:pt x="39653" y="8325"/>
                  <a:pt x="39680" y="8171"/>
                  <a:pt x="39698" y="8171"/>
                </a:cubicBezTo>
                <a:cubicBezTo>
                  <a:pt x="39702" y="8171"/>
                  <a:pt x="39704" y="8175"/>
                  <a:pt x="39707" y="8185"/>
                </a:cubicBezTo>
                <a:cubicBezTo>
                  <a:pt x="39673" y="7946"/>
                  <a:pt x="39775" y="7792"/>
                  <a:pt x="39707" y="7468"/>
                </a:cubicBezTo>
                <a:cubicBezTo>
                  <a:pt x="39738" y="7452"/>
                  <a:pt x="39727" y="7255"/>
                  <a:pt x="39762" y="7255"/>
                </a:cubicBezTo>
                <a:cubicBezTo>
                  <a:pt x="39766" y="7255"/>
                  <a:pt x="39770" y="7258"/>
                  <a:pt x="39775" y="7263"/>
                </a:cubicBezTo>
                <a:cubicBezTo>
                  <a:pt x="39775" y="7187"/>
                  <a:pt x="39773" y="7159"/>
                  <a:pt x="39769" y="7159"/>
                </a:cubicBezTo>
                <a:cubicBezTo>
                  <a:pt x="39758" y="7159"/>
                  <a:pt x="39738" y="7331"/>
                  <a:pt x="39725" y="7331"/>
                </a:cubicBezTo>
                <a:cubicBezTo>
                  <a:pt x="39725" y="7331"/>
                  <a:pt x="39724" y="7331"/>
                  <a:pt x="39724" y="7331"/>
                </a:cubicBezTo>
                <a:cubicBezTo>
                  <a:pt x="39656" y="6870"/>
                  <a:pt x="39861" y="6237"/>
                  <a:pt x="39758" y="5571"/>
                </a:cubicBezTo>
                <a:cubicBezTo>
                  <a:pt x="39741" y="5024"/>
                  <a:pt x="39673" y="4905"/>
                  <a:pt x="39639" y="4460"/>
                </a:cubicBezTo>
                <a:lnTo>
                  <a:pt x="39639" y="4324"/>
                </a:lnTo>
                <a:cubicBezTo>
                  <a:pt x="39644" y="4308"/>
                  <a:pt x="39649" y="4301"/>
                  <a:pt x="39655" y="4301"/>
                </a:cubicBezTo>
                <a:cubicBezTo>
                  <a:pt x="39683" y="4301"/>
                  <a:pt x="39707" y="4495"/>
                  <a:pt x="39707" y="4495"/>
                </a:cubicBezTo>
                <a:cubicBezTo>
                  <a:pt x="39741" y="4238"/>
                  <a:pt x="39741" y="3982"/>
                  <a:pt x="39724" y="3709"/>
                </a:cubicBezTo>
                <a:lnTo>
                  <a:pt x="39724" y="3709"/>
                </a:lnTo>
                <a:cubicBezTo>
                  <a:pt x="39729" y="3728"/>
                  <a:pt x="39734" y="3737"/>
                  <a:pt x="39739" y="3737"/>
                </a:cubicBezTo>
                <a:cubicBezTo>
                  <a:pt x="39752" y="3737"/>
                  <a:pt x="39768" y="3684"/>
                  <a:pt x="39792" y="3623"/>
                </a:cubicBezTo>
                <a:cubicBezTo>
                  <a:pt x="39792" y="3418"/>
                  <a:pt x="39707" y="3487"/>
                  <a:pt x="39741" y="3196"/>
                </a:cubicBezTo>
                <a:lnTo>
                  <a:pt x="39741" y="3196"/>
                </a:lnTo>
                <a:cubicBezTo>
                  <a:pt x="39775" y="3264"/>
                  <a:pt x="39809" y="3333"/>
                  <a:pt x="39827" y="3418"/>
                </a:cubicBezTo>
                <a:cubicBezTo>
                  <a:pt x="39809" y="3162"/>
                  <a:pt x="39775" y="2906"/>
                  <a:pt x="39741" y="2632"/>
                </a:cubicBezTo>
                <a:cubicBezTo>
                  <a:pt x="39748" y="2623"/>
                  <a:pt x="39754" y="2619"/>
                  <a:pt x="39759" y="2619"/>
                </a:cubicBezTo>
                <a:cubicBezTo>
                  <a:pt x="39797" y="2619"/>
                  <a:pt x="39812" y="2799"/>
                  <a:pt x="39827" y="2888"/>
                </a:cubicBezTo>
                <a:cubicBezTo>
                  <a:pt x="39809" y="2581"/>
                  <a:pt x="39792" y="2103"/>
                  <a:pt x="39741" y="2017"/>
                </a:cubicBezTo>
                <a:lnTo>
                  <a:pt x="39725" y="2147"/>
                </a:lnTo>
                <a:lnTo>
                  <a:pt x="39725" y="2147"/>
                </a:lnTo>
                <a:cubicBezTo>
                  <a:pt x="39726" y="2143"/>
                  <a:pt x="39729" y="2140"/>
                  <a:pt x="39733" y="2140"/>
                </a:cubicBezTo>
                <a:cubicBezTo>
                  <a:pt x="39748" y="2140"/>
                  <a:pt x="39775" y="2172"/>
                  <a:pt x="39775" y="2222"/>
                </a:cubicBezTo>
                <a:cubicBezTo>
                  <a:pt x="39827" y="2496"/>
                  <a:pt x="39758" y="2598"/>
                  <a:pt x="39741" y="2615"/>
                </a:cubicBezTo>
                <a:lnTo>
                  <a:pt x="39724" y="2427"/>
                </a:lnTo>
                <a:lnTo>
                  <a:pt x="39724" y="2427"/>
                </a:lnTo>
                <a:cubicBezTo>
                  <a:pt x="39587" y="2615"/>
                  <a:pt x="39741" y="3196"/>
                  <a:pt x="39724" y="3572"/>
                </a:cubicBezTo>
                <a:lnTo>
                  <a:pt x="39639" y="3452"/>
                </a:lnTo>
                <a:lnTo>
                  <a:pt x="39639" y="1590"/>
                </a:lnTo>
                <a:cubicBezTo>
                  <a:pt x="39280" y="1556"/>
                  <a:pt x="38921" y="1522"/>
                  <a:pt x="38579" y="1470"/>
                </a:cubicBezTo>
                <a:lnTo>
                  <a:pt x="38528" y="1470"/>
                </a:lnTo>
                <a:cubicBezTo>
                  <a:pt x="38562" y="1453"/>
                  <a:pt x="38579" y="1419"/>
                  <a:pt x="38596" y="1368"/>
                </a:cubicBezTo>
                <a:cubicBezTo>
                  <a:pt x="38631" y="1385"/>
                  <a:pt x="38665" y="1402"/>
                  <a:pt x="38716" y="1402"/>
                </a:cubicBezTo>
                <a:lnTo>
                  <a:pt x="38818" y="1334"/>
                </a:lnTo>
                <a:lnTo>
                  <a:pt x="38596" y="1334"/>
                </a:lnTo>
                <a:cubicBezTo>
                  <a:pt x="38562" y="1282"/>
                  <a:pt x="38460" y="1231"/>
                  <a:pt x="38186" y="1146"/>
                </a:cubicBezTo>
                <a:lnTo>
                  <a:pt x="37759" y="1146"/>
                </a:lnTo>
                <a:lnTo>
                  <a:pt x="37640" y="1077"/>
                </a:lnTo>
                <a:lnTo>
                  <a:pt x="37998" y="1129"/>
                </a:lnTo>
                <a:cubicBezTo>
                  <a:pt x="37883" y="1090"/>
                  <a:pt x="37758" y="1071"/>
                  <a:pt x="37638" y="1071"/>
                </a:cubicBezTo>
                <a:cubicBezTo>
                  <a:pt x="37598" y="1071"/>
                  <a:pt x="37558" y="1073"/>
                  <a:pt x="37520" y="1077"/>
                </a:cubicBezTo>
                <a:cubicBezTo>
                  <a:pt x="37469" y="1043"/>
                  <a:pt x="37417" y="1009"/>
                  <a:pt x="37349" y="992"/>
                </a:cubicBezTo>
                <a:lnTo>
                  <a:pt x="36922" y="1026"/>
                </a:lnTo>
                <a:cubicBezTo>
                  <a:pt x="36888" y="975"/>
                  <a:pt x="37127" y="975"/>
                  <a:pt x="36854" y="907"/>
                </a:cubicBezTo>
                <a:cubicBezTo>
                  <a:pt x="36662" y="907"/>
                  <a:pt x="36977" y="1011"/>
                  <a:pt x="36756" y="1011"/>
                </a:cubicBezTo>
                <a:cubicBezTo>
                  <a:pt x="36740" y="1011"/>
                  <a:pt x="36721" y="1010"/>
                  <a:pt x="36700" y="1009"/>
                </a:cubicBezTo>
                <a:cubicBezTo>
                  <a:pt x="36512" y="924"/>
                  <a:pt x="36580" y="889"/>
                  <a:pt x="36324" y="889"/>
                </a:cubicBezTo>
                <a:cubicBezTo>
                  <a:pt x="36311" y="864"/>
                  <a:pt x="36336" y="849"/>
                  <a:pt x="36390" y="849"/>
                </a:cubicBezTo>
                <a:cubicBezTo>
                  <a:pt x="36402" y="849"/>
                  <a:pt x="36415" y="849"/>
                  <a:pt x="36431" y="851"/>
                </a:cubicBezTo>
                <a:lnTo>
                  <a:pt x="36431" y="851"/>
                </a:lnTo>
                <a:cubicBezTo>
                  <a:pt x="36203" y="820"/>
                  <a:pt x="35990" y="804"/>
                  <a:pt x="35777" y="804"/>
                </a:cubicBezTo>
                <a:cubicBezTo>
                  <a:pt x="35572" y="701"/>
                  <a:pt x="35060" y="701"/>
                  <a:pt x="35094" y="582"/>
                </a:cubicBezTo>
                <a:lnTo>
                  <a:pt x="35094" y="582"/>
                </a:lnTo>
                <a:cubicBezTo>
                  <a:pt x="35000" y="590"/>
                  <a:pt x="34906" y="595"/>
                  <a:pt x="34810" y="595"/>
                </a:cubicBezTo>
                <a:cubicBezTo>
                  <a:pt x="34714" y="595"/>
                  <a:pt x="34615" y="590"/>
                  <a:pt x="34513" y="582"/>
                </a:cubicBezTo>
                <a:cubicBezTo>
                  <a:pt x="34889" y="514"/>
                  <a:pt x="33795" y="479"/>
                  <a:pt x="33898" y="377"/>
                </a:cubicBezTo>
                <a:lnTo>
                  <a:pt x="33898" y="377"/>
                </a:lnTo>
                <a:cubicBezTo>
                  <a:pt x="33822" y="396"/>
                  <a:pt x="33714" y="402"/>
                  <a:pt x="33587" y="402"/>
                </a:cubicBezTo>
                <a:cubicBezTo>
                  <a:pt x="33381" y="402"/>
                  <a:pt x="33126" y="386"/>
                  <a:pt x="32879" y="386"/>
                </a:cubicBezTo>
                <a:cubicBezTo>
                  <a:pt x="32727" y="386"/>
                  <a:pt x="32578" y="392"/>
                  <a:pt x="32445" y="411"/>
                </a:cubicBezTo>
                <a:cubicBezTo>
                  <a:pt x="32459" y="404"/>
                  <a:pt x="32473" y="397"/>
                  <a:pt x="32488" y="392"/>
                </a:cubicBezTo>
                <a:lnTo>
                  <a:pt x="32488" y="392"/>
                </a:lnTo>
                <a:cubicBezTo>
                  <a:pt x="32512" y="393"/>
                  <a:pt x="32537" y="394"/>
                  <a:pt x="32565" y="394"/>
                </a:cubicBezTo>
                <a:cubicBezTo>
                  <a:pt x="32550" y="389"/>
                  <a:pt x="32536" y="387"/>
                  <a:pt x="32524" y="387"/>
                </a:cubicBezTo>
                <a:cubicBezTo>
                  <a:pt x="32511" y="387"/>
                  <a:pt x="32499" y="389"/>
                  <a:pt x="32488" y="392"/>
                </a:cubicBezTo>
                <a:lnTo>
                  <a:pt x="32488" y="392"/>
                </a:lnTo>
                <a:cubicBezTo>
                  <a:pt x="32277" y="384"/>
                  <a:pt x="32204" y="341"/>
                  <a:pt x="32035" y="326"/>
                </a:cubicBezTo>
                <a:cubicBezTo>
                  <a:pt x="32018" y="411"/>
                  <a:pt x="31591" y="462"/>
                  <a:pt x="31369" y="548"/>
                </a:cubicBezTo>
                <a:cubicBezTo>
                  <a:pt x="31044" y="479"/>
                  <a:pt x="31557" y="411"/>
                  <a:pt x="31454" y="326"/>
                </a:cubicBezTo>
                <a:lnTo>
                  <a:pt x="31454" y="326"/>
                </a:lnTo>
                <a:cubicBezTo>
                  <a:pt x="31471" y="394"/>
                  <a:pt x="30890" y="462"/>
                  <a:pt x="31010" y="514"/>
                </a:cubicBezTo>
                <a:cubicBezTo>
                  <a:pt x="30754" y="496"/>
                  <a:pt x="30788" y="514"/>
                  <a:pt x="30651" y="462"/>
                </a:cubicBezTo>
                <a:cubicBezTo>
                  <a:pt x="30634" y="582"/>
                  <a:pt x="30429" y="514"/>
                  <a:pt x="30224" y="633"/>
                </a:cubicBezTo>
                <a:cubicBezTo>
                  <a:pt x="29985" y="633"/>
                  <a:pt x="30019" y="588"/>
                  <a:pt x="29952" y="588"/>
                </a:cubicBezTo>
                <a:cubicBezTo>
                  <a:pt x="29918" y="588"/>
                  <a:pt x="29860" y="599"/>
                  <a:pt x="29729" y="633"/>
                </a:cubicBezTo>
                <a:cubicBezTo>
                  <a:pt x="29541" y="633"/>
                  <a:pt x="29882" y="531"/>
                  <a:pt x="29882" y="531"/>
                </a:cubicBezTo>
                <a:lnTo>
                  <a:pt x="29882" y="531"/>
                </a:lnTo>
                <a:cubicBezTo>
                  <a:pt x="29489" y="599"/>
                  <a:pt x="29712" y="650"/>
                  <a:pt x="29643" y="719"/>
                </a:cubicBezTo>
                <a:cubicBezTo>
                  <a:pt x="29517" y="747"/>
                  <a:pt x="29442" y="757"/>
                  <a:pt x="29397" y="757"/>
                </a:cubicBezTo>
                <a:cubicBezTo>
                  <a:pt x="29275" y="757"/>
                  <a:pt x="29362" y="684"/>
                  <a:pt x="29250" y="684"/>
                </a:cubicBezTo>
                <a:cubicBezTo>
                  <a:pt x="29011" y="753"/>
                  <a:pt x="28772" y="838"/>
                  <a:pt x="28533" y="889"/>
                </a:cubicBezTo>
                <a:cubicBezTo>
                  <a:pt x="28516" y="889"/>
                  <a:pt x="28464" y="889"/>
                  <a:pt x="28516" y="855"/>
                </a:cubicBezTo>
                <a:lnTo>
                  <a:pt x="28516" y="855"/>
                </a:lnTo>
                <a:cubicBezTo>
                  <a:pt x="28225" y="975"/>
                  <a:pt x="27610" y="958"/>
                  <a:pt x="27251" y="1043"/>
                </a:cubicBezTo>
                <a:cubicBezTo>
                  <a:pt x="27247" y="1043"/>
                  <a:pt x="27242" y="1043"/>
                  <a:pt x="27238" y="1043"/>
                </a:cubicBezTo>
                <a:lnTo>
                  <a:pt x="27238" y="1043"/>
                </a:lnTo>
                <a:cubicBezTo>
                  <a:pt x="27273" y="1076"/>
                  <a:pt x="27283" y="1117"/>
                  <a:pt x="27268" y="1146"/>
                </a:cubicBezTo>
                <a:cubicBezTo>
                  <a:pt x="27154" y="1146"/>
                  <a:pt x="27048" y="1168"/>
                  <a:pt x="26970" y="1168"/>
                </a:cubicBezTo>
                <a:cubicBezTo>
                  <a:pt x="26930" y="1168"/>
                  <a:pt x="26898" y="1163"/>
                  <a:pt x="26875" y="1146"/>
                </a:cubicBezTo>
                <a:cubicBezTo>
                  <a:pt x="26926" y="1146"/>
                  <a:pt x="26978" y="1129"/>
                  <a:pt x="27046" y="1112"/>
                </a:cubicBezTo>
                <a:lnTo>
                  <a:pt x="27046" y="1112"/>
                </a:lnTo>
                <a:lnTo>
                  <a:pt x="26858" y="1129"/>
                </a:lnTo>
                <a:cubicBezTo>
                  <a:pt x="26687" y="1043"/>
                  <a:pt x="27114" y="1112"/>
                  <a:pt x="27114" y="1043"/>
                </a:cubicBezTo>
                <a:lnTo>
                  <a:pt x="27114" y="1043"/>
                </a:lnTo>
                <a:cubicBezTo>
                  <a:pt x="26887" y="1076"/>
                  <a:pt x="26659" y="1088"/>
                  <a:pt x="26432" y="1088"/>
                </a:cubicBezTo>
                <a:cubicBezTo>
                  <a:pt x="26301" y="1088"/>
                  <a:pt x="26169" y="1084"/>
                  <a:pt x="26038" y="1077"/>
                </a:cubicBezTo>
                <a:cubicBezTo>
                  <a:pt x="26012" y="1035"/>
                  <a:pt x="26175" y="1035"/>
                  <a:pt x="26299" y="1035"/>
                </a:cubicBezTo>
                <a:cubicBezTo>
                  <a:pt x="26422" y="1035"/>
                  <a:pt x="26508" y="1035"/>
                  <a:pt x="26328" y="992"/>
                </a:cubicBezTo>
                <a:lnTo>
                  <a:pt x="26328" y="992"/>
                </a:lnTo>
                <a:cubicBezTo>
                  <a:pt x="26465" y="1009"/>
                  <a:pt x="26602" y="1026"/>
                  <a:pt x="26756" y="1043"/>
                </a:cubicBezTo>
                <a:cubicBezTo>
                  <a:pt x="26626" y="989"/>
                  <a:pt x="26641" y="980"/>
                  <a:pt x="26687" y="980"/>
                </a:cubicBezTo>
                <a:cubicBezTo>
                  <a:pt x="26707" y="980"/>
                  <a:pt x="26732" y="982"/>
                  <a:pt x="26755" y="982"/>
                </a:cubicBezTo>
                <a:cubicBezTo>
                  <a:pt x="26810" y="982"/>
                  <a:pt x="26846" y="972"/>
                  <a:pt x="26721" y="907"/>
                </a:cubicBezTo>
                <a:cubicBezTo>
                  <a:pt x="26158" y="872"/>
                  <a:pt x="26089" y="924"/>
                  <a:pt x="25525" y="838"/>
                </a:cubicBezTo>
                <a:lnTo>
                  <a:pt x="25525" y="838"/>
                </a:lnTo>
                <a:cubicBezTo>
                  <a:pt x="25406" y="872"/>
                  <a:pt x="25560" y="907"/>
                  <a:pt x="25440" y="941"/>
                </a:cubicBezTo>
                <a:cubicBezTo>
                  <a:pt x="24646" y="924"/>
                  <a:pt x="24829" y="684"/>
                  <a:pt x="24284" y="684"/>
                </a:cubicBezTo>
                <a:cubicBezTo>
                  <a:pt x="24266" y="684"/>
                  <a:pt x="24247" y="684"/>
                  <a:pt x="24227" y="684"/>
                </a:cubicBezTo>
                <a:cubicBezTo>
                  <a:pt x="24124" y="727"/>
                  <a:pt x="24018" y="748"/>
                  <a:pt x="23911" y="748"/>
                </a:cubicBezTo>
                <a:cubicBezTo>
                  <a:pt x="23804" y="748"/>
                  <a:pt x="23697" y="727"/>
                  <a:pt x="23595" y="684"/>
                </a:cubicBezTo>
                <a:lnTo>
                  <a:pt x="23748" y="616"/>
                </a:lnTo>
                <a:cubicBezTo>
                  <a:pt x="23626" y="597"/>
                  <a:pt x="23543" y="591"/>
                  <a:pt x="23480" y="591"/>
                </a:cubicBezTo>
                <a:cubicBezTo>
                  <a:pt x="23357" y="591"/>
                  <a:pt x="23315" y="615"/>
                  <a:pt x="23224" y="615"/>
                </a:cubicBezTo>
                <a:cubicBezTo>
                  <a:pt x="23153" y="615"/>
                  <a:pt x="23052" y="600"/>
                  <a:pt x="22860" y="548"/>
                </a:cubicBezTo>
                <a:cubicBezTo>
                  <a:pt x="22875" y="545"/>
                  <a:pt x="22895" y="544"/>
                  <a:pt x="22917" y="544"/>
                </a:cubicBezTo>
                <a:cubicBezTo>
                  <a:pt x="23026" y="544"/>
                  <a:pt x="23200" y="568"/>
                  <a:pt x="23215" y="568"/>
                </a:cubicBezTo>
                <a:cubicBezTo>
                  <a:pt x="23218" y="568"/>
                  <a:pt x="23214" y="567"/>
                  <a:pt x="23202" y="565"/>
                </a:cubicBezTo>
                <a:cubicBezTo>
                  <a:pt x="23085" y="526"/>
                  <a:pt x="23017" y="514"/>
                  <a:pt x="22969" y="514"/>
                </a:cubicBezTo>
                <a:cubicBezTo>
                  <a:pt x="22894" y="514"/>
                  <a:pt x="22865" y="543"/>
                  <a:pt x="22774" y="543"/>
                </a:cubicBezTo>
                <a:cubicBezTo>
                  <a:pt x="22743" y="543"/>
                  <a:pt x="22705" y="539"/>
                  <a:pt x="22655" y="531"/>
                </a:cubicBezTo>
                <a:lnTo>
                  <a:pt x="22604" y="445"/>
                </a:lnTo>
                <a:cubicBezTo>
                  <a:pt x="22141" y="395"/>
                  <a:pt x="21669" y="363"/>
                  <a:pt x="21201" y="363"/>
                </a:cubicBezTo>
                <a:cubicBezTo>
                  <a:pt x="21030" y="363"/>
                  <a:pt x="20859" y="368"/>
                  <a:pt x="20690" y="377"/>
                </a:cubicBezTo>
                <a:cubicBezTo>
                  <a:pt x="20724" y="360"/>
                  <a:pt x="20827" y="326"/>
                  <a:pt x="20690" y="308"/>
                </a:cubicBezTo>
                <a:lnTo>
                  <a:pt x="18110" y="377"/>
                </a:lnTo>
                <a:lnTo>
                  <a:pt x="17820" y="479"/>
                </a:lnTo>
                <a:cubicBezTo>
                  <a:pt x="17734" y="479"/>
                  <a:pt x="17683" y="462"/>
                  <a:pt x="17751" y="445"/>
                </a:cubicBezTo>
                <a:cubicBezTo>
                  <a:pt x="17444" y="445"/>
                  <a:pt x="17734" y="479"/>
                  <a:pt x="17597" y="531"/>
                </a:cubicBezTo>
                <a:cubicBezTo>
                  <a:pt x="17562" y="539"/>
                  <a:pt x="17530" y="542"/>
                  <a:pt x="17503" y="542"/>
                </a:cubicBezTo>
                <a:cubicBezTo>
                  <a:pt x="17414" y="542"/>
                  <a:pt x="17382" y="506"/>
                  <a:pt x="17461" y="479"/>
                </a:cubicBezTo>
                <a:lnTo>
                  <a:pt x="17461" y="479"/>
                </a:lnTo>
                <a:cubicBezTo>
                  <a:pt x="16777" y="633"/>
                  <a:pt x="16077" y="719"/>
                  <a:pt x="15359" y="736"/>
                </a:cubicBezTo>
                <a:lnTo>
                  <a:pt x="15479" y="701"/>
                </a:lnTo>
                <a:cubicBezTo>
                  <a:pt x="15088" y="701"/>
                  <a:pt x="15001" y="847"/>
                  <a:pt x="14707" y="847"/>
                </a:cubicBezTo>
                <a:cubicBezTo>
                  <a:pt x="14666" y="847"/>
                  <a:pt x="14622" y="844"/>
                  <a:pt x="14573" y="838"/>
                </a:cubicBezTo>
                <a:lnTo>
                  <a:pt x="14641" y="821"/>
                </a:lnTo>
                <a:lnTo>
                  <a:pt x="14641" y="821"/>
                </a:lnTo>
                <a:cubicBezTo>
                  <a:pt x="14346" y="826"/>
                  <a:pt x="14042" y="833"/>
                  <a:pt x="13740" y="833"/>
                </a:cubicBezTo>
                <a:cubicBezTo>
                  <a:pt x="13064" y="833"/>
                  <a:pt x="12404" y="799"/>
                  <a:pt x="11908" y="633"/>
                </a:cubicBezTo>
                <a:cubicBezTo>
                  <a:pt x="11885" y="646"/>
                  <a:pt x="11848" y="651"/>
                  <a:pt x="11801" y="651"/>
                </a:cubicBezTo>
                <a:cubicBezTo>
                  <a:pt x="11604" y="651"/>
                  <a:pt x="11233" y="558"/>
                  <a:pt x="11025" y="558"/>
                </a:cubicBezTo>
                <a:cubicBezTo>
                  <a:pt x="10953" y="558"/>
                  <a:pt x="10901" y="569"/>
                  <a:pt x="10883" y="599"/>
                </a:cubicBezTo>
                <a:cubicBezTo>
                  <a:pt x="10507" y="462"/>
                  <a:pt x="10131" y="377"/>
                  <a:pt x="9738" y="291"/>
                </a:cubicBezTo>
                <a:cubicBezTo>
                  <a:pt x="9703" y="286"/>
                  <a:pt x="9671" y="283"/>
                  <a:pt x="9640" y="283"/>
                </a:cubicBezTo>
                <a:cubicBezTo>
                  <a:pt x="9505" y="283"/>
                  <a:pt x="9397" y="328"/>
                  <a:pt x="9225" y="328"/>
                </a:cubicBezTo>
                <a:cubicBezTo>
                  <a:pt x="9203" y="328"/>
                  <a:pt x="9181" y="327"/>
                  <a:pt x="9157" y="326"/>
                </a:cubicBezTo>
                <a:lnTo>
                  <a:pt x="9157" y="257"/>
                </a:lnTo>
                <a:lnTo>
                  <a:pt x="8798" y="291"/>
                </a:lnTo>
                <a:lnTo>
                  <a:pt x="8627" y="189"/>
                </a:lnTo>
                <a:lnTo>
                  <a:pt x="8388" y="189"/>
                </a:lnTo>
                <a:cubicBezTo>
                  <a:pt x="8473" y="206"/>
                  <a:pt x="8593" y="240"/>
                  <a:pt x="8576" y="257"/>
                </a:cubicBezTo>
                <a:cubicBezTo>
                  <a:pt x="8251" y="257"/>
                  <a:pt x="7944" y="189"/>
                  <a:pt x="7636" y="86"/>
                </a:cubicBezTo>
                <a:cubicBezTo>
                  <a:pt x="7346" y="86"/>
                  <a:pt x="7038" y="86"/>
                  <a:pt x="6731" y="103"/>
                </a:cubicBezTo>
                <a:cubicBezTo>
                  <a:pt x="6744" y="90"/>
                  <a:pt x="6802" y="76"/>
                  <a:pt x="6877" y="71"/>
                </a:cubicBezTo>
                <a:lnTo>
                  <a:pt x="6877" y="71"/>
                </a:lnTo>
                <a:cubicBezTo>
                  <a:pt x="6874" y="71"/>
                  <a:pt x="6873" y="71"/>
                  <a:pt x="6871" y="71"/>
                </a:cubicBezTo>
                <a:cubicBezTo>
                  <a:pt x="6688" y="71"/>
                  <a:pt x="6825" y="11"/>
                  <a:pt x="6645" y="11"/>
                </a:cubicBezTo>
                <a:cubicBezTo>
                  <a:pt x="6612" y="11"/>
                  <a:pt x="6568" y="13"/>
                  <a:pt x="6508" y="18"/>
                </a:cubicBezTo>
                <a:cubicBezTo>
                  <a:pt x="6560" y="52"/>
                  <a:pt x="6474" y="69"/>
                  <a:pt x="6457" y="86"/>
                </a:cubicBezTo>
                <a:cubicBezTo>
                  <a:pt x="6225" y="53"/>
                  <a:pt x="5994" y="34"/>
                  <a:pt x="5757" y="34"/>
                </a:cubicBezTo>
                <a:cubicBezTo>
                  <a:pt x="5628" y="34"/>
                  <a:pt x="5497" y="40"/>
                  <a:pt x="5364" y="52"/>
                </a:cubicBezTo>
                <a:lnTo>
                  <a:pt x="5432" y="1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  <a:effectLst>
            <a:outerShdw blurRad="57150" dist="19050" dir="5400000" algn="bl" rotWithShape="0">
              <a:schemeClr val="dk2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4" name="Google Shape;1163;p54">
            <a:extLst>
              <a:ext uri="{FF2B5EF4-FFF2-40B4-BE49-F238E27FC236}">
                <a16:creationId xmlns:a16="http://schemas.microsoft.com/office/drawing/2014/main" id="{5EC8D8E4-2489-40E1-8123-8AFFD55CB6AA}"/>
              </a:ext>
            </a:extLst>
          </p:cNvPr>
          <p:cNvSpPr txBox="1">
            <a:spLocks/>
          </p:cNvSpPr>
          <p:nvPr/>
        </p:nvSpPr>
        <p:spPr>
          <a:xfrm>
            <a:off x="152881" y="1958812"/>
            <a:ext cx="1997100" cy="480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ar-OM" sz="2800" b="1" dirty="0" err="1">
                <a:solidFill>
                  <a:srgbClr val="F3AF64"/>
                </a:solidFill>
                <a:cs typeface="PT Bold Heading" panose="02010400000000000000" pitchFamily="2" charset="-78"/>
              </a:rPr>
              <a:t>مث</a:t>
            </a:r>
            <a:r>
              <a:rPr lang="ar-OM" sz="2800" b="1" dirty="0">
                <a:solidFill>
                  <a:srgbClr val="F3AF64"/>
                </a:solidFill>
                <a:cs typeface="PT Bold Heading" panose="02010400000000000000" pitchFamily="2" charset="-78"/>
              </a:rPr>
              <a:t>ـ</a:t>
            </a:r>
            <a:r>
              <a:rPr lang="ar-OM" sz="2800" b="1" dirty="0">
                <a:solidFill>
                  <a:srgbClr val="00B050"/>
                </a:solidFill>
                <a:cs typeface="PT Bold Heading" panose="02010400000000000000" pitchFamily="2" charset="-78"/>
              </a:rPr>
              <a:t>(1)</a:t>
            </a:r>
            <a:r>
              <a:rPr lang="ar-OM" sz="2800" b="1" dirty="0">
                <a:solidFill>
                  <a:srgbClr val="F3AF64"/>
                </a:solidFill>
                <a:cs typeface="PT Bold Heading" panose="02010400000000000000" pitchFamily="2" charset="-78"/>
              </a:rPr>
              <a:t>ـال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" name="Google Shape;1546;p64"/>
          <p:cNvSpPr txBox="1">
            <a:spLocks noGrp="1"/>
          </p:cNvSpPr>
          <p:nvPr>
            <p:ph type="title" idx="4294967295"/>
          </p:nvPr>
        </p:nvSpPr>
        <p:spPr>
          <a:xfrm>
            <a:off x="514200" y="578952"/>
            <a:ext cx="3595200" cy="480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OM" sz="2400" dirty="0">
                <a:solidFill>
                  <a:srgbClr val="0070C0"/>
                </a:solidFill>
                <a:cs typeface="PT Bold Heading" panose="02010400000000000000" pitchFamily="2" charset="-78"/>
              </a:rPr>
              <a:t>تمرين</a:t>
            </a:r>
            <a:br>
              <a:rPr lang="ar-OM" sz="2400" dirty="0">
                <a:solidFill>
                  <a:srgbClr val="0070C0"/>
                </a:solidFill>
                <a:cs typeface="PT Bold Heading" panose="02010400000000000000" pitchFamily="2" charset="-78"/>
              </a:rPr>
            </a:br>
            <a:r>
              <a:rPr lang="ar-OM" sz="2400" dirty="0">
                <a:solidFill>
                  <a:srgbClr val="0070C0"/>
                </a:solidFill>
                <a:cs typeface="PT Bold Heading" panose="02010400000000000000" pitchFamily="2" charset="-78"/>
              </a:rPr>
              <a:t>(2)</a:t>
            </a:r>
            <a:endParaRPr sz="2400" dirty="0">
              <a:solidFill>
                <a:srgbClr val="0070C0"/>
              </a:solidFill>
              <a:cs typeface="PT Bold Heading" panose="02010400000000000000" pitchFamily="2" charset="-78"/>
            </a:endParaRPr>
          </a:p>
        </p:txBody>
      </p:sp>
      <p:sp>
        <p:nvSpPr>
          <p:cNvPr id="4" name="مستطيل: زوايا مستديرة 3">
            <a:extLst>
              <a:ext uri="{FF2B5EF4-FFF2-40B4-BE49-F238E27FC236}">
                <a16:creationId xmlns:a16="http://schemas.microsoft.com/office/drawing/2014/main" id="{E58A805A-3C59-4284-A36A-510A8126061F}"/>
              </a:ext>
            </a:extLst>
          </p:cNvPr>
          <p:cNvSpPr/>
          <p:nvPr/>
        </p:nvSpPr>
        <p:spPr>
          <a:xfrm>
            <a:off x="2588968" y="1193856"/>
            <a:ext cx="6451484" cy="53740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OM" sz="24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رتِّب القياسات العشرية التالية </a:t>
            </a:r>
            <a:r>
              <a:rPr lang="ar-OM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تنازلياًّ</a:t>
            </a:r>
            <a:r>
              <a:rPr lang="ar-OM" sz="24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OM" sz="2400" b="1" dirty="0">
                <a:solidFill>
                  <a:schemeClr val="tx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( من الأكبر إلى الأصغر) </a:t>
            </a:r>
            <a:r>
              <a:rPr lang="ar-OM" sz="24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  <a:endParaRPr lang="en-US" sz="24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5" name="مجموعة 4">
            <a:extLst>
              <a:ext uri="{FF2B5EF4-FFF2-40B4-BE49-F238E27FC236}">
                <a16:creationId xmlns:a16="http://schemas.microsoft.com/office/drawing/2014/main" id="{285AAA44-E48E-4A10-84F1-A25E16E12BD2}"/>
              </a:ext>
            </a:extLst>
          </p:cNvPr>
          <p:cNvGrpSpPr/>
          <p:nvPr/>
        </p:nvGrpSpPr>
        <p:grpSpPr>
          <a:xfrm>
            <a:off x="2813208" y="2225944"/>
            <a:ext cx="6158701" cy="857865"/>
            <a:chOff x="2567167" y="1744610"/>
            <a:chExt cx="6158701" cy="857865"/>
          </a:xfrm>
        </p:grpSpPr>
        <p:sp>
          <p:nvSpPr>
            <p:cNvPr id="69" name="Google Shape;1538;p64">
              <a:extLst>
                <a:ext uri="{FF2B5EF4-FFF2-40B4-BE49-F238E27FC236}">
                  <a16:creationId xmlns:a16="http://schemas.microsoft.com/office/drawing/2014/main" id="{06A02904-942E-49B1-BEFD-E609A81F737D}"/>
                </a:ext>
              </a:extLst>
            </p:cNvPr>
            <p:cNvSpPr/>
            <p:nvPr/>
          </p:nvSpPr>
          <p:spPr>
            <a:xfrm flipH="1">
              <a:off x="2567167" y="1820506"/>
              <a:ext cx="5714755" cy="781969"/>
            </a:xfrm>
            <a:custGeom>
              <a:avLst/>
              <a:gdLst/>
              <a:ahLst/>
              <a:cxnLst/>
              <a:rect l="l" t="t" r="r" b="b"/>
              <a:pathLst>
                <a:path w="39861" h="14798" extrusionOk="0">
                  <a:moveTo>
                    <a:pt x="6936" y="69"/>
                  </a:moveTo>
                  <a:cubicBezTo>
                    <a:pt x="6915" y="69"/>
                    <a:pt x="6895" y="70"/>
                    <a:pt x="6877" y="71"/>
                  </a:cubicBezTo>
                  <a:lnTo>
                    <a:pt x="6877" y="71"/>
                  </a:lnTo>
                  <a:cubicBezTo>
                    <a:pt x="6893" y="71"/>
                    <a:pt x="6913" y="70"/>
                    <a:pt x="6936" y="69"/>
                  </a:cubicBezTo>
                  <a:close/>
                  <a:moveTo>
                    <a:pt x="20263" y="411"/>
                  </a:moveTo>
                  <a:cubicBezTo>
                    <a:pt x="20297" y="428"/>
                    <a:pt x="20263" y="445"/>
                    <a:pt x="20177" y="445"/>
                  </a:cubicBezTo>
                  <a:cubicBezTo>
                    <a:pt x="20229" y="428"/>
                    <a:pt x="20041" y="428"/>
                    <a:pt x="19921" y="411"/>
                  </a:cubicBezTo>
                  <a:close/>
                  <a:moveTo>
                    <a:pt x="36431" y="851"/>
                  </a:moveTo>
                  <a:cubicBezTo>
                    <a:pt x="36441" y="852"/>
                    <a:pt x="36451" y="854"/>
                    <a:pt x="36461" y="855"/>
                  </a:cubicBezTo>
                  <a:cubicBezTo>
                    <a:pt x="36450" y="853"/>
                    <a:pt x="36440" y="852"/>
                    <a:pt x="36431" y="851"/>
                  </a:cubicBezTo>
                  <a:close/>
                  <a:moveTo>
                    <a:pt x="27217" y="1026"/>
                  </a:moveTo>
                  <a:cubicBezTo>
                    <a:pt x="27217" y="1039"/>
                    <a:pt x="27226" y="1042"/>
                    <a:pt x="27238" y="1043"/>
                  </a:cubicBezTo>
                  <a:lnTo>
                    <a:pt x="27238" y="1043"/>
                  </a:lnTo>
                  <a:cubicBezTo>
                    <a:pt x="27232" y="1037"/>
                    <a:pt x="27225" y="1031"/>
                    <a:pt x="27217" y="1026"/>
                  </a:cubicBezTo>
                  <a:close/>
                  <a:moveTo>
                    <a:pt x="39725" y="2147"/>
                  </a:moveTo>
                  <a:cubicBezTo>
                    <a:pt x="39724" y="2149"/>
                    <a:pt x="39724" y="2151"/>
                    <a:pt x="39724" y="2154"/>
                  </a:cubicBezTo>
                  <a:lnTo>
                    <a:pt x="39725" y="2147"/>
                  </a:lnTo>
                  <a:close/>
                  <a:moveTo>
                    <a:pt x="39656" y="3504"/>
                  </a:moveTo>
                  <a:lnTo>
                    <a:pt x="39707" y="3811"/>
                  </a:lnTo>
                  <a:cubicBezTo>
                    <a:pt x="39693" y="3853"/>
                    <a:pt x="39679" y="3884"/>
                    <a:pt x="39655" y="3884"/>
                  </a:cubicBezTo>
                  <a:cubicBezTo>
                    <a:pt x="39650" y="3884"/>
                    <a:pt x="39645" y="3883"/>
                    <a:pt x="39639" y="3879"/>
                  </a:cubicBezTo>
                  <a:lnTo>
                    <a:pt x="39656" y="3504"/>
                  </a:lnTo>
                  <a:close/>
                  <a:moveTo>
                    <a:pt x="221" y="5212"/>
                  </a:moveTo>
                  <a:lnTo>
                    <a:pt x="221" y="5246"/>
                  </a:lnTo>
                  <a:cubicBezTo>
                    <a:pt x="221" y="5247"/>
                    <a:pt x="222" y="5247"/>
                    <a:pt x="223" y="5247"/>
                  </a:cubicBezTo>
                  <a:lnTo>
                    <a:pt x="223" y="5247"/>
                  </a:lnTo>
                  <a:cubicBezTo>
                    <a:pt x="222" y="5236"/>
                    <a:pt x="221" y="5224"/>
                    <a:pt x="221" y="5212"/>
                  </a:cubicBezTo>
                  <a:close/>
                  <a:moveTo>
                    <a:pt x="39604" y="5656"/>
                  </a:moveTo>
                  <a:cubicBezTo>
                    <a:pt x="39639" y="5725"/>
                    <a:pt x="39656" y="5793"/>
                    <a:pt x="39656" y="5861"/>
                  </a:cubicBezTo>
                  <a:lnTo>
                    <a:pt x="39604" y="5981"/>
                  </a:lnTo>
                  <a:lnTo>
                    <a:pt x="39604" y="5656"/>
                  </a:lnTo>
                  <a:close/>
                  <a:moveTo>
                    <a:pt x="11288" y="13594"/>
                  </a:moveTo>
                  <a:lnTo>
                    <a:pt x="11288" y="13594"/>
                  </a:lnTo>
                  <a:cubicBezTo>
                    <a:pt x="11266" y="13596"/>
                    <a:pt x="11245" y="13599"/>
                    <a:pt x="11224" y="13602"/>
                  </a:cubicBezTo>
                  <a:cubicBezTo>
                    <a:pt x="11240" y="13602"/>
                    <a:pt x="11266" y="13598"/>
                    <a:pt x="11288" y="13594"/>
                  </a:cubicBezTo>
                  <a:close/>
                  <a:moveTo>
                    <a:pt x="39126" y="13482"/>
                  </a:moveTo>
                  <a:cubicBezTo>
                    <a:pt x="39143" y="13499"/>
                    <a:pt x="39160" y="13567"/>
                    <a:pt x="39160" y="13738"/>
                  </a:cubicBezTo>
                  <a:cubicBezTo>
                    <a:pt x="39152" y="13747"/>
                    <a:pt x="39139" y="13751"/>
                    <a:pt x="39126" y="13751"/>
                  </a:cubicBezTo>
                  <a:cubicBezTo>
                    <a:pt x="39113" y="13751"/>
                    <a:pt x="39100" y="13747"/>
                    <a:pt x="39092" y="13738"/>
                  </a:cubicBezTo>
                  <a:lnTo>
                    <a:pt x="39126" y="13482"/>
                  </a:lnTo>
                  <a:close/>
                  <a:moveTo>
                    <a:pt x="5432" y="1"/>
                  </a:moveTo>
                  <a:lnTo>
                    <a:pt x="5432" y="1"/>
                  </a:lnTo>
                  <a:cubicBezTo>
                    <a:pt x="5073" y="18"/>
                    <a:pt x="4731" y="35"/>
                    <a:pt x="4373" y="69"/>
                  </a:cubicBezTo>
                  <a:cubicBezTo>
                    <a:pt x="3997" y="121"/>
                    <a:pt x="3638" y="172"/>
                    <a:pt x="3262" y="223"/>
                  </a:cubicBezTo>
                  <a:cubicBezTo>
                    <a:pt x="3283" y="222"/>
                    <a:pt x="3302" y="221"/>
                    <a:pt x="3319" y="221"/>
                  </a:cubicBezTo>
                  <a:cubicBezTo>
                    <a:pt x="3527" y="221"/>
                    <a:pt x="3467" y="311"/>
                    <a:pt x="3262" y="343"/>
                  </a:cubicBezTo>
                  <a:lnTo>
                    <a:pt x="3177" y="274"/>
                  </a:lnTo>
                  <a:lnTo>
                    <a:pt x="3177" y="274"/>
                  </a:lnTo>
                  <a:cubicBezTo>
                    <a:pt x="3040" y="343"/>
                    <a:pt x="3399" y="274"/>
                    <a:pt x="3125" y="377"/>
                  </a:cubicBezTo>
                  <a:cubicBezTo>
                    <a:pt x="3101" y="378"/>
                    <a:pt x="3079" y="379"/>
                    <a:pt x="3060" y="379"/>
                  </a:cubicBezTo>
                  <a:cubicBezTo>
                    <a:pt x="2865" y="379"/>
                    <a:pt x="2934" y="305"/>
                    <a:pt x="3074" y="274"/>
                  </a:cubicBezTo>
                  <a:lnTo>
                    <a:pt x="3074" y="274"/>
                  </a:lnTo>
                  <a:lnTo>
                    <a:pt x="2749" y="343"/>
                  </a:lnTo>
                  <a:cubicBezTo>
                    <a:pt x="2732" y="308"/>
                    <a:pt x="2801" y="291"/>
                    <a:pt x="2818" y="257"/>
                  </a:cubicBezTo>
                  <a:lnTo>
                    <a:pt x="2818" y="257"/>
                  </a:lnTo>
                  <a:cubicBezTo>
                    <a:pt x="2770" y="285"/>
                    <a:pt x="2670" y="287"/>
                    <a:pt x="2556" y="287"/>
                  </a:cubicBezTo>
                  <a:cubicBezTo>
                    <a:pt x="2527" y="287"/>
                    <a:pt x="2497" y="287"/>
                    <a:pt x="2468" y="287"/>
                  </a:cubicBezTo>
                  <a:cubicBezTo>
                    <a:pt x="2318" y="287"/>
                    <a:pt x="2160" y="291"/>
                    <a:pt x="2066" y="343"/>
                  </a:cubicBezTo>
                  <a:lnTo>
                    <a:pt x="2049" y="326"/>
                  </a:lnTo>
                  <a:lnTo>
                    <a:pt x="1195" y="326"/>
                  </a:lnTo>
                  <a:cubicBezTo>
                    <a:pt x="1109" y="326"/>
                    <a:pt x="973" y="291"/>
                    <a:pt x="870" y="274"/>
                  </a:cubicBezTo>
                  <a:lnTo>
                    <a:pt x="511" y="240"/>
                  </a:lnTo>
                  <a:cubicBezTo>
                    <a:pt x="506" y="238"/>
                    <a:pt x="503" y="237"/>
                    <a:pt x="500" y="237"/>
                  </a:cubicBezTo>
                  <a:cubicBezTo>
                    <a:pt x="481" y="237"/>
                    <a:pt x="492" y="277"/>
                    <a:pt x="477" y="291"/>
                  </a:cubicBezTo>
                  <a:lnTo>
                    <a:pt x="477" y="377"/>
                  </a:lnTo>
                  <a:cubicBezTo>
                    <a:pt x="477" y="445"/>
                    <a:pt x="477" y="514"/>
                    <a:pt x="460" y="565"/>
                  </a:cubicBezTo>
                  <a:cubicBezTo>
                    <a:pt x="460" y="701"/>
                    <a:pt x="443" y="821"/>
                    <a:pt x="426" y="958"/>
                  </a:cubicBezTo>
                  <a:cubicBezTo>
                    <a:pt x="494" y="992"/>
                    <a:pt x="460" y="1214"/>
                    <a:pt x="494" y="1385"/>
                  </a:cubicBezTo>
                  <a:cubicBezTo>
                    <a:pt x="426" y="1829"/>
                    <a:pt x="340" y="2325"/>
                    <a:pt x="289" y="2854"/>
                  </a:cubicBezTo>
                  <a:cubicBezTo>
                    <a:pt x="289" y="3059"/>
                    <a:pt x="303" y="3083"/>
                    <a:pt x="321" y="3083"/>
                  </a:cubicBezTo>
                  <a:cubicBezTo>
                    <a:pt x="327" y="3083"/>
                    <a:pt x="333" y="3081"/>
                    <a:pt x="338" y="3081"/>
                  </a:cubicBezTo>
                  <a:cubicBezTo>
                    <a:pt x="351" y="3081"/>
                    <a:pt x="364" y="3090"/>
                    <a:pt x="374" y="3145"/>
                  </a:cubicBezTo>
                  <a:cubicBezTo>
                    <a:pt x="320" y="3158"/>
                    <a:pt x="288" y="3503"/>
                    <a:pt x="268" y="3503"/>
                  </a:cubicBezTo>
                  <a:cubicBezTo>
                    <a:pt x="263" y="3503"/>
                    <a:pt x="258" y="3479"/>
                    <a:pt x="255" y="3418"/>
                  </a:cubicBezTo>
                  <a:cubicBezTo>
                    <a:pt x="221" y="4067"/>
                    <a:pt x="204" y="4255"/>
                    <a:pt x="221" y="5076"/>
                  </a:cubicBezTo>
                  <a:cubicBezTo>
                    <a:pt x="249" y="5006"/>
                    <a:pt x="265" y="4925"/>
                    <a:pt x="279" y="4925"/>
                  </a:cubicBezTo>
                  <a:cubicBezTo>
                    <a:pt x="283" y="4925"/>
                    <a:pt x="286" y="4929"/>
                    <a:pt x="289" y="4939"/>
                  </a:cubicBezTo>
                  <a:cubicBezTo>
                    <a:pt x="289" y="5070"/>
                    <a:pt x="242" y="5247"/>
                    <a:pt x="223" y="5247"/>
                  </a:cubicBezTo>
                  <a:cubicBezTo>
                    <a:pt x="223" y="5247"/>
                    <a:pt x="223" y="5247"/>
                    <a:pt x="223" y="5247"/>
                  </a:cubicBezTo>
                  <a:lnTo>
                    <a:pt x="223" y="5247"/>
                  </a:lnTo>
                  <a:cubicBezTo>
                    <a:pt x="265" y="6165"/>
                    <a:pt x="0" y="7340"/>
                    <a:pt x="135" y="8049"/>
                  </a:cubicBezTo>
                  <a:lnTo>
                    <a:pt x="135" y="8014"/>
                  </a:lnTo>
                  <a:lnTo>
                    <a:pt x="204" y="8766"/>
                  </a:lnTo>
                  <a:cubicBezTo>
                    <a:pt x="204" y="8858"/>
                    <a:pt x="200" y="8890"/>
                    <a:pt x="195" y="8890"/>
                  </a:cubicBezTo>
                  <a:cubicBezTo>
                    <a:pt x="183" y="8890"/>
                    <a:pt x="161" y="8748"/>
                    <a:pt x="140" y="8748"/>
                  </a:cubicBezTo>
                  <a:cubicBezTo>
                    <a:pt x="132" y="8748"/>
                    <a:pt x="125" y="8767"/>
                    <a:pt x="118" y="8817"/>
                  </a:cubicBezTo>
                  <a:cubicBezTo>
                    <a:pt x="238" y="9638"/>
                    <a:pt x="152" y="10099"/>
                    <a:pt x="255" y="10782"/>
                  </a:cubicBezTo>
                  <a:cubicBezTo>
                    <a:pt x="101" y="11312"/>
                    <a:pt x="409" y="12628"/>
                    <a:pt x="426" y="13345"/>
                  </a:cubicBezTo>
                  <a:lnTo>
                    <a:pt x="460" y="13294"/>
                  </a:lnTo>
                  <a:cubicBezTo>
                    <a:pt x="494" y="13362"/>
                    <a:pt x="511" y="13431"/>
                    <a:pt x="494" y="13516"/>
                  </a:cubicBezTo>
                  <a:cubicBezTo>
                    <a:pt x="494" y="13619"/>
                    <a:pt x="511" y="13704"/>
                    <a:pt x="528" y="13807"/>
                  </a:cubicBezTo>
                  <a:cubicBezTo>
                    <a:pt x="541" y="13767"/>
                    <a:pt x="514" y="13576"/>
                    <a:pt x="524" y="13576"/>
                  </a:cubicBezTo>
                  <a:cubicBezTo>
                    <a:pt x="527" y="13576"/>
                    <a:pt x="534" y="13593"/>
                    <a:pt x="545" y="13636"/>
                  </a:cubicBezTo>
                  <a:cubicBezTo>
                    <a:pt x="545" y="13670"/>
                    <a:pt x="562" y="13704"/>
                    <a:pt x="580" y="13755"/>
                  </a:cubicBezTo>
                  <a:lnTo>
                    <a:pt x="597" y="13807"/>
                  </a:lnTo>
                  <a:cubicBezTo>
                    <a:pt x="597" y="13824"/>
                    <a:pt x="631" y="13824"/>
                    <a:pt x="648" y="13841"/>
                  </a:cubicBezTo>
                  <a:cubicBezTo>
                    <a:pt x="716" y="13875"/>
                    <a:pt x="785" y="13926"/>
                    <a:pt x="853" y="13960"/>
                  </a:cubicBezTo>
                  <a:cubicBezTo>
                    <a:pt x="887" y="13977"/>
                    <a:pt x="938" y="13977"/>
                    <a:pt x="973" y="13995"/>
                  </a:cubicBezTo>
                  <a:lnTo>
                    <a:pt x="1075" y="14012"/>
                  </a:lnTo>
                  <a:lnTo>
                    <a:pt x="1246" y="14046"/>
                  </a:lnTo>
                  <a:cubicBezTo>
                    <a:pt x="1348" y="14054"/>
                    <a:pt x="1455" y="14059"/>
                    <a:pt x="1562" y="14059"/>
                  </a:cubicBezTo>
                  <a:cubicBezTo>
                    <a:pt x="1669" y="14059"/>
                    <a:pt x="1776" y="14054"/>
                    <a:pt x="1878" y="14046"/>
                  </a:cubicBezTo>
                  <a:cubicBezTo>
                    <a:pt x="2288" y="14029"/>
                    <a:pt x="2681" y="13977"/>
                    <a:pt x="3091" y="13943"/>
                  </a:cubicBezTo>
                  <a:cubicBezTo>
                    <a:pt x="3484" y="13892"/>
                    <a:pt x="3877" y="13858"/>
                    <a:pt x="4253" y="13841"/>
                  </a:cubicBezTo>
                  <a:lnTo>
                    <a:pt x="4526" y="13841"/>
                  </a:lnTo>
                  <a:lnTo>
                    <a:pt x="4800" y="13875"/>
                  </a:lnTo>
                  <a:cubicBezTo>
                    <a:pt x="5005" y="13892"/>
                    <a:pt x="5210" y="13909"/>
                    <a:pt x="5398" y="13926"/>
                  </a:cubicBezTo>
                  <a:cubicBezTo>
                    <a:pt x="5420" y="13927"/>
                    <a:pt x="5441" y="13927"/>
                    <a:pt x="5461" y="13927"/>
                  </a:cubicBezTo>
                  <a:cubicBezTo>
                    <a:pt x="5877" y="13927"/>
                    <a:pt x="5822" y="13797"/>
                    <a:pt x="6152" y="13797"/>
                  </a:cubicBezTo>
                  <a:cubicBezTo>
                    <a:pt x="6232" y="13797"/>
                    <a:pt x="6336" y="13804"/>
                    <a:pt x="6474" y="13824"/>
                  </a:cubicBezTo>
                  <a:lnTo>
                    <a:pt x="6252" y="13892"/>
                  </a:lnTo>
                  <a:cubicBezTo>
                    <a:pt x="7431" y="13807"/>
                    <a:pt x="8661" y="13789"/>
                    <a:pt x="9789" y="13584"/>
                  </a:cubicBezTo>
                  <a:lnTo>
                    <a:pt x="9789" y="13584"/>
                  </a:lnTo>
                  <a:cubicBezTo>
                    <a:pt x="9738" y="13619"/>
                    <a:pt x="9669" y="13636"/>
                    <a:pt x="9618" y="13636"/>
                  </a:cubicBezTo>
                  <a:cubicBezTo>
                    <a:pt x="9789" y="13636"/>
                    <a:pt x="9960" y="13636"/>
                    <a:pt x="10131" y="13602"/>
                  </a:cubicBezTo>
                  <a:cubicBezTo>
                    <a:pt x="10319" y="13567"/>
                    <a:pt x="10472" y="13550"/>
                    <a:pt x="10472" y="13516"/>
                  </a:cubicBezTo>
                  <a:cubicBezTo>
                    <a:pt x="10643" y="13516"/>
                    <a:pt x="10507" y="13567"/>
                    <a:pt x="10626" y="13584"/>
                  </a:cubicBezTo>
                  <a:cubicBezTo>
                    <a:pt x="10644" y="13586"/>
                    <a:pt x="10662" y="13586"/>
                    <a:pt x="10682" y="13586"/>
                  </a:cubicBezTo>
                  <a:cubicBezTo>
                    <a:pt x="10831" y="13586"/>
                    <a:pt x="11021" y="13550"/>
                    <a:pt x="11163" y="13550"/>
                  </a:cubicBezTo>
                  <a:cubicBezTo>
                    <a:pt x="11233" y="13550"/>
                    <a:pt x="11291" y="13559"/>
                    <a:pt x="11327" y="13584"/>
                  </a:cubicBezTo>
                  <a:cubicBezTo>
                    <a:pt x="11336" y="13584"/>
                    <a:pt x="11315" y="13590"/>
                    <a:pt x="11288" y="13594"/>
                  </a:cubicBezTo>
                  <a:lnTo>
                    <a:pt x="11288" y="13594"/>
                  </a:lnTo>
                  <a:cubicBezTo>
                    <a:pt x="11329" y="13591"/>
                    <a:pt x="11371" y="13589"/>
                    <a:pt x="11414" y="13589"/>
                  </a:cubicBezTo>
                  <a:cubicBezTo>
                    <a:pt x="11481" y="13589"/>
                    <a:pt x="11549" y="13593"/>
                    <a:pt x="11617" y="13602"/>
                  </a:cubicBezTo>
                  <a:cubicBezTo>
                    <a:pt x="11754" y="13602"/>
                    <a:pt x="11856" y="13602"/>
                    <a:pt x="11788" y="13567"/>
                  </a:cubicBezTo>
                  <a:lnTo>
                    <a:pt x="11788" y="13567"/>
                  </a:lnTo>
                  <a:cubicBezTo>
                    <a:pt x="12198" y="13636"/>
                    <a:pt x="12591" y="13619"/>
                    <a:pt x="12916" y="13721"/>
                  </a:cubicBezTo>
                  <a:cubicBezTo>
                    <a:pt x="12941" y="13715"/>
                    <a:pt x="12970" y="13713"/>
                    <a:pt x="13001" y="13713"/>
                  </a:cubicBezTo>
                  <a:cubicBezTo>
                    <a:pt x="13186" y="13713"/>
                    <a:pt x="13456" y="13802"/>
                    <a:pt x="13605" y="13802"/>
                  </a:cubicBezTo>
                  <a:cubicBezTo>
                    <a:pt x="13650" y="13802"/>
                    <a:pt x="13684" y="13793"/>
                    <a:pt x="13702" y="13772"/>
                  </a:cubicBezTo>
                  <a:lnTo>
                    <a:pt x="13702" y="13772"/>
                  </a:lnTo>
                  <a:cubicBezTo>
                    <a:pt x="13650" y="13875"/>
                    <a:pt x="14419" y="13995"/>
                    <a:pt x="14693" y="13995"/>
                  </a:cubicBezTo>
                  <a:cubicBezTo>
                    <a:pt x="14607" y="14012"/>
                    <a:pt x="14915" y="14063"/>
                    <a:pt x="14812" y="14097"/>
                  </a:cubicBezTo>
                  <a:cubicBezTo>
                    <a:pt x="14997" y="14128"/>
                    <a:pt x="15169" y="14152"/>
                    <a:pt x="15270" y="14152"/>
                  </a:cubicBezTo>
                  <a:cubicBezTo>
                    <a:pt x="15337" y="14152"/>
                    <a:pt x="15373" y="14141"/>
                    <a:pt x="15359" y="14114"/>
                  </a:cubicBezTo>
                  <a:lnTo>
                    <a:pt x="15359" y="14114"/>
                  </a:lnTo>
                  <a:cubicBezTo>
                    <a:pt x="15889" y="14336"/>
                    <a:pt x="16504" y="14182"/>
                    <a:pt x="16811" y="14387"/>
                  </a:cubicBezTo>
                  <a:cubicBezTo>
                    <a:pt x="17273" y="14405"/>
                    <a:pt x="17717" y="14405"/>
                    <a:pt x="18144" y="14422"/>
                  </a:cubicBezTo>
                  <a:lnTo>
                    <a:pt x="19391" y="14456"/>
                  </a:lnTo>
                  <a:cubicBezTo>
                    <a:pt x="19382" y="14485"/>
                    <a:pt x="19305" y="14493"/>
                    <a:pt x="19201" y="14493"/>
                  </a:cubicBezTo>
                  <a:cubicBezTo>
                    <a:pt x="19053" y="14493"/>
                    <a:pt x="18849" y="14476"/>
                    <a:pt x="18703" y="14476"/>
                  </a:cubicBezTo>
                  <a:cubicBezTo>
                    <a:pt x="18588" y="14476"/>
                    <a:pt x="18509" y="14487"/>
                    <a:pt x="18520" y="14524"/>
                  </a:cubicBezTo>
                  <a:cubicBezTo>
                    <a:pt x="18992" y="14524"/>
                    <a:pt x="19340" y="14506"/>
                    <a:pt x="19710" y="14506"/>
                  </a:cubicBezTo>
                  <a:cubicBezTo>
                    <a:pt x="19956" y="14506"/>
                    <a:pt x="20212" y="14514"/>
                    <a:pt x="20519" y="14541"/>
                  </a:cubicBezTo>
                  <a:cubicBezTo>
                    <a:pt x="20724" y="14575"/>
                    <a:pt x="20400" y="14575"/>
                    <a:pt x="20331" y="14593"/>
                  </a:cubicBezTo>
                  <a:cubicBezTo>
                    <a:pt x="21057" y="14593"/>
                    <a:pt x="21724" y="14680"/>
                    <a:pt x="22373" y="14680"/>
                  </a:cubicBezTo>
                  <a:cubicBezTo>
                    <a:pt x="22427" y="14680"/>
                    <a:pt x="22481" y="14679"/>
                    <a:pt x="22535" y="14678"/>
                  </a:cubicBezTo>
                  <a:lnTo>
                    <a:pt x="22535" y="14678"/>
                  </a:lnTo>
                  <a:cubicBezTo>
                    <a:pt x="22484" y="14695"/>
                    <a:pt x="22433" y="14695"/>
                    <a:pt x="22399" y="14695"/>
                  </a:cubicBezTo>
                  <a:cubicBezTo>
                    <a:pt x="22477" y="14695"/>
                    <a:pt x="22566" y="14706"/>
                    <a:pt x="22625" y="14706"/>
                  </a:cubicBezTo>
                  <a:cubicBezTo>
                    <a:pt x="22669" y="14706"/>
                    <a:pt x="22696" y="14700"/>
                    <a:pt x="22689" y="14678"/>
                  </a:cubicBezTo>
                  <a:lnTo>
                    <a:pt x="22552" y="14678"/>
                  </a:lnTo>
                  <a:cubicBezTo>
                    <a:pt x="22359" y="14614"/>
                    <a:pt x="23031" y="14564"/>
                    <a:pt x="23123" y="14530"/>
                  </a:cubicBezTo>
                  <a:lnTo>
                    <a:pt x="23123" y="14530"/>
                  </a:lnTo>
                  <a:cubicBezTo>
                    <a:pt x="22922" y="14659"/>
                    <a:pt x="23811" y="14595"/>
                    <a:pt x="23441" y="14746"/>
                  </a:cubicBezTo>
                  <a:cubicBezTo>
                    <a:pt x="23526" y="14746"/>
                    <a:pt x="23646" y="14712"/>
                    <a:pt x="23629" y="14678"/>
                  </a:cubicBezTo>
                  <a:lnTo>
                    <a:pt x="23629" y="14678"/>
                  </a:lnTo>
                  <a:cubicBezTo>
                    <a:pt x="23766" y="14695"/>
                    <a:pt x="23800" y="14712"/>
                    <a:pt x="23663" y="14746"/>
                  </a:cubicBezTo>
                  <a:cubicBezTo>
                    <a:pt x="24088" y="14746"/>
                    <a:pt x="24023" y="14709"/>
                    <a:pt x="24275" y="14709"/>
                  </a:cubicBezTo>
                  <a:cubicBezTo>
                    <a:pt x="24318" y="14709"/>
                    <a:pt x="24368" y="14710"/>
                    <a:pt x="24432" y="14712"/>
                  </a:cubicBezTo>
                  <a:cubicBezTo>
                    <a:pt x="24432" y="14729"/>
                    <a:pt x="24329" y="14729"/>
                    <a:pt x="24295" y="14763"/>
                  </a:cubicBezTo>
                  <a:cubicBezTo>
                    <a:pt x="24500" y="14725"/>
                    <a:pt x="24705" y="14706"/>
                    <a:pt x="24910" y="14706"/>
                  </a:cubicBezTo>
                  <a:cubicBezTo>
                    <a:pt x="24979" y="14706"/>
                    <a:pt x="25047" y="14708"/>
                    <a:pt x="25115" y="14712"/>
                  </a:cubicBezTo>
                  <a:cubicBezTo>
                    <a:pt x="25098" y="14729"/>
                    <a:pt x="25115" y="14746"/>
                    <a:pt x="25064" y="14746"/>
                  </a:cubicBezTo>
                  <a:cubicBezTo>
                    <a:pt x="25606" y="14746"/>
                    <a:pt x="26010" y="14671"/>
                    <a:pt x="26555" y="14671"/>
                  </a:cubicBezTo>
                  <a:cubicBezTo>
                    <a:pt x="26646" y="14671"/>
                    <a:pt x="26741" y="14673"/>
                    <a:pt x="26841" y="14678"/>
                  </a:cubicBezTo>
                  <a:cubicBezTo>
                    <a:pt x="26619" y="14780"/>
                    <a:pt x="27080" y="14695"/>
                    <a:pt x="27114" y="14798"/>
                  </a:cubicBezTo>
                  <a:lnTo>
                    <a:pt x="27490" y="14746"/>
                  </a:lnTo>
                  <a:lnTo>
                    <a:pt x="27337" y="14712"/>
                  </a:lnTo>
                  <a:cubicBezTo>
                    <a:pt x="27647" y="14712"/>
                    <a:pt x="27916" y="14642"/>
                    <a:pt x="28180" y="14642"/>
                  </a:cubicBezTo>
                  <a:cubicBezTo>
                    <a:pt x="28206" y="14642"/>
                    <a:pt x="28233" y="14642"/>
                    <a:pt x="28259" y="14644"/>
                  </a:cubicBezTo>
                  <a:lnTo>
                    <a:pt x="28037" y="14729"/>
                  </a:lnTo>
                  <a:lnTo>
                    <a:pt x="28652" y="14678"/>
                  </a:lnTo>
                  <a:lnTo>
                    <a:pt x="28293" y="14661"/>
                  </a:lnTo>
                  <a:cubicBezTo>
                    <a:pt x="28635" y="14610"/>
                    <a:pt x="28259" y="14558"/>
                    <a:pt x="28703" y="14558"/>
                  </a:cubicBezTo>
                  <a:cubicBezTo>
                    <a:pt x="28874" y="14558"/>
                    <a:pt x="29045" y="14575"/>
                    <a:pt x="29216" y="14593"/>
                  </a:cubicBezTo>
                  <a:cubicBezTo>
                    <a:pt x="29404" y="14541"/>
                    <a:pt x="29592" y="14524"/>
                    <a:pt x="29780" y="14524"/>
                  </a:cubicBezTo>
                  <a:cubicBezTo>
                    <a:pt x="29848" y="14558"/>
                    <a:pt x="29746" y="14627"/>
                    <a:pt x="29780" y="14644"/>
                  </a:cubicBezTo>
                  <a:cubicBezTo>
                    <a:pt x="29947" y="14560"/>
                    <a:pt x="30538" y="14591"/>
                    <a:pt x="30740" y="14513"/>
                  </a:cubicBezTo>
                  <a:lnTo>
                    <a:pt x="30740" y="14513"/>
                  </a:lnTo>
                  <a:cubicBezTo>
                    <a:pt x="30700" y="14533"/>
                    <a:pt x="30689" y="14575"/>
                    <a:pt x="30720" y="14575"/>
                  </a:cubicBezTo>
                  <a:lnTo>
                    <a:pt x="30856" y="14507"/>
                  </a:lnTo>
                  <a:cubicBezTo>
                    <a:pt x="31010" y="14524"/>
                    <a:pt x="31027" y="14541"/>
                    <a:pt x="31010" y="14575"/>
                  </a:cubicBezTo>
                  <a:cubicBezTo>
                    <a:pt x="31436" y="14575"/>
                    <a:pt x="30945" y="14488"/>
                    <a:pt x="31297" y="14488"/>
                  </a:cubicBezTo>
                  <a:cubicBezTo>
                    <a:pt x="31326" y="14488"/>
                    <a:pt x="31361" y="14489"/>
                    <a:pt x="31403" y="14490"/>
                  </a:cubicBezTo>
                  <a:cubicBezTo>
                    <a:pt x="31369" y="14507"/>
                    <a:pt x="31335" y="14507"/>
                    <a:pt x="31301" y="14524"/>
                  </a:cubicBezTo>
                  <a:cubicBezTo>
                    <a:pt x="31756" y="14524"/>
                    <a:pt x="32188" y="14465"/>
                    <a:pt x="32606" y="14465"/>
                  </a:cubicBezTo>
                  <a:cubicBezTo>
                    <a:pt x="32690" y="14465"/>
                    <a:pt x="32773" y="14467"/>
                    <a:pt x="32855" y="14473"/>
                  </a:cubicBezTo>
                  <a:cubicBezTo>
                    <a:pt x="33009" y="14558"/>
                    <a:pt x="32428" y="14490"/>
                    <a:pt x="32599" y="14575"/>
                  </a:cubicBezTo>
                  <a:cubicBezTo>
                    <a:pt x="33029" y="14535"/>
                    <a:pt x="33460" y="14519"/>
                    <a:pt x="33890" y="14519"/>
                  </a:cubicBezTo>
                  <a:cubicBezTo>
                    <a:pt x="34195" y="14519"/>
                    <a:pt x="34499" y="14527"/>
                    <a:pt x="34803" y="14541"/>
                  </a:cubicBezTo>
                  <a:lnTo>
                    <a:pt x="34649" y="14524"/>
                  </a:lnTo>
                  <a:cubicBezTo>
                    <a:pt x="34673" y="14497"/>
                    <a:pt x="34712" y="14487"/>
                    <a:pt x="34763" y="14487"/>
                  </a:cubicBezTo>
                  <a:cubicBezTo>
                    <a:pt x="34927" y="14487"/>
                    <a:pt x="35212" y="14594"/>
                    <a:pt x="35477" y="14594"/>
                  </a:cubicBezTo>
                  <a:cubicBezTo>
                    <a:pt x="35486" y="14594"/>
                    <a:pt x="35496" y="14593"/>
                    <a:pt x="35505" y="14593"/>
                  </a:cubicBezTo>
                  <a:lnTo>
                    <a:pt x="35505" y="14593"/>
                  </a:lnTo>
                  <a:cubicBezTo>
                    <a:pt x="35431" y="14599"/>
                    <a:pt x="35403" y="14644"/>
                    <a:pt x="35435" y="14644"/>
                  </a:cubicBezTo>
                  <a:cubicBezTo>
                    <a:pt x="35999" y="14695"/>
                    <a:pt x="36580" y="14712"/>
                    <a:pt x="37161" y="14712"/>
                  </a:cubicBezTo>
                  <a:lnTo>
                    <a:pt x="37076" y="14729"/>
                  </a:lnTo>
                  <a:cubicBezTo>
                    <a:pt x="37349" y="14780"/>
                    <a:pt x="37827" y="14780"/>
                    <a:pt x="38135" y="14798"/>
                  </a:cubicBezTo>
                  <a:cubicBezTo>
                    <a:pt x="38238" y="14763"/>
                    <a:pt x="38408" y="14780"/>
                    <a:pt x="38306" y="14729"/>
                  </a:cubicBezTo>
                  <a:lnTo>
                    <a:pt x="38306" y="14729"/>
                  </a:lnTo>
                  <a:cubicBezTo>
                    <a:pt x="38408" y="14746"/>
                    <a:pt x="38528" y="14763"/>
                    <a:pt x="38648" y="14780"/>
                  </a:cubicBezTo>
                  <a:cubicBezTo>
                    <a:pt x="38750" y="14780"/>
                    <a:pt x="38860" y="14788"/>
                    <a:pt x="38973" y="14788"/>
                  </a:cubicBezTo>
                  <a:cubicBezTo>
                    <a:pt x="39029" y="14788"/>
                    <a:pt x="39086" y="14786"/>
                    <a:pt x="39143" y="14780"/>
                  </a:cubicBezTo>
                  <a:cubicBezTo>
                    <a:pt x="39160" y="14627"/>
                    <a:pt x="39177" y="14456"/>
                    <a:pt x="39177" y="14302"/>
                  </a:cubicBezTo>
                  <a:cubicBezTo>
                    <a:pt x="39177" y="14200"/>
                    <a:pt x="39194" y="14080"/>
                    <a:pt x="39194" y="13977"/>
                  </a:cubicBezTo>
                  <a:cubicBezTo>
                    <a:pt x="39194" y="13550"/>
                    <a:pt x="39246" y="13106"/>
                    <a:pt x="39331" y="12696"/>
                  </a:cubicBezTo>
                  <a:cubicBezTo>
                    <a:pt x="39331" y="12776"/>
                    <a:pt x="39331" y="12877"/>
                    <a:pt x="39339" y="12877"/>
                  </a:cubicBezTo>
                  <a:cubicBezTo>
                    <a:pt x="39341" y="12877"/>
                    <a:pt x="39344" y="12869"/>
                    <a:pt x="39348" y="12850"/>
                  </a:cubicBezTo>
                  <a:lnTo>
                    <a:pt x="39382" y="12132"/>
                  </a:lnTo>
                  <a:lnTo>
                    <a:pt x="39382" y="12132"/>
                  </a:lnTo>
                  <a:cubicBezTo>
                    <a:pt x="39331" y="12183"/>
                    <a:pt x="39348" y="12218"/>
                    <a:pt x="39297" y="12371"/>
                  </a:cubicBezTo>
                  <a:cubicBezTo>
                    <a:pt x="39263" y="12218"/>
                    <a:pt x="39263" y="12064"/>
                    <a:pt x="39280" y="11893"/>
                  </a:cubicBezTo>
                  <a:lnTo>
                    <a:pt x="39280" y="11893"/>
                  </a:lnTo>
                  <a:cubicBezTo>
                    <a:pt x="39280" y="11995"/>
                    <a:pt x="39288" y="12033"/>
                    <a:pt x="39301" y="12033"/>
                  </a:cubicBezTo>
                  <a:cubicBezTo>
                    <a:pt x="39329" y="12033"/>
                    <a:pt x="39376" y="11855"/>
                    <a:pt x="39399" y="11773"/>
                  </a:cubicBezTo>
                  <a:lnTo>
                    <a:pt x="39399" y="11773"/>
                  </a:lnTo>
                  <a:cubicBezTo>
                    <a:pt x="39397" y="11776"/>
                    <a:pt x="39394" y="11777"/>
                    <a:pt x="39392" y="11777"/>
                  </a:cubicBezTo>
                  <a:cubicBezTo>
                    <a:pt x="39380" y="11777"/>
                    <a:pt x="39368" y="11753"/>
                    <a:pt x="39356" y="11753"/>
                  </a:cubicBezTo>
                  <a:cubicBezTo>
                    <a:pt x="39353" y="11753"/>
                    <a:pt x="39351" y="11754"/>
                    <a:pt x="39348" y="11756"/>
                  </a:cubicBezTo>
                  <a:cubicBezTo>
                    <a:pt x="39485" y="11380"/>
                    <a:pt x="39246" y="11671"/>
                    <a:pt x="39348" y="11175"/>
                  </a:cubicBezTo>
                  <a:lnTo>
                    <a:pt x="39348" y="11175"/>
                  </a:lnTo>
                  <a:lnTo>
                    <a:pt x="39382" y="11192"/>
                  </a:lnTo>
                  <a:cubicBezTo>
                    <a:pt x="39365" y="11004"/>
                    <a:pt x="39365" y="10816"/>
                    <a:pt x="39382" y="10629"/>
                  </a:cubicBezTo>
                  <a:cubicBezTo>
                    <a:pt x="39391" y="10618"/>
                    <a:pt x="39398" y="10613"/>
                    <a:pt x="39402" y="10613"/>
                  </a:cubicBezTo>
                  <a:cubicBezTo>
                    <a:pt x="39435" y="10613"/>
                    <a:pt x="39389" y="10834"/>
                    <a:pt x="39434" y="10834"/>
                  </a:cubicBezTo>
                  <a:cubicBezTo>
                    <a:pt x="39468" y="10543"/>
                    <a:pt x="39365" y="10253"/>
                    <a:pt x="39434" y="9996"/>
                  </a:cubicBezTo>
                  <a:lnTo>
                    <a:pt x="39434" y="9996"/>
                  </a:lnTo>
                  <a:lnTo>
                    <a:pt x="39434" y="10423"/>
                  </a:lnTo>
                  <a:cubicBezTo>
                    <a:pt x="39502" y="10253"/>
                    <a:pt x="39536" y="10082"/>
                    <a:pt x="39536" y="9894"/>
                  </a:cubicBezTo>
                  <a:lnTo>
                    <a:pt x="39536" y="9911"/>
                  </a:lnTo>
                  <a:lnTo>
                    <a:pt x="39587" y="9552"/>
                  </a:lnTo>
                  <a:cubicBezTo>
                    <a:pt x="39434" y="9176"/>
                    <a:pt x="39587" y="8817"/>
                    <a:pt x="39519" y="8322"/>
                  </a:cubicBezTo>
                  <a:lnTo>
                    <a:pt x="39519" y="8322"/>
                  </a:lnTo>
                  <a:cubicBezTo>
                    <a:pt x="39545" y="8502"/>
                    <a:pt x="39558" y="8556"/>
                    <a:pt x="39569" y="8556"/>
                  </a:cubicBezTo>
                  <a:cubicBezTo>
                    <a:pt x="39585" y="8556"/>
                    <a:pt x="39594" y="8437"/>
                    <a:pt x="39627" y="8437"/>
                  </a:cubicBezTo>
                  <a:cubicBezTo>
                    <a:pt x="39631" y="8437"/>
                    <a:pt x="39634" y="8438"/>
                    <a:pt x="39639" y="8442"/>
                  </a:cubicBezTo>
                  <a:cubicBezTo>
                    <a:pt x="39653" y="8325"/>
                    <a:pt x="39680" y="8171"/>
                    <a:pt x="39698" y="8171"/>
                  </a:cubicBezTo>
                  <a:cubicBezTo>
                    <a:pt x="39702" y="8171"/>
                    <a:pt x="39704" y="8175"/>
                    <a:pt x="39707" y="8185"/>
                  </a:cubicBezTo>
                  <a:cubicBezTo>
                    <a:pt x="39673" y="7946"/>
                    <a:pt x="39775" y="7792"/>
                    <a:pt x="39707" y="7468"/>
                  </a:cubicBezTo>
                  <a:cubicBezTo>
                    <a:pt x="39738" y="7452"/>
                    <a:pt x="39727" y="7255"/>
                    <a:pt x="39762" y="7255"/>
                  </a:cubicBezTo>
                  <a:cubicBezTo>
                    <a:pt x="39766" y="7255"/>
                    <a:pt x="39770" y="7258"/>
                    <a:pt x="39775" y="7263"/>
                  </a:cubicBezTo>
                  <a:cubicBezTo>
                    <a:pt x="39775" y="7187"/>
                    <a:pt x="39773" y="7159"/>
                    <a:pt x="39769" y="7159"/>
                  </a:cubicBezTo>
                  <a:cubicBezTo>
                    <a:pt x="39758" y="7159"/>
                    <a:pt x="39738" y="7331"/>
                    <a:pt x="39725" y="7331"/>
                  </a:cubicBezTo>
                  <a:cubicBezTo>
                    <a:pt x="39725" y="7331"/>
                    <a:pt x="39724" y="7331"/>
                    <a:pt x="39724" y="7331"/>
                  </a:cubicBezTo>
                  <a:cubicBezTo>
                    <a:pt x="39656" y="6870"/>
                    <a:pt x="39861" y="6237"/>
                    <a:pt x="39758" y="5571"/>
                  </a:cubicBezTo>
                  <a:cubicBezTo>
                    <a:pt x="39741" y="5024"/>
                    <a:pt x="39673" y="4905"/>
                    <a:pt x="39639" y="4460"/>
                  </a:cubicBezTo>
                  <a:lnTo>
                    <a:pt x="39639" y="4324"/>
                  </a:lnTo>
                  <a:cubicBezTo>
                    <a:pt x="39644" y="4308"/>
                    <a:pt x="39649" y="4301"/>
                    <a:pt x="39655" y="4301"/>
                  </a:cubicBezTo>
                  <a:cubicBezTo>
                    <a:pt x="39683" y="4301"/>
                    <a:pt x="39707" y="4495"/>
                    <a:pt x="39707" y="4495"/>
                  </a:cubicBezTo>
                  <a:cubicBezTo>
                    <a:pt x="39741" y="4238"/>
                    <a:pt x="39741" y="3982"/>
                    <a:pt x="39724" y="3709"/>
                  </a:cubicBezTo>
                  <a:lnTo>
                    <a:pt x="39724" y="3709"/>
                  </a:lnTo>
                  <a:cubicBezTo>
                    <a:pt x="39729" y="3728"/>
                    <a:pt x="39734" y="3737"/>
                    <a:pt x="39739" y="3737"/>
                  </a:cubicBezTo>
                  <a:cubicBezTo>
                    <a:pt x="39752" y="3737"/>
                    <a:pt x="39768" y="3684"/>
                    <a:pt x="39792" y="3623"/>
                  </a:cubicBezTo>
                  <a:cubicBezTo>
                    <a:pt x="39792" y="3418"/>
                    <a:pt x="39707" y="3487"/>
                    <a:pt x="39741" y="3196"/>
                  </a:cubicBezTo>
                  <a:lnTo>
                    <a:pt x="39741" y="3196"/>
                  </a:lnTo>
                  <a:cubicBezTo>
                    <a:pt x="39775" y="3264"/>
                    <a:pt x="39809" y="3333"/>
                    <a:pt x="39827" y="3418"/>
                  </a:cubicBezTo>
                  <a:cubicBezTo>
                    <a:pt x="39809" y="3162"/>
                    <a:pt x="39775" y="2906"/>
                    <a:pt x="39741" y="2632"/>
                  </a:cubicBezTo>
                  <a:cubicBezTo>
                    <a:pt x="39748" y="2623"/>
                    <a:pt x="39754" y="2619"/>
                    <a:pt x="39759" y="2619"/>
                  </a:cubicBezTo>
                  <a:cubicBezTo>
                    <a:pt x="39797" y="2619"/>
                    <a:pt x="39812" y="2799"/>
                    <a:pt x="39827" y="2888"/>
                  </a:cubicBezTo>
                  <a:cubicBezTo>
                    <a:pt x="39809" y="2581"/>
                    <a:pt x="39792" y="2103"/>
                    <a:pt x="39741" y="2017"/>
                  </a:cubicBezTo>
                  <a:lnTo>
                    <a:pt x="39725" y="2147"/>
                  </a:lnTo>
                  <a:lnTo>
                    <a:pt x="39725" y="2147"/>
                  </a:lnTo>
                  <a:cubicBezTo>
                    <a:pt x="39726" y="2143"/>
                    <a:pt x="39729" y="2140"/>
                    <a:pt x="39733" y="2140"/>
                  </a:cubicBezTo>
                  <a:cubicBezTo>
                    <a:pt x="39748" y="2140"/>
                    <a:pt x="39775" y="2172"/>
                    <a:pt x="39775" y="2222"/>
                  </a:cubicBezTo>
                  <a:cubicBezTo>
                    <a:pt x="39827" y="2496"/>
                    <a:pt x="39758" y="2598"/>
                    <a:pt x="39741" y="2615"/>
                  </a:cubicBezTo>
                  <a:lnTo>
                    <a:pt x="39724" y="2427"/>
                  </a:lnTo>
                  <a:lnTo>
                    <a:pt x="39724" y="2427"/>
                  </a:lnTo>
                  <a:cubicBezTo>
                    <a:pt x="39587" y="2615"/>
                    <a:pt x="39741" y="3196"/>
                    <a:pt x="39724" y="3572"/>
                  </a:cubicBezTo>
                  <a:lnTo>
                    <a:pt x="39639" y="3452"/>
                  </a:lnTo>
                  <a:lnTo>
                    <a:pt x="39639" y="1590"/>
                  </a:lnTo>
                  <a:cubicBezTo>
                    <a:pt x="39280" y="1556"/>
                    <a:pt x="38921" y="1522"/>
                    <a:pt x="38579" y="1470"/>
                  </a:cubicBezTo>
                  <a:lnTo>
                    <a:pt x="38528" y="1470"/>
                  </a:lnTo>
                  <a:cubicBezTo>
                    <a:pt x="38562" y="1453"/>
                    <a:pt x="38579" y="1419"/>
                    <a:pt x="38596" y="1368"/>
                  </a:cubicBezTo>
                  <a:cubicBezTo>
                    <a:pt x="38631" y="1385"/>
                    <a:pt x="38665" y="1402"/>
                    <a:pt x="38716" y="1402"/>
                  </a:cubicBezTo>
                  <a:lnTo>
                    <a:pt x="38818" y="1334"/>
                  </a:lnTo>
                  <a:lnTo>
                    <a:pt x="38596" y="1334"/>
                  </a:lnTo>
                  <a:cubicBezTo>
                    <a:pt x="38562" y="1282"/>
                    <a:pt x="38460" y="1231"/>
                    <a:pt x="38186" y="1146"/>
                  </a:cubicBezTo>
                  <a:lnTo>
                    <a:pt x="37759" y="1146"/>
                  </a:lnTo>
                  <a:lnTo>
                    <a:pt x="37640" y="1077"/>
                  </a:lnTo>
                  <a:lnTo>
                    <a:pt x="37998" y="1129"/>
                  </a:lnTo>
                  <a:cubicBezTo>
                    <a:pt x="37883" y="1090"/>
                    <a:pt x="37758" y="1071"/>
                    <a:pt x="37638" y="1071"/>
                  </a:cubicBezTo>
                  <a:cubicBezTo>
                    <a:pt x="37598" y="1071"/>
                    <a:pt x="37558" y="1073"/>
                    <a:pt x="37520" y="1077"/>
                  </a:cubicBezTo>
                  <a:cubicBezTo>
                    <a:pt x="37469" y="1043"/>
                    <a:pt x="37417" y="1009"/>
                    <a:pt x="37349" y="992"/>
                  </a:cubicBezTo>
                  <a:lnTo>
                    <a:pt x="36922" y="1026"/>
                  </a:lnTo>
                  <a:cubicBezTo>
                    <a:pt x="36888" y="975"/>
                    <a:pt x="37127" y="975"/>
                    <a:pt x="36854" y="907"/>
                  </a:cubicBezTo>
                  <a:cubicBezTo>
                    <a:pt x="36662" y="907"/>
                    <a:pt x="36977" y="1011"/>
                    <a:pt x="36756" y="1011"/>
                  </a:cubicBezTo>
                  <a:cubicBezTo>
                    <a:pt x="36740" y="1011"/>
                    <a:pt x="36721" y="1010"/>
                    <a:pt x="36700" y="1009"/>
                  </a:cubicBezTo>
                  <a:cubicBezTo>
                    <a:pt x="36512" y="924"/>
                    <a:pt x="36580" y="889"/>
                    <a:pt x="36324" y="889"/>
                  </a:cubicBezTo>
                  <a:cubicBezTo>
                    <a:pt x="36311" y="864"/>
                    <a:pt x="36336" y="849"/>
                    <a:pt x="36390" y="849"/>
                  </a:cubicBezTo>
                  <a:cubicBezTo>
                    <a:pt x="36402" y="849"/>
                    <a:pt x="36415" y="849"/>
                    <a:pt x="36431" y="851"/>
                  </a:cubicBezTo>
                  <a:lnTo>
                    <a:pt x="36431" y="851"/>
                  </a:lnTo>
                  <a:cubicBezTo>
                    <a:pt x="36203" y="820"/>
                    <a:pt x="35990" y="804"/>
                    <a:pt x="35777" y="804"/>
                  </a:cubicBezTo>
                  <a:cubicBezTo>
                    <a:pt x="35572" y="701"/>
                    <a:pt x="35060" y="701"/>
                    <a:pt x="35094" y="582"/>
                  </a:cubicBezTo>
                  <a:lnTo>
                    <a:pt x="35094" y="582"/>
                  </a:lnTo>
                  <a:cubicBezTo>
                    <a:pt x="35000" y="590"/>
                    <a:pt x="34906" y="595"/>
                    <a:pt x="34810" y="595"/>
                  </a:cubicBezTo>
                  <a:cubicBezTo>
                    <a:pt x="34714" y="595"/>
                    <a:pt x="34615" y="590"/>
                    <a:pt x="34513" y="582"/>
                  </a:cubicBezTo>
                  <a:cubicBezTo>
                    <a:pt x="34889" y="514"/>
                    <a:pt x="33795" y="479"/>
                    <a:pt x="33898" y="377"/>
                  </a:cubicBezTo>
                  <a:lnTo>
                    <a:pt x="33898" y="377"/>
                  </a:lnTo>
                  <a:cubicBezTo>
                    <a:pt x="33822" y="396"/>
                    <a:pt x="33714" y="402"/>
                    <a:pt x="33587" y="402"/>
                  </a:cubicBezTo>
                  <a:cubicBezTo>
                    <a:pt x="33381" y="402"/>
                    <a:pt x="33126" y="386"/>
                    <a:pt x="32879" y="386"/>
                  </a:cubicBezTo>
                  <a:cubicBezTo>
                    <a:pt x="32727" y="386"/>
                    <a:pt x="32578" y="392"/>
                    <a:pt x="32445" y="411"/>
                  </a:cubicBezTo>
                  <a:cubicBezTo>
                    <a:pt x="32459" y="404"/>
                    <a:pt x="32473" y="397"/>
                    <a:pt x="32488" y="392"/>
                  </a:cubicBezTo>
                  <a:lnTo>
                    <a:pt x="32488" y="392"/>
                  </a:lnTo>
                  <a:cubicBezTo>
                    <a:pt x="32512" y="393"/>
                    <a:pt x="32537" y="394"/>
                    <a:pt x="32565" y="394"/>
                  </a:cubicBezTo>
                  <a:cubicBezTo>
                    <a:pt x="32550" y="389"/>
                    <a:pt x="32536" y="387"/>
                    <a:pt x="32524" y="387"/>
                  </a:cubicBezTo>
                  <a:cubicBezTo>
                    <a:pt x="32511" y="387"/>
                    <a:pt x="32499" y="389"/>
                    <a:pt x="32488" y="392"/>
                  </a:cubicBezTo>
                  <a:lnTo>
                    <a:pt x="32488" y="392"/>
                  </a:lnTo>
                  <a:cubicBezTo>
                    <a:pt x="32277" y="384"/>
                    <a:pt x="32204" y="341"/>
                    <a:pt x="32035" y="326"/>
                  </a:cubicBezTo>
                  <a:cubicBezTo>
                    <a:pt x="32018" y="411"/>
                    <a:pt x="31591" y="462"/>
                    <a:pt x="31369" y="548"/>
                  </a:cubicBezTo>
                  <a:cubicBezTo>
                    <a:pt x="31044" y="479"/>
                    <a:pt x="31557" y="411"/>
                    <a:pt x="31454" y="326"/>
                  </a:cubicBezTo>
                  <a:lnTo>
                    <a:pt x="31454" y="326"/>
                  </a:lnTo>
                  <a:cubicBezTo>
                    <a:pt x="31471" y="394"/>
                    <a:pt x="30890" y="462"/>
                    <a:pt x="31010" y="514"/>
                  </a:cubicBezTo>
                  <a:cubicBezTo>
                    <a:pt x="30754" y="496"/>
                    <a:pt x="30788" y="514"/>
                    <a:pt x="30651" y="462"/>
                  </a:cubicBezTo>
                  <a:cubicBezTo>
                    <a:pt x="30634" y="582"/>
                    <a:pt x="30429" y="514"/>
                    <a:pt x="30224" y="633"/>
                  </a:cubicBezTo>
                  <a:cubicBezTo>
                    <a:pt x="29985" y="633"/>
                    <a:pt x="30019" y="588"/>
                    <a:pt x="29952" y="588"/>
                  </a:cubicBezTo>
                  <a:cubicBezTo>
                    <a:pt x="29918" y="588"/>
                    <a:pt x="29860" y="599"/>
                    <a:pt x="29729" y="633"/>
                  </a:cubicBezTo>
                  <a:cubicBezTo>
                    <a:pt x="29541" y="633"/>
                    <a:pt x="29882" y="531"/>
                    <a:pt x="29882" y="531"/>
                  </a:cubicBezTo>
                  <a:lnTo>
                    <a:pt x="29882" y="531"/>
                  </a:lnTo>
                  <a:cubicBezTo>
                    <a:pt x="29489" y="599"/>
                    <a:pt x="29712" y="650"/>
                    <a:pt x="29643" y="719"/>
                  </a:cubicBezTo>
                  <a:cubicBezTo>
                    <a:pt x="29517" y="747"/>
                    <a:pt x="29442" y="757"/>
                    <a:pt x="29397" y="757"/>
                  </a:cubicBezTo>
                  <a:cubicBezTo>
                    <a:pt x="29275" y="757"/>
                    <a:pt x="29362" y="684"/>
                    <a:pt x="29250" y="684"/>
                  </a:cubicBezTo>
                  <a:cubicBezTo>
                    <a:pt x="29011" y="753"/>
                    <a:pt x="28772" y="838"/>
                    <a:pt x="28533" y="889"/>
                  </a:cubicBezTo>
                  <a:cubicBezTo>
                    <a:pt x="28516" y="889"/>
                    <a:pt x="28464" y="889"/>
                    <a:pt x="28516" y="855"/>
                  </a:cubicBezTo>
                  <a:lnTo>
                    <a:pt x="28516" y="855"/>
                  </a:lnTo>
                  <a:cubicBezTo>
                    <a:pt x="28225" y="975"/>
                    <a:pt x="27610" y="958"/>
                    <a:pt x="27251" y="1043"/>
                  </a:cubicBezTo>
                  <a:cubicBezTo>
                    <a:pt x="27247" y="1043"/>
                    <a:pt x="27242" y="1043"/>
                    <a:pt x="27238" y="1043"/>
                  </a:cubicBezTo>
                  <a:lnTo>
                    <a:pt x="27238" y="1043"/>
                  </a:lnTo>
                  <a:cubicBezTo>
                    <a:pt x="27273" y="1076"/>
                    <a:pt x="27283" y="1117"/>
                    <a:pt x="27268" y="1146"/>
                  </a:cubicBezTo>
                  <a:cubicBezTo>
                    <a:pt x="27154" y="1146"/>
                    <a:pt x="27048" y="1168"/>
                    <a:pt x="26970" y="1168"/>
                  </a:cubicBezTo>
                  <a:cubicBezTo>
                    <a:pt x="26930" y="1168"/>
                    <a:pt x="26898" y="1163"/>
                    <a:pt x="26875" y="1146"/>
                  </a:cubicBezTo>
                  <a:cubicBezTo>
                    <a:pt x="26926" y="1146"/>
                    <a:pt x="26978" y="1129"/>
                    <a:pt x="27046" y="1112"/>
                  </a:cubicBezTo>
                  <a:lnTo>
                    <a:pt x="27046" y="1112"/>
                  </a:lnTo>
                  <a:lnTo>
                    <a:pt x="26858" y="1129"/>
                  </a:lnTo>
                  <a:cubicBezTo>
                    <a:pt x="26687" y="1043"/>
                    <a:pt x="27114" y="1112"/>
                    <a:pt x="27114" y="1043"/>
                  </a:cubicBezTo>
                  <a:lnTo>
                    <a:pt x="27114" y="1043"/>
                  </a:lnTo>
                  <a:cubicBezTo>
                    <a:pt x="26887" y="1076"/>
                    <a:pt x="26659" y="1088"/>
                    <a:pt x="26432" y="1088"/>
                  </a:cubicBezTo>
                  <a:cubicBezTo>
                    <a:pt x="26301" y="1088"/>
                    <a:pt x="26169" y="1084"/>
                    <a:pt x="26038" y="1077"/>
                  </a:cubicBezTo>
                  <a:cubicBezTo>
                    <a:pt x="26012" y="1035"/>
                    <a:pt x="26175" y="1035"/>
                    <a:pt x="26299" y="1035"/>
                  </a:cubicBezTo>
                  <a:cubicBezTo>
                    <a:pt x="26422" y="1035"/>
                    <a:pt x="26508" y="1035"/>
                    <a:pt x="26328" y="992"/>
                  </a:cubicBezTo>
                  <a:lnTo>
                    <a:pt x="26328" y="992"/>
                  </a:lnTo>
                  <a:cubicBezTo>
                    <a:pt x="26465" y="1009"/>
                    <a:pt x="26602" y="1026"/>
                    <a:pt x="26756" y="1043"/>
                  </a:cubicBezTo>
                  <a:cubicBezTo>
                    <a:pt x="26626" y="989"/>
                    <a:pt x="26641" y="980"/>
                    <a:pt x="26687" y="980"/>
                  </a:cubicBezTo>
                  <a:cubicBezTo>
                    <a:pt x="26707" y="980"/>
                    <a:pt x="26732" y="982"/>
                    <a:pt x="26755" y="982"/>
                  </a:cubicBezTo>
                  <a:cubicBezTo>
                    <a:pt x="26810" y="982"/>
                    <a:pt x="26846" y="972"/>
                    <a:pt x="26721" y="907"/>
                  </a:cubicBezTo>
                  <a:cubicBezTo>
                    <a:pt x="26158" y="872"/>
                    <a:pt x="26089" y="924"/>
                    <a:pt x="25525" y="838"/>
                  </a:cubicBezTo>
                  <a:lnTo>
                    <a:pt x="25525" y="838"/>
                  </a:lnTo>
                  <a:cubicBezTo>
                    <a:pt x="25406" y="872"/>
                    <a:pt x="25560" y="907"/>
                    <a:pt x="25440" y="941"/>
                  </a:cubicBezTo>
                  <a:cubicBezTo>
                    <a:pt x="24646" y="924"/>
                    <a:pt x="24829" y="684"/>
                    <a:pt x="24284" y="684"/>
                  </a:cubicBezTo>
                  <a:cubicBezTo>
                    <a:pt x="24266" y="684"/>
                    <a:pt x="24247" y="684"/>
                    <a:pt x="24227" y="684"/>
                  </a:cubicBezTo>
                  <a:cubicBezTo>
                    <a:pt x="24124" y="727"/>
                    <a:pt x="24018" y="748"/>
                    <a:pt x="23911" y="748"/>
                  </a:cubicBezTo>
                  <a:cubicBezTo>
                    <a:pt x="23804" y="748"/>
                    <a:pt x="23697" y="727"/>
                    <a:pt x="23595" y="684"/>
                  </a:cubicBezTo>
                  <a:lnTo>
                    <a:pt x="23748" y="616"/>
                  </a:lnTo>
                  <a:cubicBezTo>
                    <a:pt x="23626" y="597"/>
                    <a:pt x="23543" y="591"/>
                    <a:pt x="23480" y="591"/>
                  </a:cubicBezTo>
                  <a:cubicBezTo>
                    <a:pt x="23357" y="591"/>
                    <a:pt x="23315" y="615"/>
                    <a:pt x="23224" y="615"/>
                  </a:cubicBezTo>
                  <a:cubicBezTo>
                    <a:pt x="23153" y="615"/>
                    <a:pt x="23052" y="600"/>
                    <a:pt x="22860" y="548"/>
                  </a:cubicBezTo>
                  <a:cubicBezTo>
                    <a:pt x="22875" y="545"/>
                    <a:pt x="22895" y="544"/>
                    <a:pt x="22917" y="544"/>
                  </a:cubicBezTo>
                  <a:cubicBezTo>
                    <a:pt x="23026" y="544"/>
                    <a:pt x="23200" y="568"/>
                    <a:pt x="23215" y="568"/>
                  </a:cubicBezTo>
                  <a:cubicBezTo>
                    <a:pt x="23218" y="568"/>
                    <a:pt x="23214" y="567"/>
                    <a:pt x="23202" y="565"/>
                  </a:cubicBezTo>
                  <a:cubicBezTo>
                    <a:pt x="23085" y="526"/>
                    <a:pt x="23017" y="514"/>
                    <a:pt x="22969" y="514"/>
                  </a:cubicBezTo>
                  <a:cubicBezTo>
                    <a:pt x="22894" y="514"/>
                    <a:pt x="22865" y="543"/>
                    <a:pt x="22774" y="543"/>
                  </a:cubicBezTo>
                  <a:cubicBezTo>
                    <a:pt x="22743" y="543"/>
                    <a:pt x="22705" y="539"/>
                    <a:pt x="22655" y="531"/>
                  </a:cubicBezTo>
                  <a:lnTo>
                    <a:pt x="22604" y="445"/>
                  </a:lnTo>
                  <a:cubicBezTo>
                    <a:pt x="22141" y="395"/>
                    <a:pt x="21669" y="363"/>
                    <a:pt x="21201" y="363"/>
                  </a:cubicBezTo>
                  <a:cubicBezTo>
                    <a:pt x="21030" y="363"/>
                    <a:pt x="20859" y="368"/>
                    <a:pt x="20690" y="377"/>
                  </a:cubicBezTo>
                  <a:cubicBezTo>
                    <a:pt x="20724" y="360"/>
                    <a:pt x="20827" y="326"/>
                    <a:pt x="20690" y="308"/>
                  </a:cubicBezTo>
                  <a:lnTo>
                    <a:pt x="18110" y="377"/>
                  </a:lnTo>
                  <a:lnTo>
                    <a:pt x="17820" y="479"/>
                  </a:lnTo>
                  <a:cubicBezTo>
                    <a:pt x="17734" y="479"/>
                    <a:pt x="17683" y="462"/>
                    <a:pt x="17751" y="445"/>
                  </a:cubicBezTo>
                  <a:cubicBezTo>
                    <a:pt x="17444" y="445"/>
                    <a:pt x="17734" y="479"/>
                    <a:pt x="17597" y="531"/>
                  </a:cubicBezTo>
                  <a:cubicBezTo>
                    <a:pt x="17562" y="539"/>
                    <a:pt x="17530" y="542"/>
                    <a:pt x="17503" y="542"/>
                  </a:cubicBezTo>
                  <a:cubicBezTo>
                    <a:pt x="17414" y="542"/>
                    <a:pt x="17382" y="506"/>
                    <a:pt x="17461" y="479"/>
                  </a:cubicBezTo>
                  <a:lnTo>
                    <a:pt x="17461" y="479"/>
                  </a:lnTo>
                  <a:cubicBezTo>
                    <a:pt x="16777" y="633"/>
                    <a:pt x="16077" y="719"/>
                    <a:pt x="15359" y="736"/>
                  </a:cubicBezTo>
                  <a:lnTo>
                    <a:pt x="15479" y="701"/>
                  </a:lnTo>
                  <a:cubicBezTo>
                    <a:pt x="15088" y="701"/>
                    <a:pt x="15001" y="847"/>
                    <a:pt x="14707" y="847"/>
                  </a:cubicBezTo>
                  <a:cubicBezTo>
                    <a:pt x="14666" y="847"/>
                    <a:pt x="14622" y="844"/>
                    <a:pt x="14573" y="838"/>
                  </a:cubicBezTo>
                  <a:lnTo>
                    <a:pt x="14641" y="821"/>
                  </a:lnTo>
                  <a:lnTo>
                    <a:pt x="14641" y="821"/>
                  </a:lnTo>
                  <a:cubicBezTo>
                    <a:pt x="14346" y="826"/>
                    <a:pt x="14042" y="833"/>
                    <a:pt x="13740" y="833"/>
                  </a:cubicBezTo>
                  <a:cubicBezTo>
                    <a:pt x="13064" y="833"/>
                    <a:pt x="12404" y="799"/>
                    <a:pt x="11908" y="633"/>
                  </a:cubicBezTo>
                  <a:cubicBezTo>
                    <a:pt x="11885" y="646"/>
                    <a:pt x="11848" y="651"/>
                    <a:pt x="11801" y="651"/>
                  </a:cubicBezTo>
                  <a:cubicBezTo>
                    <a:pt x="11604" y="651"/>
                    <a:pt x="11233" y="558"/>
                    <a:pt x="11025" y="558"/>
                  </a:cubicBezTo>
                  <a:cubicBezTo>
                    <a:pt x="10953" y="558"/>
                    <a:pt x="10901" y="569"/>
                    <a:pt x="10883" y="599"/>
                  </a:cubicBezTo>
                  <a:cubicBezTo>
                    <a:pt x="10507" y="462"/>
                    <a:pt x="10131" y="377"/>
                    <a:pt x="9738" y="291"/>
                  </a:cubicBezTo>
                  <a:cubicBezTo>
                    <a:pt x="9703" y="286"/>
                    <a:pt x="9671" y="283"/>
                    <a:pt x="9640" y="283"/>
                  </a:cubicBezTo>
                  <a:cubicBezTo>
                    <a:pt x="9505" y="283"/>
                    <a:pt x="9397" y="328"/>
                    <a:pt x="9225" y="328"/>
                  </a:cubicBezTo>
                  <a:cubicBezTo>
                    <a:pt x="9203" y="328"/>
                    <a:pt x="9181" y="327"/>
                    <a:pt x="9157" y="326"/>
                  </a:cubicBezTo>
                  <a:lnTo>
                    <a:pt x="9157" y="257"/>
                  </a:lnTo>
                  <a:lnTo>
                    <a:pt x="8798" y="291"/>
                  </a:lnTo>
                  <a:lnTo>
                    <a:pt x="8627" y="189"/>
                  </a:lnTo>
                  <a:lnTo>
                    <a:pt x="8388" y="189"/>
                  </a:lnTo>
                  <a:cubicBezTo>
                    <a:pt x="8473" y="206"/>
                    <a:pt x="8593" y="240"/>
                    <a:pt x="8576" y="257"/>
                  </a:cubicBezTo>
                  <a:cubicBezTo>
                    <a:pt x="8251" y="257"/>
                    <a:pt x="7944" y="189"/>
                    <a:pt x="7636" y="86"/>
                  </a:cubicBezTo>
                  <a:cubicBezTo>
                    <a:pt x="7346" y="86"/>
                    <a:pt x="7038" y="86"/>
                    <a:pt x="6731" y="103"/>
                  </a:cubicBezTo>
                  <a:cubicBezTo>
                    <a:pt x="6744" y="90"/>
                    <a:pt x="6802" y="76"/>
                    <a:pt x="6877" y="71"/>
                  </a:cubicBezTo>
                  <a:lnTo>
                    <a:pt x="6877" y="71"/>
                  </a:lnTo>
                  <a:cubicBezTo>
                    <a:pt x="6874" y="71"/>
                    <a:pt x="6873" y="71"/>
                    <a:pt x="6871" y="71"/>
                  </a:cubicBezTo>
                  <a:cubicBezTo>
                    <a:pt x="6688" y="71"/>
                    <a:pt x="6825" y="11"/>
                    <a:pt x="6645" y="11"/>
                  </a:cubicBezTo>
                  <a:cubicBezTo>
                    <a:pt x="6612" y="11"/>
                    <a:pt x="6568" y="13"/>
                    <a:pt x="6508" y="18"/>
                  </a:cubicBezTo>
                  <a:cubicBezTo>
                    <a:pt x="6560" y="52"/>
                    <a:pt x="6474" y="69"/>
                    <a:pt x="6457" y="86"/>
                  </a:cubicBezTo>
                  <a:cubicBezTo>
                    <a:pt x="6225" y="53"/>
                    <a:pt x="5994" y="34"/>
                    <a:pt x="5757" y="34"/>
                  </a:cubicBezTo>
                  <a:cubicBezTo>
                    <a:pt x="5628" y="34"/>
                    <a:pt x="5497" y="40"/>
                    <a:pt x="5364" y="52"/>
                  </a:cubicBezTo>
                  <a:lnTo>
                    <a:pt x="5432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chemeClr val="dk2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6" name="مربع نص 5">
              <a:extLst>
                <a:ext uri="{FF2B5EF4-FFF2-40B4-BE49-F238E27FC236}">
                  <a16:creationId xmlns:a16="http://schemas.microsoft.com/office/drawing/2014/main" id="{D5FB1BB6-AF70-4B84-9433-9E12220F7FFF}"/>
                </a:ext>
              </a:extLst>
            </p:cNvPr>
            <p:cNvSpPr txBox="1"/>
            <p:nvPr/>
          </p:nvSpPr>
          <p:spPr>
            <a:xfrm>
              <a:off x="2778109" y="1921660"/>
              <a:ext cx="515999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ar-OM" sz="2400" b="1" dirty="0">
                  <a:latin typeface="Calibri" panose="020F0502020204030204" pitchFamily="34" charset="0"/>
                  <a:cs typeface="Calibri" panose="020F0502020204030204" pitchFamily="34" charset="0"/>
                </a:rPr>
                <a:t>0 م     ،  53 سم</a:t>
              </a:r>
              <a:r>
                <a:rPr lang="en-US" sz="2400" b="1" dirty="0">
                  <a:latin typeface="Calibri" panose="020F0502020204030204" pitchFamily="34" charset="0"/>
                  <a:cs typeface="Calibri" panose="020F0502020204030204" pitchFamily="34" charset="0"/>
                </a:rPr>
                <a:t>,</a:t>
              </a:r>
              <a:r>
                <a:rPr lang="ar-OM" sz="2400" b="1" dirty="0">
                  <a:latin typeface="Calibri" panose="020F0502020204030204" pitchFamily="34" charset="0"/>
                  <a:cs typeface="Calibri" panose="020F0502020204030204" pitchFamily="34" charset="0"/>
                </a:rPr>
                <a:t>12 م  ،   650 سم     ،    5</a:t>
              </a:r>
              <a:endParaRPr lang="en-US" sz="2400" b="1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1534" name="Google Shape;1534;p64"/>
            <p:cNvGrpSpPr/>
            <p:nvPr/>
          </p:nvGrpSpPr>
          <p:grpSpPr>
            <a:xfrm rot="983185">
              <a:off x="8013252" y="1744610"/>
              <a:ext cx="677797" cy="830355"/>
              <a:chOff x="1154976" y="632775"/>
              <a:chExt cx="2502430" cy="3877954"/>
            </a:xfrm>
          </p:grpSpPr>
          <p:sp>
            <p:nvSpPr>
              <p:cNvPr id="1535" name="Google Shape;1535;p64"/>
              <p:cNvSpPr/>
              <p:nvPr/>
            </p:nvSpPr>
            <p:spPr>
              <a:xfrm rot="5400000">
                <a:off x="467214" y="1320537"/>
                <a:ext cx="3877954" cy="2502430"/>
              </a:xfrm>
              <a:custGeom>
                <a:avLst/>
                <a:gdLst/>
                <a:ahLst/>
                <a:cxnLst/>
                <a:rect l="l" t="t" r="r" b="b"/>
                <a:pathLst>
                  <a:path w="40991" h="56266" extrusionOk="0">
                    <a:moveTo>
                      <a:pt x="40922" y="0"/>
                    </a:moveTo>
                    <a:lnTo>
                      <a:pt x="1" y="52"/>
                    </a:lnTo>
                    <a:lnTo>
                      <a:pt x="69" y="56265"/>
                    </a:lnTo>
                    <a:lnTo>
                      <a:pt x="40990" y="56214"/>
                    </a:lnTo>
                    <a:lnTo>
                      <a:pt x="40922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  <a:effectLst>
                <a:outerShdw blurRad="57150" dist="19050" dir="5400000" algn="bl" rotWithShape="0">
                  <a:schemeClr val="dk2">
                    <a:alpha val="50000"/>
                  </a:scheme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36" name="Google Shape;1536;p64"/>
              <p:cNvSpPr/>
              <p:nvPr/>
            </p:nvSpPr>
            <p:spPr>
              <a:xfrm rot="5400000">
                <a:off x="623338" y="1471580"/>
                <a:ext cx="3565807" cy="2200423"/>
              </a:xfrm>
              <a:custGeom>
                <a:avLst/>
                <a:gdLst/>
                <a:ahLst/>
                <a:cxnLst/>
                <a:rect l="l" t="t" r="r" b="b"/>
                <a:pathLst>
                  <a:path w="40991" h="56266" extrusionOk="0">
                    <a:moveTo>
                      <a:pt x="40922" y="0"/>
                    </a:moveTo>
                    <a:lnTo>
                      <a:pt x="1" y="52"/>
                    </a:lnTo>
                    <a:lnTo>
                      <a:pt x="69" y="56265"/>
                    </a:lnTo>
                    <a:lnTo>
                      <a:pt x="40990" y="56214"/>
                    </a:lnTo>
                    <a:lnTo>
                      <a:pt x="40922" y="0"/>
                    </a:lnTo>
                    <a:close/>
                  </a:path>
                </a:pathLst>
              </a:custGeom>
              <a:solidFill>
                <a:srgbClr val="00B0F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sp>
          <p:nvSpPr>
            <p:cNvPr id="2" name="شكل بيضاوي 1">
              <a:extLst>
                <a:ext uri="{FF2B5EF4-FFF2-40B4-BE49-F238E27FC236}">
                  <a16:creationId xmlns:a16="http://schemas.microsoft.com/office/drawing/2014/main" id="{B45455EF-69A6-4D3F-92F3-5992D20AE4BF}"/>
                </a:ext>
              </a:extLst>
            </p:cNvPr>
            <p:cNvSpPr/>
            <p:nvPr/>
          </p:nvSpPr>
          <p:spPr>
            <a:xfrm>
              <a:off x="8199131" y="1967789"/>
              <a:ext cx="345098" cy="399805"/>
            </a:xfrm>
            <a:prstGeom prst="ellipse">
              <a:avLst/>
            </a:prstGeom>
            <a:solidFill>
              <a:srgbClr val="F78B9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مربع نص 6">
              <a:extLst>
                <a:ext uri="{FF2B5EF4-FFF2-40B4-BE49-F238E27FC236}">
                  <a16:creationId xmlns:a16="http://schemas.microsoft.com/office/drawing/2014/main" id="{9525C01B-38FB-4C63-B57C-C8B5A244B9AD}"/>
                </a:ext>
              </a:extLst>
            </p:cNvPr>
            <p:cNvSpPr txBox="1"/>
            <p:nvPr/>
          </p:nvSpPr>
          <p:spPr>
            <a:xfrm>
              <a:off x="8243754" y="1979966"/>
              <a:ext cx="48211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2800" b="1" dirty="0">
                  <a:solidFill>
                    <a:schemeClr val="tx2"/>
                  </a:solidFill>
                </a:rPr>
                <a:t>أ</a:t>
              </a:r>
              <a:endParaRPr lang="en-US" sz="2800" b="1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3" name="مجموعة 2">
            <a:extLst>
              <a:ext uri="{FF2B5EF4-FFF2-40B4-BE49-F238E27FC236}">
                <a16:creationId xmlns:a16="http://schemas.microsoft.com/office/drawing/2014/main" id="{A8B2A8CC-E53D-4BE6-9797-4199DC5C4285}"/>
              </a:ext>
            </a:extLst>
          </p:cNvPr>
          <p:cNvGrpSpPr/>
          <p:nvPr/>
        </p:nvGrpSpPr>
        <p:grpSpPr>
          <a:xfrm>
            <a:off x="2540311" y="3522409"/>
            <a:ext cx="6372926" cy="856632"/>
            <a:chOff x="2269466" y="2757589"/>
            <a:chExt cx="6372926" cy="856632"/>
          </a:xfrm>
        </p:grpSpPr>
        <p:sp>
          <p:nvSpPr>
            <p:cNvPr id="51" name="Google Shape;1538;p64">
              <a:extLst>
                <a:ext uri="{FF2B5EF4-FFF2-40B4-BE49-F238E27FC236}">
                  <a16:creationId xmlns:a16="http://schemas.microsoft.com/office/drawing/2014/main" id="{74774543-B428-4792-A7E8-CFBBCE54FD97}"/>
                </a:ext>
              </a:extLst>
            </p:cNvPr>
            <p:cNvSpPr/>
            <p:nvPr/>
          </p:nvSpPr>
          <p:spPr>
            <a:xfrm flipH="1">
              <a:off x="2567167" y="2832252"/>
              <a:ext cx="5714755" cy="781969"/>
            </a:xfrm>
            <a:custGeom>
              <a:avLst/>
              <a:gdLst/>
              <a:ahLst/>
              <a:cxnLst/>
              <a:rect l="l" t="t" r="r" b="b"/>
              <a:pathLst>
                <a:path w="39861" h="14798" extrusionOk="0">
                  <a:moveTo>
                    <a:pt x="6936" y="69"/>
                  </a:moveTo>
                  <a:cubicBezTo>
                    <a:pt x="6915" y="69"/>
                    <a:pt x="6895" y="70"/>
                    <a:pt x="6877" y="71"/>
                  </a:cubicBezTo>
                  <a:lnTo>
                    <a:pt x="6877" y="71"/>
                  </a:lnTo>
                  <a:cubicBezTo>
                    <a:pt x="6893" y="71"/>
                    <a:pt x="6913" y="70"/>
                    <a:pt x="6936" y="69"/>
                  </a:cubicBezTo>
                  <a:close/>
                  <a:moveTo>
                    <a:pt x="20263" y="411"/>
                  </a:moveTo>
                  <a:cubicBezTo>
                    <a:pt x="20297" y="428"/>
                    <a:pt x="20263" y="445"/>
                    <a:pt x="20177" y="445"/>
                  </a:cubicBezTo>
                  <a:cubicBezTo>
                    <a:pt x="20229" y="428"/>
                    <a:pt x="20041" y="428"/>
                    <a:pt x="19921" y="411"/>
                  </a:cubicBezTo>
                  <a:close/>
                  <a:moveTo>
                    <a:pt x="36431" y="851"/>
                  </a:moveTo>
                  <a:cubicBezTo>
                    <a:pt x="36441" y="852"/>
                    <a:pt x="36451" y="854"/>
                    <a:pt x="36461" y="855"/>
                  </a:cubicBezTo>
                  <a:cubicBezTo>
                    <a:pt x="36450" y="853"/>
                    <a:pt x="36440" y="852"/>
                    <a:pt x="36431" y="851"/>
                  </a:cubicBezTo>
                  <a:close/>
                  <a:moveTo>
                    <a:pt x="27217" y="1026"/>
                  </a:moveTo>
                  <a:cubicBezTo>
                    <a:pt x="27217" y="1039"/>
                    <a:pt x="27226" y="1042"/>
                    <a:pt x="27238" y="1043"/>
                  </a:cubicBezTo>
                  <a:lnTo>
                    <a:pt x="27238" y="1043"/>
                  </a:lnTo>
                  <a:cubicBezTo>
                    <a:pt x="27232" y="1037"/>
                    <a:pt x="27225" y="1031"/>
                    <a:pt x="27217" y="1026"/>
                  </a:cubicBezTo>
                  <a:close/>
                  <a:moveTo>
                    <a:pt x="39725" y="2147"/>
                  </a:moveTo>
                  <a:cubicBezTo>
                    <a:pt x="39724" y="2149"/>
                    <a:pt x="39724" y="2151"/>
                    <a:pt x="39724" y="2154"/>
                  </a:cubicBezTo>
                  <a:lnTo>
                    <a:pt x="39725" y="2147"/>
                  </a:lnTo>
                  <a:close/>
                  <a:moveTo>
                    <a:pt x="39656" y="3504"/>
                  </a:moveTo>
                  <a:lnTo>
                    <a:pt x="39707" y="3811"/>
                  </a:lnTo>
                  <a:cubicBezTo>
                    <a:pt x="39693" y="3853"/>
                    <a:pt x="39679" y="3884"/>
                    <a:pt x="39655" y="3884"/>
                  </a:cubicBezTo>
                  <a:cubicBezTo>
                    <a:pt x="39650" y="3884"/>
                    <a:pt x="39645" y="3883"/>
                    <a:pt x="39639" y="3879"/>
                  </a:cubicBezTo>
                  <a:lnTo>
                    <a:pt x="39656" y="3504"/>
                  </a:lnTo>
                  <a:close/>
                  <a:moveTo>
                    <a:pt x="221" y="5212"/>
                  </a:moveTo>
                  <a:lnTo>
                    <a:pt x="221" y="5246"/>
                  </a:lnTo>
                  <a:cubicBezTo>
                    <a:pt x="221" y="5247"/>
                    <a:pt x="222" y="5247"/>
                    <a:pt x="223" y="5247"/>
                  </a:cubicBezTo>
                  <a:lnTo>
                    <a:pt x="223" y="5247"/>
                  </a:lnTo>
                  <a:cubicBezTo>
                    <a:pt x="222" y="5236"/>
                    <a:pt x="221" y="5224"/>
                    <a:pt x="221" y="5212"/>
                  </a:cubicBezTo>
                  <a:close/>
                  <a:moveTo>
                    <a:pt x="39604" y="5656"/>
                  </a:moveTo>
                  <a:cubicBezTo>
                    <a:pt x="39639" y="5725"/>
                    <a:pt x="39656" y="5793"/>
                    <a:pt x="39656" y="5861"/>
                  </a:cubicBezTo>
                  <a:lnTo>
                    <a:pt x="39604" y="5981"/>
                  </a:lnTo>
                  <a:lnTo>
                    <a:pt x="39604" y="5656"/>
                  </a:lnTo>
                  <a:close/>
                  <a:moveTo>
                    <a:pt x="11288" y="13594"/>
                  </a:moveTo>
                  <a:lnTo>
                    <a:pt x="11288" y="13594"/>
                  </a:lnTo>
                  <a:cubicBezTo>
                    <a:pt x="11266" y="13596"/>
                    <a:pt x="11245" y="13599"/>
                    <a:pt x="11224" y="13602"/>
                  </a:cubicBezTo>
                  <a:cubicBezTo>
                    <a:pt x="11240" y="13602"/>
                    <a:pt x="11266" y="13598"/>
                    <a:pt x="11288" y="13594"/>
                  </a:cubicBezTo>
                  <a:close/>
                  <a:moveTo>
                    <a:pt x="39126" y="13482"/>
                  </a:moveTo>
                  <a:cubicBezTo>
                    <a:pt x="39143" y="13499"/>
                    <a:pt x="39160" y="13567"/>
                    <a:pt x="39160" y="13738"/>
                  </a:cubicBezTo>
                  <a:cubicBezTo>
                    <a:pt x="39152" y="13747"/>
                    <a:pt x="39139" y="13751"/>
                    <a:pt x="39126" y="13751"/>
                  </a:cubicBezTo>
                  <a:cubicBezTo>
                    <a:pt x="39113" y="13751"/>
                    <a:pt x="39100" y="13747"/>
                    <a:pt x="39092" y="13738"/>
                  </a:cubicBezTo>
                  <a:lnTo>
                    <a:pt x="39126" y="13482"/>
                  </a:lnTo>
                  <a:close/>
                  <a:moveTo>
                    <a:pt x="5432" y="1"/>
                  </a:moveTo>
                  <a:lnTo>
                    <a:pt x="5432" y="1"/>
                  </a:lnTo>
                  <a:cubicBezTo>
                    <a:pt x="5073" y="18"/>
                    <a:pt x="4731" y="35"/>
                    <a:pt x="4373" y="69"/>
                  </a:cubicBezTo>
                  <a:cubicBezTo>
                    <a:pt x="3997" y="121"/>
                    <a:pt x="3638" y="172"/>
                    <a:pt x="3262" y="223"/>
                  </a:cubicBezTo>
                  <a:cubicBezTo>
                    <a:pt x="3283" y="222"/>
                    <a:pt x="3302" y="221"/>
                    <a:pt x="3319" y="221"/>
                  </a:cubicBezTo>
                  <a:cubicBezTo>
                    <a:pt x="3527" y="221"/>
                    <a:pt x="3467" y="311"/>
                    <a:pt x="3262" y="343"/>
                  </a:cubicBezTo>
                  <a:lnTo>
                    <a:pt x="3177" y="274"/>
                  </a:lnTo>
                  <a:lnTo>
                    <a:pt x="3177" y="274"/>
                  </a:lnTo>
                  <a:cubicBezTo>
                    <a:pt x="3040" y="343"/>
                    <a:pt x="3399" y="274"/>
                    <a:pt x="3125" y="377"/>
                  </a:cubicBezTo>
                  <a:cubicBezTo>
                    <a:pt x="3101" y="378"/>
                    <a:pt x="3079" y="379"/>
                    <a:pt x="3060" y="379"/>
                  </a:cubicBezTo>
                  <a:cubicBezTo>
                    <a:pt x="2865" y="379"/>
                    <a:pt x="2934" y="305"/>
                    <a:pt x="3074" y="274"/>
                  </a:cubicBezTo>
                  <a:lnTo>
                    <a:pt x="3074" y="274"/>
                  </a:lnTo>
                  <a:lnTo>
                    <a:pt x="2749" y="343"/>
                  </a:lnTo>
                  <a:cubicBezTo>
                    <a:pt x="2732" y="308"/>
                    <a:pt x="2801" y="291"/>
                    <a:pt x="2818" y="257"/>
                  </a:cubicBezTo>
                  <a:lnTo>
                    <a:pt x="2818" y="257"/>
                  </a:lnTo>
                  <a:cubicBezTo>
                    <a:pt x="2770" y="285"/>
                    <a:pt x="2670" y="287"/>
                    <a:pt x="2556" y="287"/>
                  </a:cubicBezTo>
                  <a:cubicBezTo>
                    <a:pt x="2527" y="287"/>
                    <a:pt x="2497" y="287"/>
                    <a:pt x="2468" y="287"/>
                  </a:cubicBezTo>
                  <a:cubicBezTo>
                    <a:pt x="2318" y="287"/>
                    <a:pt x="2160" y="291"/>
                    <a:pt x="2066" y="343"/>
                  </a:cubicBezTo>
                  <a:lnTo>
                    <a:pt x="2049" y="326"/>
                  </a:lnTo>
                  <a:lnTo>
                    <a:pt x="1195" y="326"/>
                  </a:lnTo>
                  <a:cubicBezTo>
                    <a:pt x="1109" y="326"/>
                    <a:pt x="973" y="291"/>
                    <a:pt x="870" y="274"/>
                  </a:cubicBezTo>
                  <a:lnTo>
                    <a:pt x="511" y="240"/>
                  </a:lnTo>
                  <a:cubicBezTo>
                    <a:pt x="506" y="238"/>
                    <a:pt x="503" y="237"/>
                    <a:pt x="500" y="237"/>
                  </a:cubicBezTo>
                  <a:cubicBezTo>
                    <a:pt x="481" y="237"/>
                    <a:pt x="492" y="277"/>
                    <a:pt x="477" y="291"/>
                  </a:cubicBezTo>
                  <a:lnTo>
                    <a:pt x="477" y="377"/>
                  </a:lnTo>
                  <a:cubicBezTo>
                    <a:pt x="477" y="445"/>
                    <a:pt x="477" y="514"/>
                    <a:pt x="460" y="565"/>
                  </a:cubicBezTo>
                  <a:cubicBezTo>
                    <a:pt x="460" y="701"/>
                    <a:pt x="443" y="821"/>
                    <a:pt x="426" y="958"/>
                  </a:cubicBezTo>
                  <a:cubicBezTo>
                    <a:pt x="494" y="992"/>
                    <a:pt x="460" y="1214"/>
                    <a:pt x="494" y="1385"/>
                  </a:cubicBezTo>
                  <a:cubicBezTo>
                    <a:pt x="426" y="1829"/>
                    <a:pt x="340" y="2325"/>
                    <a:pt x="289" y="2854"/>
                  </a:cubicBezTo>
                  <a:cubicBezTo>
                    <a:pt x="289" y="3059"/>
                    <a:pt x="303" y="3083"/>
                    <a:pt x="321" y="3083"/>
                  </a:cubicBezTo>
                  <a:cubicBezTo>
                    <a:pt x="327" y="3083"/>
                    <a:pt x="333" y="3081"/>
                    <a:pt x="338" y="3081"/>
                  </a:cubicBezTo>
                  <a:cubicBezTo>
                    <a:pt x="351" y="3081"/>
                    <a:pt x="364" y="3090"/>
                    <a:pt x="374" y="3145"/>
                  </a:cubicBezTo>
                  <a:cubicBezTo>
                    <a:pt x="320" y="3158"/>
                    <a:pt x="288" y="3503"/>
                    <a:pt x="268" y="3503"/>
                  </a:cubicBezTo>
                  <a:cubicBezTo>
                    <a:pt x="263" y="3503"/>
                    <a:pt x="258" y="3479"/>
                    <a:pt x="255" y="3418"/>
                  </a:cubicBezTo>
                  <a:cubicBezTo>
                    <a:pt x="221" y="4067"/>
                    <a:pt x="204" y="4255"/>
                    <a:pt x="221" y="5076"/>
                  </a:cubicBezTo>
                  <a:cubicBezTo>
                    <a:pt x="249" y="5006"/>
                    <a:pt x="265" y="4925"/>
                    <a:pt x="279" y="4925"/>
                  </a:cubicBezTo>
                  <a:cubicBezTo>
                    <a:pt x="283" y="4925"/>
                    <a:pt x="286" y="4929"/>
                    <a:pt x="289" y="4939"/>
                  </a:cubicBezTo>
                  <a:cubicBezTo>
                    <a:pt x="289" y="5070"/>
                    <a:pt x="242" y="5247"/>
                    <a:pt x="223" y="5247"/>
                  </a:cubicBezTo>
                  <a:cubicBezTo>
                    <a:pt x="223" y="5247"/>
                    <a:pt x="223" y="5247"/>
                    <a:pt x="223" y="5247"/>
                  </a:cubicBezTo>
                  <a:lnTo>
                    <a:pt x="223" y="5247"/>
                  </a:lnTo>
                  <a:cubicBezTo>
                    <a:pt x="265" y="6165"/>
                    <a:pt x="0" y="7340"/>
                    <a:pt x="135" y="8049"/>
                  </a:cubicBezTo>
                  <a:lnTo>
                    <a:pt x="135" y="8014"/>
                  </a:lnTo>
                  <a:lnTo>
                    <a:pt x="204" y="8766"/>
                  </a:lnTo>
                  <a:cubicBezTo>
                    <a:pt x="204" y="8858"/>
                    <a:pt x="200" y="8890"/>
                    <a:pt x="195" y="8890"/>
                  </a:cubicBezTo>
                  <a:cubicBezTo>
                    <a:pt x="183" y="8890"/>
                    <a:pt x="161" y="8748"/>
                    <a:pt x="140" y="8748"/>
                  </a:cubicBezTo>
                  <a:cubicBezTo>
                    <a:pt x="132" y="8748"/>
                    <a:pt x="125" y="8767"/>
                    <a:pt x="118" y="8817"/>
                  </a:cubicBezTo>
                  <a:cubicBezTo>
                    <a:pt x="238" y="9638"/>
                    <a:pt x="152" y="10099"/>
                    <a:pt x="255" y="10782"/>
                  </a:cubicBezTo>
                  <a:cubicBezTo>
                    <a:pt x="101" y="11312"/>
                    <a:pt x="409" y="12628"/>
                    <a:pt x="426" y="13345"/>
                  </a:cubicBezTo>
                  <a:lnTo>
                    <a:pt x="460" y="13294"/>
                  </a:lnTo>
                  <a:cubicBezTo>
                    <a:pt x="494" y="13362"/>
                    <a:pt x="511" y="13431"/>
                    <a:pt x="494" y="13516"/>
                  </a:cubicBezTo>
                  <a:cubicBezTo>
                    <a:pt x="494" y="13619"/>
                    <a:pt x="511" y="13704"/>
                    <a:pt x="528" y="13807"/>
                  </a:cubicBezTo>
                  <a:cubicBezTo>
                    <a:pt x="541" y="13767"/>
                    <a:pt x="514" y="13576"/>
                    <a:pt x="524" y="13576"/>
                  </a:cubicBezTo>
                  <a:cubicBezTo>
                    <a:pt x="527" y="13576"/>
                    <a:pt x="534" y="13593"/>
                    <a:pt x="545" y="13636"/>
                  </a:cubicBezTo>
                  <a:cubicBezTo>
                    <a:pt x="545" y="13670"/>
                    <a:pt x="562" y="13704"/>
                    <a:pt x="580" y="13755"/>
                  </a:cubicBezTo>
                  <a:lnTo>
                    <a:pt x="597" y="13807"/>
                  </a:lnTo>
                  <a:cubicBezTo>
                    <a:pt x="597" y="13824"/>
                    <a:pt x="631" y="13824"/>
                    <a:pt x="648" y="13841"/>
                  </a:cubicBezTo>
                  <a:cubicBezTo>
                    <a:pt x="716" y="13875"/>
                    <a:pt x="785" y="13926"/>
                    <a:pt x="853" y="13960"/>
                  </a:cubicBezTo>
                  <a:cubicBezTo>
                    <a:pt x="887" y="13977"/>
                    <a:pt x="938" y="13977"/>
                    <a:pt x="973" y="13995"/>
                  </a:cubicBezTo>
                  <a:lnTo>
                    <a:pt x="1075" y="14012"/>
                  </a:lnTo>
                  <a:lnTo>
                    <a:pt x="1246" y="14046"/>
                  </a:lnTo>
                  <a:cubicBezTo>
                    <a:pt x="1348" y="14054"/>
                    <a:pt x="1455" y="14059"/>
                    <a:pt x="1562" y="14059"/>
                  </a:cubicBezTo>
                  <a:cubicBezTo>
                    <a:pt x="1669" y="14059"/>
                    <a:pt x="1776" y="14054"/>
                    <a:pt x="1878" y="14046"/>
                  </a:cubicBezTo>
                  <a:cubicBezTo>
                    <a:pt x="2288" y="14029"/>
                    <a:pt x="2681" y="13977"/>
                    <a:pt x="3091" y="13943"/>
                  </a:cubicBezTo>
                  <a:cubicBezTo>
                    <a:pt x="3484" y="13892"/>
                    <a:pt x="3877" y="13858"/>
                    <a:pt x="4253" y="13841"/>
                  </a:cubicBezTo>
                  <a:lnTo>
                    <a:pt x="4526" y="13841"/>
                  </a:lnTo>
                  <a:lnTo>
                    <a:pt x="4800" y="13875"/>
                  </a:lnTo>
                  <a:cubicBezTo>
                    <a:pt x="5005" y="13892"/>
                    <a:pt x="5210" y="13909"/>
                    <a:pt x="5398" y="13926"/>
                  </a:cubicBezTo>
                  <a:cubicBezTo>
                    <a:pt x="5420" y="13927"/>
                    <a:pt x="5441" y="13927"/>
                    <a:pt x="5461" y="13927"/>
                  </a:cubicBezTo>
                  <a:cubicBezTo>
                    <a:pt x="5877" y="13927"/>
                    <a:pt x="5822" y="13797"/>
                    <a:pt x="6152" y="13797"/>
                  </a:cubicBezTo>
                  <a:cubicBezTo>
                    <a:pt x="6232" y="13797"/>
                    <a:pt x="6336" y="13804"/>
                    <a:pt x="6474" y="13824"/>
                  </a:cubicBezTo>
                  <a:lnTo>
                    <a:pt x="6252" y="13892"/>
                  </a:lnTo>
                  <a:cubicBezTo>
                    <a:pt x="7431" y="13807"/>
                    <a:pt x="8661" y="13789"/>
                    <a:pt x="9789" y="13584"/>
                  </a:cubicBezTo>
                  <a:lnTo>
                    <a:pt x="9789" y="13584"/>
                  </a:lnTo>
                  <a:cubicBezTo>
                    <a:pt x="9738" y="13619"/>
                    <a:pt x="9669" y="13636"/>
                    <a:pt x="9618" y="13636"/>
                  </a:cubicBezTo>
                  <a:cubicBezTo>
                    <a:pt x="9789" y="13636"/>
                    <a:pt x="9960" y="13636"/>
                    <a:pt x="10131" y="13602"/>
                  </a:cubicBezTo>
                  <a:cubicBezTo>
                    <a:pt x="10319" y="13567"/>
                    <a:pt x="10472" y="13550"/>
                    <a:pt x="10472" y="13516"/>
                  </a:cubicBezTo>
                  <a:cubicBezTo>
                    <a:pt x="10643" y="13516"/>
                    <a:pt x="10507" y="13567"/>
                    <a:pt x="10626" y="13584"/>
                  </a:cubicBezTo>
                  <a:cubicBezTo>
                    <a:pt x="10644" y="13586"/>
                    <a:pt x="10662" y="13586"/>
                    <a:pt x="10682" y="13586"/>
                  </a:cubicBezTo>
                  <a:cubicBezTo>
                    <a:pt x="10831" y="13586"/>
                    <a:pt x="11021" y="13550"/>
                    <a:pt x="11163" y="13550"/>
                  </a:cubicBezTo>
                  <a:cubicBezTo>
                    <a:pt x="11233" y="13550"/>
                    <a:pt x="11291" y="13559"/>
                    <a:pt x="11327" y="13584"/>
                  </a:cubicBezTo>
                  <a:cubicBezTo>
                    <a:pt x="11336" y="13584"/>
                    <a:pt x="11315" y="13590"/>
                    <a:pt x="11288" y="13594"/>
                  </a:cubicBezTo>
                  <a:lnTo>
                    <a:pt x="11288" y="13594"/>
                  </a:lnTo>
                  <a:cubicBezTo>
                    <a:pt x="11329" y="13591"/>
                    <a:pt x="11371" y="13589"/>
                    <a:pt x="11414" y="13589"/>
                  </a:cubicBezTo>
                  <a:cubicBezTo>
                    <a:pt x="11481" y="13589"/>
                    <a:pt x="11549" y="13593"/>
                    <a:pt x="11617" y="13602"/>
                  </a:cubicBezTo>
                  <a:cubicBezTo>
                    <a:pt x="11754" y="13602"/>
                    <a:pt x="11856" y="13602"/>
                    <a:pt x="11788" y="13567"/>
                  </a:cubicBezTo>
                  <a:lnTo>
                    <a:pt x="11788" y="13567"/>
                  </a:lnTo>
                  <a:cubicBezTo>
                    <a:pt x="12198" y="13636"/>
                    <a:pt x="12591" y="13619"/>
                    <a:pt x="12916" y="13721"/>
                  </a:cubicBezTo>
                  <a:cubicBezTo>
                    <a:pt x="12941" y="13715"/>
                    <a:pt x="12970" y="13713"/>
                    <a:pt x="13001" y="13713"/>
                  </a:cubicBezTo>
                  <a:cubicBezTo>
                    <a:pt x="13186" y="13713"/>
                    <a:pt x="13456" y="13802"/>
                    <a:pt x="13605" y="13802"/>
                  </a:cubicBezTo>
                  <a:cubicBezTo>
                    <a:pt x="13650" y="13802"/>
                    <a:pt x="13684" y="13793"/>
                    <a:pt x="13702" y="13772"/>
                  </a:cubicBezTo>
                  <a:lnTo>
                    <a:pt x="13702" y="13772"/>
                  </a:lnTo>
                  <a:cubicBezTo>
                    <a:pt x="13650" y="13875"/>
                    <a:pt x="14419" y="13995"/>
                    <a:pt x="14693" y="13995"/>
                  </a:cubicBezTo>
                  <a:cubicBezTo>
                    <a:pt x="14607" y="14012"/>
                    <a:pt x="14915" y="14063"/>
                    <a:pt x="14812" y="14097"/>
                  </a:cubicBezTo>
                  <a:cubicBezTo>
                    <a:pt x="14997" y="14128"/>
                    <a:pt x="15169" y="14152"/>
                    <a:pt x="15270" y="14152"/>
                  </a:cubicBezTo>
                  <a:cubicBezTo>
                    <a:pt x="15337" y="14152"/>
                    <a:pt x="15373" y="14141"/>
                    <a:pt x="15359" y="14114"/>
                  </a:cubicBezTo>
                  <a:lnTo>
                    <a:pt x="15359" y="14114"/>
                  </a:lnTo>
                  <a:cubicBezTo>
                    <a:pt x="15889" y="14336"/>
                    <a:pt x="16504" y="14182"/>
                    <a:pt x="16811" y="14387"/>
                  </a:cubicBezTo>
                  <a:cubicBezTo>
                    <a:pt x="17273" y="14405"/>
                    <a:pt x="17717" y="14405"/>
                    <a:pt x="18144" y="14422"/>
                  </a:cubicBezTo>
                  <a:lnTo>
                    <a:pt x="19391" y="14456"/>
                  </a:lnTo>
                  <a:cubicBezTo>
                    <a:pt x="19382" y="14485"/>
                    <a:pt x="19305" y="14493"/>
                    <a:pt x="19201" y="14493"/>
                  </a:cubicBezTo>
                  <a:cubicBezTo>
                    <a:pt x="19053" y="14493"/>
                    <a:pt x="18849" y="14476"/>
                    <a:pt x="18703" y="14476"/>
                  </a:cubicBezTo>
                  <a:cubicBezTo>
                    <a:pt x="18588" y="14476"/>
                    <a:pt x="18509" y="14487"/>
                    <a:pt x="18520" y="14524"/>
                  </a:cubicBezTo>
                  <a:cubicBezTo>
                    <a:pt x="18992" y="14524"/>
                    <a:pt x="19340" y="14506"/>
                    <a:pt x="19710" y="14506"/>
                  </a:cubicBezTo>
                  <a:cubicBezTo>
                    <a:pt x="19956" y="14506"/>
                    <a:pt x="20212" y="14514"/>
                    <a:pt x="20519" y="14541"/>
                  </a:cubicBezTo>
                  <a:cubicBezTo>
                    <a:pt x="20724" y="14575"/>
                    <a:pt x="20400" y="14575"/>
                    <a:pt x="20331" y="14593"/>
                  </a:cubicBezTo>
                  <a:cubicBezTo>
                    <a:pt x="21057" y="14593"/>
                    <a:pt x="21724" y="14680"/>
                    <a:pt x="22373" y="14680"/>
                  </a:cubicBezTo>
                  <a:cubicBezTo>
                    <a:pt x="22427" y="14680"/>
                    <a:pt x="22481" y="14679"/>
                    <a:pt x="22535" y="14678"/>
                  </a:cubicBezTo>
                  <a:lnTo>
                    <a:pt x="22535" y="14678"/>
                  </a:lnTo>
                  <a:cubicBezTo>
                    <a:pt x="22484" y="14695"/>
                    <a:pt x="22433" y="14695"/>
                    <a:pt x="22399" y="14695"/>
                  </a:cubicBezTo>
                  <a:cubicBezTo>
                    <a:pt x="22477" y="14695"/>
                    <a:pt x="22566" y="14706"/>
                    <a:pt x="22625" y="14706"/>
                  </a:cubicBezTo>
                  <a:cubicBezTo>
                    <a:pt x="22669" y="14706"/>
                    <a:pt x="22696" y="14700"/>
                    <a:pt x="22689" y="14678"/>
                  </a:cubicBezTo>
                  <a:lnTo>
                    <a:pt x="22552" y="14678"/>
                  </a:lnTo>
                  <a:cubicBezTo>
                    <a:pt x="22359" y="14614"/>
                    <a:pt x="23031" y="14564"/>
                    <a:pt x="23123" y="14530"/>
                  </a:cubicBezTo>
                  <a:lnTo>
                    <a:pt x="23123" y="14530"/>
                  </a:lnTo>
                  <a:cubicBezTo>
                    <a:pt x="22922" y="14659"/>
                    <a:pt x="23811" y="14595"/>
                    <a:pt x="23441" y="14746"/>
                  </a:cubicBezTo>
                  <a:cubicBezTo>
                    <a:pt x="23526" y="14746"/>
                    <a:pt x="23646" y="14712"/>
                    <a:pt x="23629" y="14678"/>
                  </a:cubicBezTo>
                  <a:lnTo>
                    <a:pt x="23629" y="14678"/>
                  </a:lnTo>
                  <a:cubicBezTo>
                    <a:pt x="23766" y="14695"/>
                    <a:pt x="23800" y="14712"/>
                    <a:pt x="23663" y="14746"/>
                  </a:cubicBezTo>
                  <a:cubicBezTo>
                    <a:pt x="24088" y="14746"/>
                    <a:pt x="24023" y="14709"/>
                    <a:pt x="24275" y="14709"/>
                  </a:cubicBezTo>
                  <a:cubicBezTo>
                    <a:pt x="24318" y="14709"/>
                    <a:pt x="24368" y="14710"/>
                    <a:pt x="24432" y="14712"/>
                  </a:cubicBezTo>
                  <a:cubicBezTo>
                    <a:pt x="24432" y="14729"/>
                    <a:pt x="24329" y="14729"/>
                    <a:pt x="24295" y="14763"/>
                  </a:cubicBezTo>
                  <a:cubicBezTo>
                    <a:pt x="24500" y="14725"/>
                    <a:pt x="24705" y="14706"/>
                    <a:pt x="24910" y="14706"/>
                  </a:cubicBezTo>
                  <a:cubicBezTo>
                    <a:pt x="24979" y="14706"/>
                    <a:pt x="25047" y="14708"/>
                    <a:pt x="25115" y="14712"/>
                  </a:cubicBezTo>
                  <a:cubicBezTo>
                    <a:pt x="25098" y="14729"/>
                    <a:pt x="25115" y="14746"/>
                    <a:pt x="25064" y="14746"/>
                  </a:cubicBezTo>
                  <a:cubicBezTo>
                    <a:pt x="25606" y="14746"/>
                    <a:pt x="26010" y="14671"/>
                    <a:pt x="26555" y="14671"/>
                  </a:cubicBezTo>
                  <a:cubicBezTo>
                    <a:pt x="26646" y="14671"/>
                    <a:pt x="26741" y="14673"/>
                    <a:pt x="26841" y="14678"/>
                  </a:cubicBezTo>
                  <a:cubicBezTo>
                    <a:pt x="26619" y="14780"/>
                    <a:pt x="27080" y="14695"/>
                    <a:pt x="27114" y="14798"/>
                  </a:cubicBezTo>
                  <a:lnTo>
                    <a:pt x="27490" y="14746"/>
                  </a:lnTo>
                  <a:lnTo>
                    <a:pt x="27337" y="14712"/>
                  </a:lnTo>
                  <a:cubicBezTo>
                    <a:pt x="27647" y="14712"/>
                    <a:pt x="27916" y="14642"/>
                    <a:pt x="28180" y="14642"/>
                  </a:cubicBezTo>
                  <a:cubicBezTo>
                    <a:pt x="28206" y="14642"/>
                    <a:pt x="28233" y="14642"/>
                    <a:pt x="28259" y="14644"/>
                  </a:cubicBezTo>
                  <a:lnTo>
                    <a:pt x="28037" y="14729"/>
                  </a:lnTo>
                  <a:lnTo>
                    <a:pt x="28652" y="14678"/>
                  </a:lnTo>
                  <a:lnTo>
                    <a:pt x="28293" y="14661"/>
                  </a:lnTo>
                  <a:cubicBezTo>
                    <a:pt x="28635" y="14610"/>
                    <a:pt x="28259" y="14558"/>
                    <a:pt x="28703" y="14558"/>
                  </a:cubicBezTo>
                  <a:cubicBezTo>
                    <a:pt x="28874" y="14558"/>
                    <a:pt x="29045" y="14575"/>
                    <a:pt x="29216" y="14593"/>
                  </a:cubicBezTo>
                  <a:cubicBezTo>
                    <a:pt x="29404" y="14541"/>
                    <a:pt x="29592" y="14524"/>
                    <a:pt x="29780" y="14524"/>
                  </a:cubicBezTo>
                  <a:cubicBezTo>
                    <a:pt x="29848" y="14558"/>
                    <a:pt x="29746" y="14627"/>
                    <a:pt x="29780" y="14644"/>
                  </a:cubicBezTo>
                  <a:cubicBezTo>
                    <a:pt x="29947" y="14560"/>
                    <a:pt x="30538" y="14591"/>
                    <a:pt x="30740" y="14513"/>
                  </a:cubicBezTo>
                  <a:lnTo>
                    <a:pt x="30740" y="14513"/>
                  </a:lnTo>
                  <a:cubicBezTo>
                    <a:pt x="30700" y="14533"/>
                    <a:pt x="30689" y="14575"/>
                    <a:pt x="30720" y="14575"/>
                  </a:cubicBezTo>
                  <a:lnTo>
                    <a:pt x="30856" y="14507"/>
                  </a:lnTo>
                  <a:cubicBezTo>
                    <a:pt x="31010" y="14524"/>
                    <a:pt x="31027" y="14541"/>
                    <a:pt x="31010" y="14575"/>
                  </a:cubicBezTo>
                  <a:cubicBezTo>
                    <a:pt x="31436" y="14575"/>
                    <a:pt x="30945" y="14488"/>
                    <a:pt x="31297" y="14488"/>
                  </a:cubicBezTo>
                  <a:cubicBezTo>
                    <a:pt x="31326" y="14488"/>
                    <a:pt x="31361" y="14489"/>
                    <a:pt x="31403" y="14490"/>
                  </a:cubicBezTo>
                  <a:cubicBezTo>
                    <a:pt x="31369" y="14507"/>
                    <a:pt x="31335" y="14507"/>
                    <a:pt x="31301" y="14524"/>
                  </a:cubicBezTo>
                  <a:cubicBezTo>
                    <a:pt x="31756" y="14524"/>
                    <a:pt x="32188" y="14465"/>
                    <a:pt x="32606" y="14465"/>
                  </a:cubicBezTo>
                  <a:cubicBezTo>
                    <a:pt x="32690" y="14465"/>
                    <a:pt x="32773" y="14467"/>
                    <a:pt x="32855" y="14473"/>
                  </a:cubicBezTo>
                  <a:cubicBezTo>
                    <a:pt x="33009" y="14558"/>
                    <a:pt x="32428" y="14490"/>
                    <a:pt x="32599" y="14575"/>
                  </a:cubicBezTo>
                  <a:cubicBezTo>
                    <a:pt x="33029" y="14535"/>
                    <a:pt x="33460" y="14519"/>
                    <a:pt x="33890" y="14519"/>
                  </a:cubicBezTo>
                  <a:cubicBezTo>
                    <a:pt x="34195" y="14519"/>
                    <a:pt x="34499" y="14527"/>
                    <a:pt x="34803" y="14541"/>
                  </a:cubicBezTo>
                  <a:lnTo>
                    <a:pt x="34649" y="14524"/>
                  </a:lnTo>
                  <a:cubicBezTo>
                    <a:pt x="34673" y="14497"/>
                    <a:pt x="34712" y="14487"/>
                    <a:pt x="34763" y="14487"/>
                  </a:cubicBezTo>
                  <a:cubicBezTo>
                    <a:pt x="34927" y="14487"/>
                    <a:pt x="35212" y="14594"/>
                    <a:pt x="35477" y="14594"/>
                  </a:cubicBezTo>
                  <a:cubicBezTo>
                    <a:pt x="35486" y="14594"/>
                    <a:pt x="35496" y="14593"/>
                    <a:pt x="35505" y="14593"/>
                  </a:cubicBezTo>
                  <a:lnTo>
                    <a:pt x="35505" y="14593"/>
                  </a:lnTo>
                  <a:cubicBezTo>
                    <a:pt x="35431" y="14599"/>
                    <a:pt x="35403" y="14644"/>
                    <a:pt x="35435" y="14644"/>
                  </a:cubicBezTo>
                  <a:cubicBezTo>
                    <a:pt x="35999" y="14695"/>
                    <a:pt x="36580" y="14712"/>
                    <a:pt x="37161" y="14712"/>
                  </a:cubicBezTo>
                  <a:lnTo>
                    <a:pt x="37076" y="14729"/>
                  </a:lnTo>
                  <a:cubicBezTo>
                    <a:pt x="37349" y="14780"/>
                    <a:pt x="37827" y="14780"/>
                    <a:pt x="38135" y="14798"/>
                  </a:cubicBezTo>
                  <a:cubicBezTo>
                    <a:pt x="38238" y="14763"/>
                    <a:pt x="38408" y="14780"/>
                    <a:pt x="38306" y="14729"/>
                  </a:cubicBezTo>
                  <a:lnTo>
                    <a:pt x="38306" y="14729"/>
                  </a:lnTo>
                  <a:cubicBezTo>
                    <a:pt x="38408" y="14746"/>
                    <a:pt x="38528" y="14763"/>
                    <a:pt x="38648" y="14780"/>
                  </a:cubicBezTo>
                  <a:cubicBezTo>
                    <a:pt x="38750" y="14780"/>
                    <a:pt x="38860" y="14788"/>
                    <a:pt x="38973" y="14788"/>
                  </a:cubicBezTo>
                  <a:cubicBezTo>
                    <a:pt x="39029" y="14788"/>
                    <a:pt x="39086" y="14786"/>
                    <a:pt x="39143" y="14780"/>
                  </a:cubicBezTo>
                  <a:cubicBezTo>
                    <a:pt x="39160" y="14627"/>
                    <a:pt x="39177" y="14456"/>
                    <a:pt x="39177" y="14302"/>
                  </a:cubicBezTo>
                  <a:cubicBezTo>
                    <a:pt x="39177" y="14200"/>
                    <a:pt x="39194" y="14080"/>
                    <a:pt x="39194" y="13977"/>
                  </a:cubicBezTo>
                  <a:cubicBezTo>
                    <a:pt x="39194" y="13550"/>
                    <a:pt x="39246" y="13106"/>
                    <a:pt x="39331" y="12696"/>
                  </a:cubicBezTo>
                  <a:cubicBezTo>
                    <a:pt x="39331" y="12776"/>
                    <a:pt x="39331" y="12877"/>
                    <a:pt x="39339" y="12877"/>
                  </a:cubicBezTo>
                  <a:cubicBezTo>
                    <a:pt x="39341" y="12877"/>
                    <a:pt x="39344" y="12869"/>
                    <a:pt x="39348" y="12850"/>
                  </a:cubicBezTo>
                  <a:lnTo>
                    <a:pt x="39382" y="12132"/>
                  </a:lnTo>
                  <a:lnTo>
                    <a:pt x="39382" y="12132"/>
                  </a:lnTo>
                  <a:cubicBezTo>
                    <a:pt x="39331" y="12183"/>
                    <a:pt x="39348" y="12218"/>
                    <a:pt x="39297" y="12371"/>
                  </a:cubicBezTo>
                  <a:cubicBezTo>
                    <a:pt x="39263" y="12218"/>
                    <a:pt x="39263" y="12064"/>
                    <a:pt x="39280" y="11893"/>
                  </a:cubicBezTo>
                  <a:lnTo>
                    <a:pt x="39280" y="11893"/>
                  </a:lnTo>
                  <a:cubicBezTo>
                    <a:pt x="39280" y="11995"/>
                    <a:pt x="39288" y="12033"/>
                    <a:pt x="39301" y="12033"/>
                  </a:cubicBezTo>
                  <a:cubicBezTo>
                    <a:pt x="39329" y="12033"/>
                    <a:pt x="39376" y="11855"/>
                    <a:pt x="39399" y="11773"/>
                  </a:cubicBezTo>
                  <a:lnTo>
                    <a:pt x="39399" y="11773"/>
                  </a:lnTo>
                  <a:cubicBezTo>
                    <a:pt x="39397" y="11776"/>
                    <a:pt x="39394" y="11777"/>
                    <a:pt x="39392" y="11777"/>
                  </a:cubicBezTo>
                  <a:cubicBezTo>
                    <a:pt x="39380" y="11777"/>
                    <a:pt x="39368" y="11753"/>
                    <a:pt x="39356" y="11753"/>
                  </a:cubicBezTo>
                  <a:cubicBezTo>
                    <a:pt x="39353" y="11753"/>
                    <a:pt x="39351" y="11754"/>
                    <a:pt x="39348" y="11756"/>
                  </a:cubicBezTo>
                  <a:cubicBezTo>
                    <a:pt x="39485" y="11380"/>
                    <a:pt x="39246" y="11671"/>
                    <a:pt x="39348" y="11175"/>
                  </a:cubicBezTo>
                  <a:lnTo>
                    <a:pt x="39348" y="11175"/>
                  </a:lnTo>
                  <a:lnTo>
                    <a:pt x="39382" y="11192"/>
                  </a:lnTo>
                  <a:cubicBezTo>
                    <a:pt x="39365" y="11004"/>
                    <a:pt x="39365" y="10816"/>
                    <a:pt x="39382" y="10629"/>
                  </a:cubicBezTo>
                  <a:cubicBezTo>
                    <a:pt x="39391" y="10618"/>
                    <a:pt x="39398" y="10613"/>
                    <a:pt x="39402" y="10613"/>
                  </a:cubicBezTo>
                  <a:cubicBezTo>
                    <a:pt x="39435" y="10613"/>
                    <a:pt x="39389" y="10834"/>
                    <a:pt x="39434" y="10834"/>
                  </a:cubicBezTo>
                  <a:cubicBezTo>
                    <a:pt x="39468" y="10543"/>
                    <a:pt x="39365" y="10253"/>
                    <a:pt x="39434" y="9996"/>
                  </a:cubicBezTo>
                  <a:lnTo>
                    <a:pt x="39434" y="9996"/>
                  </a:lnTo>
                  <a:lnTo>
                    <a:pt x="39434" y="10423"/>
                  </a:lnTo>
                  <a:cubicBezTo>
                    <a:pt x="39502" y="10253"/>
                    <a:pt x="39536" y="10082"/>
                    <a:pt x="39536" y="9894"/>
                  </a:cubicBezTo>
                  <a:lnTo>
                    <a:pt x="39536" y="9911"/>
                  </a:lnTo>
                  <a:lnTo>
                    <a:pt x="39587" y="9552"/>
                  </a:lnTo>
                  <a:cubicBezTo>
                    <a:pt x="39434" y="9176"/>
                    <a:pt x="39587" y="8817"/>
                    <a:pt x="39519" y="8322"/>
                  </a:cubicBezTo>
                  <a:lnTo>
                    <a:pt x="39519" y="8322"/>
                  </a:lnTo>
                  <a:cubicBezTo>
                    <a:pt x="39545" y="8502"/>
                    <a:pt x="39558" y="8556"/>
                    <a:pt x="39569" y="8556"/>
                  </a:cubicBezTo>
                  <a:cubicBezTo>
                    <a:pt x="39585" y="8556"/>
                    <a:pt x="39594" y="8437"/>
                    <a:pt x="39627" y="8437"/>
                  </a:cubicBezTo>
                  <a:cubicBezTo>
                    <a:pt x="39631" y="8437"/>
                    <a:pt x="39634" y="8438"/>
                    <a:pt x="39639" y="8442"/>
                  </a:cubicBezTo>
                  <a:cubicBezTo>
                    <a:pt x="39653" y="8325"/>
                    <a:pt x="39680" y="8171"/>
                    <a:pt x="39698" y="8171"/>
                  </a:cubicBezTo>
                  <a:cubicBezTo>
                    <a:pt x="39702" y="8171"/>
                    <a:pt x="39704" y="8175"/>
                    <a:pt x="39707" y="8185"/>
                  </a:cubicBezTo>
                  <a:cubicBezTo>
                    <a:pt x="39673" y="7946"/>
                    <a:pt x="39775" y="7792"/>
                    <a:pt x="39707" y="7468"/>
                  </a:cubicBezTo>
                  <a:cubicBezTo>
                    <a:pt x="39738" y="7452"/>
                    <a:pt x="39727" y="7255"/>
                    <a:pt x="39762" y="7255"/>
                  </a:cubicBezTo>
                  <a:cubicBezTo>
                    <a:pt x="39766" y="7255"/>
                    <a:pt x="39770" y="7258"/>
                    <a:pt x="39775" y="7263"/>
                  </a:cubicBezTo>
                  <a:cubicBezTo>
                    <a:pt x="39775" y="7187"/>
                    <a:pt x="39773" y="7159"/>
                    <a:pt x="39769" y="7159"/>
                  </a:cubicBezTo>
                  <a:cubicBezTo>
                    <a:pt x="39758" y="7159"/>
                    <a:pt x="39738" y="7331"/>
                    <a:pt x="39725" y="7331"/>
                  </a:cubicBezTo>
                  <a:cubicBezTo>
                    <a:pt x="39725" y="7331"/>
                    <a:pt x="39724" y="7331"/>
                    <a:pt x="39724" y="7331"/>
                  </a:cubicBezTo>
                  <a:cubicBezTo>
                    <a:pt x="39656" y="6870"/>
                    <a:pt x="39861" y="6237"/>
                    <a:pt x="39758" y="5571"/>
                  </a:cubicBezTo>
                  <a:cubicBezTo>
                    <a:pt x="39741" y="5024"/>
                    <a:pt x="39673" y="4905"/>
                    <a:pt x="39639" y="4460"/>
                  </a:cubicBezTo>
                  <a:lnTo>
                    <a:pt x="39639" y="4324"/>
                  </a:lnTo>
                  <a:cubicBezTo>
                    <a:pt x="39644" y="4308"/>
                    <a:pt x="39649" y="4301"/>
                    <a:pt x="39655" y="4301"/>
                  </a:cubicBezTo>
                  <a:cubicBezTo>
                    <a:pt x="39683" y="4301"/>
                    <a:pt x="39707" y="4495"/>
                    <a:pt x="39707" y="4495"/>
                  </a:cubicBezTo>
                  <a:cubicBezTo>
                    <a:pt x="39741" y="4238"/>
                    <a:pt x="39741" y="3982"/>
                    <a:pt x="39724" y="3709"/>
                  </a:cubicBezTo>
                  <a:lnTo>
                    <a:pt x="39724" y="3709"/>
                  </a:lnTo>
                  <a:cubicBezTo>
                    <a:pt x="39729" y="3728"/>
                    <a:pt x="39734" y="3737"/>
                    <a:pt x="39739" y="3737"/>
                  </a:cubicBezTo>
                  <a:cubicBezTo>
                    <a:pt x="39752" y="3737"/>
                    <a:pt x="39768" y="3684"/>
                    <a:pt x="39792" y="3623"/>
                  </a:cubicBezTo>
                  <a:cubicBezTo>
                    <a:pt x="39792" y="3418"/>
                    <a:pt x="39707" y="3487"/>
                    <a:pt x="39741" y="3196"/>
                  </a:cubicBezTo>
                  <a:lnTo>
                    <a:pt x="39741" y="3196"/>
                  </a:lnTo>
                  <a:cubicBezTo>
                    <a:pt x="39775" y="3264"/>
                    <a:pt x="39809" y="3333"/>
                    <a:pt x="39827" y="3418"/>
                  </a:cubicBezTo>
                  <a:cubicBezTo>
                    <a:pt x="39809" y="3162"/>
                    <a:pt x="39775" y="2906"/>
                    <a:pt x="39741" y="2632"/>
                  </a:cubicBezTo>
                  <a:cubicBezTo>
                    <a:pt x="39748" y="2623"/>
                    <a:pt x="39754" y="2619"/>
                    <a:pt x="39759" y="2619"/>
                  </a:cubicBezTo>
                  <a:cubicBezTo>
                    <a:pt x="39797" y="2619"/>
                    <a:pt x="39812" y="2799"/>
                    <a:pt x="39827" y="2888"/>
                  </a:cubicBezTo>
                  <a:cubicBezTo>
                    <a:pt x="39809" y="2581"/>
                    <a:pt x="39792" y="2103"/>
                    <a:pt x="39741" y="2017"/>
                  </a:cubicBezTo>
                  <a:lnTo>
                    <a:pt x="39725" y="2147"/>
                  </a:lnTo>
                  <a:lnTo>
                    <a:pt x="39725" y="2147"/>
                  </a:lnTo>
                  <a:cubicBezTo>
                    <a:pt x="39726" y="2143"/>
                    <a:pt x="39729" y="2140"/>
                    <a:pt x="39733" y="2140"/>
                  </a:cubicBezTo>
                  <a:cubicBezTo>
                    <a:pt x="39748" y="2140"/>
                    <a:pt x="39775" y="2172"/>
                    <a:pt x="39775" y="2222"/>
                  </a:cubicBezTo>
                  <a:cubicBezTo>
                    <a:pt x="39827" y="2496"/>
                    <a:pt x="39758" y="2598"/>
                    <a:pt x="39741" y="2615"/>
                  </a:cubicBezTo>
                  <a:lnTo>
                    <a:pt x="39724" y="2427"/>
                  </a:lnTo>
                  <a:lnTo>
                    <a:pt x="39724" y="2427"/>
                  </a:lnTo>
                  <a:cubicBezTo>
                    <a:pt x="39587" y="2615"/>
                    <a:pt x="39741" y="3196"/>
                    <a:pt x="39724" y="3572"/>
                  </a:cubicBezTo>
                  <a:lnTo>
                    <a:pt x="39639" y="3452"/>
                  </a:lnTo>
                  <a:lnTo>
                    <a:pt x="39639" y="1590"/>
                  </a:lnTo>
                  <a:cubicBezTo>
                    <a:pt x="39280" y="1556"/>
                    <a:pt x="38921" y="1522"/>
                    <a:pt x="38579" y="1470"/>
                  </a:cubicBezTo>
                  <a:lnTo>
                    <a:pt x="38528" y="1470"/>
                  </a:lnTo>
                  <a:cubicBezTo>
                    <a:pt x="38562" y="1453"/>
                    <a:pt x="38579" y="1419"/>
                    <a:pt x="38596" y="1368"/>
                  </a:cubicBezTo>
                  <a:cubicBezTo>
                    <a:pt x="38631" y="1385"/>
                    <a:pt x="38665" y="1402"/>
                    <a:pt x="38716" y="1402"/>
                  </a:cubicBezTo>
                  <a:lnTo>
                    <a:pt x="38818" y="1334"/>
                  </a:lnTo>
                  <a:lnTo>
                    <a:pt x="38596" y="1334"/>
                  </a:lnTo>
                  <a:cubicBezTo>
                    <a:pt x="38562" y="1282"/>
                    <a:pt x="38460" y="1231"/>
                    <a:pt x="38186" y="1146"/>
                  </a:cubicBezTo>
                  <a:lnTo>
                    <a:pt x="37759" y="1146"/>
                  </a:lnTo>
                  <a:lnTo>
                    <a:pt x="37640" y="1077"/>
                  </a:lnTo>
                  <a:lnTo>
                    <a:pt x="37998" y="1129"/>
                  </a:lnTo>
                  <a:cubicBezTo>
                    <a:pt x="37883" y="1090"/>
                    <a:pt x="37758" y="1071"/>
                    <a:pt x="37638" y="1071"/>
                  </a:cubicBezTo>
                  <a:cubicBezTo>
                    <a:pt x="37598" y="1071"/>
                    <a:pt x="37558" y="1073"/>
                    <a:pt x="37520" y="1077"/>
                  </a:cubicBezTo>
                  <a:cubicBezTo>
                    <a:pt x="37469" y="1043"/>
                    <a:pt x="37417" y="1009"/>
                    <a:pt x="37349" y="992"/>
                  </a:cubicBezTo>
                  <a:lnTo>
                    <a:pt x="36922" y="1026"/>
                  </a:lnTo>
                  <a:cubicBezTo>
                    <a:pt x="36888" y="975"/>
                    <a:pt x="37127" y="975"/>
                    <a:pt x="36854" y="907"/>
                  </a:cubicBezTo>
                  <a:cubicBezTo>
                    <a:pt x="36662" y="907"/>
                    <a:pt x="36977" y="1011"/>
                    <a:pt x="36756" y="1011"/>
                  </a:cubicBezTo>
                  <a:cubicBezTo>
                    <a:pt x="36740" y="1011"/>
                    <a:pt x="36721" y="1010"/>
                    <a:pt x="36700" y="1009"/>
                  </a:cubicBezTo>
                  <a:cubicBezTo>
                    <a:pt x="36512" y="924"/>
                    <a:pt x="36580" y="889"/>
                    <a:pt x="36324" y="889"/>
                  </a:cubicBezTo>
                  <a:cubicBezTo>
                    <a:pt x="36311" y="864"/>
                    <a:pt x="36336" y="849"/>
                    <a:pt x="36390" y="849"/>
                  </a:cubicBezTo>
                  <a:cubicBezTo>
                    <a:pt x="36402" y="849"/>
                    <a:pt x="36415" y="849"/>
                    <a:pt x="36431" y="851"/>
                  </a:cubicBezTo>
                  <a:lnTo>
                    <a:pt x="36431" y="851"/>
                  </a:lnTo>
                  <a:cubicBezTo>
                    <a:pt x="36203" y="820"/>
                    <a:pt x="35990" y="804"/>
                    <a:pt x="35777" y="804"/>
                  </a:cubicBezTo>
                  <a:cubicBezTo>
                    <a:pt x="35572" y="701"/>
                    <a:pt x="35060" y="701"/>
                    <a:pt x="35094" y="582"/>
                  </a:cubicBezTo>
                  <a:lnTo>
                    <a:pt x="35094" y="582"/>
                  </a:lnTo>
                  <a:cubicBezTo>
                    <a:pt x="35000" y="590"/>
                    <a:pt x="34906" y="595"/>
                    <a:pt x="34810" y="595"/>
                  </a:cubicBezTo>
                  <a:cubicBezTo>
                    <a:pt x="34714" y="595"/>
                    <a:pt x="34615" y="590"/>
                    <a:pt x="34513" y="582"/>
                  </a:cubicBezTo>
                  <a:cubicBezTo>
                    <a:pt x="34889" y="514"/>
                    <a:pt x="33795" y="479"/>
                    <a:pt x="33898" y="377"/>
                  </a:cubicBezTo>
                  <a:lnTo>
                    <a:pt x="33898" y="377"/>
                  </a:lnTo>
                  <a:cubicBezTo>
                    <a:pt x="33822" y="396"/>
                    <a:pt x="33714" y="402"/>
                    <a:pt x="33587" y="402"/>
                  </a:cubicBezTo>
                  <a:cubicBezTo>
                    <a:pt x="33381" y="402"/>
                    <a:pt x="33126" y="386"/>
                    <a:pt x="32879" y="386"/>
                  </a:cubicBezTo>
                  <a:cubicBezTo>
                    <a:pt x="32727" y="386"/>
                    <a:pt x="32578" y="392"/>
                    <a:pt x="32445" y="411"/>
                  </a:cubicBezTo>
                  <a:cubicBezTo>
                    <a:pt x="32459" y="404"/>
                    <a:pt x="32473" y="397"/>
                    <a:pt x="32488" y="392"/>
                  </a:cubicBezTo>
                  <a:lnTo>
                    <a:pt x="32488" y="392"/>
                  </a:lnTo>
                  <a:cubicBezTo>
                    <a:pt x="32512" y="393"/>
                    <a:pt x="32537" y="394"/>
                    <a:pt x="32565" y="394"/>
                  </a:cubicBezTo>
                  <a:cubicBezTo>
                    <a:pt x="32550" y="389"/>
                    <a:pt x="32536" y="387"/>
                    <a:pt x="32524" y="387"/>
                  </a:cubicBezTo>
                  <a:cubicBezTo>
                    <a:pt x="32511" y="387"/>
                    <a:pt x="32499" y="389"/>
                    <a:pt x="32488" y="392"/>
                  </a:cubicBezTo>
                  <a:lnTo>
                    <a:pt x="32488" y="392"/>
                  </a:lnTo>
                  <a:cubicBezTo>
                    <a:pt x="32277" y="384"/>
                    <a:pt x="32204" y="341"/>
                    <a:pt x="32035" y="326"/>
                  </a:cubicBezTo>
                  <a:cubicBezTo>
                    <a:pt x="32018" y="411"/>
                    <a:pt x="31591" y="462"/>
                    <a:pt x="31369" y="548"/>
                  </a:cubicBezTo>
                  <a:cubicBezTo>
                    <a:pt x="31044" y="479"/>
                    <a:pt x="31557" y="411"/>
                    <a:pt x="31454" y="326"/>
                  </a:cubicBezTo>
                  <a:lnTo>
                    <a:pt x="31454" y="326"/>
                  </a:lnTo>
                  <a:cubicBezTo>
                    <a:pt x="31471" y="394"/>
                    <a:pt x="30890" y="462"/>
                    <a:pt x="31010" y="514"/>
                  </a:cubicBezTo>
                  <a:cubicBezTo>
                    <a:pt x="30754" y="496"/>
                    <a:pt x="30788" y="514"/>
                    <a:pt x="30651" y="462"/>
                  </a:cubicBezTo>
                  <a:cubicBezTo>
                    <a:pt x="30634" y="582"/>
                    <a:pt x="30429" y="514"/>
                    <a:pt x="30224" y="633"/>
                  </a:cubicBezTo>
                  <a:cubicBezTo>
                    <a:pt x="29985" y="633"/>
                    <a:pt x="30019" y="588"/>
                    <a:pt x="29952" y="588"/>
                  </a:cubicBezTo>
                  <a:cubicBezTo>
                    <a:pt x="29918" y="588"/>
                    <a:pt x="29860" y="599"/>
                    <a:pt x="29729" y="633"/>
                  </a:cubicBezTo>
                  <a:cubicBezTo>
                    <a:pt x="29541" y="633"/>
                    <a:pt x="29882" y="531"/>
                    <a:pt x="29882" y="531"/>
                  </a:cubicBezTo>
                  <a:lnTo>
                    <a:pt x="29882" y="531"/>
                  </a:lnTo>
                  <a:cubicBezTo>
                    <a:pt x="29489" y="599"/>
                    <a:pt x="29712" y="650"/>
                    <a:pt x="29643" y="719"/>
                  </a:cubicBezTo>
                  <a:cubicBezTo>
                    <a:pt x="29517" y="747"/>
                    <a:pt x="29442" y="757"/>
                    <a:pt x="29397" y="757"/>
                  </a:cubicBezTo>
                  <a:cubicBezTo>
                    <a:pt x="29275" y="757"/>
                    <a:pt x="29362" y="684"/>
                    <a:pt x="29250" y="684"/>
                  </a:cubicBezTo>
                  <a:cubicBezTo>
                    <a:pt x="29011" y="753"/>
                    <a:pt x="28772" y="838"/>
                    <a:pt x="28533" y="889"/>
                  </a:cubicBezTo>
                  <a:cubicBezTo>
                    <a:pt x="28516" y="889"/>
                    <a:pt x="28464" y="889"/>
                    <a:pt x="28516" y="855"/>
                  </a:cubicBezTo>
                  <a:lnTo>
                    <a:pt x="28516" y="855"/>
                  </a:lnTo>
                  <a:cubicBezTo>
                    <a:pt x="28225" y="975"/>
                    <a:pt x="27610" y="958"/>
                    <a:pt x="27251" y="1043"/>
                  </a:cubicBezTo>
                  <a:cubicBezTo>
                    <a:pt x="27247" y="1043"/>
                    <a:pt x="27242" y="1043"/>
                    <a:pt x="27238" y="1043"/>
                  </a:cubicBezTo>
                  <a:lnTo>
                    <a:pt x="27238" y="1043"/>
                  </a:lnTo>
                  <a:cubicBezTo>
                    <a:pt x="27273" y="1076"/>
                    <a:pt x="27283" y="1117"/>
                    <a:pt x="27268" y="1146"/>
                  </a:cubicBezTo>
                  <a:cubicBezTo>
                    <a:pt x="27154" y="1146"/>
                    <a:pt x="27048" y="1168"/>
                    <a:pt x="26970" y="1168"/>
                  </a:cubicBezTo>
                  <a:cubicBezTo>
                    <a:pt x="26930" y="1168"/>
                    <a:pt x="26898" y="1163"/>
                    <a:pt x="26875" y="1146"/>
                  </a:cubicBezTo>
                  <a:cubicBezTo>
                    <a:pt x="26926" y="1146"/>
                    <a:pt x="26978" y="1129"/>
                    <a:pt x="27046" y="1112"/>
                  </a:cubicBezTo>
                  <a:lnTo>
                    <a:pt x="27046" y="1112"/>
                  </a:lnTo>
                  <a:lnTo>
                    <a:pt x="26858" y="1129"/>
                  </a:lnTo>
                  <a:cubicBezTo>
                    <a:pt x="26687" y="1043"/>
                    <a:pt x="27114" y="1112"/>
                    <a:pt x="27114" y="1043"/>
                  </a:cubicBezTo>
                  <a:lnTo>
                    <a:pt x="27114" y="1043"/>
                  </a:lnTo>
                  <a:cubicBezTo>
                    <a:pt x="26887" y="1076"/>
                    <a:pt x="26659" y="1088"/>
                    <a:pt x="26432" y="1088"/>
                  </a:cubicBezTo>
                  <a:cubicBezTo>
                    <a:pt x="26301" y="1088"/>
                    <a:pt x="26169" y="1084"/>
                    <a:pt x="26038" y="1077"/>
                  </a:cubicBezTo>
                  <a:cubicBezTo>
                    <a:pt x="26012" y="1035"/>
                    <a:pt x="26175" y="1035"/>
                    <a:pt x="26299" y="1035"/>
                  </a:cubicBezTo>
                  <a:cubicBezTo>
                    <a:pt x="26422" y="1035"/>
                    <a:pt x="26508" y="1035"/>
                    <a:pt x="26328" y="992"/>
                  </a:cubicBezTo>
                  <a:lnTo>
                    <a:pt x="26328" y="992"/>
                  </a:lnTo>
                  <a:cubicBezTo>
                    <a:pt x="26465" y="1009"/>
                    <a:pt x="26602" y="1026"/>
                    <a:pt x="26756" y="1043"/>
                  </a:cubicBezTo>
                  <a:cubicBezTo>
                    <a:pt x="26626" y="989"/>
                    <a:pt x="26641" y="980"/>
                    <a:pt x="26687" y="980"/>
                  </a:cubicBezTo>
                  <a:cubicBezTo>
                    <a:pt x="26707" y="980"/>
                    <a:pt x="26732" y="982"/>
                    <a:pt x="26755" y="982"/>
                  </a:cubicBezTo>
                  <a:cubicBezTo>
                    <a:pt x="26810" y="982"/>
                    <a:pt x="26846" y="972"/>
                    <a:pt x="26721" y="907"/>
                  </a:cubicBezTo>
                  <a:cubicBezTo>
                    <a:pt x="26158" y="872"/>
                    <a:pt x="26089" y="924"/>
                    <a:pt x="25525" y="838"/>
                  </a:cubicBezTo>
                  <a:lnTo>
                    <a:pt x="25525" y="838"/>
                  </a:lnTo>
                  <a:cubicBezTo>
                    <a:pt x="25406" y="872"/>
                    <a:pt x="25560" y="907"/>
                    <a:pt x="25440" y="941"/>
                  </a:cubicBezTo>
                  <a:cubicBezTo>
                    <a:pt x="24646" y="924"/>
                    <a:pt x="24829" y="684"/>
                    <a:pt x="24284" y="684"/>
                  </a:cubicBezTo>
                  <a:cubicBezTo>
                    <a:pt x="24266" y="684"/>
                    <a:pt x="24247" y="684"/>
                    <a:pt x="24227" y="684"/>
                  </a:cubicBezTo>
                  <a:cubicBezTo>
                    <a:pt x="24124" y="727"/>
                    <a:pt x="24018" y="748"/>
                    <a:pt x="23911" y="748"/>
                  </a:cubicBezTo>
                  <a:cubicBezTo>
                    <a:pt x="23804" y="748"/>
                    <a:pt x="23697" y="727"/>
                    <a:pt x="23595" y="684"/>
                  </a:cubicBezTo>
                  <a:lnTo>
                    <a:pt x="23748" y="616"/>
                  </a:lnTo>
                  <a:cubicBezTo>
                    <a:pt x="23626" y="597"/>
                    <a:pt x="23543" y="591"/>
                    <a:pt x="23480" y="591"/>
                  </a:cubicBezTo>
                  <a:cubicBezTo>
                    <a:pt x="23357" y="591"/>
                    <a:pt x="23315" y="615"/>
                    <a:pt x="23224" y="615"/>
                  </a:cubicBezTo>
                  <a:cubicBezTo>
                    <a:pt x="23153" y="615"/>
                    <a:pt x="23052" y="600"/>
                    <a:pt x="22860" y="548"/>
                  </a:cubicBezTo>
                  <a:cubicBezTo>
                    <a:pt x="22875" y="545"/>
                    <a:pt x="22895" y="544"/>
                    <a:pt x="22917" y="544"/>
                  </a:cubicBezTo>
                  <a:cubicBezTo>
                    <a:pt x="23026" y="544"/>
                    <a:pt x="23200" y="568"/>
                    <a:pt x="23215" y="568"/>
                  </a:cubicBezTo>
                  <a:cubicBezTo>
                    <a:pt x="23218" y="568"/>
                    <a:pt x="23214" y="567"/>
                    <a:pt x="23202" y="565"/>
                  </a:cubicBezTo>
                  <a:cubicBezTo>
                    <a:pt x="23085" y="526"/>
                    <a:pt x="23017" y="514"/>
                    <a:pt x="22969" y="514"/>
                  </a:cubicBezTo>
                  <a:cubicBezTo>
                    <a:pt x="22894" y="514"/>
                    <a:pt x="22865" y="543"/>
                    <a:pt x="22774" y="543"/>
                  </a:cubicBezTo>
                  <a:cubicBezTo>
                    <a:pt x="22743" y="543"/>
                    <a:pt x="22705" y="539"/>
                    <a:pt x="22655" y="531"/>
                  </a:cubicBezTo>
                  <a:lnTo>
                    <a:pt x="22604" y="445"/>
                  </a:lnTo>
                  <a:cubicBezTo>
                    <a:pt x="22141" y="395"/>
                    <a:pt x="21669" y="363"/>
                    <a:pt x="21201" y="363"/>
                  </a:cubicBezTo>
                  <a:cubicBezTo>
                    <a:pt x="21030" y="363"/>
                    <a:pt x="20859" y="368"/>
                    <a:pt x="20690" y="377"/>
                  </a:cubicBezTo>
                  <a:cubicBezTo>
                    <a:pt x="20724" y="360"/>
                    <a:pt x="20827" y="326"/>
                    <a:pt x="20690" y="308"/>
                  </a:cubicBezTo>
                  <a:lnTo>
                    <a:pt x="18110" y="377"/>
                  </a:lnTo>
                  <a:lnTo>
                    <a:pt x="17820" y="479"/>
                  </a:lnTo>
                  <a:cubicBezTo>
                    <a:pt x="17734" y="479"/>
                    <a:pt x="17683" y="462"/>
                    <a:pt x="17751" y="445"/>
                  </a:cubicBezTo>
                  <a:cubicBezTo>
                    <a:pt x="17444" y="445"/>
                    <a:pt x="17734" y="479"/>
                    <a:pt x="17597" y="531"/>
                  </a:cubicBezTo>
                  <a:cubicBezTo>
                    <a:pt x="17562" y="539"/>
                    <a:pt x="17530" y="542"/>
                    <a:pt x="17503" y="542"/>
                  </a:cubicBezTo>
                  <a:cubicBezTo>
                    <a:pt x="17414" y="542"/>
                    <a:pt x="17382" y="506"/>
                    <a:pt x="17461" y="479"/>
                  </a:cubicBezTo>
                  <a:lnTo>
                    <a:pt x="17461" y="479"/>
                  </a:lnTo>
                  <a:cubicBezTo>
                    <a:pt x="16777" y="633"/>
                    <a:pt x="16077" y="719"/>
                    <a:pt x="15359" y="736"/>
                  </a:cubicBezTo>
                  <a:lnTo>
                    <a:pt x="15479" y="701"/>
                  </a:lnTo>
                  <a:cubicBezTo>
                    <a:pt x="15088" y="701"/>
                    <a:pt x="15001" y="847"/>
                    <a:pt x="14707" y="847"/>
                  </a:cubicBezTo>
                  <a:cubicBezTo>
                    <a:pt x="14666" y="847"/>
                    <a:pt x="14622" y="844"/>
                    <a:pt x="14573" y="838"/>
                  </a:cubicBezTo>
                  <a:lnTo>
                    <a:pt x="14641" y="821"/>
                  </a:lnTo>
                  <a:lnTo>
                    <a:pt x="14641" y="821"/>
                  </a:lnTo>
                  <a:cubicBezTo>
                    <a:pt x="14346" y="826"/>
                    <a:pt x="14042" y="833"/>
                    <a:pt x="13740" y="833"/>
                  </a:cubicBezTo>
                  <a:cubicBezTo>
                    <a:pt x="13064" y="833"/>
                    <a:pt x="12404" y="799"/>
                    <a:pt x="11908" y="633"/>
                  </a:cubicBezTo>
                  <a:cubicBezTo>
                    <a:pt x="11885" y="646"/>
                    <a:pt x="11848" y="651"/>
                    <a:pt x="11801" y="651"/>
                  </a:cubicBezTo>
                  <a:cubicBezTo>
                    <a:pt x="11604" y="651"/>
                    <a:pt x="11233" y="558"/>
                    <a:pt x="11025" y="558"/>
                  </a:cubicBezTo>
                  <a:cubicBezTo>
                    <a:pt x="10953" y="558"/>
                    <a:pt x="10901" y="569"/>
                    <a:pt x="10883" y="599"/>
                  </a:cubicBezTo>
                  <a:cubicBezTo>
                    <a:pt x="10507" y="462"/>
                    <a:pt x="10131" y="377"/>
                    <a:pt x="9738" y="291"/>
                  </a:cubicBezTo>
                  <a:cubicBezTo>
                    <a:pt x="9703" y="286"/>
                    <a:pt x="9671" y="283"/>
                    <a:pt x="9640" y="283"/>
                  </a:cubicBezTo>
                  <a:cubicBezTo>
                    <a:pt x="9505" y="283"/>
                    <a:pt x="9397" y="328"/>
                    <a:pt x="9225" y="328"/>
                  </a:cubicBezTo>
                  <a:cubicBezTo>
                    <a:pt x="9203" y="328"/>
                    <a:pt x="9181" y="327"/>
                    <a:pt x="9157" y="326"/>
                  </a:cubicBezTo>
                  <a:lnTo>
                    <a:pt x="9157" y="257"/>
                  </a:lnTo>
                  <a:lnTo>
                    <a:pt x="8798" y="291"/>
                  </a:lnTo>
                  <a:lnTo>
                    <a:pt x="8627" y="189"/>
                  </a:lnTo>
                  <a:lnTo>
                    <a:pt x="8388" y="189"/>
                  </a:lnTo>
                  <a:cubicBezTo>
                    <a:pt x="8473" y="206"/>
                    <a:pt x="8593" y="240"/>
                    <a:pt x="8576" y="257"/>
                  </a:cubicBezTo>
                  <a:cubicBezTo>
                    <a:pt x="8251" y="257"/>
                    <a:pt x="7944" y="189"/>
                    <a:pt x="7636" y="86"/>
                  </a:cubicBezTo>
                  <a:cubicBezTo>
                    <a:pt x="7346" y="86"/>
                    <a:pt x="7038" y="86"/>
                    <a:pt x="6731" y="103"/>
                  </a:cubicBezTo>
                  <a:cubicBezTo>
                    <a:pt x="6744" y="90"/>
                    <a:pt x="6802" y="76"/>
                    <a:pt x="6877" y="71"/>
                  </a:cubicBezTo>
                  <a:lnTo>
                    <a:pt x="6877" y="71"/>
                  </a:lnTo>
                  <a:cubicBezTo>
                    <a:pt x="6874" y="71"/>
                    <a:pt x="6873" y="71"/>
                    <a:pt x="6871" y="71"/>
                  </a:cubicBezTo>
                  <a:cubicBezTo>
                    <a:pt x="6688" y="71"/>
                    <a:pt x="6825" y="11"/>
                    <a:pt x="6645" y="11"/>
                  </a:cubicBezTo>
                  <a:cubicBezTo>
                    <a:pt x="6612" y="11"/>
                    <a:pt x="6568" y="13"/>
                    <a:pt x="6508" y="18"/>
                  </a:cubicBezTo>
                  <a:cubicBezTo>
                    <a:pt x="6560" y="52"/>
                    <a:pt x="6474" y="69"/>
                    <a:pt x="6457" y="86"/>
                  </a:cubicBezTo>
                  <a:cubicBezTo>
                    <a:pt x="6225" y="53"/>
                    <a:pt x="5994" y="34"/>
                    <a:pt x="5757" y="34"/>
                  </a:cubicBezTo>
                  <a:cubicBezTo>
                    <a:pt x="5628" y="34"/>
                    <a:pt x="5497" y="40"/>
                    <a:pt x="5364" y="52"/>
                  </a:cubicBezTo>
                  <a:lnTo>
                    <a:pt x="5432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chemeClr val="dk2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52" name="مربع نص 51">
              <a:extLst>
                <a:ext uri="{FF2B5EF4-FFF2-40B4-BE49-F238E27FC236}">
                  <a16:creationId xmlns:a16="http://schemas.microsoft.com/office/drawing/2014/main" id="{6E8033AE-A068-47FD-98FC-A5093A47E7B3}"/>
                </a:ext>
              </a:extLst>
            </p:cNvPr>
            <p:cNvSpPr txBox="1"/>
            <p:nvPr/>
          </p:nvSpPr>
          <p:spPr>
            <a:xfrm>
              <a:off x="2269466" y="2933406"/>
              <a:ext cx="566863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ar-OM" sz="2400" b="1" dirty="0">
                  <a:latin typeface="Calibri" panose="020F0502020204030204" pitchFamily="34" charset="0"/>
                  <a:cs typeface="Calibri" panose="020F0502020204030204" pitchFamily="34" charset="0"/>
                </a:rPr>
                <a:t>0 طن  ،  50 كغم</a:t>
              </a:r>
              <a:r>
                <a:rPr lang="en-US" sz="2400" b="1" dirty="0">
                  <a:latin typeface="Calibri" panose="020F0502020204030204" pitchFamily="34" charset="0"/>
                  <a:cs typeface="Calibri" panose="020F0502020204030204" pitchFamily="34" charset="0"/>
                </a:rPr>
                <a:t>,</a:t>
              </a:r>
              <a:r>
                <a:rPr lang="ar-OM" sz="2400" b="1" dirty="0">
                  <a:latin typeface="Calibri" panose="020F0502020204030204" pitchFamily="34" charset="0"/>
                  <a:cs typeface="Calibri" panose="020F0502020204030204" pitchFamily="34" charset="0"/>
                </a:rPr>
                <a:t>0 طن  ، 920 كغم  ،    15</a:t>
              </a:r>
              <a:r>
                <a:rPr lang="en-US" sz="2400" b="1" dirty="0">
                  <a:latin typeface="Calibri" panose="020F0502020204030204" pitchFamily="34" charset="0"/>
                  <a:cs typeface="Calibri" panose="020F0502020204030204" pitchFamily="34" charset="0"/>
                </a:rPr>
                <a:t>,</a:t>
              </a:r>
              <a:r>
                <a:rPr lang="ar-OM" sz="2400" b="1" dirty="0">
                  <a:latin typeface="Calibri" panose="020F0502020204030204" pitchFamily="34" charset="0"/>
                  <a:cs typeface="Calibri" panose="020F0502020204030204" pitchFamily="34" charset="0"/>
                </a:rPr>
                <a:t>08</a:t>
              </a:r>
              <a:endParaRPr lang="en-US" sz="2400" b="1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53" name="Google Shape;1534;p64">
              <a:extLst>
                <a:ext uri="{FF2B5EF4-FFF2-40B4-BE49-F238E27FC236}">
                  <a16:creationId xmlns:a16="http://schemas.microsoft.com/office/drawing/2014/main" id="{EA307CF5-F638-473D-A223-03307A8B6BD9}"/>
                </a:ext>
              </a:extLst>
            </p:cNvPr>
            <p:cNvGrpSpPr/>
            <p:nvPr/>
          </p:nvGrpSpPr>
          <p:grpSpPr>
            <a:xfrm rot="983185">
              <a:off x="7964595" y="2757589"/>
              <a:ext cx="677797" cy="830355"/>
              <a:chOff x="1154976" y="632775"/>
              <a:chExt cx="2502430" cy="3877954"/>
            </a:xfrm>
          </p:grpSpPr>
          <p:sp>
            <p:nvSpPr>
              <p:cNvPr id="54" name="Google Shape;1535;p64">
                <a:extLst>
                  <a:ext uri="{FF2B5EF4-FFF2-40B4-BE49-F238E27FC236}">
                    <a16:creationId xmlns:a16="http://schemas.microsoft.com/office/drawing/2014/main" id="{7AA74F39-F124-4B81-A64A-A382F1DCA48F}"/>
                  </a:ext>
                </a:extLst>
              </p:cNvPr>
              <p:cNvSpPr/>
              <p:nvPr/>
            </p:nvSpPr>
            <p:spPr>
              <a:xfrm rot="5400000">
                <a:off x="467214" y="1320537"/>
                <a:ext cx="3877954" cy="2502430"/>
              </a:xfrm>
              <a:custGeom>
                <a:avLst/>
                <a:gdLst/>
                <a:ahLst/>
                <a:cxnLst/>
                <a:rect l="l" t="t" r="r" b="b"/>
                <a:pathLst>
                  <a:path w="40991" h="56266" extrusionOk="0">
                    <a:moveTo>
                      <a:pt x="40922" y="0"/>
                    </a:moveTo>
                    <a:lnTo>
                      <a:pt x="1" y="52"/>
                    </a:lnTo>
                    <a:lnTo>
                      <a:pt x="69" y="56265"/>
                    </a:lnTo>
                    <a:lnTo>
                      <a:pt x="40990" y="56214"/>
                    </a:lnTo>
                    <a:lnTo>
                      <a:pt x="40922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  <a:effectLst>
                <a:outerShdw blurRad="57150" dist="19050" dir="5400000" algn="bl" rotWithShape="0">
                  <a:schemeClr val="dk2">
                    <a:alpha val="50000"/>
                  </a:scheme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" name="Google Shape;1536;p64">
                <a:extLst>
                  <a:ext uri="{FF2B5EF4-FFF2-40B4-BE49-F238E27FC236}">
                    <a16:creationId xmlns:a16="http://schemas.microsoft.com/office/drawing/2014/main" id="{4A6576BD-48AD-4CE1-9F85-22A6FCED87D6}"/>
                  </a:ext>
                </a:extLst>
              </p:cNvPr>
              <p:cNvSpPr/>
              <p:nvPr/>
            </p:nvSpPr>
            <p:spPr>
              <a:xfrm rot="5400000">
                <a:off x="623338" y="1471580"/>
                <a:ext cx="3565807" cy="2200423"/>
              </a:xfrm>
              <a:custGeom>
                <a:avLst/>
                <a:gdLst/>
                <a:ahLst/>
                <a:cxnLst/>
                <a:rect l="l" t="t" r="r" b="b"/>
                <a:pathLst>
                  <a:path w="40991" h="56266" extrusionOk="0">
                    <a:moveTo>
                      <a:pt x="40922" y="0"/>
                    </a:moveTo>
                    <a:lnTo>
                      <a:pt x="1" y="52"/>
                    </a:lnTo>
                    <a:lnTo>
                      <a:pt x="69" y="56265"/>
                    </a:lnTo>
                    <a:lnTo>
                      <a:pt x="40990" y="56214"/>
                    </a:lnTo>
                    <a:lnTo>
                      <a:pt x="40922" y="0"/>
                    </a:lnTo>
                    <a:close/>
                  </a:path>
                </a:pathLst>
              </a:custGeom>
              <a:solidFill>
                <a:srgbClr val="F78B9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sp>
          <p:nvSpPr>
            <p:cNvPr id="32" name="شكل بيضاوي 31">
              <a:extLst>
                <a:ext uri="{FF2B5EF4-FFF2-40B4-BE49-F238E27FC236}">
                  <a16:creationId xmlns:a16="http://schemas.microsoft.com/office/drawing/2014/main" id="{E8FC48B9-530E-4F80-95A4-479CABD09EC8}"/>
                </a:ext>
              </a:extLst>
            </p:cNvPr>
            <p:cNvSpPr/>
            <p:nvPr/>
          </p:nvSpPr>
          <p:spPr>
            <a:xfrm>
              <a:off x="8199131" y="2954059"/>
              <a:ext cx="345098" cy="399805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مربع نص 32">
              <a:extLst>
                <a:ext uri="{FF2B5EF4-FFF2-40B4-BE49-F238E27FC236}">
                  <a16:creationId xmlns:a16="http://schemas.microsoft.com/office/drawing/2014/main" id="{F4BC9A23-5BCB-45C6-94D2-1A99A13E60B1}"/>
                </a:ext>
              </a:extLst>
            </p:cNvPr>
            <p:cNvSpPr txBox="1"/>
            <p:nvPr/>
          </p:nvSpPr>
          <p:spPr>
            <a:xfrm>
              <a:off x="8148473" y="2872658"/>
              <a:ext cx="45582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2800" b="1" dirty="0">
                  <a:solidFill>
                    <a:schemeClr val="tx2"/>
                  </a:solidFill>
                </a:rPr>
                <a:t>ب</a:t>
              </a:r>
              <a:endParaRPr lang="en-US" sz="2800" b="1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36" name="Google Shape;478;p23">
            <a:extLst>
              <a:ext uri="{FF2B5EF4-FFF2-40B4-BE49-F238E27FC236}">
                <a16:creationId xmlns:a16="http://schemas.microsoft.com/office/drawing/2014/main" id="{DB0DDD20-EEDC-4927-9FC4-889E91DC86E4}"/>
              </a:ext>
            </a:extLst>
          </p:cNvPr>
          <p:cNvGrpSpPr/>
          <p:nvPr/>
        </p:nvGrpSpPr>
        <p:grpSpPr>
          <a:xfrm rot="5400000" flipH="1">
            <a:off x="874978" y="3961824"/>
            <a:ext cx="762041" cy="814504"/>
            <a:chOff x="429300" y="4124275"/>
            <a:chExt cx="381650" cy="407925"/>
          </a:xfrm>
        </p:grpSpPr>
        <p:sp>
          <p:nvSpPr>
            <p:cNvPr id="37" name="Google Shape;479;p23">
              <a:extLst>
                <a:ext uri="{FF2B5EF4-FFF2-40B4-BE49-F238E27FC236}">
                  <a16:creationId xmlns:a16="http://schemas.microsoft.com/office/drawing/2014/main" id="{2F03F5D8-C57E-4E82-BD4C-CFE01F400934}"/>
                </a:ext>
              </a:extLst>
            </p:cNvPr>
            <p:cNvSpPr/>
            <p:nvPr/>
          </p:nvSpPr>
          <p:spPr>
            <a:xfrm>
              <a:off x="532850" y="4381150"/>
              <a:ext cx="124750" cy="103225"/>
            </a:xfrm>
            <a:custGeom>
              <a:avLst/>
              <a:gdLst/>
              <a:ahLst/>
              <a:cxnLst/>
              <a:rect l="l" t="t" r="r" b="b"/>
              <a:pathLst>
                <a:path w="4990" h="4129" extrusionOk="0">
                  <a:moveTo>
                    <a:pt x="2508" y="1"/>
                  </a:moveTo>
                  <a:cubicBezTo>
                    <a:pt x="2308" y="1"/>
                    <a:pt x="2122" y="107"/>
                    <a:pt x="2085" y="351"/>
                  </a:cubicBezTo>
                  <a:cubicBezTo>
                    <a:pt x="2034" y="727"/>
                    <a:pt x="1965" y="1188"/>
                    <a:pt x="1931" y="1666"/>
                  </a:cubicBezTo>
                  <a:cubicBezTo>
                    <a:pt x="1419" y="1769"/>
                    <a:pt x="923" y="1888"/>
                    <a:pt x="462" y="1974"/>
                  </a:cubicBezTo>
                  <a:cubicBezTo>
                    <a:pt x="0" y="2059"/>
                    <a:pt x="171" y="2691"/>
                    <a:pt x="564" y="2726"/>
                  </a:cubicBezTo>
                  <a:cubicBezTo>
                    <a:pt x="991" y="2777"/>
                    <a:pt x="1470" y="2828"/>
                    <a:pt x="1948" y="2879"/>
                  </a:cubicBezTo>
                  <a:cubicBezTo>
                    <a:pt x="2000" y="3307"/>
                    <a:pt x="2170" y="3700"/>
                    <a:pt x="2444" y="4024"/>
                  </a:cubicBezTo>
                  <a:cubicBezTo>
                    <a:pt x="2515" y="4096"/>
                    <a:pt x="2608" y="4128"/>
                    <a:pt x="2700" y="4128"/>
                  </a:cubicBezTo>
                  <a:cubicBezTo>
                    <a:pt x="2828" y="4128"/>
                    <a:pt x="2955" y="4065"/>
                    <a:pt x="3025" y="3956"/>
                  </a:cubicBezTo>
                  <a:cubicBezTo>
                    <a:pt x="3179" y="3631"/>
                    <a:pt x="3230" y="3289"/>
                    <a:pt x="3213" y="2948"/>
                  </a:cubicBezTo>
                  <a:cubicBezTo>
                    <a:pt x="3572" y="2948"/>
                    <a:pt x="3947" y="2914"/>
                    <a:pt x="4306" y="2828"/>
                  </a:cubicBezTo>
                  <a:cubicBezTo>
                    <a:pt x="4921" y="2674"/>
                    <a:pt x="4990" y="1632"/>
                    <a:pt x="4306" y="1530"/>
                  </a:cubicBezTo>
                  <a:cubicBezTo>
                    <a:pt x="4052" y="1496"/>
                    <a:pt x="3792" y="1478"/>
                    <a:pt x="3533" y="1478"/>
                  </a:cubicBezTo>
                  <a:cubicBezTo>
                    <a:pt x="3391" y="1478"/>
                    <a:pt x="3249" y="1483"/>
                    <a:pt x="3110" y="1495"/>
                  </a:cubicBezTo>
                  <a:cubicBezTo>
                    <a:pt x="3093" y="1171"/>
                    <a:pt x="3076" y="829"/>
                    <a:pt x="3059" y="487"/>
                  </a:cubicBezTo>
                  <a:cubicBezTo>
                    <a:pt x="3059" y="186"/>
                    <a:pt x="2772" y="1"/>
                    <a:pt x="250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480;p23">
              <a:extLst>
                <a:ext uri="{FF2B5EF4-FFF2-40B4-BE49-F238E27FC236}">
                  <a16:creationId xmlns:a16="http://schemas.microsoft.com/office/drawing/2014/main" id="{4B86DF26-B5EC-441E-9482-BBD251B04AF8}"/>
                </a:ext>
              </a:extLst>
            </p:cNvPr>
            <p:cNvSpPr/>
            <p:nvPr/>
          </p:nvSpPr>
          <p:spPr>
            <a:xfrm>
              <a:off x="677650" y="4442725"/>
              <a:ext cx="128925" cy="89475"/>
            </a:xfrm>
            <a:custGeom>
              <a:avLst/>
              <a:gdLst/>
              <a:ahLst/>
              <a:cxnLst/>
              <a:rect l="l" t="t" r="r" b="b"/>
              <a:pathLst>
                <a:path w="5157" h="3579" extrusionOk="0">
                  <a:moveTo>
                    <a:pt x="2000" y="1"/>
                  </a:moveTo>
                  <a:cubicBezTo>
                    <a:pt x="1832" y="1"/>
                    <a:pt x="1675" y="95"/>
                    <a:pt x="1624" y="314"/>
                  </a:cubicBezTo>
                  <a:cubicBezTo>
                    <a:pt x="1538" y="656"/>
                    <a:pt x="1487" y="997"/>
                    <a:pt x="1453" y="1339"/>
                  </a:cubicBezTo>
                  <a:cubicBezTo>
                    <a:pt x="1180" y="1373"/>
                    <a:pt x="889" y="1390"/>
                    <a:pt x="616" y="1390"/>
                  </a:cubicBezTo>
                  <a:cubicBezTo>
                    <a:pt x="1" y="1407"/>
                    <a:pt x="18" y="2262"/>
                    <a:pt x="616" y="2330"/>
                  </a:cubicBezTo>
                  <a:cubicBezTo>
                    <a:pt x="889" y="2347"/>
                    <a:pt x="1180" y="2381"/>
                    <a:pt x="1470" y="2398"/>
                  </a:cubicBezTo>
                  <a:cubicBezTo>
                    <a:pt x="1487" y="2706"/>
                    <a:pt x="1573" y="2996"/>
                    <a:pt x="1675" y="3287"/>
                  </a:cubicBezTo>
                  <a:cubicBezTo>
                    <a:pt x="1763" y="3493"/>
                    <a:pt x="1921" y="3578"/>
                    <a:pt x="2089" y="3578"/>
                  </a:cubicBezTo>
                  <a:cubicBezTo>
                    <a:pt x="2381" y="3578"/>
                    <a:pt x="2702" y="3322"/>
                    <a:pt x="2735" y="2996"/>
                  </a:cubicBezTo>
                  <a:cubicBezTo>
                    <a:pt x="2735" y="2808"/>
                    <a:pt x="2735" y="2603"/>
                    <a:pt x="2700" y="2415"/>
                  </a:cubicBezTo>
                  <a:cubicBezTo>
                    <a:pt x="3247" y="2415"/>
                    <a:pt x="3811" y="2347"/>
                    <a:pt x="4358" y="2245"/>
                  </a:cubicBezTo>
                  <a:cubicBezTo>
                    <a:pt x="5156" y="2082"/>
                    <a:pt x="4851" y="955"/>
                    <a:pt x="4110" y="955"/>
                  </a:cubicBezTo>
                  <a:cubicBezTo>
                    <a:pt x="4074" y="955"/>
                    <a:pt x="4037" y="958"/>
                    <a:pt x="3999" y="963"/>
                  </a:cubicBezTo>
                  <a:cubicBezTo>
                    <a:pt x="3503" y="1032"/>
                    <a:pt x="3025" y="1117"/>
                    <a:pt x="2547" y="1202"/>
                  </a:cubicBezTo>
                  <a:cubicBezTo>
                    <a:pt x="2529" y="946"/>
                    <a:pt x="2512" y="690"/>
                    <a:pt x="2495" y="433"/>
                  </a:cubicBezTo>
                  <a:cubicBezTo>
                    <a:pt x="2466" y="169"/>
                    <a:pt x="2224" y="1"/>
                    <a:pt x="2000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481;p23">
              <a:extLst>
                <a:ext uri="{FF2B5EF4-FFF2-40B4-BE49-F238E27FC236}">
                  <a16:creationId xmlns:a16="http://schemas.microsoft.com/office/drawing/2014/main" id="{E2239938-5E69-4CC3-AA32-ABAA7ECE0799}"/>
                </a:ext>
              </a:extLst>
            </p:cNvPr>
            <p:cNvSpPr/>
            <p:nvPr/>
          </p:nvSpPr>
          <p:spPr>
            <a:xfrm>
              <a:off x="696025" y="4266725"/>
              <a:ext cx="114925" cy="93200"/>
            </a:xfrm>
            <a:custGeom>
              <a:avLst/>
              <a:gdLst/>
              <a:ahLst/>
              <a:cxnLst/>
              <a:rect l="l" t="t" r="r" b="b"/>
              <a:pathLst>
                <a:path w="4597" h="3728" extrusionOk="0">
                  <a:moveTo>
                    <a:pt x="1824" y="0"/>
                  </a:moveTo>
                  <a:cubicBezTo>
                    <a:pt x="1686" y="0"/>
                    <a:pt x="1558" y="80"/>
                    <a:pt x="1521" y="263"/>
                  </a:cubicBezTo>
                  <a:cubicBezTo>
                    <a:pt x="1419" y="742"/>
                    <a:pt x="1367" y="1220"/>
                    <a:pt x="1367" y="1715"/>
                  </a:cubicBezTo>
                  <a:cubicBezTo>
                    <a:pt x="940" y="1767"/>
                    <a:pt x="530" y="1920"/>
                    <a:pt x="188" y="2177"/>
                  </a:cubicBezTo>
                  <a:cubicBezTo>
                    <a:pt x="0" y="2365"/>
                    <a:pt x="86" y="2689"/>
                    <a:pt x="342" y="2775"/>
                  </a:cubicBezTo>
                  <a:cubicBezTo>
                    <a:pt x="570" y="2816"/>
                    <a:pt x="797" y="2839"/>
                    <a:pt x="1029" y="2839"/>
                  </a:cubicBezTo>
                  <a:cubicBezTo>
                    <a:pt x="1180" y="2839"/>
                    <a:pt x="1332" y="2829"/>
                    <a:pt x="1487" y="2809"/>
                  </a:cubicBezTo>
                  <a:cubicBezTo>
                    <a:pt x="1521" y="3048"/>
                    <a:pt x="1607" y="3270"/>
                    <a:pt x="1692" y="3475"/>
                  </a:cubicBezTo>
                  <a:cubicBezTo>
                    <a:pt x="1777" y="3651"/>
                    <a:pt x="1943" y="3728"/>
                    <a:pt x="2115" y="3728"/>
                  </a:cubicBezTo>
                  <a:cubicBezTo>
                    <a:pt x="2394" y="3728"/>
                    <a:pt x="2687" y="3526"/>
                    <a:pt x="2666" y="3219"/>
                  </a:cubicBezTo>
                  <a:cubicBezTo>
                    <a:pt x="2666" y="3082"/>
                    <a:pt x="2649" y="2946"/>
                    <a:pt x="2615" y="2826"/>
                  </a:cubicBezTo>
                  <a:lnTo>
                    <a:pt x="2615" y="2826"/>
                  </a:lnTo>
                  <a:cubicBezTo>
                    <a:pt x="2847" y="2847"/>
                    <a:pt x="3073" y="2862"/>
                    <a:pt x="3296" y="2862"/>
                  </a:cubicBezTo>
                  <a:cubicBezTo>
                    <a:pt x="3434" y="2862"/>
                    <a:pt x="3571" y="2856"/>
                    <a:pt x="3708" y="2843"/>
                  </a:cubicBezTo>
                  <a:cubicBezTo>
                    <a:pt x="4375" y="2775"/>
                    <a:pt x="4597" y="1835"/>
                    <a:pt x="3879" y="1630"/>
                  </a:cubicBezTo>
                  <a:cubicBezTo>
                    <a:pt x="3590" y="1560"/>
                    <a:pt x="3295" y="1525"/>
                    <a:pt x="2998" y="1525"/>
                  </a:cubicBezTo>
                  <a:cubicBezTo>
                    <a:pt x="2785" y="1525"/>
                    <a:pt x="2572" y="1543"/>
                    <a:pt x="2358" y="1579"/>
                  </a:cubicBezTo>
                  <a:cubicBezTo>
                    <a:pt x="2307" y="1169"/>
                    <a:pt x="2290" y="776"/>
                    <a:pt x="2239" y="366"/>
                  </a:cubicBezTo>
                  <a:cubicBezTo>
                    <a:pt x="2209" y="141"/>
                    <a:pt x="2007" y="0"/>
                    <a:pt x="182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482;p23">
              <a:extLst>
                <a:ext uri="{FF2B5EF4-FFF2-40B4-BE49-F238E27FC236}">
                  <a16:creationId xmlns:a16="http://schemas.microsoft.com/office/drawing/2014/main" id="{C18B5352-32C2-4670-8E43-47847268B315}"/>
                </a:ext>
              </a:extLst>
            </p:cNvPr>
            <p:cNvSpPr/>
            <p:nvPr/>
          </p:nvSpPr>
          <p:spPr>
            <a:xfrm>
              <a:off x="561900" y="4230525"/>
              <a:ext cx="101675" cy="95125"/>
            </a:xfrm>
            <a:custGeom>
              <a:avLst/>
              <a:gdLst/>
              <a:ahLst/>
              <a:cxnLst/>
              <a:rect l="l" t="t" r="r" b="b"/>
              <a:pathLst>
                <a:path w="4067" h="3805" extrusionOk="0">
                  <a:moveTo>
                    <a:pt x="2093" y="0"/>
                  </a:moveTo>
                  <a:cubicBezTo>
                    <a:pt x="1834" y="0"/>
                    <a:pt x="1581" y="176"/>
                    <a:pt x="1572" y="532"/>
                  </a:cubicBezTo>
                  <a:cubicBezTo>
                    <a:pt x="1572" y="925"/>
                    <a:pt x="1589" y="1335"/>
                    <a:pt x="1624" y="1728"/>
                  </a:cubicBezTo>
                  <a:cubicBezTo>
                    <a:pt x="1231" y="1745"/>
                    <a:pt x="820" y="1797"/>
                    <a:pt x="428" y="1865"/>
                  </a:cubicBezTo>
                  <a:cubicBezTo>
                    <a:pt x="0" y="1933"/>
                    <a:pt x="52" y="2583"/>
                    <a:pt x="428" y="2685"/>
                  </a:cubicBezTo>
                  <a:cubicBezTo>
                    <a:pt x="872" y="2805"/>
                    <a:pt x="1333" y="2890"/>
                    <a:pt x="1794" y="2941"/>
                  </a:cubicBezTo>
                  <a:cubicBezTo>
                    <a:pt x="1846" y="3198"/>
                    <a:pt x="1965" y="3437"/>
                    <a:pt x="2136" y="3625"/>
                  </a:cubicBezTo>
                  <a:cubicBezTo>
                    <a:pt x="2246" y="3748"/>
                    <a:pt x="2390" y="3804"/>
                    <a:pt x="2533" y="3804"/>
                  </a:cubicBezTo>
                  <a:cubicBezTo>
                    <a:pt x="2769" y="3804"/>
                    <a:pt x="3002" y="3651"/>
                    <a:pt x="3076" y="3386"/>
                  </a:cubicBezTo>
                  <a:cubicBezTo>
                    <a:pt x="3093" y="3266"/>
                    <a:pt x="3093" y="3146"/>
                    <a:pt x="3093" y="3010"/>
                  </a:cubicBezTo>
                  <a:lnTo>
                    <a:pt x="3264" y="3010"/>
                  </a:lnTo>
                  <a:cubicBezTo>
                    <a:pt x="4067" y="3010"/>
                    <a:pt x="4033" y="1848"/>
                    <a:pt x="3247" y="1762"/>
                  </a:cubicBezTo>
                  <a:cubicBezTo>
                    <a:pt x="3110" y="1745"/>
                    <a:pt x="2956" y="1745"/>
                    <a:pt x="2802" y="1728"/>
                  </a:cubicBezTo>
                  <a:cubicBezTo>
                    <a:pt x="2734" y="1335"/>
                    <a:pt x="2683" y="925"/>
                    <a:pt x="2649" y="532"/>
                  </a:cubicBezTo>
                  <a:cubicBezTo>
                    <a:pt x="2623" y="180"/>
                    <a:pt x="2355" y="0"/>
                    <a:pt x="2093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483;p23">
              <a:extLst>
                <a:ext uri="{FF2B5EF4-FFF2-40B4-BE49-F238E27FC236}">
                  <a16:creationId xmlns:a16="http://schemas.microsoft.com/office/drawing/2014/main" id="{E52AC331-886C-4501-976E-85E4F42491F3}"/>
                </a:ext>
              </a:extLst>
            </p:cNvPr>
            <p:cNvSpPr/>
            <p:nvPr/>
          </p:nvSpPr>
          <p:spPr>
            <a:xfrm>
              <a:off x="638775" y="4124275"/>
              <a:ext cx="96150" cy="95600"/>
            </a:xfrm>
            <a:custGeom>
              <a:avLst/>
              <a:gdLst/>
              <a:ahLst/>
              <a:cxnLst/>
              <a:rect l="l" t="t" r="r" b="b"/>
              <a:pathLst>
                <a:path w="3846" h="3824" extrusionOk="0">
                  <a:moveTo>
                    <a:pt x="2266" y="0"/>
                  </a:moveTo>
                  <a:cubicBezTo>
                    <a:pt x="2054" y="0"/>
                    <a:pt x="1856" y="115"/>
                    <a:pt x="1812" y="374"/>
                  </a:cubicBezTo>
                  <a:cubicBezTo>
                    <a:pt x="1778" y="647"/>
                    <a:pt x="1727" y="938"/>
                    <a:pt x="1692" y="1228"/>
                  </a:cubicBezTo>
                  <a:cubicBezTo>
                    <a:pt x="1282" y="1245"/>
                    <a:pt x="872" y="1314"/>
                    <a:pt x="479" y="1433"/>
                  </a:cubicBezTo>
                  <a:cubicBezTo>
                    <a:pt x="103" y="1587"/>
                    <a:pt x="1" y="2185"/>
                    <a:pt x="479" y="2288"/>
                  </a:cubicBezTo>
                  <a:cubicBezTo>
                    <a:pt x="766" y="2340"/>
                    <a:pt x="1064" y="2362"/>
                    <a:pt x="1363" y="2362"/>
                  </a:cubicBezTo>
                  <a:cubicBezTo>
                    <a:pt x="1456" y="2362"/>
                    <a:pt x="1548" y="2360"/>
                    <a:pt x="1641" y="2356"/>
                  </a:cubicBezTo>
                  <a:cubicBezTo>
                    <a:pt x="1641" y="2766"/>
                    <a:pt x="1727" y="3159"/>
                    <a:pt x="1897" y="3535"/>
                  </a:cubicBezTo>
                  <a:cubicBezTo>
                    <a:pt x="1995" y="3731"/>
                    <a:pt x="2207" y="3824"/>
                    <a:pt x="2418" y="3824"/>
                  </a:cubicBezTo>
                  <a:cubicBezTo>
                    <a:pt x="2685" y="3824"/>
                    <a:pt x="2953" y="3675"/>
                    <a:pt x="2991" y="3398"/>
                  </a:cubicBezTo>
                  <a:cubicBezTo>
                    <a:pt x="3025" y="3074"/>
                    <a:pt x="3025" y="2749"/>
                    <a:pt x="2974" y="2424"/>
                  </a:cubicBezTo>
                  <a:lnTo>
                    <a:pt x="3025" y="2424"/>
                  </a:lnTo>
                  <a:cubicBezTo>
                    <a:pt x="3845" y="2407"/>
                    <a:pt x="3794" y="1262"/>
                    <a:pt x="3025" y="1177"/>
                  </a:cubicBezTo>
                  <a:lnTo>
                    <a:pt x="2871" y="1177"/>
                  </a:lnTo>
                  <a:cubicBezTo>
                    <a:pt x="2871" y="972"/>
                    <a:pt x="2854" y="733"/>
                    <a:pt x="2854" y="528"/>
                  </a:cubicBezTo>
                  <a:cubicBezTo>
                    <a:pt x="2845" y="198"/>
                    <a:pt x="2543" y="0"/>
                    <a:pt x="226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484;p23">
              <a:extLst>
                <a:ext uri="{FF2B5EF4-FFF2-40B4-BE49-F238E27FC236}">
                  <a16:creationId xmlns:a16="http://schemas.microsoft.com/office/drawing/2014/main" id="{BF53D604-FF20-4687-AD6F-28505A20AEB9}"/>
                </a:ext>
              </a:extLst>
            </p:cNvPr>
            <p:cNvSpPr/>
            <p:nvPr/>
          </p:nvSpPr>
          <p:spPr>
            <a:xfrm>
              <a:off x="429300" y="4297650"/>
              <a:ext cx="113925" cy="83825"/>
            </a:xfrm>
            <a:custGeom>
              <a:avLst/>
              <a:gdLst/>
              <a:ahLst/>
              <a:cxnLst/>
              <a:rect l="l" t="t" r="r" b="b"/>
              <a:pathLst>
                <a:path w="4557" h="3353" extrusionOk="0">
                  <a:moveTo>
                    <a:pt x="2160" y="0"/>
                  </a:moveTo>
                  <a:cubicBezTo>
                    <a:pt x="1938" y="0"/>
                    <a:pt x="1714" y="145"/>
                    <a:pt x="1733" y="410"/>
                  </a:cubicBezTo>
                  <a:cubicBezTo>
                    <a:pt x="1768" y="615"/>
                    <a:pt x="1768" y="820"/>
                    <a:pt x="1785" y="1008"/>
                  </a:cubicBezTo>
                  <a:cubicBezTo>
                    <a:pt x="1375" y="1008"/>
                    <a:pt x="982" y="1008"/>
                    <a:pt x="571" y="991"/>
                  </a:cubicBezTo>
                  <a:cubicBezTo>
                    <a:pt x="561" y="990"/>
                    <a:pt x="551" y="990"/>
                    <a:pt x="541" y="990"/>
                  </a:cubicBezTo>
                  <a:cubicBezTo>
                    <a:pt x="89" y="990"/>
                    <a:pt x="1" y="1728"/>
                    <a:pt x="469" y="1828"/>
                  </a:cubicBezTo>
                  <a:cubicBezTo>
                    <a:pt x="896" y="1914"/>
                    <a:pt x="1323" y="1999"/>
                    <a:pt x="1768" y="2050"/>
                  </a:cubicBezTo>
                  <a:cubicBezTo>
                    <a:pt x="1716" y="2341"/>
                    <a:pt x="1716" y="2665"/>
                    <a:pt x="1768" y="2973"/>
                  </a:cubicBezTo>
                  <a:cubicBezTo>
                    <a:pt x="1816" y="3238"/>
                    <a:pt x="2012" y="3352"/>
                    <a:pt x="2223" y="3352"/>
                  </a:cubicBezTo>
                  <a:cubicBezTo>
                    <a:pt x="2461" y="3352"/>
                    <a:pt x="2719" y="3208"/>
                    <a:pt x="2810" y="2973"/>
                  </a:cubicBezTo>
                  <a:cubicBezTo>
                    <a:pt x="2895" y="2700"/>
                    <a:pt x="2929" y="2426"/>
                    <a:pt x="2912" y="2170"/>
                  </a:cubicBezTo>
                  <a:lnTo>
                    <a:pt x="2912" y="2170"/>
                  </a:lnTo>
                  <a:cubicBezTo>
                    <a:pt x="3169" y="2187"/>
                    <a:pt x="3442" y="2187"/>
                    <a:pt x="3715" y="2204"/>
                  </a:cubicBezTo>
                  <a:cubicBezTo>
                    <a:pt x="3720" y="2204"/>
                    <a:pt x="3726" y="2204"/>
                    <a:pt x="3731" y="2204"/>
                  </a:cubicBezTo>
                  <a:cubicBezTo>
                    <a:pt x="4556" y="2204"/>
                    <a:pt x="4533" y="883"/>
                    <a:pt x="3797" y="883"/>
                  </a:cubicBezTo>
                  <a:cubicBezTo>
                    <a:pt x="3771" y="883"/>
                    <a:pt x="3744" y="885"/>
                    <a:pt x="3715" y="889"/>
                  </a:cubicBezTo>
                  <a:cubicBezTo>
                    <a:pt x="3391" y="923"/>
                    <a:pt x="3066" y="957"/>
                    <a:pt x="2741" y="974"/>
                  </a:cubicBezTo>
                  <a:cubicBezTo>
                    <a:pt x="2673" y="735"/>
                    <a:pt x="2622" y="496"/>
                    <a:pt x="2571" y="290"/>
                  </a:cubicBezTo>
                  <a:cubicBezTo>
                    <a:pt x="2517" y="93"/>
                    <a:pt x="2339" y="0"/>
                    <a:pt x="216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3" name="Google Shape;485;p23">
            <a:extLst>
              <a:ext uri="{FF2B5EF4-FFF2-40B4-BE49-F238E27FC236}">
                <a16:creationId xmlns:a16="http://schemas.microsoft.com/office/drawing/2014/main" id="{88E9740A-34D7-4EB5-9C19-3E2E670350AC}"/>
              </a:ext>
            </a:extLst>
          </p:cNvPr>
          <p:cNvGrpSpPr/>
          <p:nvPr/>
        </p:nvGrpSpPr>
        <p:grpSpPr>
          <a:xfrm>
            <a:off x="8547116" y="107506"/>
            <a:ext cx="457711" cy="445973"/>
            <a:chOff x="397551" y="281000"/>
            <a:chExt cx="457711" cy="445973"/>
          </a:xfrm>
        </p:grpSpPr>
        <p:sp>
          <p:nvSpPr>
            <p:cNvPr id="44" name="Google Shape;486;p23">
              <a:extLst>
                <a:ext uri="{FF2B5EF4-FFF2-40B4-BE49-F238E27FC236}">
                  <a16:creationId xmlns:a16="http://schemas.microsoft.com/office/drawing/2014/main" id="{66903914-CBD6-4C92-BE88-A292D87CE742}"/>
                </a:ext>
              </a:extLst>
            </p:cNvPr>
            <p:cNvSpPr/>
            <p:nvPr/>
          </p:nvSpPr>
          <p:spPr>
            <a:xfrm>
              <a:off x="424211" y="285308"/>
              <a:ext cx="431051" cy="441665"/>
            </a:xfrm>
            <a:custGeom>
              <a:avLst/>
              <a:gdLst/>
              <a:ahLst/>
              <a:cxnLst/>
              <a:rect l="l" t="t" r="r" b="b"/>
              <a:pathLst>
                <a:path w="6904" h="7074" fill="none" extrusionOk="0">
                  <a:moveTo>
                    <a:pt x="2119" y="4972"/>
                  </a:moveTo>
                  <a:lnTo>
                    <a:pt x="86" y="4972"/>
                  </a:lnTo>
                  <a:lnTo>
                    <a:pt x="0" y="4545"/>
                  </a:lnTo>
                  <a:cubicBezTo>
                    <a:pt x="496" y="4306"/>
                    <a:pt x="974" y="4101"/>
                    <a:pt x="1436" y="3862"/>
                  </a:cubicBezTo>
                  <a:cubicBezTo>
                    <a:pt x="1641" y="3759"/>
                    <a:pt x="1828" y="3639"/>
                    <a:pt x="1999" y="3520"/>
                  </a:cubicBezTo>
                  <a:cubicBezTo>
                    <a:pt x="2153" y="3434"/>
                    <a:pt x="2221" y="3264"/>
                    <a:pt x="2153" y="3093"/>
                  </a:cubicBezTo>
                  <a:cubicBezTo>
                    <a:pt x="2153" y="2956"/>
                    <a:pt x="2102" y="2819"/>
                    <a:pt x="2051" y="2683"/>
                  </a:cubicBezTo>
                  <a:cubicBezTo>
                    <a:pt x="1897" y="2426"/>
                    <a:pt x="1811" y="2119"/>
                    <a:pt x="1811" y="1828"/>
                  </a:cubicBezTo>
                  <a:cubicBezTo>
                    <a:pt x="1726" y="1470"/>
                    <a:pt x="1623" y="1128"/>
                    <a:pt x="1470" y="786"/>
                  </a:cubicBezTo>
                  <a:cubicBezTo>
                    <a:pt x="1384" y="547"/>
                    <a:pt x="1265" y="291"/>
                    <a:pt x="1504" y="17"/>
                  </a:cubicBezTo>
                  <a:cubicBezTo>
                    <a:pt x="1589" y="17"/>
                    <a:pt x="1726" y="0"/>
                    <a:pt x="1863" y="0"/>
                  </a:cubicBezTo>
                  <a:cubicBezTo>
                    <a:pt x="1999" y="0"/>
                    <a:pt x="2136" y="0"/>
                    <a:pt x="2290" y="0"/>
                  </a:cubicBezTo>
                  <a:cubicBezTo>
                    <a:pt x="2341" y="120"/>
                    <a:pt x="2375" y="239"/>
                    <a:pt x="2392" y="376"/>
                  </a:cubicBezTo>
                  <a:cubicBezTo>
                    <a:pt x="2392" y="496"/>
                    <a:pt x="2392" y="581"/>
                    <a:pt x="2512" y="684"/>
                  </a:cubicBezTo>
                  <a:cubicBezTo>
                    <a:pt x="2649" y="786"/>
                    <a:pt x="2666" y="974"/>
                    <a:pt x="2563" y="1128"/>
                  </a:cubicBezTo>
                  <a:cubicBezTo>
                    <a:pt x="2854" y="1589"/>
                    <a:pt x="3127" y="2016"/>
                    <a:pt x="3400" y="2478"/>
                  </a:cubicBezTo>
                  <a:cubicBezTo>
                    <a:pt x="4084" y="2050"/>
                    <a:pt x="4665" y="1470"/>
                    <a:pt x="5109" y="803"/>
                  </a:cubicBezTo>
                  <a:cubicBezTo>
                    <a:pt x="5194" y="615"/>
                    <a:pt x="5382" y="479"/>
                    <a:pt x="5587" y="479"/>
                  </a:cubicBezTo>
                  <a:cubicBezTo>
                    <a:pt x="5827" y="479"/>
                    <a:pt x="5963" y="684"/>
                    <a:pt x="5844" y="889"/>
                  </a:cubicBezTo>
                  <a:cubicBezTo>
                    <a:pt x="5673" y="1196"/>
                    <a:pt x="5485" y="1521"/>
                    <a:pt x="5280" y="1811"/>
                  </a:cubicBezTo>
                  <a:cubicBezTo>
                    <a:pt x="5007" y="2170"/>
                    <a:pt x="4836" y="2614"/>
                    <a:pt x="4784" y="3076"/>
                  </a:cubicBezTo>
                  <a:cubicBezTo>
                    <a:pt x="4767" y="3264"/>
                    <a:pt x="4733" y="3434"/>
                    <a:pt x="4699" y="3657"/>
                  </a:cubicBezTo>
                  <a:cubicBezTo>
                    <a:pt x="4750" y="3708"/>
                    <a:pt x="4784" y="3742"/>
                    <a:pt x="4819" y="3810"/>
                  </a:cubicBezTo>
                  <a:cubicBezTo>
                    <a:pt x="5041" y="4237"/>
                    <a:pt x="5434" y="4443"/>
                    <a:pt x="5861" y="4579"/>
                  </a:cubicBezTo>
                  <a:cubicBezTo>
                    <a:pt x="6100" y="4665"/>
                    <a:pt x="6356" y="4750"/>
                    <a:pt x="6596" y="4853"/>
                  </a:cubicBezTo>
                  <a:cubicBezTo>
                    <a:pt x="6647" y="4870"/>
                    <a:pt x="6698" y="4904"/>
                    <a:pt x="6749" y="4938"/>
                  </a:cubicBezTo>
                  <a:cubicBezTo>
                    <a:pt x="6801" y="4989"/>
                    <a:pt x="6852" y="5058"/>
                    <a:pt x="6903" y="5126"/>
                  </a:cubicBezTo>
                  <a:cubicBezTo>
                    <a:pt x="6818" y="5382"/>
                    <a:pt x="6544" y="5536"/>
                    <a:pt x="6288" y="5468"/>
                  </a:cubicBezTo>
                  <a:cubicBezTo>
                    <a:pt x="6134" y="5468"/>
                    <a:pt x="5998" y="5451"/>
                    <a:pt x="5861" y="5416"/>
                  </a:cubicBezTo>
                  <a:cubicBezTo>
                    <a:pt x="5297" y="5263"/>
                    <a:pt x="4733" y="5211"/>
                    <a:pt x="4152" y="5263"/>
                  </a:cubicBezTo>
                  <a:cubicBezTo>
                    <a:pt x="3998" y="5690"/>
                    <a:pt x="3845" y="6100"/>
                    <a:pt x="3708" y="6510"/>
                  </a:cubicBezTo>
                  <a:cubicBezTo>
                    <a:pt x="3623" y="6766"/>
                    <a:pt x="3452" y="6971"/>
                    <a:pt x="3212" y="7074"/>
                  </a:cubicBezTo>
                  <a:lnTo>
                    <a:pt x="2734" y="6852"/>
                  </a:lnTo>
                  <a:cubicBezTo>
                    <a:pt x="2632" y="6424"/>
                    <a:pt x="2529" y="5997"/>
                    <a:pt x="2461" y="5570"/>
                  </a:cubicBezTo>
                  <a:cubicBezTo>
                    <a:pt x="2444" y="5314"/>
                    <a:pt x="2324" y="5109"/>
                    <a:pt x="2119" y="4972"/>
                  </a:cubicBezTo>
                  <a:close/>
                </a:path>
              </a:pathLst>
            </a:custGeom>
            <a:solidFill>
              <a:schemeClr val="accent2"/>
            </a:solidFill>
            <a:ln w="19050" cap="flat" cmpd="sng">
              <a:solidFill>
                <a:schemeClr val="dk2"/>
              </a:solidFill>
              <a:prstDash val="solid"/>
              <a:miter lim="1708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487;p23">
              <a:extLst>
                <a:ext uri="{FF2B5EF4-FFF2-40B4-BE49-F238E27FC236}">
                  <a16:creationId xmlns:a16="http://schemas.microsoft.com/office/drawing/2014/main" id="{3E71A64C-987B-489A-9E17-3F404E3DBC33}"/>
                </a:ext>
              </a:extLst>
            </p:cNvPr>
            <p:cNvSpPr/>
            <p:nvPr/>
          </p:nvSpPr>
          <p:spPr>
            <a:xfrm>
              <a:off x="397551" y="281000"/>
              <a:ext cx="430989" cy="443850"/>
            </a:xfrm>
            <a:custGeom>
              <a:avLst/>
              <a:gdLst/>
              <a:ahLst/>
              <a:cxnLst/>
              <a:rect l="l" t="t" r="r" b="b"/>
              <a:pathLst>
                <a:path w="6903" h="7109" extrusionOk="0">
                  <a:moveTo>
                    <a:pt x="2119" y="4990"/>
                  </a:moveTo>
                  <a:lnTo>
                    <a:pt x="86" y="4990"/>
                  </a:lnTo>
                  <a:cubicBezTo>
                    <a:pt x="51" y="4836"/>
                    <a:pt x="17" y="4699"/>
                    <a:pt x="0" y="4563"/>
                  </a:cubicBezTo>
                  <a:cubicBezTo>
                    <a:pt x="496" y="4324"/>
                    <a:pt x="974" y="4101"/>
                    <a:pt x="1435" y="3879"/>
                  </a:cubicBezTo>
                  <a:cubicBezTo>
                    <a:pt x="1640" y="3777"/>
                    <a:pt x="1828" y="3657"/>
                    <a:pt x="2016" y="3538"/>
                  </a:cubicBezTo>
                  <a:cubicBezTo>
                    <a:pt x="2153" y="3435"/>
                    <a:pt x="2221" y="3264"/>
                    <a:pt x="2170" y="3110"/>
                  </a:cubicBezTo>
                  <a:cubicBezTo>
                    <a:pt x="2153" y="2957"/>
                    <a:pt x="2119" y="2820"/>
                    <a:pt x="2068" y="2700"/>
                  </a:cubicBezTo>
                  <a:cubicBezTo>
                    <a:pt x="1914" y="2427"/>
                    <a:pt x="1828" y="2137"/>
                    <a:pt x="1828" y="1829"/>
                  </a:cubicBezTo>
                  <a:cubicBezTo>
                    <a:pt x="1743" y="1470"/>
                    <a:pt x="1640" y="1128"/>
                    <a:pt x="1487" y="804"/>
                  </a:cubicBezTo>
                  <a:cubicBezTo>
                    <a:pt x="1401" y="548"/>
                    <a:pt x="1264" y="308"/>
                    <a:pt x="1521" y="18"/>
                  </a:cubicBezTo>
                  <a:cubicBezTo>
                    <a:pt x="1606" y="18"/>
                    <a:pt x="1743" y="18"/>
                    <a:pt x="1880" y="18"/>
                  </a:cubicBezTo>
                  <a:cubicBezTo>
                    <a:pt x="2016" y="1"/>
                    <a:pt x="2153" y="18"/>
                    <a:pt x="2307" y="18"/>
                  </a:cubicBezTo>
                  <a:cubicBezTo>
                    <a:pt x="2358" y="137"/>
                    <a:pt x="2392" y="257"/>
                    <a:pt x="2409" y="394"/>
                  </a:cubicBezTo>
                  <a:cubicBezTo>
                    <a:pt x="2409" y="513"/>
                    <a:pt x="2409" y="599"/>
                    <a:pt x="2529" y="701"/>
                  </a:cubicBezTo>
                  <a:cubicBezTo>
                    <a:pt x="2648" y="804"/>
                    <a:pt x="2683" y="992"/>
                    <a:pt x="2580" y="1128"/>
                  </a:cubicBezTo>
                  <a:lnTo>
                    <a:pt x="3417" y="2478"/>
                  </a:lnTo>
                  <a:cubicBezTo>
                    <a:pt x="4101" y="2068"/>
                    <a:pt x="4682" y="1487"/>
                    <a:pt x="5126" y="804"/>
                  </a:cubicBezTo>
                  <a:cubicBezTo>
                    <a:pt x="5211" y="616"/>
                    <a:pt x="5399" y="496"/>
                    <a:pt x="5604" y="496"/>
                  </a:cubicBezTo>
                  <a:cubicBezTo>
                    <a:pt x="5844" y="496"/>
                    <a:pt x="5980" y="684"/>
                    <a:pt x="5861" y="906"/>
                  </a:cubicBezTo>
                  <a:cubicBezTo>
                    <a:pt x="5673" y="1214"/>
                    <a:pt x="5502" y="1521"/>
                    <a:pt x="5297" y="1812"/>
                  </a:cubicBezTo>
                  <a:cubicBezTo>
                    <a:pt x="5006" y="2188"/>
                    <a:pt x="4836" y="2632"/>
                    <a:pt x="4784" y="3110"/>
                  </a:cubicBezTo>
                  <a:cubicBezTo>
                    <a:pt x="4767" y="3281"/>
                    <a:pt x="4733" y="3469"/>
                    <a:pt x="4699" y="3691"/>
                  </a:cubicBezTo>
                  <a:cubicBezTo>
                    <a:pt x="4750" y="3726"/>
                    <a:pt x="4784" y="3777"/>
                    <a:pt x="4818" y="3828"/>
                  </a:cubicBezTo>
                  <a:cubicBezTo>
                    <a:pt x="5041" y="4255"/>
                    <a:pt x="5434" y="4460"/>
                    <a:pt x="5861" y="4597"/>
                  </a:cubicBezTo>
                  <a:cubicBezTo>
                    <a:pt x="6100" y="4682"/>
                    <a:pt x="6356" y="4785"/>
                    <a:pt x="6595" y="4870"/>
                  </a:cubicBezTo>
                  <a:cubicBezTo>
                    <a:pt x="6647" y="4887"/>
                    <a:pt x="6698" y="4922"/>
                    <a:pt x="6749" y="4956"/>
                  </a:cubicBezTo>
                  <a:cubicBezTo>
                    <a:pt x="6800" y="5024"/>
                    <a:pt x="6852" y="5092"/>
                    <a:pt x="6903" y="5161"/>
                  </a:cubicBezTo>
                  <a:cubicBezTo>
                    <a:pt x="6818" y="5417"/>
                    <a:pt x="6544" y="5571"/>
                    <a:pt x="6288" y="5502"/>
                  </a:cubicBezTo>
                  <a:cubicBezTo>
                    <a:pt x="6134" y="5485"/>
                    <a:pt x="5997" y="5468"/>
                    <a:pt x="5861" y="5434"/>
                  </a:cubicBezTo>
                  <a:cubicBezTo>
                    <a:pt x="5297" y="5297"/>
                    <a:pt x="4733" y="5229"/>
                    <a:pt x="4152" y="5297"/>
                  </a:cubicBezTo>
                  <a:cubicBezTo>
                    <a:pt x="3998" y="5708"/>
                    <a:pt x="3845" y="6118"/>
                    <a:pt x="3708" y="6545"/>
                  </a:cubicBezTo>
                  <a:cubicBezTo>
                    <a:pt x="3622" y="6784"/>
                    <a:pt x="3452" y="6989"/>
                    <a:pt x="3212" y="7109"/>
                  </a:cubicBezTo>
                  <a:lnTo>
                    <a:pt x="2734" y="6869"/>
                  </a:lnTo>
                  <a:cubicBezTo>
                    <a:pt x="2631" y="6442"/>
                    <a:pt x="2529" y="6015"/>
                    <a:pt x="2461" y="5588"/>
                  </a:cubicBezTo>
                  <a:cubicBezTo>
                    <a:pt x="2443" y="5349"/>
                    <a:pt x="2324" y="5127"/>
                    <a:pt x="2119" y="4990"/>
                  </a:cubicBezTo>
                  <a:close/>
                  <a:moveTo>
                    <a:pt x="1760" y="4563"/>
                  </a:moveTo>
                  <a:cubicBezTo>
                    <a:pt x="1931" y="4460"/>
                    <a:pt x="2153" y="4477"/>
                    <a:pt x="2102" y="4204"/>
                  </a:cubicBezTo>
                  <a:cubicBezTo>
                    <a:pt x="2102" y="4170"/>
                    <a:pt x="2068" y="4153"/>
                    <a:pt x="2033" y="4153"/>
                  </a:cubicBezTo>
                  <a:cubicBezTo>
                    <a:pt x="1863" y="4170"/>
                    <a:pt x="1743" y="4289"/>
                    <a:pt x="1726" y="4443"/>
                  </a:cubicBezTo>
                  <a:cubicBezTo>
                    <a:pt x="1709" y="4460"/>
                    <a:pt x="1726" y="4477"/>
                    <a:pt x="1760" y="454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9" name="صورة 8">
            <a:extLst>
              <a:ext uri="{FF2B5EF4-FFF2-40B4-BE49-F238E27FC236}">
                <a16:creationId xmlns:a16="http://schemas.microsoft.com/office/drawing/2014/main" id="{071A9646-A5DE-4B3C-B22C-50F2176552F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20837" b="28632"/>
          <a:stretch/>
        </p:blipFill>
        <p:spPr>
          <a:xfrm>
            <a:off x="224858" y="248112"/>
            <a:ext cx="2626634" cy="2875722"/>
          </a:xfrm>
          <a:prstGeom prst="rect">
            <a:avLst/>
          </a:prstGeom>
        </p:spPr>
      </p:pic>
      <p:sp>
        <p:nvSpPr>
          <p:cNvPr id="10" name="مستطيل 9">
            <a:extLst>
              <a:ext uri="{FF2B5EF4-FFF2-40B4-BE49-F238E27FC236}">
                <a16:creationId xmlns:a16="http://schemas.microsoft.com/office/drawing/2014/main" id="{B1D365CD-DE0A-480D-8CEA-C9DF4A1D1827}"/>
              </a:ext>
            </a:extLst>
          </p:cNvPr>
          <p:cNvSpPr/>
          <p:nvPr/>
        </p:nvSpPr>
        <p:spPr>
          <a:xfrm>
            <a:off x="224858" y="1956391"/>
            <a:ext cx="2415692" cy="1221607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Google Shape;1447;p62">
            <a:extLst>
              <a:ext uri="{FF2B5EF4-FFF2-40B4-BE49-F238E27FC236}">
                <a16:creationId xmlns:a16="http://schemas.microsoft.com/office/drawing/2014/main" id="{24C31ACB-4F7A-4F6B-AB9C-BA25CE508240}"/>
              </a:ext>
            </a:extLst>
          </p:cNvPr>
          <p:cNvSpPr txBox="1">
            <a:spLocks/>
          </p:cNvSpPr>
          <p:nvPr/>
        </p:nvSpPr>
        <p:spPr>
          <a:xfrm>
            <a:off x="-604291" y="2436230"/>
            <a:ext cx="4073989" cy="480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ar-OM" sz="2000" b="1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استراتيجية</a:t>
            </a:r>
          </a:p>
          <a:p>
            <a:pPr algn="ctr"/>
            <a:r>
              <a:rPr lang="ar-OM" sz="2000" b="1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(السبورة البيضاء)</a:t>
            </a:r>
          </a:p>
        </p:txBody>
      </p:sp>
      <p:sp>
        <p:nvSpPr>
          <p:cNvPr id="35" name="Google Shape;1447;p62">
            <a:extLst>
              <a:ext uri="{FF2B5EF4-FFF2-40B4-BE49-F238E27FC236}">
                <a16:creationId xmlns:a16="http://schemas.microsoft.com/office/drawing/2014/main" id="{06BAB11D-6031-43AE-B963-DC51B755EB9D}"/>
              </a:ext>
            </a:extLst>
          </p:cNvPr>
          <p:cNvSpPr txBox="1">
            <a:spLocks/>
          </p:cNvSpPr>
          <p:nvPr/>
        </p:nvSpPr>
        <p:spPr>
          <a:xfrm>
            <a:off x="-604291" y="1943844"/>
            <a:ext cx="4073989" cy="480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ar-OM" sz="18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نشاط جماعي</a:t>
            </a:r>
          </a:p>
        </p:txBody>
      </p:sp>
    </p:spTree>
    <p:extLst>
      <p:ext uri="{BB962C8B-B14F-4D97-AF65-F5344CB8AC3E}">
        <p14:creationId xmlns:p14="http://schemas.microsoft.com/office/powerpoint/2010/main" val="8445253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6" name="Google Shape;1076;p52"/>
          <p:cNvSpPr/>
          <p:nvPr/>
        </p:nvSpPr>
        <p:spPr>
          <a:xfrm>
            <a:off x="166971" y="1026775"/>
            <a:ext cx="5624501" cy="4116725"/>
          </a:xfrm>
          <a:custGeom>
            <a:avLst/>
            <a:gdLst/>
            <a:ahLst/>
            <a:cxnLst/>
            <a:rect l="l" t="t" r="r" b="b"/>
            <a:pathLst>
              <a:path w="29423" h="26963" extrusionOk="0">
                <a:moveTo>
                  <a:pt x="35" y="24075"/>
                </a:moveTo>
                <a:cubicBezTo>
                  <a:pt x="120" y="24126"/>
                  <a:pt x="223" y="24177"/>
                  <a:pt x="308" y="24228"/>
                </a:cubicBezTo>
                <a:cubicBezTo>
                  <a:pt x="445" y="24382"/>
                  <a:pt x="616" y="24519"/>
                  <a:pt x="803" y="24604"/>
                </a:cubicBezTo>
                <a:cubicBezTo>
                  <a:pt x="923" y="24673"/>
                  <a:pt x="1043" y="24707"/>
                  <a:pt x="1179" y="24741"/>
                </a:cubicBezTo>
                <a:cubicBezTo>
                  <a:pt x="1179" y="24758"/>
                  <a:pt x="1179" y="24758"/>
                  <a:pt x="1179" y="24775"/>
                </a:cubicBezTo>
                <a:cubicBezTo>
                  <a:pt x="1214" y="24843"/>
                  <a:pt x="1265" y="24895"/>
                  <a:pt x="1350" y="24912"/>
                </a:cubicBezTo>
                <a:cubicBezTo>
                  <a:pt x="1555" y="24929"/>
                  <a:pt x="1709" y="24861"/>
                  <a:pt x="1897" y="24878"/>
                </a:cubicBezTo>
                <a:cubicBezTo>
                  <a:pt x="1931" y="24861"/>
                  <a:pt x="1965" y="24861"/>
                  <a:pt x="2000" y="24843"/>
                </a:cubicBezTo>
                <a:lnTo>
                  <a:pt x="2000" y="24792"/>
                </a:lnTo>
                <a:cubicBezTo>
                  <a:pt x="2136" y="24741"/>
                  <a:pt x="2273" y="24724"/>
                  <a:pt x="2410" y="24741"/>
                </a:cubicBezTo>
                <a:cubicBezTo>
                  <a:pt x="2563" y="24741"/>
                  <a:pt x="2717" y="24707"/>
                  <a:pt x="2837" y="24621"/>
                </a:cubicBezTo>
                <a:cubicBezTo>
                  <a:pt x="2854" y="24621"/>
                  <a:pt x="2854" y="24604"/>
                  <a:pt x="2854" y="24604"/>
                </a:cubicBezTo>
                <a:lnTo>
                  <a:pt x="3606" y="24861"/>
                </a:lnTo>
                <a:lnTo>
                  <a:pt x="3606" y="24878"/>
                </a:lnTo>
                <a:lnTo>
                  <a:pt x="3606" y="25083"/>
                </a:lnTo>
                <a:cubicBezTo>
                  <a:pt x="3606" y="25100"/>
                  <a:pt x="3623" y="25117"/>
                  <a:pt x="3623" y="25117"/>
                </a:cubicBezTo>
                <a:cubicBezTo>
                  <a:pt x="3657" y="25134"/>
                  <a:pt x="3708" y="25151"/>
                  <a:pt x="3725" y="25151"/>
                </a:cubicBezTo>
                <a:cubicBezTo>
                  <a:pt x="3776" y="25134"/>
                  <a:pt x="3845" y="25100"/>
                  <a:pt x="3896" y="25049"/>
                </a:cubicBezTo>
                <a:cubicBezTo>
                  <a:pt x="3947" y="24997"/>
                  <a:pt x="3999" y="25014"/>
                  <a:pt x="4084" y="25083"/>
                </a:cubicBezTo>
                <a:cubicBezTo>
                  <a:pt x="4101" y="25100"/>
                  <a:pt x="4135" y="25100"/>
                  <a:pt x="4135" y="25100"/>
                </a:cubicBezTo>
                <a:cubicBezTo>
                  <a:pt x="4187" y="24980"/>
                  <a:pt x="4426" y="25117"/>
                  <a:pt x="4511" y="25049"/>
                </a:cubicBezTo>
                <a:cubicBezTo>
                  <a:pt x="4562" y="24997"/>
                  <a:pt x="4614" y="24980"/>
                  <a:pt x="4682" y="24997"/>
                </a:cubicBezTo>
                <a:cubicBezTo>
                  <a:pt x="4819" y="25031"/>
                  <a:pt x="4870" y="24963"/>
                  <a:pt x="4973" y="24929"/>
                </a:cubicBezTo>
                <a:lnTo>
                  <a:pt x="5143" y="24895"/>
                </a:lnTo>
                <a:lnTo>
                  <a:pt x="5195" y="24912"/>
                </a:lnTo>
                <a:cubicBezTo>
                  <a:pt x="5263" y="24963"/>
                  <a:pt x="5348" y="24997"/>
                  <a:pt x="5348" y="25066"/>
                </a:cubicBezTo>
                <a:cubicBezTo>
                  <a:pt x="5365" y="25134"/>
                  <a:pt x="5331" y="25168"/>
                  <a:pt x="5280" y="25168"/>
                </a:cubicBezTo>
                <a:cubicBezTo>
                  <a:pt x="5178" y="25168"/>
                  <a:pt x="5092" y="25168"/>
                  <a:pt x="5075" y="25271"/>
                </a:cubicBezTo>
                <a:cubicBezTo>
                  <a:pt x="5007" y="25271"/>
                  <a:pt x="4921" y="25271"/>
                  <a:pt x="4836" y="25271"/>
                </a:cubicBezTo>
                <a:cubicBezTo>
                  <a:pt x="4819" y="25271"/>
                  <a:pt x="4836" y="25322"/>
                  <a:pt x="4836" y="25356"/>
                </a:cubicBezTo>
                <a:cubicBezTo>
                  <a:pt x="4887" y="25407"/>
                  <a:pt x="4819" y="25373"/>
                  <a:pt x="4887" y="25390"/>
                </a:cubicBezTo>
                <a:cubicBezTo>
                  <a:pt x="4990" y="25424"/>
                  <a:pt x="5092" y="25459"/>
                  <a:pt x="5212" y="25476"/>
                </a:cubicBezTo>
                <a:cubicBezTo>
                  <a:pt x="5280" y="25493"/>
                  <a:pt x="5331" y="25493"/>
                  <a:pt x="5348" y="25441"/>
                </a:cubicBezTo>
                <a:cubicBezTo>
                  <a:pt x="5365" y="25407"/>
                  <a:pt x="5417" y="25390"/>
                  <a:pt x="5485" y="25390"/>
                </a:cubicBezTo>
                <a:cubicBezTo>
                  <a:pt x="5605" y="25424"/>
                  <a:pt x="5724" y="25459"/>
                  <a:pt x="5741" y="25322"/>
                </a:cubicBezTo>
                <a:cubicBezTo>
                  <a:pt x="5827" y="25322"/>
                  <a:pt x="5946" y="25356"/>
                  <a:pt x="5998" y="25305"/>
                </a:cubicBezTo>
                <a:cubicBezTo>
                  <a:pt x="6032" y="25271"/>
                  <a:pt x="6100" y="25322"/>
                  <a:pt x="6134" y="25356"/>
                </a:cubicBezTo>
                <a:cubicBezTo>
                  <a:pt x="6186" y="25407"/>
                  <a:pt x="6186" y="25441"/>
                  <a:pt x="6169" y="25476"/>
                </a:cubicBezTo>
                <a:cubicBezTo>
                  <a:pt x="6117" y="25544"/>
                  <a:pt x="6186" y="25647"/>
                  <a:pt x="6305" y="25681"/>
                </a:cubicBezTo>
                <a:cubicBezTo>
                  <a:pt x="6356" y="25698"/>
                  <a:pt x="6408" y="25715"/>
                  <a:pt x="6459" y="25732"/>
                </a:cubicBezTo>
                <a:cubicBezTo>
                  <a:pt x="6544" y="25800"/>
                  <a:pt x="6647" y="25817"/>
                  <a:pt x="6749" y="25766"/>
                </a:cubicBezTo>
                <a:cubicBezTo>
                  <a:pt x="6835" y="25749"/>
                  <a:pt x="6903" y="25715"/>
                  <a:pt x="6972" y="25681"/>
                </a:cubicBezTo>
                <a:cubicBezTo>
                  <a:pt x="7006" y="25664"/>
                  <a:pt x="7040" y="25629"/>
                  <a:pt x="7074" y="25647"/>
                </a:cubicBezTo>
                <a:cubicBezTo>
                  <a:pt x="7262" y="25766"/>
                  <a:pt x="7330" y="25681"/>
                  <a:pt x="7450" y="25681"/>
                </a:cubicBezTo>
                <a:cubicBezTo>
                  <a:pt x="7604" y="25681"/>
                  <a:pt x="7604" y="25612"/>
                  <a:pt x="7467" y="25407"/>
                </a:cubicBezTo>
                <a:cubicBezTo>
                  <a:pt x="7518" y="25407"/>
                  <a:pt x="7570" y="25373"/>
                  <a:pt x="7621" y="25339"/>
                </a:cubicBezTo>
                <a:cubicBezTo>
                  <a:pt x="7672" y="25288"/>
                  <a:pt x="7740" y="25322"/>
                  <a:pt x="7809" y="25424"/>
                </a:cubicBezTo>
                <a:cubicBezTo>
                  <a:pt x="7843" y="25459"/>
                  <a:pt x="7860" y="25510"/>
                  <a:pt x="7894" y="25561"/>
                </a:cubicBezTo>
                <a:cubicBezTo>
                  <a:pt x="7963" y="25527"/>
                  <a:pt x="8099" y="25647"/>
                  <a:pt x="8133" y="25578"/>
                </a:cubicBezTo>
                <a:cubicBezTo>
                  <a:pt x="8151" y="25561"/>
                  <a:pt x="8133" y="25544"/>
                  <a:pt x="8133" y="25510"/>
                </a:cubicBezTo>
                <a:cubicBezTo>
                  <a:pt x="8219" y="25510"/>
                  <a:pt x="8321" y="25578"/>
                  <a:pt x="8424" y="25612"/>
                </a:cubicBezTo>
                <a:lnTo>
                  <a:pt x="8441" y="25612"/>
                </a:lnTo>
                <a:cubicBezTo>
                  <a:pt x="8475" y="25664"/>
                  <a:pt x="8526" y="25698"/>
                  <a:pt x="8578" y="25732"/>
                </a:cubicBezTo>
                <a:cubicBezTo>
                  <a:pt x="8731" y="25817"/>
                  <a:pt x="8902" y="25869"/>
                  <a:pt x="9090" y="25886"/>
                </a:cubicBezTo>
                <a:cubicBezTo>
                  <a:pt x="9193" y="25920"/>
                  <a:pt x="9278" y="25937"/>
                  <a:pt x="9381" y="25937"/>
                </a:cubicBezTo>
                <a:cubicBezTo>
                  <a:pt x="9415" y="25954"/>
                  <a:pt x="9449" y="25971"/>
                  <a:pt x="9483" y="25988"/>
                </a:cubicBezTo>
                <a:cubicBezTo>
                  <a:pt x="9517" y="26074"/>
                  <a:pt x="9552" y="26125"/>
                  <a:pt x="9603" y="26193"/>
                </a:cubicBezTo>
                <a:cubicBezTo>
                  <a:pt x="9928" y="26210"/>
                  <a:pt x="10218" y="26330"/>
                  <a:pt x="10440" y="26552"/>
                </a:cubicBezTo>
                <a:cubicBezTo>
                  <a:pt x="10491" y="26552"/>
                  <a:pt x="10526" y="26535"/>
                  <a:pt x="10560" y="26535"/>
                </a:cubicBezTo>
                <a:cubicBezTo>
                  <a:pt x="10628" y="26535"/>
                  <a:pt x="10679" y="26501"/>
                  <a:pt x="10696" y="26450"/>
                </a:cubicBezTo>
                <a:lnTo>
                  <a:pt x="10696" y="26415"/>
                </a:lnTo>
                <a:cubicBezTo>
                  <a:pt x="10748" y="26381"/>
                  <a:pt x="10799" y="26364"/>
                  <a:pt x="10833" y="26330"/>
                </a:cubicBezTo>
                <a:lnTo>
                  <a:pt x="10833" y="26330"/>
                </a:lnTo>
                <a:cubicBezTo>
                  <a:pt x="10884" y="26279"/>
                  <a:pt x="10953" y="26245"/>
                  <a:pt x="11021" y="26193"/>
                </a:cubicBezTo>
                <a:lnTo>
                  <a:pt x="11004" y="26159"/>
                </a:lnTo>
                <a:cubicBezTo>
                  <a:pt x="11038" y="26125"/>
                  <a:pt x="11072" y="26074"/>
                  <a:pt x="11072" y="26022"/>
                </a:cubicBezTo>
                <a:cubicBezTo>
                  <a:pt x="11158" y="26057"/>
                  <a:pt x="11226" y="26074"/>
                  <a:pt x="11311" y="26091"/>
                </a:cubicBezTo>
                <a:cubicBezTo>
                  <a:pt x="11534" y="26040"/>
                  <a:pt x="11790" y="26040"/>
                  <a:pt x="12012" y="26091"/>
                </a:cubicBezTo>
                <a:cubicBezTo>
                  <a:pt x="12012" y="26091"/>
                  <a:pt x="12012" y="26074"/>
                  <a:pt x="12012" y="26074"/>
                </a:cubicBezTo>
                <a:lnTo>
                  <a:pt x="12217" y="26108"/>
                </a:lnTo>
                <a:lnTo>
                  <a:pt x="12320" y="26210"/>
                </a:lnTo>
                <a:cubicBezTo>
                  <a:pt x="12371" y="26245"/>
                  <a:pt x="12422" y="26279"/>
                  <a:pt x="12473" y="26330"/>
                </a:cubicBezTo>
                <a:cubicBezTo>
                  <a:pt x="12490" y="26330"/>
                  <a:pt x="12508" y="26313"/>
                  <a:pt x="12508" y="26313"/>
                </a:cubicBezTo>
                <a:cubicBezTo>
                  <a:pt x="12542" y="26296"/>
                  <a:pt x="12559" y="26262"/>
                  <a:pt x="12576" y="26245"/>
                </a:cubicBezTo>
                <a:cubicBezTo>
                  <a:pt x="12610" y="26227"/>
                  <a:pt x="12695" y="26245"/>
                  <a:pt x="12747" y="26296"/>
                </a:cubicBezTo>
                <a:cubicBezTo>
                  <a:pt x="12798" y="26330"/>
                  <a:pt x="12832" y="26381"/>
                  <a:pt x="12832" y="26432"/>
                </a:cubicBezTo>
                <a:cubicBezTo>
                  <a:pt x="12849" y="26450"/>
                  <a:pt x="12849" y="26467"/>
                  <a:pt x="12849" y="26467"/>
                </a:cubicBezTo>
                <a:cubicBezTo>
                  <a:pt x="12883" y="26569"/>
                  <a:pt x="12901" y="26586"/>
                  <a:pt x="12986" y="26586"/>
                </a:cubicBezTo>
                <a:cubicBezTo>
                  <a:pt x="13071" y="26586"/>
                  <a:pt x="13140" y="26620"/>
                  <a:pt x="13191" y="26689"/>
                </a:cubicBezTo>
                <a:lnTo>
                  <a:pt x="13276" y="26774"/>
                </a:lnTo>
                <a:cubicBezTo>
                  <a:pt x="13328" y="26757"/>
                  <a:pt x="13379" y="26740"/>
                  <a:pt x="13430" y="26723"/>
                </a:cubicBezTo>
                <a:cubicBezTo>
                  <a:pt x="13447" y="26706"/>
                  <a:pt x="13464" y="26672"/>
                  <a:pt x="13481" y="26620"/>
                </a:cubicBezTo>
                <a:cubicBezTo>
                  <a:pt x="13481" y="26569"/>
                  <a:pt x="13481" y="26501"/>
                  <a:pt x="13481" y="26432"/>
                </a:cubicBezTo>
                <a:lnTo>
                  <a:pt x="13857" y="26398"/>
                </a:lnTo>
                <a:cubicBezTo>
                  <a:pt x="13909" y="26501"/>
                  <a:pt x="13960" y="26603"/>
                  <a:pt x="14079" y="26586"/>
                </a:cubicBezTo>
                <a:cubicBezTo>
                  <a:pt x="14148" y="26569"/>
                  <a:pt x="14233" y="26586"/>
                  <a:pt x="14302" y="26603"/>
                </a:cubicBezTo>
                <a:cubicBezTo>
                  <a:pt x="14404" y="26586"/>
                  <a:pt x="14490" y="26586"/>
                  <a:pt x="14592" y="26586"/>
                </a:cubicBezTo>
                <a:cubicBezTo>
                  <a:pt x="14592" y="26569"/>
                  <a:pt x="14609" y="26552"/>
                  <a:pt x="14609" y="26535"/>
                </a:cubicBezTo>
                <a:cubicBezTo>
                  <a:pt x="14643" y="26552"/>
                  <a:pt x="14695" y="26569"/>
                  <a:pt x="14729" y="26586"/>
                </a:cubicBezTo>
                <a:cubicBezTo>
                  <a:pt x="14797" y="26586"/>
                  <a:pt x="14865" y="26603"/>
                  <a:pt x="14917" y="26603"/>
                </a:cubicBezTo>
                <a:lnTo>
                  <a:pt x="14883" y="26620"/>
                </a:lnTo>
                <a:cubicBezTo>
                  <a:pt x="15105" y="26672"/>
                  <a:pt x="15293" y="26774"/>
                  <a:pt x="15463" y="26928"/>
                </a:cubicBezTo>
                <a:cubicBezTo>
                  <a:pt x="15532" y="26911"/>
                  <a:pt x="15600" y="26928"/>
                  <a:pt x="15686" y="26945"/>
                </a:cubicBezTo>
                <a:cubicBezTo>
                  <a:pt x="15703" y="26928"/>
                  <a:pt x="15737" y="26928"/>
                  <a:pt x="15754" y="26911"/>
                </a:cubicBezTo>
                <a:cubicBezTo>
                  <a:pt x="15925" y="26894"/>
                  <a:pt x="16079" y="26911"/>
                  <a:pt x="16215" y="26962"/>
                </a:cubicBezTo>
                <a:cubicBezTo>
                  <a:pt x="16386" y="26860"/>
                  <a:pt x="16574" y="26808"/>
                  <a:pt x="16762" y="26808"/>
                </a:cubicBezTo>
                <a:lnTo>
                  <a:pt x="16796" y="26808"/>
                </a:lnTo>
                <a:lnTo>
                  <a:pt x="16865" y="26808"/>
                </a:lnTo>
                <a:cubicBezTo>
                  <a:pt x="16899" y="26757"/>
                  <a:pt x="16933" y="26723"/>
                  <a:pt x="16967" y="26706"/>
                </a:cubicBezTo>
                <a:cubicBezTo>
                  <a:pt x="17001" y="26655"/>
                  <a:pt x="17052" y="26638"/>
                  <a:pt x="17104" y="26603"/>
                </a:cubicBezTo>
                <a:lnTo>
                  <a:pt x="17104" y="26603"/>
                </a:lnTo>
                <a:lnTo>
                  <a:pt x="17155" y="26586"/>
                </a:lnTo>
                <a:cubicBezTo>
                  <a:pt x="17138" y="26569"/>
                  <a:pt x="17138" y="26552"/>
                  <a:pt x="17138" y="26535"/>
                </a:cubicBezTo>
                <a:cubicBezTo>
                  <a:pt x="17138" y="26467"/>
                  <a:pt x="17172" y="26398"/>
                  <a:pt x="17223" y="26347"/>
                </a:cubicBezTo>
                <a:cubicBezTo>
                  <a:pt x="17240" y="26313"/>
                  <a:pt x="17292" y="26347"/>
                  <a:pt x="17326" y="26347"/>
                </a:cubicBezTo>
                <a:cubicBezTo>
                  <a:pt x="17360" y="26364"/>
                  <a:pt x="17411" y="26381"/>
                  <a:pt x="17445" y="26381"/>
                </a:cubicBezTo>
                <a:cubicBezTo>
                  <a:pt x="17497" y="26381"/>
                  <a:pt x="17514" y="26330"/>
                  <a:pt x="17497" y="26279"/>
                </a:cubicBezTo>
                <a:cubicBezTo>
                  <a:pt x="17480" y="26245"/>
                  <a:pt x="17463" y="26142"/>
                  <a:pt x="17445" y="26091"/>
                </a:cubicBezTo>
                <a:lnTo>
                  <a:pt x="17907" y="26040"/>
                </a:lnTo>
                <a:cubicBezTo>
                  <a:pt x="17941" y="26074"/>
                  <a:pt x="17958" y="26125"/>
                  <a:pt x="17975" y="26176"/>
                </a:cubicBezTo>
                <a:cubicBezTo>
                  <a:pt x="17975" y="26245"/>
                  <a:pt x="17975" y="26296"/>
                  <a:pt x="17975" y="26364"/>
                </a:cubicBezTo>
                <a:cubicBezTo>
                  <a:pt x="17975" y="26398"/>
                  <a:pt x="18043" y="26484"/>
                  <a:pt x="18061" y="26467"/>
                </a:cubicBezTo>
                <a:cubicBezTo>
                  <a:pt x="18163" y="26415"/>
                  <a:pt x="18283" y="26415"/>
                  <a:pt x="18368" y="26467"/>
                </a:cubicBezTo>
                <a:cubicBezTo>
                  <a:pt x="18471" y="26432"/>
                  <a:pt x="18556" y="26415"/>
                  <a:pt x="18659" y="26398"/>
                </a:cubicBezTo>
                <a:cubicBezTo>
                  <a:pt x="18727" y="26381"/>
                  <a:pt x="18812" y="26381"/>
                  <a:pt x="18881" y="26381"/>
                </a:cubicBezTo>
                <a:cubicBezTo>
                  <a:pt x="18966" y="26415"/>
                  <a:pt x="19034" y="26381"/>
                  <a:pt x="19086" y="26313"/>
                </a:cubicBezTo>
                <a:cubicBezTo>
                  <a:pt x="19154" y="26227"/>
                  <a:pt x="19257" y="26245"/>
                  <a:pt x="19359" y="26381"/>
                </a:cubicBezTo>
                <a:cubicBezTo>
                  <a:pt x="19359" y="26279"/>
                  <a:pt x="19325" y="26193"/>
                  <a:pt x="19291" y="26108"/>
                </a:cubicBezTo>
                <a:cubicBezTo>
                  <a:pt x="19240" y="26040"/>
                  <a:pt x="19240" y="25954"/>
                  <a:pt x="19308" y="25903"/>
                </a:cubicBezTo>
                <a:lnTo>
                  <a:pt x="19923" y="25834"/>
                </a:lnTo>
                <a:cubicBezTo>
                  <a:pt x="20043" y="26005"/>
                  <a:pt x="20043" y="26005"/>
                  <a:pt x="20145" y="25988"/>
                </a:cubicBezTo>
                <a:cubicBezTo>
                  <a:pt x="20162" y="25988"/>
                  <a:pt x="20179" y="25988"/>
                  <a:pt x="20213" y="25971"/>
                </a:cubicBezTo>
                <a:cubicBezTo>
                  <a:pt x="20265" y="25988"/>
                  <a:pt x="20299" y="26022"/>
                  <a:pt x="20316" y="26074"/>
                </a:cubicBezTo>
                <a:cubicBezTo>
                  <a:pt x="20350" y="26108"/>
                  <a:pt x="20350" y="26159"/>
                  <a:pt x="20333" y="26210"/>
                </a:cubicBezTo>
                <a:cubicBezTo>
                  <a:pt x="20333" y="26227"/>
                  <a:pt x="20316" y="26227"/>
                  <a:pt x="20316" y="26245"/>
                </a:cubicBezTo>
                <a:cubicBezTo>
                  <a:pt x="20282" y="26262"/>
                  <a:pt x="20248" y="26262"/>
                  <a:pt x="20196" y="26279"/>
                </a:cubicBezTo>
                <a:lnTo>
                  <a:pt x="20196" y="26279"/>
                </a:lnTo>
                <a:cubicBezTo>
                  <a:pt x="20282" y="26381"/>
                  <a:pt x="20367" y="26484"/>
                  <a:pt x="20436" y="26586"/>
                </a:cubicBezTo>
                <a:cubicBezTo>
                  <a:pt x="20470" y="26603"/>
                  <a:pt x="20504" y="26586"/>
                  <a:pt x="20538" y="26569"/>
                </a:cubicBezTo>
                <a:cubicBezTo>
                  <a:pt x="20641" y="26518"/>
                  <a:pt x="20743" y="26450"/>
                  <a:pt x="20829" y="26364"/>
                </a:cubicBezTo>
                <a:cubicBezTo>
                  <a:pt x="20863" y="26330"/>
                  <a:pt x="20880" y="26296"/>
                  <a:pt x="20880" y="26245"/>
                </a:cubicBezTo>
                <a:cubicBezTo>
                  <a:pt x="21136" y="26313"/>
                  <a:pt x="21392" y="26227"/>
                  <a:pt x="21580" y="26057"/>
                </a:cubicBezTo>
                <a:cubicBezTo>
                  <a:pt x="21614" y="26057"/>
                  <a:pt x="21649" y="26057"/>
                  <a:pt x="21683" y="26057"/>
                </a:cubicBezTo>
                <a:cubicBezTo>
                  <a:pt x="21717" y="26022"/>
                  <a:pt x="21751" y="26074"/>
                  <a:pt x="21785" y="26125"/>
                </a:cubicBezTo>
                <a:cubicBezTo>
                  <a:pt x="21820" y="26193"/>
                  <a:pt x="21905" y="26227"/>
                  <a:pt x="21990" y="26227"/>
                </a:cubicBezTo>
                <a:cubicBezTo>
                  <a:pt x="22025" y="26227"/>
                  <a:pt x="22059" y="26210"/>
                  <a:pt x="22093" y="26193"/>
                </a:cubicBezTo>
                <a:cubicBezTo>
                  <a:pt x="22127" y="26176"/>
                  <a:pt x="22144" y="26142"/>
                  <a:pt x="22161" y="26125"/>
                </a:cubicBezTo>
                <a:cubicBezTo>
                  <a:pt x="22247" y="26005"/>
                  <a:pt x="22418" y="25954"/>
                  <a:pt x="22537" y="26022"/>
                </a:cubicBezTo>
                <a:cubicBezTo>
                  <a:pt x="22571" y="26022"/>
                  <a:pt x="22605" y="26040"/>
                  <a:pt x="22623" y="26040"/>
                </a:cubicBezTo>
                <a:cubicBezTo>
                  <a:pt x="22742" y="26057"/>
                  <a:pt x="22845" y="26040"/>
                  <a:pt x="22862" y="25903"/>
                </a:cubicBezTo>
                <a:cubicBezTo>
                  <a:pt x="22862" y="25886"/>
                  <a:pt x="22862" y="25869"/>
                  <a:pt x="22879" y="25869"/>
                </a:cubicBezTo>
                <a:cubicBezTo>
                  <a:pt x="22862" y="25834"/>
                  <a:pt x="22845" y="25817"/>
                  <a:pt x="22845" y="25783"/>
                </a:cubicBezTo>
                <a:cubicBezTo>
                  <a:pt x="22845" y="25715"/>
                  <a:pt x="22845" y="25647"/>
                  <a:pt x="22862" y="25595"/>
                </a:cubicBezTo>
                <a:cubicBezTo>
                  <a:pt x="22998" y="25561"/>
                  <a:pt x="23067" y="25459"/>
                  <a:pt x="23169" y="25390"/>
                </a:cubicBezTo>
                <a:cubicBezTo>
                  <a:pt x="23238" y="25424"/>
                  <a:pt x="23323" y="25441"/>
                  <a:pt x="23238" y="25305"/>
                </a:cubicBezTo>
                <a:cubicBezTo>
                  <a:pt x="23221" y="25288"/>
                  <a:pt x="23221" y="25254"/>
                  <a:pt x="23238" y="25236"/>
                </a:cubicBezTo>
                <a:cubicBezTo>
                  <a:pt x="23272" y="25219"/>
                  <a:pt x="23306" y="25185"/>
                  <a:pt x="23357" y="25168"/>
                </a:cubicBezTo>
                <a:cubicBezTo>
                  <a:pt x="23357" y="25168"/>
                  <a:pt x="23391" y="25168"/>
                  <a:pt x="23391" y="25202"/>
                </a:cubicBezTo>
                <a:cubicBezTo>
                  <a:pt x="23545" y="25271"/>
                  <a:pt x="23665" y="25373"/>
                  <a:pt x="23784" y="25476"/>
                </a:cubicBezTo>
                <a:cubicBezTo>
                  <a:pt x="23802" y="25493"/>
                  <a:pt x="23819" y="25510"/>
                  <a:pt x="23819" y="25527"/>
                </a:cubicBezTo>
                <a:cubicBezTo>
                  <a:pt x="23819" y="25527"/>
                  <a:pt x="23802" y="25578"/>
                  <a:pt x="23802" y="25612"/>
                </a:cubicBezTo>
                <a:cubicBezTo>
                  <a:pt x="23819" y="25681"/>
                  <a:pt x="23836" y="25749"/>
                  <a:pt x="23836" y="25817"/>
                </a:cubicBezTo>
                <a:cubicBezTo>
                  <a:pt x="23938" y="25800"/>
                  <a:pt x="24058" y="25800"/>
                  <a:pt x="24109" y="25698"/>
                </a:cubicBezTo>
                <a:cubicBezTo>
                  <a:pt x="24109" y="25681"/>
                  <a:pt x="24160" y="25698"/>
                  <a:pt x="24177" y="25698"/>
                </a:cubicBezTo>
                <a:cubicBezTo>
                  <a:pt x="24195" y="25698"/>
                  <a:pt x="24212" y="25715"/>
                  <a:pt x="24229" y="25732"/>
                </a:cubicBezTo>
                <a:cubicBezTo>
                  <a:pt x="24587" y="25988"/>
                  <a:pt x="24605" y="25988"/>
                  <a:pt x="24724" y="25817"/>
                </a:cubicBezTo>
                <a:cubicBezTo>
                  <a:pt x="24775" y="25749"/>
                  <a:pt x="24844" y="25783"/>
                  <a:pt x="24929" y="25817"/>
                </a:cubicBezTo>
                <a:cubicBezTo>
                  <a:pt x="24998" y="25852"/>
                  <a:pt x="25049" y="25886"/>
                  <a:pt x="25100" y="25920"/>
                </a:cubicBezTo>
                <a:cubicBezTo>
                  <a:pt x="25117" y="25903"/>
                  <a:pt x="25134" y="25869"/>
                  <a:pt x="25117" y="25834"/>
                </a:cubicBezTo>
                <a:cubicBezTo>
                  <a:pt x="25134" y="25834"/>
                  <a:pt x="25151" y="25852"/>
                  <a:pt x="25168" y="25852"/>
                </a:cubicBezTo>
                <a:cubicBezTo>
                  <a:pt x="25425" y="25800"/>
                  <a:pt x="25698" y="25783"/>
                  <a:pt x="25971" y="25800"/>
                </a:cubicBezTo>
                <a:cubicBezTo>
                  <a:pt x="26023" y="25800"/>
                  <a:pt x="26057" y="25783"/>
                  <a:pt x="26108" y="25749"/>
                </a:cubicBezTo>
                <a:cubicBezTo>
                  <a:pt x="26228" y="25698"/>
                  <a:pt x="26382" y="25698"/>
                  <a:pt x="26484" y="25783"/>
                </a:cubicBezTo>
                <a:cubicBezTo>
                  <a:pt x="26501" y="25783"/>
                  <a:pt x="26518" y="25783"/>
                  <a:pt x="26535" y="25800"/>
                </a:cubicBezTo>
                <a:cubicBezTo>
                  <a:pt x="26604" y="25817"/>
                  <a:pt x="26638" y="25800"/>
                  <a:pt x="26638" y="25681"/>
                </a:cubicBezTo>
                <a:cubicBezTo>
                  <a:pt x="26638" y="25612"/>
                  <a:pt x="26655" y="25544"/>
                  <a:pt x="26689" y="25493"/>
                </a:cubicBezTo>
                <a:cubicBezTo>
                  <a:pt x="26723" y="25441"/>
                  <a:pt x="26775" y="25424"/>
                  <a:pt x="26826" y="25441"/>
                </a:cubicBezTo>
                <a:lnTo>
                  <a:pt x="26843" y="25493"/>
                </a:lnTo>
                <a:cubicBezTo>
                  <a:pt x="26877" y="25595"/>
                  <a:pt x="26962" y="25681"/>
                  <a:pt x="27048" y="25715"/>
                </a:cubicBezTo>
                <a:cubicBezTo>
                  <a:pt x="27150" y="25749"/>
                  <a:pt x="27202" y="25681"/>
                  <a:pt x="27236" y="25612"/>
                </a:cubicBezTo>
                <a:cubicBezTo>
                  <a:pt x="27270" y="25527"/>
                  <a:pt x="27287" y="25441"/>
                  <a:pt x="27304" y="25339"/>
                </a:cubicBezTo>
                <a:lnTo>
                  <a:pt x="27304" y="25322"/>
                </a:lnTo>
                <a:cubicBezTo>
                  <a:pt x="27492" y="25339"/>
                  <a:pt x="27680" y="25254"/>
                  <a:pt x="27800" y="25117"/>
                </a:cubicBezTo>
                <a:cubicBezTo>
                  <a:pt x="27851" y="25117"/>
                  <a:pt x="27902" y="25117"/>
                  <a:pt x="27971" y="25134"/>
                </a:cubicBezTo>
                <a:cubicBezTo>
                  <a:pt x="28107" y="25168"/>
                  <a:pt x="28278" y="25185"/>
                  <a:pt x="28432" y="25151"/>
                </a:cubicBezTo>
                <a:cubicBezTo>
                  <a:pt x="28432" y="25168"/>
                  <a:pt x="28432" y="25185"/>
                  <a:pt x="28432" y="25202"/>
                </a:cubicBezTo>
                <a:cubicBezTo>
                  <a:pt x="28620" y="25134"/>
                  <a:pt x="28825" y="25083"/>
                  <a:pt x="29030" y="25100"/>
                </a:cubicBezTo>
                <a:cubicBezTo>
                  <a:pt x="29098" y="24997"/>
                  <a:pt x="29201" y="24929"/>
                  <a:pt x="29303" y="24878"/>
                </a:cubicBezTo>
                <a:cubicBezTo>
                  <a:pt x="29337" y="24878"/>
                  <a:pt x="29389" y="24861"/>
                  <a:pt x="29423" y="24861"/>
                </a:cubicBezTo>
                <a:lnTo>
                  <a:pt x="29423" y="0"/>
                </a:lnTo>
                <a:lnTo>
                  <a:pt x="0" y="0"/>
                </a:lnTo>
                <a:lnTo>
                  <a:pt x="0" y="24058"/>
                </a:lnTo>
                <a:cubicBezTo>
                  <a:pt x="0" y="24075"/>
                  <a:pt x="18" y="24075"/>
                  <a:pt x="35" y="24075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  <a:effectLst>
            <a:outerShdw blurRad="57150" dist="19050" dir="5400000" algn="bl" rotWithShape="0">
              <a:schemeClr val="dk2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grpSp>
        <p:nvGrpSpPr>
          <p:cNvPr id="1078" name="Google Shape;1078;p52"/>
          <p:cNvGrpSpPr/>
          <p:nvPr/>
        </p:nvGrpSpPr>
        <p:grpSpPr>
          <a:xfrm rot="5400000">
            <a:off x="6368342" y="290322"/>
            <a:ext cx="2299117" cy="2918256"/>
            <a:chOff x="1154976" y="632775"/>
            <a:chExt cx="2502430" cy="3877954"/>
          </a:xfrm>
        </p:grpSpPr>
        <p:sp>
          <p:nvSpPr>
            <p:cNvPr id="1079" name="Google Shape;1079;p52"/>
            <p:cNvSpPr/>
            <p:nvPr/>
          </p:nvSpPr>
          <p:spPr>
            <a:xfrm rot="5400000">
              <a:off x="467214" y="1320537"/>
              <a:ext cx="3877954" cy="2502430"/>
            </a:xfrm>
            <a:custGeom>
              <a:avLst/>
              <a:gdLst/>
              <a:ahLst/>
              <a:cxnLst/>
              <a:rect l="l" t="t" r="r" b="b"/>
              <a:pathLst>
                <a:path w="40991" h="56266" extrusionOk="0">
                  <a:moveTo>
                    <a:pt x="40922" y="0"/>
                  </a:moveTo>
                  <a:lnTo>
                    <a:pt x="1" y="52"/>
                  </a:lnTo>
                  <a:lnTo>
                    <a:pt x="69" y="56265"/>
                  </a:lnTo>
                  <a:lnTo>
                    <a:pt x="40990" y="56214"/>
                  </a:lnTo>
                  <a:lnTo>
                    <a:pt x="40922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chemeClr val="dk2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0" name="Google Shape;1080;p52"/>
            <p:cNvSpPr/>
            <p:nvPr/>
          </p:nvSpPr>
          <p:spPr>
            <a:xfrm rot="5400000">
              <a:off x="623338" y="1471580"/>
              <a:ext cx="3565807" cy="2200423"/>
            </a:xfrm>
            <a:custGeom>
              <a:avLst/>
              <a:gdLst/>
              <a:ahLst/>
              <a:cxnLst/>
              <a:rect l="l" t="t" r="r" b="b"/>
              <a:pathLst>
                <a:path w="40991" h="56266" extrusionOk="0">
                  <a:moveTo>
                    <a:pt x="40922" y="0"/>
                  </a:moveTo>
                  <a:lnTo>
                    <a:pt x="1" y="52"/>
                  </a:lnTo>
                  <a:lnTo>
                    <a:pt x="69" y="56265"/>
                  </a:lnTo>
                  <a:lnTo>
                    <a:pt x="40990" y="56214"/>
                  </a:lnTo>
                  <a:lnTo>
                    <a:pt x="4092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1087" name="Google Shape;1087;p52"/>
          <p:cNvGrpSpPr/>
          <p:nvPr/>
        </p:nvGrpSpPr>
        <p:grpSpPr>
          <a:xfrm rot="340455">
            <a:off x="8385104" y="302285"/>
            <a:ext cx="731263" cy="595211"/>
            <a:chOff x="6619350" y="3916825"/>
            <a:chExt cx="790183" cy="643169"/>
          </a:xfrm>
        </p:grpSpPr>
        <p:sp>
          <p:nvSpPr>
            <p:cNvPr id="1088" name="Google Shape;1088;p52"/>
            <p:cNvSpPr/>
            <p:nvPr/>
          </p:nvSpPr>
          <p:spPr>
            <a:xfrm>
              <a:off x="6619350" y="3916825"/>
              <a:ext cx="790183" cy="643169"/>
            </a:xfrm>
            <a:custGeom>
              <a:avLst/>
              <a:gdLst/>
              <a:ahLst/>
              <a:cxnLst/>
              <a:rect l="l" t="t" r="r" b="b"/>
              <a:pathLst>
                <a:path w="12730" h="10362" extrusionOk="0">
                  <a:moveTo>
                    <a:pt x="7653" y="0"/>
                  </a:moveTo>
                  <a:cubicBezTo>
                    <a:pt x="7120" y="0"/>
                    <a:pt x="6562" y="154"/>
                    <a:pt x="6083" y="450"/>
                  </a:cubicBezTo>
                  <a:cubicBezTo>
                    <a:pt x="5092" y="1048"/>
                    <a:pt x="4768" y="1851"/>
                    <a:pt x="4870" y="2672"/>
                  </a:cubicBezTo>
                  <a:cubicBezTo>
                    <a:pt x="4112" y="2412"/>
                    <a:pt x="3316" y="2207"/>
                    <a:pt x="2577" y="2207"/>
                  </a:cubicBezTo>
                  <a:cubicBezTo>
                    <a:pt x="1999" y="2207"/>
                    <a:pt x="1456" y="2332"/>
                    <a:pt x="991" y="2654"/>
                  </a:cubicBezTo>
                  <a:cubicBezTo>
                    <a:pt x="359" y="3064"/>
                    <a:pt x="0" y="3782"/>
                    <a:pt x="52" y="4551"/>
                  </a:cubicBezTo>
                  <a:cubicBezTo>
                    <a:pt x="154" y="5422"/>
                    <a:pt x="855" y="5901"/>
                    <a:pt x="1624" y="6191"/>
                  </a:cubicBezTo>
                  <a:cubicBezTo>
                    <a:pt x="1897" y="6311"/>
                    <a:pt x="2290" y="6465"/>
                    <a:pt x="2717" y="6584"/>
                  </a:cubicBezTo>
                  <a:cubicBezTo>
                    <a:pt x="2307" y="7080"/>
                    <a:pt x="2017" y="7644"/>
                    <a:pt x="2051" y="8190"/>
                  </a:cubicBezTo>
                  <a:cubicBezTo>
                    <a:pt x="2034" y="8327"/>
                    <a:pt x="2068" y="8464"/>
                    <a:pt x="2136" y="8583"/>
                  </a:cubicBezTo>
                  <a:cubicBezTo>
                    <a:pt x="2222" y="8788"/>
                    <a:pt x="2358" y="8976"/>
                    <a:pt x="2529" y="9130"/>
                  </a:cubicBezTo>
                  <a:cubicBezTo>
                    <a:pt x="2909" y="9478"/>
                    <a:pt x="3337" y="9624"/>
                    <a:pt x="3771" y="9624"/>
                  </a:cubicBezTo>
                  <a:cubicBezTo>
                    <a:pt x="4491" y="9624"/>
                    <a:pt x="5228" y="9223"/>
                    <a:pt x="5793" y="8669"/>
                  </a:cubicBezTo>
                  <a:cubicBezTo>
                    <a:pt x="6006" y="9583"/>
                    <a:pt x="6627" y="10362"/>
                    <a:pt x="7632" y="10362"/>
                  </a:cubicBezTo>
                  <a:cubicBezTo>
                    <a:pt x="7754" y="10362"/>
                    <a:pt x="7881" y="10350"/>
                    <a:pt x="8014" y="10326"/>
                  </a:cubicBezTo>
                  <a:cubicBezTo>
                    <a:pt x="9466" y="10053"/>
                    <a:pt x="9637" y="8669"/>
                    <a:pt x="9347" y="7456"/>
                  </a:cubicBezTo>
                  <a:lnTo>
                    <a:pt x="9347" y="7456"/>
                  </a:lnTo>
                  <a:cubicBezTo>
                    <a:pt x="9449" y="7490"/>
                    <a:pt x="9535" y="7524"/>
                    <a:pt x="9637" y="7541"/>
                  </a:cubicBezTo>
                  <a:cubicBezTo>
                    <a:pt x="9774" y="7575"/>
                    <a:pt x="9911" y="7609"/>
                    <a:pt x="10047" y="7626"/>
                  </a:cubicBezTo>
                  <a:cubicBezTo>
                    <a:pt x="10186" y="7643"/>
                    <a:pt x="10325" y="7651"/>
                    <a:pt x="10462" y="7651"/>
                  </a:cubicBezTo>
                  <a:cubicBezTo>
                    <a:pt x="11474" y="7651"/>
                    <a:pt x="12402" y="7188"/>
                    <a:pt x="12627" y="5969"/>
                  </a:cubicBezTo>
                  <a:cubicBezTo>
                    <a:pt x="12730" y="5252"/>
                    <a:pt x="12439" y="4534"/>
                    <a:pt x="11875" y="4090"/>
                  </a:cubicBezTo>
                  <a:cubicBezTo>
                    <a:pt x="11398" y="3725"/>
                    <a:pt x="10817" y="3533"/>
                    <a:pt x="10227" y="3533"/>
                  </a:cubicBezTo>
                  <a:cubicBezTo>
                    <a:pt x="10099" y="3533"/>
                    <a:pt x="9970" y="3542"/>
                    <a:pt x="9842" y="3560"/>
                  </a:cubicBezTo>
                  <a:lnTo>
                    <a:pt x="9688" y="3457"/>
                  </a:lnTo>
                  <a:cubicBezTo>
                    <a:pt x="9757" y="3099"/>
                    <a:pt x="9757" y="2706"/>
                    <a:pt x="9705" y="2330"/>
                  </a:cubicBezTo>
                  <a:cubicBezTo>
                    <a:pt x="9723" y="2193"/>
                    <a:pt x="9723" y="2073"/>
                    <a:pt x="9723" y="1937"/>
                  </a:cubicBezTo>
                  <a:cubicBezTo>
                    <a:pt x="9688" y="615"/>
                    <a:pt x="8720" y="0"/>
                    <a:pt x="7653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089" name="Google Shape;1089;p52"/>
            <p:cNvSpPr/>
            <p:nvPr/>
          </p:nvSpPr>
          <p:spPr>
            <a:xfrm>
              <a:off x="6662862" y="3942088"/>
              <a:ext cx="706261" cy="560492"/>
            </a:xfrm>
            <a:custGeom>
              <a:avLst/>
              <a:gdLst/>
              <a:ahLst/>
              <a:cxnLst/>
              <a:rect l="l" t="t" r="r" b="b"/>
              <a:pathLst>
                <a:path w="11378" h="9030" extrusionOk="0">
                  <a:moveTo>
                    <a:pt x="6564" y="370"/>
                  </a:moveTo>
                  <a:cubicBezTo>
                    <a:pt x="6723" y="370"/>
                    <a:pt x="6893" y="396"/>
                    <a:pt x="7074" y="453"/>
                  </a:cubicBezTo>
                  <a:cubicBezTo>
                    <a:pt x="8424" y="846"/>
                    <a:pt x="8475" y="2367"/>
                    <a:pt x="7945" y="3409"/>
                  </a:cubicBezTo>
                  <a:lnTo>
                    <a:pt x="7894" y="3426"/>
                  </a:lnTo>
                  <a:cubicBezTo>
                    <a:pt x="7791" y="3461"/>
                    <a:pt x="7757" y="3580"/>
                    <a:pt x="7808" y="3648"/>
                  </a:cubicBezTo>
                  <a:cubicBezTo>
                    <a:pt x="7796" y="3722"/>
                    <a:pt x="7855" y="3779"/>
                    <a:pt x="7914" y="3779"/>
                  </a:cubicBezTo>
                  <a:cubicBezTo>
                    <a:pt x="7937" y="3779"/>
                    <a:pt x="7960" y="3770"/>
                    <a:pt x="7979" y="3751"/>
                  </a:cubicBezTo>
                  <a:lnTo>
                    <a:pt x="7996" y="3734"/>
                  </a:lnTo>
                  <a:cubicBezTo>
                    <a:pt x="8338" y="3657"/>
                    <a:pt x="8760" y="3589"/>
                    <a:pt x="9174" y="3589"/>
                  </a:cubicBezTo>
                  <a:cubicBezTo>
                    <a:pt x="9960" y="3589"/>
                    <a:pt x="10721" y="3836"/>
                    <a:pt x="10867" y="4742"/>
                  </a:cubicBezTo>
                  <a:cubicBezTo>
                    <a:pt x="10986" y="5425"/>
                    <a:pt x="10491" y="6006"/>
                    <a:pt x="9859" y="6194"/>
                  </a:cubicBezTo>
                  <a:cubicBezTo>
                    <a:pt x="9687" y="6253"/>
                    <a:pt x="9516" y="6279"/>
                    <a:pt x="9348" y="6279"/>
                  </a:cubicBezTo>
                  <a:cubicBezTo>
                    <a:pt x="8980" y="6279"/>
                    <a:pt x="8621" y="6159"/>
                    <a:pt x="8270" y="6006"/>
                  </a:cubicBezTo>
                  <a:cubicBezTo>
                    <a:pt x="8236" y="5921"/>
                    <a:pt x="8184" y="5836"/>
                    <a:pt x="8116" y="5767"/>
                  </a:cubicBezTo>
                  <a:cubicBezTo>
                    <a:pt x="8085" y="5727"/>
                    <a:pt x="8045" y="5710"/>
                    <a:pt x="8005" y="5710"/>
                  </a:cubicBezTo>
                  <a:cubicBezTo>
                    <a:pt x="7894" y="5710"/>
                    <a:pt x="7784" y="5842"/>
                    <a:pt x="7860" y="5955"/>
                  </a:cubicBezTo>
                  <a:cubicBezTo>
                    <a:pt x="8321" y="6673"/>
                    <a:pt x="8782" y="8398"/>
                    <a:pt x="7535" y="8638"/>
                  </a:cubicBezTo>
                  <a:cubicBezTo>
                    <a:pt x="7444" y="8654"/>
                    <a:pt x="7356" y="8661"/>
                    <a:pt x="7270" y="8661"/>
                  </a:cubicBezTo>
                  <a:cubicBezTo>
                    <a:pt x="6266" y="8661"/>
                    <a:pt x="5669" y="7600"/>
                    <a:pt x="5826" y="6656"/>
                  </a:cubicBezTo>
                  <a:lnTo>
                    <a:pt x="5826" y="6639"/>
                  </a:lnTo>
                  <a:cubicBezTo>
                    <a:pt x="5826" y="6604"/>
                    <a:pt x="5844" y="6587"/>
                    <a:pt x="5844" y="6553"/>
                  </a:cubicBezTo>
                  <a:cubicBezTo>
                    <a:pt x="5857" y="6500"/>
                    <a:pt x="5818" y="6457"/>
                    <a:pt x="5776" y="6457"/>
                  </a:cubicBezTo>
                  <a:cubicBezTo>
                    <a:pt x="5764" y="6457"/>
                    <a:pt x="5752" y="6460"/>
                    <a:pt x="5741" y="6468"/>
                  </a:cubicBezTo>
                  <a:cubicBezTo>
                    <a:pt x="5723" y="6456"/>
                    <a:pt x="5703" y="6450"/>
                    <a:pt x="5682" y="6450"/>
                  </a:cubicBezTo>
                  <a:cubicBezTo>
                    <a:pt x="5646" y="6450"/>
                    <a:pt x="5609" y="6469"/>
                    <a:pt x="5587" y="6502"/>
                  </a:cubicBezTo>
                  <a:cubicBezTo>
                    <a:pt x="4955" y="7219"/>
                    <a:pt x="4306" y="8347"/>
                    <a:pt x="3332" y="8621"/>
                  </a:cubicBezTo>
                  <a:cubicBezTo>
                    <a:pt x="3182" y="8660"/>
                    <a:pt x="3049" y="8679"/>
                    <a:pt x="2932" y="8679"/>
                  </a:cubicBezTo>
                  <a:cubicBezTo>
                    <a:pt x="1999" y="8679"/>
                    <a:pt x="2086" y="7506"/>
                    <a:pt x="2512" y="6792"/>
                  </a:cubicBezTo>
                  <a:cubicBezTo>
                    <a:pt x="2751" y="6416"/>
                    <a:pt x="3058" y="6075"/>
                    <a:pt x="3400" y="5784"/>
                  </a:cubicBezTo>
                  <a:cubicBezTo>
                    <a:pt x="3486" y="5801"/>
                    <a:pt x="3588" y="5801"/>
                    <a:pt x="3674" y="5818"/>
                  </a:cubicBezTo>
                  <a:cubicBezTo>
                    <a:pt x="3862" y="5818"/>
                    <a:pt x="3862" y="5545"/>
                    <a:pt x="3674" y="5511"/>
                  </a:cubicBezTo>
                  <a:cubicBezTo>
                    <a:pt x="3041" y="5443"/>
                    <a:pt x="2307" y="5408"/>
                    <a:pt x="1726" y="5084"/>
                  </a:cubicBezTo>
                  <a:cubicBezTo>
                    <a:pt x="940" y="4657"/>
                    <a:pt x="410" y="3648"/>
                    <a:pt x="1111" y="2897"/>
                  </a:cubicBezTo>
                  <a:cubicBezTo>
                    <a:pt x="1489" y="2498"/>
                    <a:pt x="1933" y="2356"/>
                    <a:pt x="2398" y="2356"/>
                  </a:cubicBezTo>
                  <a:cubicBezTo>
                    <a:pt x="3090" y="2356"/>
                    <a:pt x="3826" y="2669"/>
                    <a:pt x="4460" y="2914"/>
                  </a:cubicBezTo>
                  <a:lnTo>
                    <a:pt x="4460" y="3016"/>
                  </a:lnTo>
                  <a:cubicBezTo>
                    <a:pt x="4468" y="3119"/>
                    <a:pt x="4554" y="3170"/>
                    <a:pt x="4637" y="3170"/>
                  </a:cubicBezTo>
                  <a:cubicBezTo>
                    <a:pt x="4720" y="3170"/>
                    <a:pt x="4801" y="3119"/>
                    <a:pt x="4801" y="3016"/>
                  </a:cubicBezTo>
                  <a:cubicBezTo>
                    <a:pt x="4756" y="1927"/>
                    <a:pt x="5340" y="370"/>
                    <a:pt x="6564" y="370"/>
                  </a:cubicBezTo>
                  <a:close/>
                  <a:moveTo>
                    <a:pt x="6583" y="1"/>
                  </a:moveTo>
                  <a:cubicBezTo>
                    <a:pt x="5305" y="1"/>
                    <a:pt x="4521" y="1447"/>
                    <a:pt x="4477" y="2692"/>
                  </a:cubicBezTo>
                  <a:cubicBezTo>
                    <a:pt x="3869" y="2367"/>
                    <a:pt x="3050" y="2091"/>
                    <a:pt x="2305" y="2091"/>
                  </a:cubicBezTo>
                  <a:cubicBezTo>
                    <a:pt x="1521" y="2091"/>
                    <a:pt x="819" y="2397"/>
                    <a:pt x="530" y="3273"/>
                  </a:cubicBezTo>
                  <a:cubicBezTo>
                    <a:pt x="0" y="4879"/>
                    <a:pt x="1794" y="5579"/>
                    <a:pt x="3127" y="5767"/>
                  </a:cubicBezTo>
                  <a:cubicBezTo>
                    <a:pt x="2255" y="6468"/>
                    <a:pt x="1128" y="8040"/>
                    <a:pt x="2238" y="8791"/>
                  </a:cubicBezTo>
                  <a:cubicBezTo>
                    <a:pt x="2489" y="8958"/>
                    <a:pt x="2739" y="9030"/>
                    <a:pt x="2987" y="9030"/>
                  </a:cubicBezTo>
                  <a:cubicBezTo>
                    <a:pt x="4007" y="9030"/>
                    <a:pt x="4968" y="7812"/>
                    <a:pt x="5587" y="7014"/>
                  </a:cubicBezTo>
                  <a:lnTo>
                    <a:pt x="5587" y="7014"/>
                  </a:lnTo>
                  <a:cubicBezTo>
                    <a:pt x="5475" y="8086"/>
                    <a:pt x="6336" y="8992"/>
                    <a:pt x="7385" y="8992"/>
                  </a:cubicBezTo>
                  <a:cubicBezTo>
                    <a:pt x="7457" y="8992"/>
                    <a:pt x="7530" y="8988"/>
                    <a:pt x="7603" y="8979"/>
                  </a:cubicBezTo>
                  <a:cubicBezTo>
                    <a:pt x="8817" y="8791"/>
                    <a:pt x="8851" y="7322"/>
                    <a:pt x="8441" y="6331"/>
                  </a:cubicBezTo>
                  <a:lnTo>
                    <a:pt x="8441" y="6331"/>
                  </a:lnTo>
                  <a:cubicBezTo>
                    <a:pt x="8736" y="6476"/>
                    <a:pt x="9068" y="6548"/>
                    <a:pt x="9397" y="6548"/>
                  </a:cubicBezTo>
                  <a:cubicBezTo>
                    <a:pt x="10265" y="6548"/>
                    <a:pt x="11114" y="6046"/>
                    <a:pt x="11226" y="5067"/>
                  </a:cubicBezTo>
                  <a:cubicBezTo>
                    <a:pt x="11377" y="3743"/>
                    <a:pt x="10182" y="3243"/>
                    <a:pt x="9042" y="3243"/>
                  </a:cubicBezTo>
                  <a:cubicBezTo>
                    <a:pt x="8769" y="3243"/>
                    <a:pt x="8500" y="3271"/>
                    <a:pt x="8253" y="3324"/>
                  </a:cubicBezTo>
                  <a:cubicBezTo>
                    <a:pt x="8851" y="2179"/>
                    <a:pt x="8629" y="624"/>
                    <a:pt x="7262" y="129"/>
                  </a:cubicBezTo>
                  <a:cubicBezTo>
                    <a:pt x="7023" y="41"/>
                    <a:pt x="6796" y="1"/>
                    <a:pt x="658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" name="مربع نص 7">
            <a:extLst>
              <a:ext uri="{FF2B5EF4-FFF2-40B4-BE49-F238E27FC236}">
                <a16:creationId xmlns:a16="http://schemas.microsoft.com/office/drawing/2014/main" id="{B81D65F9-FA6E-4556-81AD-8F9CB5F883B6}"/>
              </a:ext>
            </a:extLst>
          </p:cNvPr>
          <p:cNvSpPr txBox="1"/>
          <p:nvPr/>
        </p:nvSpPr>
        <p:spPr>
          <a:xfrm>
            <a:off x="921085" y="1523485"/>
            <a:ext cx="45562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000" b="1" dirty="0">
                <a:solidFill>
                  <a:srgbClr val="F78B9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(1) </a:t>
            </a:r>
            <a:r>
              <a:rPr lang="ar-OM" sz="2000" b="1" dirty="0">
                <a:solidFill>
                  <a:schemeClr val="tx1">
                    <a:lumMod val="60000"/>
                    <a:lumOff val="4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 الرمز الصحيح (&gt;أو&lt;) في كل مما يلي : </a:t>
            </a:r>
            <a:endParaRPr lang="en-US" sz="2000" b="1" dirty="0">
              <a:solidFill>
                <a:schemeClr val="tx1">
                  <a:lumMod val="60000"/>
                  <a:lumOff val="4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مربع نص 8">
            <a:extLst>
              <a:ext uri="{FF2B5EF4-FFF2-40B4-BE49-F238E27FC236}">
                <a16:creationId xmlns:a16="http://schemas.microsoft.com/office/drawing/2014/main" id="{3CE01CEC-C6A2-46ED-8FE5-257AEA5AF479}"/>
              </a:ext>
            </a:extLst>
          </p:cNvPr>
          <p:cNvSpPr txBox="1"/>
          <p:nvPr/>
        </p:nvSpPr>
        <p:spPr>
          <a:xfrm>
            <a:off x="5717376" y="1991057"/>
            <a:ext cx="27951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OM" sz="2000" b="1" dirty="0">
                <a:solidFill>
                  <a:srgbClr val="0070C0"/>
                </a:solidFill>
              </a:rPr>
              <a:t>&gt;</a:t>
            </a:r>
            <a:r>
              <a:rPr lang="ar-OM" sz="2000" dirty="0">
                <a:solidFill>
                  <a:schemeClr val="bg2"/>
                </a:solidFill>
              </a:rPr>
              <a:t> تعني "</a:t>
            </a:r>
            <a:r>
              <a:rPr lang="ar-OM" sz="2000" dirty="0">
                <a:solidFill>
                  <a:srgbClr val="FF0000"/>
                </a:solidFill>
              </a:rPr>
              <a:t>أكبر من </a:t>
            </a:r>
            <a:r>
              <a:rPr lang="ar-OM" sz="2000" dirty="0">
                <a:solidFill>
                  <a:schemeClr val="bg2"/>
                </a:solidFill>
              </a:rPr>
              <a:t>"</a:t>
            </a:r>
            <a:endParaRPr lang="en-US" sz="2000" dirty="0">
              <a:solidFill>
                <a:schemeClr val="bg2"/>
              </a:solidFill>
            </a:endParaRPr>
          </a:p>
        </p:txBody>
      </p:sp>
      <p:sp>
        <p:nvSpPr>
          <p:cNvPr id="25" name="Google Shape;1012;p49">
            <a:extLst>
              <a:ext uri="{FF2B5EF4-FFF2-40B4-BE49-F238E27FC236}">
                <a16:creationId xmlns:a16="http://schemas.microsoft.com/office/drawing/2014/main" id="{F6BAE72E-B4EA-4189-85E5-74F4BD01C1A3}"/>
              </a:ext>
            </a:extLst>
          </p:cNvPr>
          <p:cNvSpPr/>
          <p:nvPr/>
        </p:nvSpPr>
        <p:spPr>
          <a:xfrm rot="8086541" flipH="1">
            <a:off x="2323363" y="2391"/>
            <a:ext cx="1861339" cy="1915968"/>
          </a:xfrm>
          <a:custGeom>
            <a:avLst/>
            <a:gdLst/>
            <a:ahLst/>
            <a:cxnLst/>
            <a:rect l="l" t="t" r="r" b="b"/>
            <a:pathLst>
              <a:path w="16660" h="15805" extrusionOk="0">
                <a:moveTo>
                  <a:pt x="13106" y="0"/>
                </a:moveTo>
                <a:lnTo>
                  <a:pt x="12456" y="581"/>
                </a:lnTo>
                <a:lnTo>
                  <a:pt x="667" y="11294"/>
                </a:lnTo>
                <a:lnTo>
                  <a:pt x="0" y="11892"/>
                </a:lnTo>
                <a:lnTo>
                  <a:pt x="889" y="11995"/>
                </a:lnTo>
                <a:lnTo>
                  <a:pt x="889" y="12883"/>
                </a:lnTo>
                <a:lnTo>
                  <a:pt x="1777" y="12969"/>
                </a:lnTo>
                <a:lnTo>
                  <a:pt x="1777" y="13857"/>
                </a:lnTo>
                <a:lnTo>
                  <a:pt x="2666" y="13942"/>
                </a:lnTo>
                <a:lnTo>
                  <a:pt x="2666" y="14831"/>
                </a:lnTo>
                <a:lnTo>
                  <a:pt x="3554" y="14916"/>
                </a:lnTo>
                <a:lnTo>
                  <a:pt x="3554" y="15805"/>
                </a:lnTo>
                <a:lnTo>
                  <a:pt x="4204" y="15207"/>
                </a:lnTo>
                <a:lnTo>
                  <a:pt x="15993" y="4494"/>
                </a:lnTo>
                <a:lnTo>
                  <a:pt x="16660" y="3896"/>
                </a:lnTo>
                <a:lnTo>
                  <a:pt x="15771" y="3810"/>
                </a:lnTo>
                <a:lnTo>
                  <a:pt x="15771" y="2922"/>
                </a:lnTo>
                <a:lnTo>
                  <a:pt x="14883" y="2819"/>
                </a:lnTo>
                <a:lnTo>
                  <a:pt x="14883" y="1948"/>
                </a:lnTo>
                <a:lnTo>
                  <a:pt x="13994" y="1845"/>
                </a:lnTo>
                <a:lnTo>
                  <a:pt x="13994" y="974"/>
                </a:lnTo>
                <a:lnTo>
                  <a:pt x="13106" y="872"/>
                </a:lnTo>
                <a:lnTo>
                  <a:pt x="13106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57150" dist="19050" dir="5400000" algn="bl" rotWithShape="0">
              <a:schemeClr val="dk2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6" name="مربع نص 25">
            <a:extLst>
              <a:ext uri="{FF2B5EF4-FFF2-40B4-BE49-F238E27FC236}">
                <a16:creationId xmlns:a16="http://schemas.microsoft.com/office/drawing/2014/main" id="{5EB6D6BF-A143-43AB-B026-7EE4D8DB9778}"/>
              </a:ext>
            </a:extLst>
          </p:cNvPr>
          <p:cNvSpPr txBox="1"/>
          <p:nvPr/>
        </p:nvSpPr>
        <p:spPr>
          <a:xfrm>
            <a:off x="2109653" y="682382"/>
            <a:ext cx="22633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8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التقويم الختامي</a:t>
            </a:r>
          </a:p>
        </p:txBody>
      </p:sp>
      <p:sp>
        <p:nvSpPr>
          <p:cNvPr id="11" name="مربع نص 10">
            <a:extLst>
              <a:ext uri="{FF2B5EF4-FFF2-40B4-BE49-F238E27FC236}">
                <a16:creationId xmlns:a16="http://schemas.microsoft.com/office/drawing/2014/main" id="{78006D61-E492-4B58-88BA-43E38561A5D9}"/>
              </a:ext>
            </a:extLst>
          </p:cNvPr>
          <p:cNvSpPr txBox="1"/>
          <p:nvPr/>
        </p:nvSpPr>
        <p:spPr>
          <a:xfrm>
            <a:off x="4381981" y="2045292"/>
            <a:ext cx="8358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000" b="1" dirty="0"/>
              <a:t>4 </a:t>
            </a:r>
            <a:r>
              <a:rPr lang="en-US" sz="2000" b="1" dirty="0"/>
              <a:t>,</a:t>
            </a:r>
            <a:r>
              <a:rPr lang="ar-OM" sz="2000" b="1" dirty="0"/>
              <a:t>23</a:t>
            </a:r>
            <a:endParaRPr lang="en-US" sz="2000" b="1" dirty="0"/>
          </a:p>
        </p:txBody>
      </p:sp>
      <p:sp>
        <p:nvSpPr>
          <p:cNvPr id="12" name="مستطيل: زوايا مستديرة 11">
            <a:extLst>
              <a:ext uri="{FF2B5EF4-FFF2-40B4-BE49-F238E27FC236}">
                <a16:creationId xmlns:a16="http://schemas.microsoft.com/office/drawing/2014/main" id="{8A8E74E4-E3E9-4DAA-B831-1D4C253434B8}"/>
              </a:ext>
            </a:extLst>
          </p:cNvPr>
          <p:cNvSpPr/>
          <p:nvPr/>
        </p:nvSpPr>
        <p:spPr>
          <a:xfrm>
            <a:off x="4047454" y="2045292"/>
            <a:ext cx="383353" cy="42429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1"/>
          </a:p>
        </p:txBody>
      </p:sp>
      <p:sp>
        <p:nvSpPr>
          <p:cNvPr id="29" name="مربع نص 28">
            <a:extLst>
              <a:ext uri="{FF2B5EF4-FFF2-40B4-BE49-F238E27FC236}">
                <a16:creationId xmlns:a16="http://schemas.microsoft.com/office/drawing/2014/main" id="{A4961B81-63FE-4064-976C-B528694DC9DB}"/>
              </a:ext>
            </a:extLst>
          </p:cNvPr>
          <p:cNvSpPr txBox="1"/>
          <p:nvPr/>
        </p:nvSpPr>
        <p:spPr>
          <a:xfrm>
            <a:off x="3303997" y="2057384"/>
            <a:ext cx="8358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000" b="1" dirty="0"/>
              <a:t>4 </a:t>
            </a:r>
            <a:r>
              <a:rPr lang="en-US" sz="2000" b="1" dirty="0"/>
              <a:t>,</a:t>
            </a:r>
            <a:r>
              <a:rPr lang="ar-OM" sz="2000" b="1" dirty="0"/>
              <a:t>54</a:t>
            </a:r>
            <a:endParaRPr lang="en-US" sz="2000" b="1" dirty="0"/>
          </a:p>
        </p:txBody>
      </p:sp>
      <p:sp>
        <p:nvSpPr>
          <p:cNvPr id="30" name="مربع نص 29">
            <a:extLst>
              <a:ext uri="{FF2B5EF4-FFF2-40B4-BE49-F238E27FC236}">
                <a16:creationId xmlns:a16="http://schemas.microsoft.com/office/drawing/2014/main" id="{23C21588-3728-4615-9BEB-10BB64656755}"/>
              </a:ext>
            </a:extLst>
          </p:cNvPr>
          <p:cNvSpPr txBox="1"/>
          <p:nvPr/>
        </p:nvSpPr>
        <p:spPr>
          <a:xfrm>
            <a:off x="1566611" y="2012589"/>
            <a:ext cx="94207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000" b="1" dirty="0"/>
              <a:t>4 لتر </a:t>
            </a:r>
            <a:r>
              <a:rPr lang="en-US" sz="2000" b="1" dirty="0"/>
              <a:t>,</a:t>
            </a:r>
            <a:r>
              <a:rPr lang="ar-OM" sz="2000" b="1" dirty="0"/>
              <a:t>5</a:t>
            </a:r>
            <a:endParaRPr lang="en-US" sz="2000" b="1" dirty="0"/>
          </a:p>
        </p:txBody>
      </p:sp>
      <p:sp>
        <p:nvSpPr>
          <p:cNvPr id="31" name="مستطيل: زوايا مستديرة 30">
            <a:extLst>
              <a:ext uri="{FF2B5EF4-FFF2-40B4-BE49-F238E27FC236}">
                <a16:creationId xmlns:a16="http://schemas.microsoft.com/office/drawing/2014/main" id="{945E86B9-E310-4021-AA12-510953533258}"/>
              </a:ext>
            </a:extLst>
          </p:cNvPr>
          <p:cNvSpPr/>
          <p:nvPr/>
        </p:nvSpPr>
        <p:spPr>
          <a:xfrm>
            <a:off x="1264902" y="2012589"/>
            <a:ext cx="383353" cy="42429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1"/>
          </a:p>
        </p:txBody>
      </p:sp>
      <p:sp>
        <p:nvSpPr>
          <p:cNvPr id="32" name="مربع نص 31">
            <a:extLst>
              <a:ext uri="{FF2B5EF4-FFF2-40B4-BE49-F238E27FC236}">
                <a16:creationId xmlns:a16="http://schemas.microsoft.com/office/drawing/2014/main" id="{D7ABE100-55D4-468C-8ED9-A0CF0A1D5F7B}"/>
              </a:ext>
            </a:extLst>
          </p:cNvPr>
          <p:cNvSpPr txBox="1"/>
          <p:nvPr/>
        </p:nvSpPr>
        <p:spPr>
          <a:xfrm>
            <a:off x="297666" y="2009155"/>
            <a:ext cx="11205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000" b="1" dirty="0"/>
              <a:t>2700 مل</a:t>
            </a:r>
            <a:endParaRPr lang="en-US" sz="2000" b="1" dirty="0"/>
          </a:p>
        </p:txBody>
      </p:sp>
      <p:sp>
        <p:nvSpPr>
          <p:cNvPr id="33" name="مربع نص 32">
            <a:extLst>
              <a:ext uri="{FF2B5EF4-FFF2-40B4-BE49-F238E27FC236}">
                <a16:creationId xmlns:a16="http://schemas.microsoft.com/office/drawing/2014/main" id="{2F2BF3D5-DA3C-4394-8A8A-4D58CE7C159A}"/>
              </a:ext>
            </a:extLst>
          </p:cNvPr>
          <p:cNvSpPr txBox="1"/>
          <p:nvPr/>
        </p:nvSpPr>
        <p:spPr>
          <a:xfrm>
            <a:off x="4329071" y="2624514"/>
            <a:ext cx="11089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000" b="1" dirty="0"/>
              <a:t>0طن </a:t>
            </a:r>
            <a:r>
              <a:rPr lang="en-US" sz="2000" b="1" dirty="0"/>
              <a:t>,</a:t>
            </a:r>
            <a:r>
              <a:rPr lang="ar-OM" sz="2000" b="1" dirty="0"/>
              <a:t>45</a:t>
            </a:r>
            <a:endParaRPr lang="en-US" sz="2000" b="1" dirty="0"/>
          </a:p>
        </p:txBody>
      </p:sp>
      <p:sp>
        <p:nvSpPr>
          <p:cNvPr id="34" name="مستطيل: زوايا مستديرة 33">
            <a:extLst>
              <a:ext uri="{FF2B5EF4-FFF2-40B4-BE49-F238E27FC236}">
                <a16:creationId xmlns:a16="http://schemas.microsoft.com/office/drawing/2014/main" id="{49072567-E71F-47AA-827E-5B602C6E8E5F}"/>
              </a:ext>
            </a:extLst>
          </p:cNvPr>
          <p:cNvSpPr/>
          <p:nvPr/>
        </p:nvSpPr>
        <p:spPr>
          <a:xfrm>
            <a:off x="4047454" y="2621587"/>
            <a:ext cx="383353" cy="42429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1" dirty="0"/>
          </a:p>
        </p:txBody>
      </p:sp>
      <p:sp>
        <p:nvSpPr>
          <p:cNvPr id="35" name="مربع نص 34">
            <a:extLst>
              <a:ext uri="{FF2B5EF4-FFF2-40B4-BE49-F238E27FC236}">
                <a16:creationId xmlns:a16="http://schemas.microsoft.com/office/drawing/2014/main" id="{AA23061C-A3E5-46EF-911C-AFD5C0B02EF2}"/>
              </a:ext>
            </a:extLst>
          </p:cNvPr>
          <p:cNvSpPr txBox="1"/>
          <p:nvPr/>
        </p:nvSpPr>
        <p:spPr>
          <a:xfrm>
            <a:off x="3119697" y="2633439"/>
            <a:ext cx="112316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000" b="1" dirty="0"/>
              <a:t>547 كغم</a:t>
            </a:r>
            <a:endParaRPr lang="en-US" sz="2000" b="1" dirty="0"/>
          </a:p>
        </p:txBody>
      </p:sp>
      <p:sp>
        <p:nvSpPr>
          <p:cNvPr id="36" name="مربع نص 35">
            <a:extLst>
              <a:ext uri="{FF2B5EF4-FFF2-40B4-BE49-F238E27FC236}">
                <a16:creationId xmlns:a16="http://schemas.microsoft.com/office/drawing/2014/main" id="{AE79F871-AC61-46B0-BFA1-2D66C937F300}"/>
              </a:ext>
            </a:extLst>
          </p:cNvPr>
          <p:cNvSpPr txBox="1"/>
          <p:nvPr/>
        </p:nvSpPr>
        <p:spPr>
          <a:xfrm>
            <a:off x="1677486" y="2597793"/>
            <a:ext cx="94207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000" b="1" dirty="0"/>
              <a:t>7800 م</a:t>
            </a:r>
            <a:endParaRPr lang="en-US" sz="2000" b="1" dirty="0"/>
          </a:p>
        </p:txBody>
      </p:sp>
      <p:sp>
        <p:nvSpPr>
          <p:cNvPr id="37" name="مستطيل: زوايا مستديرة 36">
            <a:extLst>
              <a:ext uri="{FF2B5EF4-FFF2-40B4-BE49-F238E27FC236}">
                <a16:creationId xmlns:a16="http://schemas.microsoft.com/office/drawing/2014/main" id="{1C819468-50D0-410F-801A-F351B1DD21B8}"/>
              </a:ext>
            </a:extLst>
          </p:cNvPr>
          <p:cNvSpPr/>
          <p:nvPr/>
        </p:nvSpPr>
        <p:spPr>
          <a:xfrm>
            <a:off x="1275800" y="2601248"/>
            <a:ext cx="383353" cy="42429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1" dirty="0"/>
          </a:p>
        </p:txBody>
      </p:sp>
      <p:sp>
        <p:nvSpPr>
          <p:cNvPr id="39" name="مربع نص 38">
            <a:extLst>
              <a:ext uri="{FF2B5EF4-FFF2-40B4-BE49-F238E27FC236}">
                <a16:creationId xmlns:a16="http://schemas.microsoft.com/office/drawing/2014/main" id="{B8CA834A-BD0C-427D-92FF-B2ACB1B0C854}"/>
              </a:ext>
            </a:extLst>
          </p:cNvPr>
          <p:cNvSpPr txBox="1"/>
          <p:nvPr/>
        </p:nvSpPr>
        <p:spPr>
          <a:xfrm>
            <a:off x="341835" y="2625433"/>
            <a:ext cx="10683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000" b="1" dirty="0"/>
              <a:t>0 كم </a:t>
            </a:r>
            <a:r>
              <a:rPr lang="en-US" sz="2000" b="1" dirty="0"/>
              <a:t>,</a:t>
            </a:r>
            <a:r>
              <a:rPr lang="ar-OM" sz="2000" b="1" dirty="0"/>
              <a:t>8</a:t>
            </a:r>
            <a:endParaRPr lang="en-US" sz="2000" b="1" dirty="0"/>
          </a:p>
        </p:txBody>
      </p:sp>
      <p:sp>
        <p:nvSpPr>
          <p:cNvPr id="14" name="شكل بيضاوي 13">
            <a:extLst>
              <a:ext uri="{FF2B5EF4-FFF2-40B4-BE49-F238E27FC236}">
                <a16:creationId xmlns:a16="http://schemas.microsoft.com/office/drawing/2014/main" id="{99315DA8-8A60-4323-9309-50D0F613051B}"/>
              </a:ext>
            </a:extLst>
          </p:cNvPr>
          <p:cNvSpPr/>
          <p:nvPr/>
        </p:nvSpPr>
        <p:spPr>
          <a:xfrm>
            <a:off x="5272380" y="2086248"/>
            <a:ext cx="391239" cy="342382"/>
          </a:xfrm>
          <a:prstGeom prst="ellipse">
            <a:avLst/>
          </a:prstGeom>
          <a:solidFill>
            <a:schemeClr val="bg1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OM" sz="2000" b="1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أ</a:t>
            </a:r>
            <a:endParaRPr lang="en-US" sz="2000" b="1" dirty="0">
              <a:solidFill>
                <a:schemeClr val="accent3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1" name="شكل بيضاوي 40">
            <a:extLst>
              <a:ext uri="{FF2B5EF4-FFF2-40B4-BE49-F238E27FC236}">
                <a16:creationId xmlns:a16="http://schemas.microsoft.com/office/drawing/2014/main" id="{F1D2EE34-9D87-4D3F-8674-38652A32301A}"/>
              </a:ext>
            </a:extLst>
          </p:cNvPr>
          <p:cNvSpPr/>
          <p:nvPr/>
        </p:nvSpPr>
        <p:spPr>
          <a:xfrm>
            <a:off x="2563217" y="2041206"/>
            <a:ext cx="391239" cy="342382"/>
          </a:xfrm>
          <a:prstGeom prst="ellipse">
            <a:avLst/>
          </a:prstGeom>
          <a:solidFill>
            <a:schemeClr val="bg1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OM" sz="2000" b="1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ب</a:t>
            </a:r>
            <a:endParaRPr lang="en-US" sz="2000" b="1" dirty="0">
              <a:solidFill>
                <a:schemeClr val="accent3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2" name="شكل بيضاوي 41">
            <a:extLst>
              <a:ext uri="{FF2B5EF4-FFF2-40B4-BE49-F238E27FC236}">
                <a16:creationId xmlns:a16="http://schemas.microsoft.com/office/drawing/2014/main" id="{177BBB6D-5BC8-4251-8352-C4111DC6A76A}"/>
              </a:ext>
            </a:extLst>
          </p:cNvPr>
          <p:cNvSpPr/>
          <p:nvPr/>
        </p:nvSpPr>
        <p:spPr>
          <a:xfrm>
            <a:off x="5289002" y="2633439"/>
            <a:ext cx="391239" cy="342382"/>
          </a:xfrm>
          <a:prstGeom prst="ellipse">
            <a:avLst/>
          </a:prstGeom>
          <a:solidFill>
            <a:schemeClr val="bg1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OM" sz="2000" b="1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ج</a:t>
            </a:r>
            <a:endParaRPr lang="en-US" sz="2000" b="1" dirty="0">
              <a:solidFill>
                <a:schemeClr val="accent3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3" name="شكل بيضاوي 42">
            <a:extLst>
              <a:ext uri="{FF2B5EF4-FFF2-40B4-BE49-F238E27FC236}">
                <a16:creationId xmlns:a16="http://schemas.microsoft.com/office/drawing/2014/main" id="{A765EB43-149D-4B72-9019-FA832FA788D1}"/>
              </a:ext>
            </a:extLst>
          </p:cNvPr>
          <p:cNvSpPr/>
          <p:nvPr/>
        </p:nvSpPr>
        <p:spPr>
          <a:xfrm>
            <a:off x="2572297" y="2585596"/>
            <a:ext cx="391239" cy="342382"/>
          </a:xfrm>
          <a:prstGeom prst="ellipse">
            <a:avLst/>
          </a:prstGeom>
          <a:solidFill>
            <a:schemeClr val="bg1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OM" sz="2000" b="1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د</a:t>
            </a:r>
            <a:endParaRPr lang="en-US" sz="2000" b="1" dirty="0">
              <a:solidFill>
                <a:schemeClr val="accent3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5" name="مربع نص 44">
            <a:extLst>
              <a:ext uri="{FF2B5EF4-FFF2-40B4-BE49-F238E27FC236}">
                <a16:creationId xmlns:a16="http://schemas.microsoft.com/office/drawing/2014/main" id="{39F98834-693B-4394-8FE0-C7A5F1733810}"/>
              </a:ext>
            </a:extLst>
          </p:cNvPr>
          <p:cNvSpPr txBox="1"/>
          <p:nvPr/>
        </p:nvSpPr>
        <p:spPr>
          <a:xfrm>
            <a:off x="4415435" y="3673459"/>
            <a:ext cx="97658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000" b="1" dirty="0"/>
              <a:t>6 لتر </a:t>
            </a:r>
            <a:r>
              <a:rPr lang="en-US" sz="2000" b="1" dirty="0"/>
              <a:t>,</a:t>
            </a:r>
            <a:r>
              <a:rPr lang="ar-OM" sz="2000" b="1" dirty="0"/>
              <a:t>7</a:t>
            </a:r>
            <a:endParaRPr lang="en-US" sz="2000" b="1" dirty="0"/>
          </a:p>
        </p:txBody>
      </p:sp>
      <p:sp>
        <p:nvSpPr>
          <p:cNvPr id="46" name="مستطيل: زوايا مستديرة 45">
            <a:extLst>
              <a:ext uri="{FF2B5EF4-FFF2-40B4-BE49-F238E27FC236}">
                <a16:creationId xmlns:a16="http://schemas.microsoft.com/office/drawing/2014/main" id="{5BDC7876-FFC2-40DB-BF3E-811A0318E046}"/>
              </a:ext>
            </a:extLst>
          </p:cNvPr>
          <p:cNvSpPr/>
          <p:nvPr/>
        </p:nvSpPr>
        <p:spPr>
          <a:xfrm>
            <a:off x="4047453" y="3673459"/>
            <a:ext cx="383353" cy="42429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1"/>
          </a:p>
        </p:txBody>
      </p:sp>
      <p:sp>
        <p:nvSpPr>
          <p:cNvPr id="47" name="مربع نص 46">
            <a:extLst>
              <a:ext uri="{FF2B5EF4-FFF2-40B4-BE49-F238E27FC236}">
                <a16:creationId xmlns:a16="http://schemas.microsoft.com/office/drawing/2014/main" id="{68A91BF7-1ED6-4139-BCAB-CF59835C2058}"/>
              </a:ext>
            </a:extLst>
          </p:cNvPr>
          <p:cNvSpPr txBox="1"/>
          <p:nvPr/>
        </p:nvSpPr>
        <p:spPr>
          <a:xfrm>
            <a:off x="3222965" y="3659233"/>
            <a:ext cx="11088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000" b="1" dirty="0"/>
              <a:t>670 مل</a:t>
            </a:r>
            <a:endParaRPr lang="en-US" sz="2000" b="1" dirty="0"/>
          </a:p>
        </p:txBody>
      </p:sp>
      <p:sp>
        <p:nvSpPr>
          <p:cNvPr id="49" name="مستطيل: زوايا مستديرة 48">
            <a:extLst>
              <a:ext uri="{FF2B5EF4-FFF2-40B4-BE49-F238E27FC236}">
                <a16:creationId xmlns:a16="http://schemas.microsoft.com/office/drawing/2014/main" id="{119DE61F-D3FD-4DD4-AFB5-6AEF7EC2D5D2}"/>
              </a:ext>
            </a:extLst>
          </p:cNvPr>
          <p:cNvSpPr/>
          <p:nvPr/>
        </p:nvSpPr>
        <p:spPr>
          <a:xfrm>
            <a:off x="1268549" y="3703196"/>
            <a:ext cx="383353" cy="42429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1"/>
          </a:p>
        </p:txBody>
      </p:sp>
      <p:sp>
        <p:nvSpPr>
          <p:cNvPr id="51" name="مربع نص 50">
            <a:extLst>
              <a:ext uri="{FF2B5EF4-FFF2-40B4-BE49-F238E27FC236}">
                <a16:creationId xmlns:a16="http://schemas.microsoft.com/office/drawing/2014/main" id="{96DE008C-28E1-4FD1-8F85-1842F431E68A}"/>
              </a:ext>
            </a:extLst>
          </p:cNvPr>
          <p:cNvSpPr txBox="1"/>
          <p:nvPr/>
        </p:nvSpPr>
        <p:spPr>
          <a:xfrm>
            <a:off x="1593257" y="4357682"/>
            <a:ext cx="12816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000" b="1" dirty="0"/>
              <a:t>0كغم </a:t>
            </a:r>
            <a:r>
              <a:rPr lang="en-US" sz="2000" b="1" dirty="0"/>
              <a:t>,</a:t>
            </a:r>
            <a:r>
              <a:rPr lang="ar-OM" sz="2000" b="1" dirty="0"/>
              <a:t> 85</a:t>
            </a:r>
            <a:endParaRPr lang="en-US" sz="2000" b="1" dirty="0"/>
          </a:p>
        </p:txBody>
      </p:sp>
      <p:sp>
        <p:nvSpPr>
          <p:cNvPr id="52" name="مستطيل: زوايا مستديرة 51">
            <a:extLst>
              <a:ext uri="{FF2B5EF4-FFF2-40B4-BE49-F238E27FC236}">
                <a16:creationId xmlns:a16="http://schemas.microsoft.com/office/drawing/2014/main" id="{090BA801-7FDB-4280-A288-D10A0E6C4312}"/>
              </a:ext>
            </a:extLst>
          </p:cNvPr>
          <p:cNvSpPr/>
          <p:nvPr/>
        </p:nvSpPr>
        <p:spPr>
          <a:xfrm>
            <a:off x="4035762" y="4322847"/>
            <a:ext cx="383353" cy="42429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1" dirty="0"/>
          </a:p>
        </p:txBody>
      </p:sp>
      <p:sp>
        <p:nvSpPr>
          <p:cNvPr id="53" name="مربع نص 52">
            <a:extLst>
              <a:ext uri="{FF2B5EF4-FFF2-40B4-BE49-F238E27FC236}">
                <a16:creationId xmlns:a16="http://schemas.microsoft.com/office/drawing/2014/main" id="{58D8EA05-CBE5-43F1-B72E-EF18D12E7C53}"/>
              </a:ext>
            </a:extLst>
          </p:cNvPr>
          <p:cNvSpPr txBox="1"/>
          <p:nvPr/>
        </p:nvSpPr>
        <p:spPr>
          <a:xfrm>
            <a:off x="431104" y="4357682"/>
            <a:ext cx="112316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000" b="1" dirty="0"/>
              <a:t>850غم</a:t>
            </a:r>
            <a:endParaRPr lang="en-US" sz="2000" b="1" dirty="0"/>
          </a:p>
        </p:txBody>
      </p:sp>
      <p:sp>
        <p:nvSpPr>
          <p:cNvPr id="55" name="مستطيل: زوايا مستديرة 54">
            <a:extLst>
              <a:ext uri="{FF2B5EF4-FFF2-40B4-BE49-F238E27FC236}">
                <a16:creationId xmlns:a16="http://schemas.microsoft.com/office/drawing/2014/main" id="{44AE6685-2713-4D91-B06B-A4A968A4CE89}"/>
              </a:ext>
            </a:extLst>
          </p:cNvPr>
          <p:cNvSpPr/>
          <p:nvPr/>
        </p:nvSpPr>
        <p:spPr>
          <a:xfrm>
            <a:off x="1268548" y="4296352"/>
            <a:ext cx="383353" cy="42429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1" dirty="0"/>
          </a:p>
        </p:txBody>
      </p:sp>
      <p:sp>
        <p:nvSpPr>
          <p:cNvPr id="57" name="شكل بيضاوي 56">
            <a:extLst>
              <a:ext uri="{FF2B5EF4-FFF2-40B4-BE49-F238E27FC236}">
                <a16:creationId xmlns:a16="http://schemas.microsoft.com/office/drawing/2014/main" id="{9286B893-3A90-42D2-87C0-BC1B8989B54F}"/>
              </a:ext>
            </a:extLst>
          </p:cNvPr>
          <p:cNvSpPr/>
          <p:nvPr/>
        </p:nvSpPr>
        <p:spPr>
          <a:xfrm>
            <a:off x="5322944" y="3681282"/>
            <a:ext cx="391239" cy="342382"/>
          </a:xfrm>
          <a:prstGeom prst="ellipse">
            <a:avLst/>
          </a:prstGeom>
          <a:solidFill>
            <a:schemeClr val="bg1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OM" sz="2000" b="1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أ</a:t>
            </a:r>
            <a:endParaRPr lang="en-US" sz="2000" b="1" dirty="0">
              <a:solidFill>
                <a:schemeClr val="accent3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8" name="شكل بيضاوي 57">
            <a:extLst>
              <a:ext uri="{FF2B5EF4-FFF2-40B4-BE49-F238E27FC236}">
                <a16:creationId xmlns:a16="http://schemas.microsoft.com/office/drawing/2014/main" id="{3BDEE0EC-3ACA-407E-BBD1-55F44D5CDBB6}"/>
              </a:ext>
            </a:extLst>
          </p:cNvPr>
          <p:cNvSpPr/>
          <p:nvPr/>
        </p:nvSpPr>
        <p:spPr>
          <a:xfrm>
            <a:off x="2544450" y="3703196"/>
            <a:ext cx="391239" cy="342382"/>
          </a:xfrm>
          <a:prstGeom prst="ellipse">
            <a:avLst/>
          </a:prstGeom>
          <a:solidFill>
            <a:schemeClr val="bg1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OM" sz="2000" b="1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ب</a:t>
            </a:r>
            <a:endParaRPr lang="en-US" sz="2000" b="1" dirty="0">
              <a:solidFill>
                <a:schemeClr val="accent3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9" name="شكل بيضاوي 58">
            <a:extLst>
              <a:ext uri="{FF2B5EF4-FFF2-40B4-BE49-F238E27FC236}">
                <a16:creationId xmlns:a16="http://schemas.microsoft.com/office/drawing/2014/main" id="{87A503E6-E26E-4280-BDB4-D752420F7C49}"/>
              </a:ext>
            </a:extLst>
          </p:cNvPr>
          <p:cNvSpPr/>
          <p:nvPr/>
        </p:nvSpPr>
        <p:spPr>
          <a:xfrm>
            <a:off x="5333444" y="4324046"/>
            <a:ext cx="391239" cy="342382"/>
          </a:xfrm>
          <a:prstGeom prst="ellipse">
            <a:avLst/>
          </a:prstGeom>
          <a:solidFill>
            <a:schemeClr val="bg1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OM" sz="2000" b="1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ج</a:t>
            </a:r>
            <a:endParaRPr lang="en-US" sz="2000" b="1" dirty="0">
              <a:solidFill>
                <a:schemeClr val="accent3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0" name="شكل بيضاوي 59">
            <a:extLst>
              <a:ext uri="{FF2B5EF4-FFF2-40B4-BE49-F238E27FC236}">
                <a16:creationId xmlns:a16="http://schemas.microsoft.com/office/drawing/2014/main" id="{64D4F2AE-3E44-46AC-9C07-A4E6DFE0B588}"/>
              </a:ext>
            </a:extLst>
          </p:cNvPr>
          <p:cNvSpPr/>
          <p:nvPr/>
        </p:nvSpPr>
        <p:spPr>
          <a:xfrm>
            <a:off x="2557858" y="4361334"/>
            <a:ext cx="391239" cy="342382"/>
          </a:xfrm>
          <a:prstGeom prst="ellipse">
            <a:avLst/>
          </a:prstGeom>
          <a:solidFill>
            <a:schemeClr val="bg1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OM" sz="2000" b="1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د</a:t>
            </a:r>
            <a:endParaRPr lang="en-US" sz="2000" b="1" dirty="0">
              <a:solidFill>
                <a:schemeClr val="accent3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1" name="مربع نص 60">
            <a:extLst>
              <a:ext uri="{FF2B5EF4-FFF2-40B4-BE49-F238E27FC236}">
                <a16:creationId xmlns:a16="http://schemas.microsoft.com/office/drawing/2014/main" id="{912DF493-54EB-4466-943E-6B1EB82F2952}"/>
              </a:ext>
            </a:extLst>
          </p:cNvPr>
          <p:cNvSpPr txBox="1"/>
          <p:nvPr/>
        </p:nvSpPr>
        <p:spPr>
          <a:xfrm>
            <a:off x="4430807" y="4322847"/>
            <a:ext cx="11370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000" b="1" dirty="0"/>
              <a:t>14 سم</a:t>
            </a:r>
            <a:r>
              <a:rPr lang="en-US" sz="2000" b="1" dirty="0"/>
              <a:t>,</a:t>
            </a:r>
            <a:r>
              <a:rPr lang="ar-OM" sz="2000" b="1" dirty="0"/>
              <a:t>5</a:t>
            </a:r>
            <a:endParaRPr lang="en-US" sz="2000" b="1" dirty="0"/>
          </a:p>
        </p:txBody>
      </p:sp>
      <p:sp>
        <p:nvSpPr>
          <p:cNvPr id="62" name="مربع نص 61">
            <a:extLst>
              <a:ext uri="{FF2B5EF4-FFF2-40B4-BE49-F238E27FC236}">
                <a16:creationId xmlns:a16="http://schemas.microsoft.com/office/drawing/2014/main" id="{43881B0B-C012-4363-9E14-9DB51A6C8DB3}"/>
              </a:ext>
            </a:extLst>
          </p:cNvPr>
          <p:cNvSpPr txBox="1"/>
          <p:nvPr/>
        </p:nvSpPr>
        <p:spPr>
          <a:xfrm>
            <a:off x="3157220" y="4313097"/>
            <a:ext cx="11370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000" b="1" dirty="0"/>
              <a:t>145 ملم</a:t>
            </a:r>
            <a:endParaRPr lang="en-US" sz="2000" b="1" dirty="0"/>
          </a:p>
        </p:txBody>
      </p:sp>
      <p:sp>
        <p:nvSpPr>
          <p:cNvPr id="63" name="مربع نص 62">
            <a:extLst>
              <a:ext uri="{FF2B5EF4-FFF2-40B4-BE49-F238E27FC236}">
                <a16:creationId xmlns:a16="http://schemas.microsoft.com/office/drawing/2014/main" id="{5F12229A-59AC-4714-A6C5-A15FAC142F5E}"/>
              </a:ext>
            </a:extLst>
          </p:cNvPr>
          <p:cNvSpPr txBox="1"/>
          <p:nvPr/>
        </p:nvSpPr>
        <p:spPr>
          <a:xfrm>
            <a:off x="1571899" y="3678426"/>
            <a:ext cx="12816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000" b="1" dirty="0"/>
              <a:t>0م </a:t>
            </a:r>
            <a:r>
              <a:rPr lang="en-US" sz="2000" b="1" dirty="0"/>
              <a:t>,</a:t>
            </a:r>
            <a:r>
              <a:rPr lang="ar-OM" sz="2000" b="1" dirty="0"/>
              <a:t> 985</a:t>
            </a:r>
            <a:endParaRPr lang="en-US" sz="2000" b="1" dirty="0"/>
          </a:p>
        </p:txBody>
      </p:sp>
      <p:sp>
        <p:nvSpPr>
          <p:cNvPr id="64" name="مربع نص 63">
            <a:extLst>
              <a:ext uri="{FF2B5EF4-FFF2-40B4-BE49-F238E27FC236}">
                <a16:creationId xmlns:a16="http://schemas.microsoft.com/office/drawing/2014/main" id="{8148CE87-566A-4805-B8FF-1605F8FA8EBC}"/>
              </a:ext>
            </a:extLst>
          </p:cNvPr>
          <p:cNvSpPr txBox="1"/>
          <p:nvPr/>
        </p:nvSpPr>
        <p:spPr>
          <a:xfrm>
            <a:off x="343942" y="3728484"/>
            <a:ext cx="12816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000" b="1" dirty="0"/>
              <a:t>985 سم</a:t>
            </a:r>
            <a:endParaRPr lang="en-US" sz="2000" b="1" dirty="0"/>
          </a:p>
        </p:txBody>
      </p:sp>
      <p:sp>
        <p:nvSpPr>
          <p:cNvPr id="15" name="مربع نص 14">
            <a:extLst>
              <a:ext uri="{FF2B5EF4-FFF2-40B4-BE49-F238E27FC236}">
                <a16:creationId xmlns:a16="http://schemas.microsoft.com/office/drawing/2014/main" id="{571435EC-0A48-442F-9E2D-094D2DDDE02F}"/>
              </a:ext>
            </a:extLst>
          </p:cNvPr>
          <p:cNvSpPr txBox="1"/>
          <p:nvPr/>
        </p:nvSpPr>
        <p:spPr>
          <a:xfrm>
            <a:off x="6391781" y="903398"/>
            <a:ext cx="24259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1600" b="1" dirty="0">
                <a:latin typeface="Calibri" panose="020F0502020204030204" pitchFamily="34" charset="0"/>
                <a:cs typeface="Calibri" panose="020F0502020204030204" pitchFamily="34" charset="0"/>
              </a:rPr>
              <a:t>عند مقارنة الأعداد العشرية ، يمكنك استخدام الرموز التالية :</a:t>
            </a:r>
            <a:endParaRPr lang="en-US" sz="16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6" name="مربع نص 65">
            <a:extLst>
              <a:ext uri="{FF2B5EF4-FFF2-40B4-BE49-F238E27FC236}">
                <a16:creationId xmlns:a16="http://schemas.microsoft.com/office/drawing/2014/main" id="{61BD4AF3-A189-43E7-8BFB-65A31625A079}"/>
              </a:ext>
            </a:extLst>
          </p:cNvPr>
          <p:cNvSpPr txBox="1"/>
          <p:nvPr/>
        </p:nvSpPr>
        <p:spPr>
          <a:xfrm>
            <a:off x="5719045" y="2295769"/>
            <a:ext cx="27951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OM" sz="2000" b="1" dirty="0">
                <a:solidFill>
                  <a:srgbClr val="0070C0"/>
                </a:solidFill>
              </a:rPr>
              <a:t>&lt;</a:t>
            </a:r>
            <a:r>
              <a:rPr lang="ar-OM" sz="2000" dirty="0">
                <a:solidFill>
                  <a:schemeClr val="bg2"/>
                </a:solidFill>
              </a:rPr>
              <a:t> تعني "</a:t>
            </a:r>
            <a:r>
              <a:rPr lang="ar-OM" sz="2000" dirty="0" err="1">
                <a:solidFill>
                  <a:srgbClr val="FF0000"/>
                </a:solidFill>
              </a:rPr>
              <a:t>أصغرمن</a:t>
            </a:r>
            <a:r>
              <a:rPr lang="ar-OM" sz="2000" dirty="0">
                <a:solidFill>
                  <a:schemeClr val="bg2"/>
                </a:solidFill>
              </a:rPr>
              <a:t>"</a:t>
            </a:r>
            <a:endParaRPr lang="en-US" sz="2000" dirty="0">
              <a:solidFill>
                <a:schemeClr val="bg2"/>
              </a:solidFill>
            </a:endParaRPr>
          </a:p>
        </p:txBody>
      </p:sp>
      <p:sp>
        <p:nvSpPr>
          <p:cNvPr id="67" name="مربع نص 66">
            <a:extLst>
              <a:ext uri="{FF2B5EF4-FFF2-40B4-BE49-F238E27FC236}">
                <a16:creationId xmlns:a16="http://schemas.microsoft.com/office/drawing/2014/main" id="{4ECC4F25-A397-418C-A7D3-C87660C2931C}"/>
              </a:ext>
            </a:extLst>
          </p:cNvPr>
          <p:cNvSpPr txBox="1"/>
          <p:nvPr/>
        </p:nvSpPr>
        <p:spPr>
          <a:xfrm>
            <a:off x="5742705" y="1533633"/>
            <a:ext cx="27951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OM" sz="2000" b="1" dirty="0">
                <a:solidFill>
                  <a:srgbClr val="0070C0"/>
                </a:solidFill>
              </a:rPr>
              <a:t>=</a:t>
            </a:r>
            <a:r>
              <a:rPr lang="ar-OM" sz="2000" dirty="0">
                <a:solidFill>
                  <a:schemeClr val="bg2"/>
                </a:solidFill>
              </a:rPr>
              <a:t> تعني " </a:t>
            </a:r>
            <a:r>
              <a:rPr lang="ar-OM" sz="2000" dirty="0">
                <a:solidFill>
                  <a:srgbClr val="FF0000"/>
                </a:solidFill>
              </a:rPr>
              <a:t>يســـاوي</a:t>
            </a:r>
            <a:r>
              <a:rPr lang="ar-OM" sz="2000" dirty="0">
                <a:solidFill>
                  <a:schemeClr val="bg2"/>
                </a:solidFill>
              </a:rPr>
              <a:t>"</a:t>
            </a:r>
            <a:endParaRPr lang="en-US" sz="2000" dirty="0">
              <a:solidFill>
                <a:schemeClr val="bg2"/>
              </a:solidFill>
            </a:endParaRPr>
          </a:p>
        </p:txBody>
      </p:sp>
      <p:grpSp>
        <p:nvGrpSpPr>
          <p:cNvPr id="27" name="مجموعة 26">
            <a:extLst>
              <a:ext uri="{FF2B5EF4-FFF2-40B4-BE49-F238E27FC236}">
                <a16:creationId xmlns:a16="http://schemas.microsoft.com/office/drawing/2014/main" id="{8A92F99F-AAE8-4B80-95F8-FB599305E9B6}"/>
              </a:ext>
            </a:extLst>
          </p:cNvPr>
          <p:cNvGrpSpPr/>
          <p:nvPr/>
        </p:nvGrpSpPr>
        <p:grpSpPr>
          <a:xfrm>
            <a:off x="971521" y="3214092"/>
            <a:ext cx="4556292" cy="400110"/>
            <a:chOff x="971521" y="3214092"/>
            <a:chExt cx="4556292" cy="400110"/>
          </a:xfrm>
        </p:grpSpPr>
        <p:sp>
          <p:nvSpPr>
            <p:cNvPr id="44" name="مربع نص 43">
              <a:extLst>
                <a:ext uri="{FF2B5EF4-FFF2-40B4-BE49-F238E27FC236}">
                  <a16:creationId xmlns:a16="http://schemas.microsoft.com/office/drawing/2014/main" id="{34032F0C-28F3-411B-8183-575B0949AD09}"/>
                </a:ext>
              </a:extLst>
            </p:cNvPr>
            <p:cNvSpPr txBox="1"/>
            <p:nvPr/>
          </p:nvSpPr>
          <p:spPr>
            <a:xfrm>
              <a:off x="971521" y="3214092"/>
              <a:ext cx="455629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OM" sz="2000" b="1" dirty="0">
                  <a:solidFill>
                    <a:srgbClr val="F78B9D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(2) </a:t>
              </a:r>
              <a:r>
                <a:rPr lang="ar-OM" sz="2000" b="1" dirty="0">
                  <a:solidFill>
                    <a:schemeClr val="tx1">
                      <a:lumMod val="60000"/>
                      <a:lumOff val="4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اكتب الرمز الصحيح (=أو=) في كل مما يلي : </a:t>
              </a:r>
              <a:endParaRPr lang="en-US" sz="2000" b="1" dirty="0">
                <a:solidFill>
                  <a:schemeClr val="tx1">
                    <a:lumMod val="60000"/>
                    <a:lumOff val="4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cxnSp>
          <p:nvCxnSpPr>
            <p:cNvPr id="18" name="رابط مستقيم 17">
              <a:extLst>
                <a:ext uri="{FF2B5EF4-FFF2-40B4-BE49-F238E27FC236}">
                  <a16:creationId xmlns:a16="http://schemas.microsoft.com/office/drawing/2014/main" id="{B9AE880E-0CFE-4EBD-9496-5528914591F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700338" y="3317488"/>
              <a:ext cx="53139" cy="215252"/>
            </a:xfrm>
            <a:prstGeom prst="line">
              <a:avLst/>
            </a:prstGeom>
            <a:ln w="28575"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72" name="مجموعة 71">
            <a:extLst>
              <a:ext uri="{FF2B5EF4-FFF2-40B4-BE49-F238E27FC236}">
                <a16:creationId xmlns:a16="http://schemas.microsoft.com/office/drawing/2014/main" id="{8C7B9C2B-368C-4851-AA20-4AD07C4F51C1}"/>
              </a:ext>
            </a:extLst>
          </p:cNvPr>
          <p:cNvGrpSpPr/>
          <p:nvPr/>
        </p:nvGrpSpPr>
        <p:grpSpPr>
          <a:xfrm>
            <a:off x="5727040" y="1762345"/>
            <a:ext cx="2795140" cy="400110"/>
            <a:chOff x="5727040" y="1762345"/>
            <a:chExt cx="2795140" cy="400110"/>
          </a:xfrm>
        </p:grpSpPr>
        <p:sp>
          <p:nvSpPr>
            <p:cNvPr id="68" name="مربع نص 67">
              <a:extLst>
                <a:ext uri="{FF2B5EF4-FFF2-40B4-BE49-F238E27FC236}">
                  <a16:creationId xmlns:a16="http://schemas.microsoft.com/office/drawing/2014/main" id="{20EECBDF-8E8E-4AF3-BDF1-9C94E3A41F2D}"/>
                </a:ext>
              </a:extLst>
            </p:cNvPr>
            <p:cNvSpPr txBox="1"/>
            <p:nvPr/>
          </p:nvSpPr>
          <p:spPr>
            <a:xfrm>
              <a:off x="5727040" y="1762345"/>
              <a:ext cx="279514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ar-OM" sz="2000" b="1" dirty="0">
                  <a:solidFill>
                    <a:srgbClr val="0070C0"/>
                  </a:solidFill>
                </a:rPr>
                <a:t>=</a:t>
              </a:r>
              <a:r>
                <a:rPr lang="ar-OM" sz="2000" dirty="0">
                  <a:solidFill>
                    <a:schemeClr val="bg2"/>
                  </a:solidFill>
                </a:rPr>
                <a:t> تعني "</a:t>
              </a:r>
              <a:r>
                <a:rPr lang="ar-OM" sz="2000" dirty="0">
                  <a:solidFill>
                    <a:srgbClr val="FF0000"/>
                  </a:solidFill>
                </a:rPr>
                <a:t>لا يساوي</a:t>
              </a:r>
              <a:r>
                <a:rPr lang="ar-OM" sz="2000" dirty="0">
                  <a:solidFill>
                    <a:schemeClr val="bg2"/>
                  </a:solidFill>
                </a:rPr>
                <a:t>"</a:t>
              </a:r>
              <a:endParaRPr lang="en-US" sz="2000" dirty="0">
                <a:solidFill>
                  <a:schemeClr val="bg2"/>
                </a:solidFill>
              </a:endParaRPr>
            </a:p>
          </p:txBody>
        </p:sp>
        <p:cxnSp>
          <p:nvCxnSpPr>
            <p:cNvPr id="40" name="رابط مستقيم 39">
              <a:extLst>
                <a:ext uri="{FF2B5EF4-FFF2-40B4-BE49-F238E27FC236}">
                  <a16:creationId xmlns:a16="http://schemas.microsoft.com/office/drawing/2014/main" id="{EA19BE20-FDE7-48FC-9EED-AE682C295D5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339147" y="1882096"/>
              <a:ext cx="37382" cy="154845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pic>
        <p:nvPicPr>
          <p:cNvPr id="56" name="صورة 55">
            <a:extLst>
              <a:ext uri="{FF2B5EF4-FFF2-40B4-BE49-F238E27FC236}">
                <a16:creationId xmlns:a16="http://schemas.microsoft.com/office/drawing/2014/main" id="{38EAE512-F4A8-4534-873E-A49B8AD8029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13806" b="21793"/>
          <a:stretch/>
        </p:blipFill>
        <p:spPr>
          <a:xfrm>
            <a:off x="6481257" y="2669313"/>
            <a:ext cx="1824294" cy="254553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57" name="Google Shape;1357;p59"/>
          <p:cNvGrpSpPr/>
          <p:nvPr/>
        </p:nvGrpSpPr>
        <p:grpSpPr>
          <a:xfrm rot="16200000">
            <a:off x="1196482" y="1542949"/>
            <a:ext cx="3454165" cy="2980438"/>
            <a:chOff x="1154976" y="632775"/>
            <a:chExt cx="2502430" cy="3877954"/>
          </a:xfrm>
        </p:grpSpPr>
        <p:sp>
          <p:nvSpPr>
            <p:cNvPr id="1358" name="Google Shape;1358;p59"/>
            <p:cNvSpPr/>
            <p:nvPr/>
          </p:nvSpPr>
          <p:spPr>
            <a:xfrm rot="5400000">
              <a:off x="467214" y="1320537"/>
              <a:ext cx="3877954" cy="2502430"/>
            </a:xfrm>
            <a:custGeom>
              <a:avLst/>
              <a:gdLst/>
              <a:ahLst/>
              <a:cxnLst/>
              <a:rect l="l" t="t" r="r" b="b"/>
              <a:pathLst>
                <a:path w="40991" h="56266" extrusionOk="0">
                  <a:moveTo>
                    <a:pt x="40922" y="0"/>
                  </a:moveTo>
                  <a:lnTo>
                    <a:pt x="1" y="52"/>
                  </a:lnTo>
                  <a:lnTo>
                    <a:pt x="69" y="56265"/>
                  </a:lnTo>
                  <a:lnTo>
                    <a:pt x="40990" y="56214"/>
                  </a:lnTo>
                  <a:lnTo>
                    <a:pt x="40922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chemeClr val="dk2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9" name="Google Shape;1359;p59"/>
            <p:cNvSpPr/>
            <p:nvPr/>
          </p:nvSpPr>
          <p:spPr>
            <a:xfrm rot="5400000">
              <a:off x="623338" y="1471580"/>
              <a:ext cx="3565807" cy="2200423"/>
            </a:xfrm>
            <a:custGeom>
              <a:avLst/>
              <a:gdLst/>
              <a:ahLst/>
              <a:cxnLst/>
              <a:rect l="l" t="t" r="r" b="b"/>
              <a:pathLst>
                <a:path w="40991" h="56266" extrusionOk="0">
                  <a:moveTo>
                    <a:pt x="40922" y="0"/>
                  </a:moveTo>
                  <a:lnTo>
                    <a:pt x="1" y="52"/>
                  </a:lnTo>
                  <a:lnTo>
                    <a:pt x="69" y="56265"/>
                  </a:lnTo>
                  <a:lnTo>
                    <a:pt x="40990" y="56214"/>
                  </a:lnTo>
                  <a:lnTo>
                    <a:pt x="40922" y="0"/>
                  </a:lnTo>
                  <a:close/>
                </a:path>
              </a:pathLst>
            </a:custGeom>
            <a:solidFill>
              <a:srgbClr val="B6D7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43" name="Google Shape;1357;p59">
            <a:extLst>
              <a:ext uri="{FF2B5EF4-FFF2-40B4-BE49-F238E27FC236}">
                <a16:creationId xmlns:a16="http://schemas.microsoft.com/office/drawing/2014/main" id="{A4881D8C-AB9B-4D2E-9C6E-7F9ED37535BC}"/>
              </a:ext>
            </a:extLst>
          </p:cNvPr>
          <p:cNvGrpSpPr/>
          <p:nvPr/>
        </p:nvGrpSpPr>
        <p:grpSpPr>
          <a:xfrm rot="16200000">
            <a:off x="4611332" y="1487831"/>
            <a:ext cx="3454165" cy="2980438"/>
            <a:chOff x="1154976" y="632775"/>
            <a:chExt cx="2502430" cy="3877954"/>
          </a:xfrm>
        </p:grpSpPr>
        <p:sp>
          <p:nvSpPr>
            <p:cNvPr id="44" name="Google Shape;1358;p59">
              <a:extLst>
                <a:ext uri="{FF2B5EF4-FFF2-40B4-BE49-F238E27FC236}">
                  <a16:creationId xmlns:a16="http://schemas.microsoft.com/office/drawing/2014/main" id="{C45356BE-9914-4626-B443-74EFAD2695E1}"/>
                </a:ext>
              </a:extLst>
            </p:cNvPr>
            <p:cNvSpPr/>
            <p:nvPr/>
          </p:nvSpPr>
          <p:spPr>
            <a:xfrm rot="5400000">
              <a:off x="467214" y="1320537"/>
              <a:ext cx="3877954" cy="2502430"/>
            </a:xfrm>
            <a:custGeom>
              <a:avLst/>
              <a:gdLst/>
              <a:ahLst/>
              <a:cxnLst/>
              <a:rect l="l" t="t" r="r" b="b"/>
              <a:pathLst>
                <a:path w="40991" h="56266" extrusionOk="0">
                  <a:moveTo>
                    <a:pt x="40922" y="0"/>
                  </a:moveTo>
                  <a:lnTo>
                    <a:pt x="1" y="52"/>
                  </a:lnTo>
                  <a:lnTo>
                    <a:pt x="69" y="56265"/>
                  </a:lnTo>
                  <a:lnTo>
                    <a:pt x="40990" y="56214"/>
                  </a:lnTo>
                  <a:lnTo>
                    <a:pt x="40922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chemeClr val="dk2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1359;p59">
              <a:extLst>
                <a:ext uri="{FF2B5EF4-FFF2-40B4-BE49-F238E27FC236}">
                  <a16:creationId xmlns:a16="http://schemas.microsoft.com/office/drawing/2014/main" id="{B055B3A9-8B5F-4C04-9553-8E7DC023F070}"/>
                </a:ext>
              </a:extLst>
            </p:cNvPr>
            <p:cNvSpPr/>
            <p:nvPr/>
          </p:nvSpPr>
          <p:spPr>
            <a:xfrm rot="5400000">
              <a:off x="623338" y="1471580"/>
              <a:ext cx="3565807" cy="2200423"/>
            </a:xfrm>
            <a:custGeom>
              <a:avLst/>
              <a:gdLst/>
              <a:ahLst/>
              <a:cxnLst/>
              <a:rect l="l" t="t" r="r" b="b"/>
              <a:pathLst>
                <a:path w="40991" h="56266" extrusionOk="0">
                  <a:moveTo>
                    <a:pt x="40922" y="0"/>
                  </a:moveTo>
                  <a:lnTo>
                    <a:pt x="1" y="52"/>
                  </a:lnTo>
                  <a:lnTo>
                    <a:pt x="69" y="56265"/>
                  </a:lnTo>
                  <a:lnTo>
                    <a:pt x="40990" y="56214"/>
                  </a:lnTo>
                  <a:lnTo>
                    <a:pt x="40922" y="0"/>
                  </a:ln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7" name="Google Shape;893;p46">
            <a:extLst>
              <a:ext uri="{FF2B5EF4-FFF2-40B4-BE49-F238E27FC236}">
                <a16:creationId xmlns:a16="http://schemas.microsoft.com/office/drawing/2014/main" id="{C5B70ED7-7097-4A2A-80A0-640AB92ADE6E}"/>
              </a:ext>
            </a:extLst>
          </p:cNvPr>
          <p:cNvSpPr/>
          <p:nvPr/>
        </p:nvSpPr>
        <p:spPr>
          <a:xfrm>
            <a:off x="2753824" y="361856"/>
            <a:ext cx="4429454" cy="480010"/>
          </a:xfrm>
          <a:custGeom>
            <a:avLst/>
            <a:gdLst/>
            <a:ahLst/>
            <a:cxnLst/>
            <a:rect l="l" t="t" r="r" b="b"/>
            <a:pathLst>
              <a:path w="39861" h="14798" extrusionOk="0">
                <a:moveTo>
                  <a:pt x="6936" y="69"/>
                </a:moveTo>
                <a:cubicBezTo>
                  <a:pt x="6915" y="69"/>
                  <a:pt x="6895" y="70"/>
                  <a:pt x="6877" y="71"/>
                </a:cubicBezTo>
                <a:lnTo>
                  <a:pt x="6877" y="71"/>
                </a:lnTo>
                <a:cubicBezTo>
                  <a:pt x="6893" y="71"/>
                  <a:pt x="6913" y="70"/>
                  <a:pt x="6936" y="69"/>
                </a:cubicBezTo>
                <a:close/>
                <a:moveTo>
                  <a:pt x="20263" y="411"/>
                </a:moveTo>
                <a:cubicBezTo>
                  <a:pt x="20297" y="428"/>
                  <a:pt x="20263" y="445"/>
                  <a:pt x="20177" y="445"/>
                </a:cubicBezTo>
                <a:cubicBezTo>
                  <a:pt x="20229" y="428"/>
                  <a:pt x="20041" y="428"/>
                  <a:pt x="19921" y="411"/>
                </a:cubicBezTo>
                <a:close/>
                <a:moveTo>
                  <a:pt x="36431" y="851"/>
                </a:moveTo>
                <a:cubicBezTo>
                  <a:pt x="36441" y="852"/>
                  <a:pt x="36451" y="854"/>
                  <a:pt x="36461" y="855"/>
                </a:cubicBezTo>
                <a:cubicBezTo>
                  <a:pt x="36450" y="853"/>
                  <a:pt x="36440" y="852"/>
                  <a:pt x="36431" y="851"/>
                </a:cubicBezTo>
                <a:close/>
                <a:moveTo>
                  <a:pt x="27217" y="1026"/>
                </a:moveTo>
                <a:cubicBezTo>
                  <a:pt x="27217" y="1039"/>
                  <a:pt x="27226" y="1042"/>
                  <a:pt x="27238" y="1043"/>
                </a:cubicBezTo>
                <a:lnTo>
                  <a:pt x="27238" y="1043"/>
                </a:lnTo>
                <a:cubicBezTo>
                  <a:pt x="27232" y="1037"/>
                  <a:pt x="27225" y="1031"/>
                  <a:pt x="27217" y="1026"/>
                </a:cubicBezTo>
                <a:close/>
                <a:moveTo>
                  <a:pt x="39725" y="2147"/>
                </a:moveTo>
                <a:cubicBezTo>
                  <a:pt x="39724" y="2149"/>
                  <a:pt x="39724" y="2151"/>
                  <a:pt x="39724" y="2154"/>
                </a:cubicBezTo>
                <a:lnTo>
                  <a:pt x="39725" y="2147"/>
                </a:lnTo>
                <a:close/>
                <a:moveTo>
                  <a:pt x="39656" y="3504"/>
                </a:moveTo>
                <a:lnTo>
                  <a:pt x="39707" y="3811"/>
                </a:lnTo>
                <a:cubicBezTo>
                  <a:pt x="39693" y="3853"/>
                  <a:pt x="39679" y="3884"/>
                  <a:pt x="39655" y="3884"/>
                </a:cubicBezTo>
                <a:cubicBezTo>
                  <a:pt x="39650" y="3884"/>
                  <a:pt x="39645" y="3883"/>
                  <a:pt x="39639" y="3879"/>
                </a:cubicBezTo>
                <a:lnTo>
                  <a:pt x="39656" y="3504"/>
                </a:lnTo>
                <a:close/>
                <a:moveTo>
                  <a:pt x="221" y="5212"/>
                </a:moveTo>
                <a:lnTo>
                  <a:pt x="221" y="5246"/>
                </a:lnTo>
                <a:cubicBezTo>
                  <a:pt x="221" y="5247"/>
                  <a:pt x="222" y="5247"/>
                  <a:pt x="223" y="5247"/>
                </a:cubicBezTo>
                <a:lnTo>
                  <a:pt x="223" y="5247"/>
                </a:lnTo>
                <a:cubicBezTo>
                  <a:pt x="222" y="5236"/>
                  <a:pt x="221" y="5224"/>
                  <a:pt x="221" y="5212"/>
                </a:cubicBezTo>
                <a:close/>
                <a:moveTo>
                  <a:pt x="39604" y="5656"/>
                </a:moveTo>
                <a:cubicBezTo>
                  <a:pt x="39639" y="5725"/>
                  <a:pt x="39656" y="5793"/>
                  <a:pt x="39656" y="5861"/>
                </a:cubicBezTo>
                <a:lnTo>
                  <a:pt x="39604" y="5981"/>
                </a:lnTo>
                <a:lnTo>
                  <a:pt x="39604" y="5656"/>
                </a:lnTo>
                <a:close/>
                <a:moveTo>
                  <a:pt x="11288" y="13594"/>
                </a:moveTo>
                <a:lnTo>
                  <a:pt x="11288" y="13594"/>
                </a:lnTo>
                <a:cubicBezTo>
                  <a:pt x="11266" y="13596"/>
                  <a:pt x="11245" y="13599"/>
                  <a:pt x="11224" y="13602"/>
                </a:cubicBezTo>
                <a:cubicBezTo>
                  <a:pt x="11240" y="13602"/>
                  <a:pt x="11266" y="13598"/>
                  <a:pt x="11288" y="13594"/>
                </a:cubicBezTo>
                <a:close/>
                <a:moveTo>
                  <a:pt x="39126" y="13482"/>
                </a:moveTo>
                <a:cubicBezTo>
                  <a:pt x="39143" y="13499"/>
                  <a:pt x="39160" y="13567"/>
                  <a:pt x="39160" y="13738"/>
                </a:cubicBezTo>
                <a:cubicBezTo>
                  <a:pt x="39152" y="13747"/>
                  <a:pt x="39139" y="13751"/>
                  <a:pt x="39126" y="13751"/>
                </a:cubicBezTo>
                <a:cubicBezTo>
                  <a:pt x="39113" y="13751"/>
                  <a:pt x="39100" y="13747"/>
                  <a:pt x="39092" y="13738"/>
                </a:cubicBezTo>
                <a:lnTo>
                  <a:pt x="39126" y="13482"/>
                </a:lnTo>
                <a:close/>
                <a:moveTo>
                  <a:pt x="5432" y="1"/>
                </a:moveTo>
                <a:lnTo>
                  <a:pt x="5432" y="1"/>
                </a:lnTo>
                <a:cubicBezTo>
                  <a:pt x="5073" y="18"/>
                  <a:pt x="4731" y="35"/>
                  <a:pt x="4373" y="69"/>
                </a:cubicBezTo>
                <a:cubicBezTo>
                  <a:pt x="3997" y="121"/>
                  <a:pt x="3638" y="172"/>
                  <a:pt x="3262" y="223"/>
                </a:cubicBezTo>
                <a:cubicBezTo>
                  <a:pt x="3283" y="222"/>
                  <a:pt x="3302" y="221"/>
                  <a:pt x="3319" y="221"/>
                </a:cubicBezTo>
                <a:cubicBezTo>
                  <a:pt x="3527" y="221"/>
                  <a:pt x="3467" y="311"/>
                  <a:pt x="3262" y="343"/>
                </a:cubicBezTo>
                <a:lnTo>
                  <a:pt x="3177" y="274"/>
                </a:lnTo>
                <a:lnTo>
                  <a:pt x="3177" y="274"/>
                </a:lnTo>
                <a:cubicBezTo>
                  <a:pt x="3040" y="343"/>
                  <a:pt x="3399" y="274"/>
                  <a:pt x="3125" y="377"/>
                </a:cubicBezTo>
                <a:cubicBezTo>
                  <a:pt x="3101" y="378"/>
                  <a:pt x="3079" y="379"/>
                  <a:pt x="3060" y="379"/>
                </a:cubicBezTo>
                <a:cubicBezTo>
                  <a:pt x="2865" y="379"/>
                  <a:pt x="2934" y="305"/>
                  <a:pt x="3074" y="274"/>
                </a:cubicBezTo>
                <a:lnTo>
                  <a:pt x="3074" y="274"/>
                </a:lnTo>
                <a:lnTo>
                  <a:pt x="2749" y="343"/>
                </a:lnTo>
                <a:cubicBezTo>
                  <a:pt x="2732" y="308"/>
                  <a:pt x="2801" y="291"/>
                  <a:pt x="2818" y="257"/>
                </a:cubicBezTo>
                <a:lnTo>
                  <a:pt x="2818" y="257"/>
                </a:lnTo>
                <a:cubicBezTo>
                  <a:pt x="2770" y="285"/>
                  <a:pt x="2670" y="287"/>
                  <a:pt x="2556" y="287"/>
                </a:cubicBezTo>
                <a:cubicBezTo>
                  <a:pt x="2527" y="287"/>
                  <a:pt x="2497" y="287"/>
                  <a:pt x="2468" y="287"/>
                </a:cubicBezTo>
                <a:cubicBezTo>
                  <a:pt x="2318" y="287"/>
                  <a:pt x="2160" y="291"/>
                  <a:pt x="2066" y="343"/>
                </a:cubicBezTo>
                <a:lnTo>
                  <a:pt x="2049" y="326"/>
                </a:lnTo>
                <a:lnTo>
                  <a:pt x="1195" y="326"/>
                </a:lnTo>
                <a:cubicBezTo>
                  <a:pt x="1109" y="326"/>
                  <a:pt x="973" y="291"/>
                  <a:pt x="870" y="274"/>
                </a:cubicBezTo>
                <a:lnTo>
                  <a:pt x="511" y="240"/>
                </a:lnTo>
                <a:cubicBezTo>
                  <a:pt x="506" y="238"/>
                  <a:pt x="503" y="237"/>
                  <a:pt x="500" y="237"/>
                </a:cubicBezTo>
                <a:cubicBezTo>
                  <a:pt x="481" y="237"/>
                  <a:pt x="492" y="277"/>
                  <a:pt x="477" y="291"/>
                </a:cubicBezTo>
                <a:lnTo>
                  <a:pt x="477" y="377"/>
                </a:lnTo>
                <a:cubicBezTo>
                  <a:pt x="477" y="445"/>
                  <a:pt x="477" y="514"/>
                  <a:pt x="460" y="565"/>
                </a:cubicBezTo>
                <a:cubicBezTo>
                  <a:pt x="460" y="701"/>
                  <a:pt x="443" y="821"/>
                  <a:pt x="426" y="958"/>
                </a:cubicBezTo>
                <a:cubicBezTo>
                  <a:pt x="494" y="992"/>
                  <a:pt x="460" y="1214"/>
                  <a:pt x="494" y="1385"/>
                </a:cubicBezTo>
                <a:cubicBezTo>
                  <a:pt x="426" y="1829"/>
                  <a:pt x="340" y="2325"/>
                  <a:pt x="289" y="2854"/>
                </a:cubicBezTo>
                <a:cubicBezTo>
                  <a:pt x="289" y="3059"/>
                  <a:pt x="303" y="3083"/>
                  <a:pt x="321" y="3083"/>
                </a:cubicBezTo>
                <a:cubicBezTo>
                  <a:pt x="327" y="3083"/>
                  <a:pt x="333" y="3081"/>
                  <a:pt x="338" y="3081"/>
                </a:cubicBezTo>
                <a:cubicBezTo>
                  <a:pt x="351" y="3081"/>
                  <a:pt x="364" y="3090"/>
                  <a:pt x="374" y="3145"/>
                </a:cubicBezTo>
                <a:cubicBezTo>
                  <a:pt x="320" y="3158"/>
                  <a:pt x="288" y="3503"/>
                  <a:pt x="268" y="3503"/>
                </a:cubicBezTo>
                <a:cubicBezTo>
                  <a:pt x="263" y="3503"/>
                  <a:pt x="258" y="3479"/>
                  <a:pt x="255" y="3418"/>
                </a:cubicBezTo>
                <a:cubicBezTo>
                  <a:pt x="221" y="4067"/>
                  <a:pt x="204" y="4255"/>
                  <a:pt x="221" y="5076"/>
                </a:cubicBezTo>
                <a:cubicBezTo>
                  <a:pt x="249" y="5006"/>
                  <a:pt x="265" y="4925"/>
                  <a:pt x="279" y="4925"/>
                </a:cubicBezTo>
                <a:cubicBezTo>
                  <a:pt x="283" y="4925"/>
                  <a:pt x="286" y="4929"/>
                  <a:pt x="289" y="4939"/>
                </a:cubicBezTo>
                <a:cubicBezTo>
                  <a:pt x="289" y="5070"/>
                  <a:pt x="242" y="5247"/>
                  <a:pt x="223" y="5247"/>
                </a:cubicBezTo>
                <a:cubicBezTo>
                  <a:pt x="223" y="5247"/>
                  <a:pt x="223" y="5247"/>
                  <a:pt x="223" y="5247"/>
                </a:cubicBezTo>
                <a:lnTo>
                  <a:pt x="223" y="5247"/>
                </a:lnTo>
                <a:cubicBezTo>
                  <a:pt x="265" y="6165"/>
                  <a:pt x="0" y="7340"/>
                  <a:pt x="135" y="8049"/>
                </a:cubicBezTo>
                <a:lnTo>
                  <a:pt x="135" y="8014"/>
                </a:lnTo>
                <a:lnTo>
                  <a:pt x="204" y="8766"/>
                </a:lnTo>
                <a:cubicBezTo>
                  <a:pt x="204" y="8858"/>
                  <a:pt x="200" y="8890"/>
                  <a:pt x="195" y="8890"/>
                </a:cubicBezTo>
                <a:cubicBezTo>
                  <a:pt x="183" y="8890"/>
                  <a:pt x="161" y="8748"/>
                  <a:pt x="140" y="8748"/>
                </a:cubicBezTo>
                <a:cubicBezTo>
                  <a:pt x="132" y="8748"/>
                  <a:pt x="125" y="8767"/>
                  <a:pt x="118" y="8817"/>
                </a:cubicBezTo>
                <a:cubicBezTo>
                  <a:pt x="238" y="9638"/>
                  <a:pt x="152" y="10099"/>
                  <a:pt x="255" y="10782"/>
                </a:cubicBezTo>
                <a:cubicBezTo>
                  <a:pt x="101" y="11312"/>
                  <a:pt x="409" y="12628"/>
                  <a:pt x="426" y="13345"/>
                </a:cubicBezTo>
                <a:lnTo>
                  <a:pt x="460" y="13294"/>
                </a:lnTo>
                <a:cubicBezTo>
                  <a:pt x="494" y="13362"/>
                  <a:pt x="511" y="13431"/>
                  <a:pt x="494" y="13516"/>
                </a:cubicBezTo>
                <a:cubicBezTo>
                  <a:pt x="494" y="13619"/>
                  <a:pt x="511" y="13704"/>
                  <a:pt x="528" y="13807"/>
                </a:cubicBezTo>
                <a:cubicBezTo>
                  <a:pt x="541" y="13767"/>
                  <a:pt x="514" y="13576"/>
                  <a:pt x="524" y="13576"/>
                </a:cubicBezTo>
                <a:cubicBezTo>
                  <a:pt x="527" y="13576"/>
                  <a:pt x="534" y="13593"/>
                  <a:pt x="545" y="13636"/>
                </a:cubicBezTo>
                <a:cubicBezTo>
                  <a:pt x="545" y="13670"/>
                  <a:pt x="562" y="13704"/>
                  <a:pt x="580" y="13755"/>
                </a:cubicBezTo>
                <a:lnTo>
                  <a:pt x="597" y="13807"/>
                </a:lnTo>
                <a:cubicBezTo>
                  <a:pt x="597" y="13824"/>
                  <a:pt x="631" y="13824"/>
                  <a:pt x="648" y="13841"/>
                </a:cubicBezTo>
                <a:cubicBezTo>
                  <a:pt x="716" y="13875"/>
                  <a:pt x="785" y="13926"/>
                  <a:pt x="853" y="13960"/>
                </a:cubicBezTo>
                <a:cubicBezTo>
                  <a:pt x="887" y="13977"/>
                  <a:pt x="938" y="13977"/>
                  <a:pt x="973" y="13995"/>
                </a:cubicBezTo>
                <a:lnTo>
                  <a:pt x="1075" y="14012"/>
                </a:lnTo>
                <a:lnTo>
                  <a:pt x="1246" y="14046"/>
                </a:lnTo>
                <a:cubicBezTo>
                  <a:pt x="1348" y="14054"/>
                  <a:pt x="1455" y="14059"/>
                  <a:pt x="1562" y="14059"/>
                </a:cubicBezTo>
                <a:cubicBezTo>
                  <a:pt x="1669" y="14059"/>
                  <a:pt x="1776" y="14054"/>
                  <a:pt x="1878" y="14046"/>
                </a:cubicBezTo>
                <a:cubicBezTo>
                  <a:pt x="2288" y="14029"/>
                  <a:pt x="2681" y="13977"/>
                  <a:pt x="3091" y="13943"/>
                </a:cubicBezTo>
                <a:cubicBezTo>
                  <a:pt x="3484" y="13892"/>
                  <a:pt x="3877" y="13858"/>
                  <a:pt x="4253" y="13841"/>
                </a:cubicBezTo>
                <a:lnTo>
                  <a:pt x="4526" y="13841"/>
                </a:lnTo>
                <a:lnTo>
                  <a:pt x="4800" y="13875"/>
                </a:lnTo>
                <a:cubicBezTo>
                  <a:pt x="5005" y="13892"/>
                  <a:pt x="5210" y="13909"/>
                  <a:pt x="5398" y="13926"/>
                </a:cubicBezTo>
                <a:cubicBezTo>
                  <a:pt x="5420" y="13927"/>
                  <a:pt x="5441" y="13927"/>
                  <a:pt x="5461" y="13927"/>
                </a:cubicBezTo>
                <a:cubicBezTo>
                  <a:pt x="5877" y="13927"/>
                  <a:pt x="5822" y="13797"/>
                  <a:pt x="6152" y="13797"/>
                </a:cubicBezTo>
                <a:cubicBezTo>
                  <a:pt x="6232" y="13797"/>
                  <a:pt x="6336" y="13804"/>
                  <a:pt x="6474" y="13824"/>
                </a:cubicBezTo>
                <a:lnTo>
                  <a:pt x="6252" y="13892"/>
                </a:lnTo>
                <a:cubicBezTo>
                  <a:pt x="7431" y="13807"/>
                  <a:pt x="8661" y="13789"/>
                  <a:pt x="9789" y="13584"/>
                </a:cubicBezTo>
                <a:lnTo>
                  <a:pt x="9789" y="13584"/>
                </a:lnTo>
                <a:cubicBezTo>
                  <a:pt x="9738" y="13619"/>
                  <a:pt x="9669" y="13636"/>
                  <a:pt x="9618" y="13636"/>
                </a:cubicBezTo>
                <a:cubicBezTo>
                  <a:pt x="9789" y="13636"/>
                  <a:pt x="9960" y="13636"/>
                  <a:pt x="10131" y="13602"/>
                </a:cubicBezTo>
                <a:cubicBezTo>
                  <a:pt x="10319" y="13567"/>
                  <a:pt x="10472" y="13550"/>
                  <a:pt x="10472" y="13516"/>
                </a:cubicBezTo>
                <a:cubicBezTo>
                  <a:pt x="10643" y="13516"/>
                  <a:pt x="10507" y="13567"/>
                  <a:pt x="10626" y="13584"/>
                </a:cubicBezTo>
                <a:cubicBezTo>
                  <a:pt x="10644" y="13586"/>
                  <a:pt x="10662" y="13586"/>
                  <a:pt x="10682" y="13586"/>
                </a:cubicBezTo>
                <a:cubicBezTo>
                  <a:pt x="10831" y="13586"/>
                  <a:pt x="11021" y="13550"/>
                  <a:pt x="11163" y="13550"/>
                </a:cubicBezTo>
                <a:cubicBezTo>
                  <a:pt x="11233" y="13550"/>
                  <a:pt x="11291" y="13559"/>
                  <a:pt x="11327" y="13584"/>
                </a:cubicBezTo>
                <a:cubicBezTo>
                  <a:pt x="11336" y="13584"/>
                  <a:pt x="11315" y="13590"/>
                  <a:pt x="11288" y="13594"/>
                </a:cubicBezTo>
                <a:lnTo>
                  <a:pt x="11288" y="13594"/>
                </a:lnTo>
                <a:cubicBezTo>
                  <a:pt x="11329" y="13591"/>
                  <a:pt x="11371" y="13589"/>
                  <a:pt x="11414" y="13589"/>
                </a:cubicBezTo>
                <a:cubicBezTo>
                  <a:pt x="11481" y="13589"/>
                  <a:pt x="11549" y="13593"/>
                  <a:pt x="11617" y="13602"/>
                </a:cubicBezTo>
                <a:cubicBezTo>
                  <a:pt x="11754" y="13602"/>
                  <a:pt x="11856" y="13602"/>
                  <a:pt x="11788" y="13567"/>
                </a:cubicBezTo>
                <a:lnTo>
                  <a:pt x="11788" y="13567"/>
                </a:lnTo>
                <a:cubicBezTo>
                  <a:pt x="12198" y="13636"/>
                  <a:pt x="12591" y="13619"/>
                  <a:pt x="12916" y="13721"/>
                </a:cubicBezTo>
                <a:cubicBezTo>
                  <a:pt x="12941" y="13715"/>
                  <a:pt x="12970" y="13713"/>
                  <a:pt x="13001" y="13713"/>
                </a:cubicBezTo>
                <a:cubicBezTo>
                  <a:pt x="13186" y="13713"/>
                  <a:pt x="13456" y="13802"/>
                  <a:pt x="13605" y="13802"/>
                </a:cubicBezTo>
                <a:cubicBezTo>
                  <a:pt x="13650" y="13802"/>
                  <a:pt x="13684" y="13793"/>
                  <a:pt x="13702" y="13772"/>
                </a:cubicBezTo>
                <a:lnTo>
                  <a:pt x="13702" y="13772"/>
                </a:lnTo>
                <a:cubicBezTo>
                  <a:pt x="13650" y="13875"/>
                  <a:pt x="14419" y="13995"/>
                  <a:pt x="14693" y="13995"/>
                </a:cubicBezTo>
                <a:cubicBezTo>
                  <a:pt x="14607" y="14012"/>
                  <a:pt x="14915" y="14063"/>
                  <a:pt x="14812" y="14097"/>
                </a:cubicBezTo>
                <a:cubicBezTo>
                  <a:pt x="14997" y="14128"/>
                  <a:pt x="15169" y="14152"/>
                  <a:pt x="15270" y="14152"/>
                </a:cubicBezTo>
                <a:cubicBezTo>
                  <a:pt x="15337" y="14152"/>
                  <a:pt x="15373" y="14141"/>
                  <a:pt x="15359" y="14114"/>
                </a:cubicBezTo>
                <a:lnTo>
                  <a:pt x="15359" y="14114"/>
                </a:lnTo>
                <a:cubicBezTo>
                  <a:pt x="15889" y="14336"/>
                  <a:pt x="16504" y="14182"/>
                  <a:pt x="16811" y="14387"/>
                </a:cubicBezTo>
                <a:cubicBezTo>
                  <a:pt x="17273" y="14405"/>
                  <a:pt x="17717" y="14405"/>
                  <a:pt x="18144" y="14422"/>
                </a:cubicBezTo>
                <a:lnTo>
                  <a:pt x="19391" y="14456"/>
                </a:lnTo>
                <a:cubicBezTo>
                  <a:pt x="19382" y="14485"/>
                  <a:pt x="19305" y="14493"/>
                  <a:pt x="19201" y="14493"/>
                </a:cubicBezTo>
                <a:cubicBezTo>
                  <a:pt x="19053" y="14493"/>
                  <a:pt x="18849" y="14476"/>
                  <a:pt x="18703" y="14476"/>
                </a:cubicBezTo>
                <a:cubicBezTo>
                  <a:pt x="18588" y="14476"/>
                  <a:pt x="18509" y="14487"/>
                  <a:pt x="18520" y="14524"/>
                </a:cubicBezTo>
                <a:cubicBezTo>
                  <a:pt x="18992" y="14524"/>
                  <a:pt x="19340" y="14506"/>
                  <a:pt x="19710" y="14506"/>
                </a:cubicBezTo>
                <a:cubicBezTo>
                  <a:pt x="19956" y="14506"/>
                  <a:pt x="20212" y="14514"/>
                  <a:pt x="20519" y="14541"/>
                </a:cubicBezTo>
                <a:cubicBezTo>
                  <a:pt x="20724" y="14575"/>
                  <a:pt x="20400" y="14575"/>
                  <a:pt x="20331" y="14593"/>
                </a:cubicBezTo>
                <a:cubicBezTo>
                  <a:pt x="21057" y="14593"/>
                  <a:pt x="21724" y="14680"/>
                  <a:pt x="22373" y="14680"/>
                </a:cubicBezTo>
                <a:cubicBezTo>
                  <a:pt x="22427" y="14680"/>
                  <a:pt x="22481" y="14679"/>
                  <a:pt x="22535" y="14678"/>
                </a:cubicBezTo>
                <a:lnTo>
                  <a:pt x="22535" y="14678"/>
                </a:lnTo>
                <a:cubicBezTo>
                  <a:pt x="22484" y="14695"/>
                  <a:pt x="22433" y="14695"/>
                  <a:pt x="22399" y="14695"/>
                </a:cubicBezTo>
                <a:cubicBezTo>
                  <a:pt x="22477" y="14695"/>
                  <a:pt x="22566" y="14706"/>
                  <a:pt x="22625" y="14706"/>
                </a:cubicBezTo>
                <a:cubicBezTo>
                  <a:pt x="22669" y="14706"/>
                  <a:pt x="22696" y="14700"/>
                  <a:pt x="22689" y="14678"/>
                </a:cubicBezTo>
                <a:lnTo>
                  <a:pt x="22552" y="14678"/>
                </a:lnTo>
                <a:cubicBezTo>
                  <a:pt x="22359" y="14614"/>
                  <a:pt x="23031" y="14564"/>
                  <a:pt x="23123" y="14530"/>
                </a:cubicBezTo>
                <a:lnTo>
                  <a:pt x="23123" y="14530"/>
                </a:lnTo>
                <a:cubicBezTo>
                  <a:pt x="22922" y="14659"/>
                  <a:pt x="23811" y="14595"/>
                  <a:pt x="23441" y="14746"/>
                </a:cubicBezTo>
                <a:cubicBezTo>
                  <a:pt x="23526" y="14746"/>
                  <a:pt x="23646" y="14712"/>
                  <a:pt x="23629" y="14678"/>
                </a:cubicBezTo>
                <a:lnTo>
                  <a:pt x="23629" y="14678"/>
                </a:lnTo>
                <a:cubicBezTo>
                  <a:pt x="23766" y="14695"/>
                  <a:pt x="23800" y="14712"/>
                  <a:pt x="23663" y="14746"/>
                </a:cubicBezTo>
                <a:cubicBezTo>
                  <a:pt x="24088" y="14746"/>
                  <a:pt x="24023" y="14709"/>
                  <a:pt x="24275" y="14709"/>
                </a:cubicBezTo>
                <a:cubicBezTo>
                  <a:pt x="24318" y="14709"/>
                  <a:pt x="24368" y="14710"/>
                  <a:pt x="24432" y="14712"/>
                </a:cubicBezTo>
                <a:cubicBezTo>
                  <a:pt x="24432" y="14729"/>
                  <a:pt x="24329" y="14729"/>
                  <a:pt x="24295" y="14763"/>
                </a:cubicBezTo>
                <a:cubicBezTo>
                  <a:pt x="24500" y="14725"/>
                  <a:pt x="24705" y="14706"/>
                  <a:pt x="24910" y="14706"/>
                </a:cubicBezTo>
                <a:cubicBezTo>
                  <a:pt x="24979" y="14706"/>
                  <a:pt x="25047" y="14708"/>
                  <a:pt x="25115" y="14712"/>
                </a:cubicBezTo>
                <a:cubicBezTo>
                  <a:pt x="25098" y="14729"/>
                  <a:pt x="25115" y="14746"/>
                  <a:pt x="25064" y="14746"/>
                </a:cubicBezTo>
                <a:cubicBezTo>
                  <a:pt x="25606" y="14746"/>
                  <a:pt x="26010" y="14671"/>
                  <a:pt x="26555" y="14671"/>
                </a:cubicBezTo>
                <a:cubicBezTo>
                  <a:pt x="26646" y="14671"/>
                  <a:pt x="26741" y="14673"/>
                  <a:pt x="26841" y="14678"/>
                </a:cubicBezTo>
                <a:cubicBezTo>
                  <a:pt x="26619" y="14780"/>
                  <a:pt x="27080" y="14695"/>
                  <a:pt x="27114" y="14798"/>
                </a:cubicBezTo>
                <a:lnTo>
                  <a:pt x="27490" y="14746"/>
                </a:lnTo>
                <a:lnTo>
                  <a:pt x="27337" y="14712"/>
                </a:lnTo>
                <a:cubicBezTo>
                  <a:pt x="27647" y="14712"/>
                  <a:pt x="27916" y="14642"/>
                  <a:pt x="28180" y="14642"/>
                </a:cubicBezTo>
                <a:cubicBezTo>
                  <a:pt x="28206" y="14642"/>
                  <a:pt x="28233" y="14642"/>
                  <a:pt x="28259" y="14644"/>
                </a:cubicBezTo>
                <a:lnTo>
                  <a:pt x="28037" y="14729"/>
                </a:lnTo>
                <a:lnTo>
                  <a:pt x="28652" y="14678"/>
                </a:lnTo>
                <a:lnTo>
                  <a:pt x="28293" y="14661"/>
                </a:lnTo>
                <a:cubicBezTo>
                  <a:pt x="28635" y="14610"/>
                  <a:pt x="28259" y="14558"/>
                  <a:pt x="28703" y="14558"/>
                </a:cubicBezTo>
                <a:cubicBezTo>
                  <a:pt x="28874" y="14558"/>
                  <a:pt x="29045" y="14575"/>
                  <a:pt x="29216" y="14593"/>
                </a:cubicBezTo>
                <a:cubicBezTo>
                  <a:pt x="29404" y="14541"/>
                  <a:pt x="29592" y="14524"/>
                  <a:pt x="29780" y="14524"/>
                </a:cubicBezTo>
                <a:cubicBezTo>
                  <a:pt x="29848" y="14558"/>
                  <a:pt x="29746" y="14627"/>
                  <a:pt x="29780" y="14644"/>
                </a:cubicBezTo>
                <a:cubicBezTo>
                  <a:pt x="29947" y="14560"/>
                  <a:pt x="30538" y="14591"/>
                  <a:pt x="30740" y="14513"/>
                </a:cubicBezTo>
                <a:lnTo>
                  <a:pt x="30740" y="14513"/>
                </a:lnTo>
                <a:cubicBezTo>
                  <a:pt x="30700" y="14533"/>
                  <a:pt x="30689" y="14575"/>
                  <a:pt x="30720" y="14575"/>
                </a:cubicBezTo>
                <a:lnTo>
                  <a:pt x="30856" y="14507"/>
                </a:lnTo>
                <a:cubicBezTo>
                  <a:pt x="31010" y="14524"/>
                  <a:pt x="31027" y="14541"/>
                  <a:pt x="31010" y="14575"/>
                </a:cubicBezTo>
                <a:cubicBezTo>
                  <a:pt x="31436" y="14575"/>
                  <a:pt x="30945" y="14488"/>
                  <a:pt x="31297" y="14488"/>
                </a:cubicBezTo>
                <a:cubicBezTo>
                  <a:pt x="31326" y="14488"/>
                  <a:pt x="31361" y="14489"/>
                  <a:pt x="31403" y="14490"/>
                </a:cubicBezTo>
                <a:cubicBezTo>
                  <a:pt x="31369" y="14507"/>
                  <a:pt x="31335" y="14507"/>
                  <a:pt x="31301" y="14524"/>
                </a:cubicBezTo>
                <a:cubicBezTo>
                  <a:pt x="31756" y="14524"/>
                  <a:pt x="32188" y="14465"/>
                  <a:pt x="32606" y="14465"/>
                </a:cubicBezTo>
                <a:cubicBezTo>
                  <a:pt x="32690" y="14465"/>
                  <a:pt x="32773" y="14467"/>
                  <a:pt x="32855" y="14473"/>
                </a:cubicBezTo>
                <a:cubicBezTo>
                  <a:pt x="33009" y="14558"/>
                  <a:pt x="32428" y="14490"/>
                  <a:pt x="32599" y="14575"/>
                </a:cubicBezTo>
                <a:cubicBezTo>
                  <a:pt x="33029" y="14535"/>
                  <a:pt x="33460" y="14519"/>
                  <a:pt x="33890" y="14519"/>
                </a:cubicBezTo>
                <a:cubicBezTo>
                  <a:pt x="34195" y="14519"/>
                  <a:pt x="34499" y="14527"/>
                  <a:pt x="34803" y="14541"/>
                </a:cubicBezTo>
                <a:lnTo>
                  <a:pt x="34649" y="14524"/>
                </a:lnTo>
                <a:cubicBezTo>
                  <a:pt x="34673" y="14497"/>
                  <a:pt x="34712" y="14487"/>
                  <a:pt x="34763" y="14487"/>
                </a:cubicBezTo>
                <a:cubicBezTo>
                  <a:pt x="34927" y="14487"/>
                  <a:pt x="35212" y="14594"/>
                  <a:pt x="35477" y="14594"/>
                </a:cubicBezTo>
                <a:cubicBezTo>
                  <a:pt x="35486" y="14594"/>
                  <a:pt x="35496" y="14593"/>
                  <a:pt x="35505" y="14593"/>
                </a:cubicBezTo>
                <a:lnTo>
                  <a:pt x="35505" y="14593"/>
                </a:lnTo>
                <a:cubicBezTo>
                  <a:pt x="35431" y="14599"/>
                  <a:pt x="35403" y="14644"/>
                  <a:pt x="35435" y="14644"/>
                </a:cubicBezTo>
                <a:cubicBezTo>
                  <a:pt x="35999" y="14695"/>
                  <a:pt x="36580" y="14712"/>
                  <a:pt x="37161" y="14712"/>
                </a:cubicBezTo>
                <a:lnTo>
                  <a:pt x="37076" y="14729"/>
                </a:lnTo>
                <a:cubicBezTo>
                  <a:pt x="37349" y="14780"/>
                  <a:pt x="37827" y="14780"/>
                  <a:pt x="38135" y="14798"/>
                </a:cubicBezTo>
                <a:cubicBezTo>
                  <a:pt x="38238" y="14763"/>
                  <a:pt x="38408" y="14780"/>
                  <a:pt x="38306" y="14729"/>
                </a:cubicBezTo>
                <a:lnTo>
                  <a:pt x="38306" y="14729"/>
                </a:lnTo>
                <a:cubicBezTo>
                  <a:pt x="38408" y="14746"/>
                  <a:pt x="38528" y="14763"/>
                  <a:pt x="38648" y="14780"/>
                </a:cubicBezTo>
                <a:cubicBezTo>
                  <a:pt x="38750" y="14780"/>
                  <a:pt x="38860" y="14788"/>
                  <a:pt x="38973" y="14788"/>
                </a:cubicBezTo>
                <a:cubicBezTo>
                  <a:pt x="39029" y="14788"/>
                  <a:pt x="39086" y="14786"/>
                  <a:pt x="39143" y="14780"/>
                </a:cubicBezTo>
                <a:cubicBezTo>
                  <a:pt x="39160" y="14627"/>
                  <a:pt x="39177" y="14456"/>
                  <a:pt x="39177" y="14302"/>
                </a:cubicBezTo>
                <a:cubicBezTo>
                  <a:pt x="39177" y="14200"/>
                  <a:pt x="39194" y="14080"/>
                  <a:pt x="39194" y="13977"/>
                </a:cubicBezTo>
                <a:cubicBezTo>
                  <a:pt x="39194" y="13550"/>
                  <a:pt x="39246" y="13106"/>
                  <a:pt x="39331" y="12696"/>
                </a:cubicBezTo>
                <a:cubicBezTo>
                  <a:pt x="39331" y="12776"/>
                  <a:pt x="39331" y="12877"/>
                  <a:pt x="39339" y="12877"/>
                </a:cubicBezTo>
                <a:cubicBezTo>
                  <a:pt x="39341" y="12877"/>
                  <a:pt x="39344" y="12869"/>
                  <a:pt x="39348" y="12850"/>
                </a:cubicBezTo>
                <a:lnTo>
                  <a:pt x="39382" y="12132"/>
                </a:lnTo>
                <a:lnTo>
                  <a:pt x="39382" y="12132"/>
                </a:lnTo>
                <a:cubicBezTo>
                  <a:pt x="39331" y="12183"/>
                  <a:pt x="39348" y="12218"/>
                  <a:pt x="39297" y="12371"/>
                </a:cubicBezTo>
                <a:cubicBezTo>
                  <a:pt x="39263" y="12218"/>
                  <a:pt x="39263" y="12064"/>
                  <a:pt x="39280" y="11893"/>
                </a:cubicBezTo>
                <a:lnTo>
                  <a:pt x="39280" y="11893"/>
                </a:lnTo>
                <a:cubicBezTo>
                  <a:pt x="39280" y="11995"/>
                  <a:pt x="39288" y="12033"/>
                  <a:pt x="39301" y="12033"/>
                </a:cubicBezTo>
                <a:cubicBezTo>
                  <a:pt x="39329" y="12033"/>
                  <a:pt x="39376" y="11855"/>
                  <a:pt x="39399" y="11773"/>
                </a:cubicBezTo>
                <a:lnTo>
                  <a:pt x="39399" y="11773"/>
                </a:lnTo>
                <a:cubicBezTo>
                  <a:pt x="39397" y="11776"/>
                  <a:pt x="39394" y="11777"/>
                  <a:pt x="39392" y="11777"/>
                </a:cubicBezTo>
                <a:cubicBezTo>
                  <a:pt x="39380" y="11777"/>
                  <a:pt x="39368" y="11753"/>
                  <a:pt x="39356" y="11753"/>
                </a:cubicBezTo>
                <a:cubicBezTo>
                  <a:pt x="39353" y="11753"/>
                  <a:pt x="39351" y="11754"/>
                  <a:pt x="39348" y="11756"/>
                </a:cubicBezTo>
                <a:cubicBezTo>
                  <a:pt x="39485" y="11380"/>
                  <a:pt x="39246" y="11671"/>
                  <a:pt x="39348" y="11175"/>
                </a:cubicBezTo>
                <a:lnTo>
                  <a:pt x="39348" y="11175"/>
                </a:lnTo>
                <a:lnTo>
                  <a:pt x="39382" y="11192"/>
                </a:lnTo>
                <a:cubicBezTo>
                  <a:pt x="39365" y="11004"/>
                  <a:pt x="39365" y="10816"/>
                  <a:pt x="39382" y="10629"/>
                </a:cubicBezTo>
                <a:cubicBezTo>
                  <a:pt x="39391" y="10618"/>
                  <a:pt x="39398" y="10613"/>
                  <a:pt x="39402" y="10613"/>
                </a:cubicBezTo>
                <a:cubicBezTo>
                  <a:pt x="39435" y="10613"/>
                  <a:pt x="39389" y="10834"/>
                  <a:pt x="39434" y="10834"/>
                </a:cubicBezTo>
                <a:cubicBezTo>
                  <a:pt x="39468" y="10543"/>
                  <a:pt x="39365" y="10253"/>
                  <a:pt x="39434" y="9996"/>
                </a:cubicBezTo>
                <a:lnTo>
                  <a:pt x="39434" y="9996"/>
                </a:lnTo>
                <a:lnTo>
                  <a:pt x="39434" y="10423"/>
                </a:lnTo>
                <a:cubicBezTo>
                  <a:pt x="39502" y="10253"/>
                  <a:pt x="39536" y="10082"/>
                  <a:pt x="39536" y="9894"/>
                </a:cubicBezTo>
                <a:lnTo>
                  <a:pt x="39536" y="9911"/>
                </a:lnTo>
                <a:lnTo>
                  <a:pt x="39587" y="9552"/>
                </a:lnTo>
                <a:cubicBezTo>
                  <a:pt x="39434" y="9176"/>
                  <a:pt x="39587" y="8817"/>
                  <a:pt x="39519" y="8322"/>
                </a:cubicBezTo>
                <a:lnTo>
                  <a:pt x="39519" y="8322"/>
                </a:lnTo>
                <a:cubicBezTo>
                  <a:pt x="39545" y="8502"/>
                  <a:pt x="39558" y="8556"/>
                  <a:pt x="39569" y="8556"/>
                </a:cubicBezTo>
                <a:cubicBezTo>
                  <a:pt x="39585" y="8556"/>
                  <a:pt x="39594" y="8437"/>
                  <a:pt x="39627" y="8437"/>
                </a:cubicBezTo>
                <a:cubicBezTo>
                  <a:pt x="39631" y="8437"/>
                  <a:pt x="39634" y="8438"/>
                  <a:pt x="39639" y="8442"/>
                </a:cubicBezTo>
                <a:cubicBezTo>
                  <a:pt x="39653" y="8325"/>
                  <a:pt x="39680" y="8171"/>
                  <a:pt x="39698" y="8171"/>
                </a:cubicBezTo>
                <a:cubicBezTo>
                  <a:pt x="39702" y="8171"/>
                  <a:pt x="39704" y="8175"/>
                  <a:pt x="39707" y="8185"/>
                </a:cubicBezTo>
                <a:cubicBezTo>
                  <a:pt x="39673" y="7946"/>
                  <a:pt x="39775" y="7792"/>
                  <a:pt x="39707" y="7468"/>
                </a:cubicBezTo>
                <a:cubicBezTo>
                  <a:pt x="39738" y="7452"/>
                  <a:pt x="39727" y="7255"/>
                  <a:pt x="39762" y="7255"/>
                </a:cubicBezTo>
                <a:cubicBezTo>
                  <a:pt x="39766" y="7255"/>
                  <a:pt x="39770" y="7258"/>
                  <a:pt x="39775" y="7263"/>
                </a:cubicBezTo>
                <a:cubicBezTo>
                  <a:pt x="39775" y="7187"/>
                  <a:pt x="39773" y="7159"/>
                  <a:pt x="39769" y="7159"/>
                </a:cubicBezTo>
                <a:cubicBezTo>
                  <a:pt x="39758" y="7159"/>
                  <a:pt x="39738" y="7331"/>
                  <a:pt x="39725" y="7331"/>
                </a:cubicBezTo>
                <a:cubicBezTo>
                  <a:pt x="39725" y="7331"/>
                  <a:pt x="39724" y="7331"/>
                  <a:pt x="39724" y="7331"/>
                </a:cubicBezTo>
                <a:cubicBezTo>
                  <a:pt x="39656" y="6870"/>
                  <a:pt x="39861" y="6237"/>
                  <a:pt x="39758" y="5571"/>
                </a:cubicBezTo>
                <a:cubicBezTo>
                  <a:pt x="39741" y="5024"/>
                  <a:pt x="39673" y="4905"/>
                  <a:pt x="39639" y="4460"/>
                </a:cubicBezTo>
                <a:lnTo>
                  <a:pt x="39639" y="4324"/>
                </a:lnTo>
                <a:cubicBezTo>
                  <a:pt x="39644" y="4308"/>
                  <a:pt x="39649" y="4301"/>
                  <a:pt x="39655" y="4301"/>
                </a:cubicBezTo>
                <a:cubicBezTo>
                  <a:pt x="39683" y="4301"/>
                  <a:pt x="39707" y="4495"/>
                  <a:pt x="39707" y="4495"/>
                </a:cubicBezTo>
                <a:cubicBezTo>
                  <a:pt x="39741" y="4238"/>
                  <a:pt x="39741" y="3982"/>
                  <a:pt x="39724" y="3709"/>
                </a:cubicBezTo>
                <a:lnTo>
                  <a:pt x="39724" y="3709"/>
                </a:lnTo>
                <a:cubicBezTo>
                  <a:pt x="39729" y="3728"/>
                  <a:pt x="39734" y="3737"/>
                  <a:pt x="39739" y="3737"/>
                </a:cubicBezTo>
                <a:cubicBezTo>
                  <a:pt x="39752" y="3737"/>
                  <a:pt x="39768" y="3684"/>
                  <a:pt x="39792" y="3623"/>
                </a:cubicBezTo>
                <a:cubicBezTo>
                  <a:pt x="39792" y="3418"/>
                  <a:pt x="39707" y="3487"/>
                  <a:pt x="39741" y="3196"/>
                </a:cubicBezTo>
                <a:lnTo>
                  <a:pt x="39741" y="3196"/>
                </a:lnTo>
                <a:cubicBezTo>
                  <a:pt x="39775" y="3264"/>
                  <a:pt x="39809" y="3333"/>
                  <a:pt x="39827" y="3418"/>
                </a:cubicBezTo>
                <a:cubicBezTo>
                  <a:pt x="39809" y="3162"/>
                  <a:pt x="39775" y="2906"/>
                  <a:pt x="39741" y="2632"/>
                </a:cubicBezTo>
                <a:cubicBezTo>
                  <a:pt x="39748" y="2623"/>
                  <a:pt x="39754" y="2619"/>
                  <a:pt x="39759" y="2619"/>
                </a:cubicBezTo>
                <a:cubicBezTo>
                  <a:pt x="39797" y="2619"/>
                  <a:pt x="39812" y="2799"/>
                  <a:pt x="39827" y="2888"/>
                </a:cubicBezTo>
                <a:cubicBezTo>
                  <a:pt x="39809" y="2581"/>
                  <a:pt x="39792" y="2103"/>
                  <a:pt x="39741" y="2017"/>
                </a:cubicBezTo>
                <a:lnTo>
                  <a:pt x="39725" y="2147"/>
                </a:lnTo>
                <a:lnTo>
                  <a:pt x="39725" y="2147"/>
                </a:lnTo>
                <a:cubicBezTo>
                  <a:pt x="39726" y="2143"/>
                  <a:pt x="39729" y="2140"/>
                  <a:pt x="39733" y="2140"/>
                </a:cubicBezTo>
                <a:cubicBezTo>
                  <a:pt x="39748" y="2140"/>
                  <a:pt x="39775" y="2172"/>
                  <a:pt x="39775" y="2222"/>
                </a:cubicBezTo>
                <a:cubicBezTo>
                  <a:pt x="39827" y="2496"/>
                  <a:pt x="39758" y="2598"/>
                  <a:pt x="39741" y="2615"/>
                </a:cubicBezTo>
                <a:lnTo>
                  <a:pt x="39724" y="2427"/>
                </a:lnTo>
                <a:lnTo>
                  <a:pt x="39724" y="2427"/>
                </a:lnTo>
                <a:cubicBezTo>
                  <a:pt x="39587" y="2615"/>
                  <a:pt x="39741" y="3196"/>
                  <a:pt x="39724" y="3572"/>
                </a:cubicBezTo>
                <a:lnTo>
                  <a:pt x="39639" y="3452"/>
                </a:lnTo>
                <a:lnTo>
                  <a:pt x="39639" y="1590"/>
                </a:lnTo>
                <a:cubicBezTo>
                  <a:pt x="39280" y="1556"/>
                  <a:pt x="38921" y="1522"/>
                  <a:pt x="38579" y="1470"/>
                </a:cubicBezTo>
                <a:lnTo>
                  <a:pt x="38528" y="1470"/>
                </a:lnTo>
                <a:cubicBezTo>
                  <a:pt x="38562" y="1453"/>
                  <a:pt x="38579" y="1419"/>
                  <a:pt x="38596" y="1368"/>
                </a:cubicBezTo>
                <a:cubicBezTo>
                  <a:pt x="38631" y="1385"/>
                  <a:pt x="38665" y="1402"/>
                  <a:pt x="38716" y="1402"/>
                </a:cubicBezTo>
                <a:lnTo>
                  <a:pt x="38818" y="1334"/>
                </a:lnTo>
                <a:lnTo>
                  <a:pt x="38596" y="1334"/>
                </a:lnTo>
                <a:cubicBezTo>
                  <a:pt x="38562" y="1282"/>
                  <a:pt x="38460" y="1231"/>
                  <a:pt x="38186" y="1146"/>
                </a:cubicBezTo>
                <a:lnTo>
                  <a:pt x="37759" y="1146"/>
                </a:lnTo>
                <a:lnTo>
                  <a:pt x="37640" y="1077"/>
                </a:lnTo>
                <a:lnTo>
                  <a:pt x="37998" y="1129"/>
                </a:lnTo>
                <a:cubicBezTo>
                  <a:pt x="37883" y="1090"/>
                  <a:pt x="37758" y="1071"/>
                  <a:pt x="37638" y="1071"/>
                </a:cubicBezTo>
                <a:cubicBezTo>
                  <a:pt x="37598" y="1071"/>
                  <a:pt x="37558" y="1073"/>
                  <a:pt x="37520" y="1077"/>
                </a:cubicBezTo>
                <a:cubicBezTo>
                  <a:pt x="37469" y="1043"/>
                  <a:pt x="37417" y="1009"/>
                  <a:pt x="37349" y="992"/>
                </a:cubicBezTo>
                <a:lnTo>
                  <a:pt x="36922" y="1026"/>
                </a:lnTo>
                <a:cubicBezTo>
                  <a:pt x="36888" y="975"/>
                  <a:pt x="37127" y="975"/>
                  <a:pt x="36854" y="907"/>
                </a:cubicBezTo>
                <a:cubicBezTo>
                  <a:pt x="36662" y="907"/>
                  <a:pt x="36977" y="1011"/>
                  <a:pt x="36756" y="1011"/>
                </a:cubicBezTo>
                <a:cubicBezTo>
                  <a:pt x="36740" y="1011"/>
                  <a:pt x="36721" y="1010"/>
                  <a:pt x="36700" y="1009"/>
                </a:cubicBezTo>
                <a:cubicBezTo>
                  <a:pt x="36512" y="924"/>
                  <a:pt x="36580" y="889"/>
                  <a:pt x="36324" y="889"/>
                </a:cubicBezTo>
                <a:cubicBezTo>
                  <a:pt x="36311" y="864"/>
                  <a:pt x="36336" y="849"/>
                  <a:pt x="36390" y="849"/>
                </a:cubicBezTo>
                <a:cubicBezTo>
                  <a:pt x="36402" y="849"/>
                  <a:pt x="36415" y="849"/>
                  <a:pt x="36431" y="851"/>
                </a:cubicBezTo>
                <a:lnTo>
                  <a:pt x="36431" y="851"/>
                </a:lnTo>
                <a:cubicBezTo>
                  <a:pt x="36203" y="820"/>
                  <a:pt x="35990" y="804"/>
                  <a:pt x="35777" y="804"/>
                </a:cubicBezTo>
                <a:cubicBezTo>
                  <a:pt x="35572" y="701"/>
                  <a:pt x="35060" y="701"/>
                  <a:pt x="35094" y="582"/>
                </a:cubicBezTo>
                <a:lnTo>
                  <a:pt x="35094" y="582"/>
                </a:lnTo>
                <a:cubicBezTo>
                  <a:pt x="35000" y="590"/>
                  <a:pt x="34906" y="595"/>
                  <a:pt x="34810" y="595"/>
                </a:cubicBezTo>
                <a:cubicBezTo>
                  <a:pt x="34714" y="595"/>
                  <a:pt x="34615" y="590"/>
                  <a:pt x="34513" y="582"/>
                </a:cubicBezTo>
                <a:cubicBezTo>
                  <a:pt x="34889" y="514"/>
                  <a:pt x="33795" y="479"/>
                  <a:pt x="33898" y="377"/>
                </a:cubicBezTo>
                <a:lnTo>
                  <a:pt x="33898" y="377"/>
                </a:lnTo>
                <a:cubicBezTo>
                  <a:pt x="33822" y="396"/>
                  <a:pt x="33714" y="402"/>
                  <a:pt x="33587" y="402"/>
                </a:cubicBezTo>
                <a:cubicBezTo>
                  <a:pt x="33381" y="402"/>
                  <a:pt x="33126" y="386"/>
                  <a:pt x="32879" y="386"/>
                </a:cubicBezTo>
                <a:cubicBezTo>
                  <a:pt x="32727" y="386"/>
                  <a:pt x="32578" y="392"/>
                  <a:pt x="32445" y="411"/>
                </a:cubicBezTo>
                <a:cubicBezTo>
                  <a:pt x="32459" y="404"/>
                  <a:pt x="32473" y="397"/>
                  <a:pt x="32488" y="392"/>
                </a:cubicBezTo>
                <a:lnTo>
                  <a:pt x="32488" y="392"/>
                </a:lnTo>
                <a:cubicBezTo>
                  <a:pt x="32512" y="393"/>
                  <a:pt x="32537" y="394"/>
                  <a:pt x="32565" y="394"/>
                </a:cubicBezTo>
                <a:cubicBezTo>
                  <a:pt x="32550" y="389"/>
                  <a:pt x="32536" y="387"/>
                  <a:pt x="32524" y="387"/>
                </a:cubicBezTo>
                <a:cubicBezTo>
                  <a:pt x="32511" y="387"/>
                  <a:pt x="32499" y="389"/>
                  <a:pt x="32488" y="392"/>
                </a:cubicBezTo>
                <a:lnTo>
                  <a:pt x="32488" y="392"/>
                </a:lnTo>
                <a:cubicBezTo>
                  <a:pt x="32277" y="384"/>
                  <a:pt x="32204" y="341"/>
                  <a:pt x="32035" y="326"/>
                </a:cubicBezTo>
                <a:cubicBezTo>
                  <a:pt x="32018" y="411"/>
                  <a:pt x="31591" y="462"/>
                  <a:pt x="31369" y="548"/>
                </a:cubicBezTo>
                <a:cubicBezTo>
                  <a:pt x="31044" y="479"/>
                  <a:pt x="31557" y="411"/>
                  <a:pt x="31454" y="326"/>
                </a:cubicBezTo>
                <a:lnTo>
                  <a:pt x="31454" y="326"/>
                </a:lnTo>
                <a:cubicBezTo>
                  <a:pt x="31471" y="394"/>
                  <a:pt x="30890" y="462"/>
                  <a:pt x="31010" y="514"/>
                </a:cubicBezTo>
                <a:cubicBezTo>
                  <a:pt x="30754" y="496"/>
                  <a:pt x="30788" y="514"/>
                  <a:pt x="30651" y="462"/>
                </a:cubicBezTo>
                <a:cubicBezTo>
                  <a:pt x="30634" y="582"/>
                  <a:pt x="30429" y="514"/>
                  <a:pt x="30224" y="633"/>
                </a:cubicBezTo>
                <a:cubicBezTo>
                  <a:pt x="29985" y="633"/>
                  <a:pt x="30019" y="588"/>
                  <a:pt x="29952" y="588"/>
                </a:cubicBezTo>
                <a:cubicBezTo>
                  <a:pt x="29918" y="588"/>
                  <a:pt x="29860" y="599"/>
                  <a:pt x="29729" y="633"/>
                </a:cubicBezTo>
                <a:cubicBezTo>
                  <a:pt x="29541" y="633"/>
                  <a:pt x="29882" y="531"/>
                  <a:pt x="29882" y="531"/>
                </a:cubicBezTo>
                <a:lnTo>
                  <a:pt x="29882" y="531"/>
                </a:lnTo>
                <a:cubicBezTo>
                  <a:pt x="29489" y="599"/>
                  <a:pt x="29712" y="650"/>
                  <a:pt x="29643" y="719"/>
                </a:cubicBezTo>
                <a:cubicBezTo>
                  <a:pt x="29517" y="747"/>
                  <a:pt x="29442" y="757"/>
                  <a:pt x="29397" y="757"/>
                </a:cubicBezTo>
                <a:cubicBezTo>
                  <a:pt x="29275" y="757"/>
                  <a:pt x="29362" y="684"/>
                  <a:pt x="29250" y="684"/>
                </a:cubicBezTo>
                <a:cubicBezTo>
                  <a:pt x="29011" y="753"/>
                  <a:pt x="28772" y="838"/>
                  <a:pt x="28533" y="889"/>
                </a:cubicBezTo>
                <a:cubicBezTo>
                  <a:pt x="28516" y="889"/>
                  <a:pt x="28464" y="889"/>
                  <a:pt x="28516" y="855"/>
                </a:cubicBezTo>
                <a:lnTo>
                  <a:pt x="28516" y="855"/>
                </a:lnTo>
                <a:cubicBezTo>
                  <a:pt x="28225" y="975"/>
                  <a:pt x="27610" y="958"/>
                  <a:pt x="27251" y="1043"/>
                </a:cubicBezTo>
                <a:cubicBezTo>
                  <a:pt x="27247" y="1043"/>
                  <a:pt x="27242" y="1043"/>
                  <a:pt x="27238" y="1043"/>
                </a:cubicBezTo>
                <a:lnTo>
                  <a:pt x="27238" y="1043"/>
                </a:lnTo>
                <a:cubicBezTo>
                  <a:pt x="27273" y="1076"/>
                  <a:pt x="27283" y="1117"/>
                  <a:pt x="27268" y="1146"/>
                </a:cubicBezTo>
                <a:cubicBezTo>
                  <a:pt x="27154" y="1146"/>
                  <a:pt x="27048" y="1168"/>
                  <a:pt x="26970" y="1168"/>
                </a:cubicBezTo>
                <a:cubicBezTo>
                  <a:pt x="26930" y="1168"/>
                  <a:pt x="26898" y="1163"/>
                  <a:pt x="26875" y="1146"/>
                </a:cubicBezTo>
                <a:cubicBezTo>
                  <a:pt x="26926" y="1146"/>
                  <a:pt x="26978" y="1129"/>
                  <a:pt x="27046" y="1112"/>
                </a:cubicBezTo>
                <a:lnTo>
                  <a:pt x="27046" y="1112"/>
                </a:lnTo>
                <a:lnTo>
                  <a:pt x="26858" y="1129"/>
                </a:lnTo>
                <a:cubicBezTo>
                  <a:pt x="26687" y="1043"/>
                  <a:pt x="27114" y="1112"/>
                  <a:pt x="27114" y="1043"/>
                </a:cubicBezTo>
                <a:lnTo>
                  <a:pt x="27114" y="1043"/>
                </a:lnTo>
                <a:cubicBezTo>
                  <a:pt x="26887" y="1076"/>
                  <a:pt x="26659" y="1088"/>
                  <a:pt x="26432" y="1088"/>
                </a:cubicBezTo>
                <a:cubicBezTo>
                  <a:pt x="26301" y="1088"/>
                  <a:pt x="26169" y="1084"/>
                  <a:pt x="26038" y="1077"/>
                </a:cubicBezTo>
                <a:cubicBezTo>
                  <a:pt x="26012" y="1035"/>
                  <a:pt x="26175" y="1035"/>
                  <a:pt x="26299" y="1035"/>
                </a:cubicBezTo>
                <a:cubicBezTo>
                  <a:pt x="26422" y="1035"/>
                  <a:pt x="26508" y="1035"/>
                  <a:pt x="26328" y="992"/>
                </a:cubicBezTo>
                <a:lnTo>
                  <a:pt x="26328" y="992"/>
                </a:lnTo>
                <a:cubicBezTo>
                  <a:pt x="26465" y="1009"/>
                  <a:pt x="26602" y="1026"/>
                  <a:pt x="26756" y="1043"/>
                </a:cubicBezTo>
                <a:cubicBezTo>
                  <a:pt x="26626" y="989"/>
                  <a:pt x="26641" y="980"/>
                  <a:pt x="26687" y="980"/>
                </a:cubicBezTo>
                <a:cubicBezTo>
                  <a:pt x="26707" y="980"/>
                  <a:pt x="26732" y="982"/>
                  <a:pt x="26755" y="982"/>
                </a:cubicBezTo>
                <a:cubicBezTo>
                  <a:pt x="26810" y="982"/>
                  <a:pt x="26846" y="972"/>
                  <a:pt x="26721" y="907"/>
                </a:cubicBezTo>
                <a:cubicBezTo>
                  <a:pt x="26158" y="872"/>
                  <a:pt x="26089" y="924"/>
                  <a:pt x="25525" y="838"/>
                </a:cubicBezTo>
                <a:lnTo>
                  <a:pt x="25525" y="838"/>
                </a:lnTo>
                <a:cubicBezTo>
                  <a:pt x="25406" y="872"/>
                  <a:pt x="25560" y="907"/>
                  <a:pt x="25440" y="941"/>
                </a:cubicBezTo>
                <a:cubicBezTo>
                  <a:pt x="24646" y="924"/>
                  <a:pt x="24829" y="684"/>
                  <a:pt x="24284" y="684"/>
                </a:cubicBezTo>
                <a:cubicBezTo>
                  <a:pt x="24266" y="684"/>
                  <a:pt x="24247" y="684"/>
                  <a:pt x="24227" y="684"/>
                </a:cubicBezTo>
                <a:cubicBezTo>
                  <a:pt x="24124" y="727"/>
                  <a:pt x="24018" y="748"/>
                  <a:pt x="23911" y="748"/>
                </a:cubicBezTo>
                <a:cubicBezTo>
                  <a:pt x="23804" y="748"/>
                  <a:pt x="23697" y="727"/>
                  <a:pt x="23595" y="684"/>
                </a:cubicBezTo>
                <a:lnTo>
                  <a:pt x="23748" y="616"/>
                </a:lnTo>
                <a:cubicBezTo>
                  <a:pt x="23626" y="597"/>
                  <a:pt x="23543" y="591"/>
                  <a:pt x="23480" y="591"/>
                </a:cubicBezTo>
                <a:cubicBezTo>
                  <a:pt x="23357" y="591"/>
                  <a:pt x="23315" y="615"/>
                  <a:pt x="23224" y="615"/>
                </a:cubicBezTo>
                <a:cubicBezTo>
                  <a:pt x="23153" y="615"/>
                  <a:pt x="23052" y="600"/>
                  <a:pt x="22860" y="548"/>
                </a:cubicBezTo>
                <a:cubicBezTo>
                  <a:pt x="22875" y="545"/>
                  <a:pt x="22895" y="544"/>
                  <a:pt x="22917" y="544"/>
                </a:cubicBezTo>
                <a:cubicBezTo>
                  <a:pt x="23026" y="544"/>
                  <a:pt x="23200" y="568"/>
                  <a:pt x="23215" y="568"/>
                </a:cubicBezTo>
                <a:cubicBezTo>
                  <a:pt x="23218" y="568"/>
                  <a:pt x="23214" y="567"/>
                  <a:pt x="23202" y="565"/>
                </a:cubicBezTo>
                <a:cubicBezTo>
                  <a:pt x="23085" y="526"/>
                  <a:pt x="23017" y="514"/>
                  <a:pt x="22969" y="514"/>
                </a:cubicBezTo>
                <a:cubicBezTo>
                  <a:pt x="22894" y="514"/>
                  <a:pt x="22865" y="543"/>
                  <a:pt x="22774" y="543"/>
                </a:cubicBezTo>
                <a:cubicBezTo>
                  <a:pt x="22743" y="543"/>
                  <a:pt x="22705" y="539"/>
                  <a:pt x="22655" y="531"/>
                </a:cubicBezTo>
                <a:lnTo>
                  <a:pt x="22604" y="445"/>
                </a:lnTo>
                <a:cubicBezTo>
                  <a:pt x="22141" y="395"/>
                  <a:pt x="21669" y="363"/>
                  <a:pt x="21201" y="363"/>
                </a:cubicBezTo>
                <a:cubicBezTo>
                  <a:pt x="21030" y="363"/>
                  <a:pt x="20859" y="368"/>
                  <a:pt x="20690" y="377"/>
                </a:cubicBezTo>
                <a:cubicBezTo>
                  <a:pt x="20724" y="360"/>
                  <a:pt x="20827" y="326"/>
                  <a:pt x="20690" y="308"/>
                </a:cubicBezTo>
                <a:lnTo>
                  <a:pt x="18110" y="377"/>
                </a:lnTo>
                <a:lnTo>
                  <a:pt x="17820" y="479"/>
                </a:lnTo>
                <a:cubicBezTo>
                  <a:pt x="17734" y="479"/>
                  <a:pt x="17683" y="462"/>
                  <a:pt x="17751" y="445"/>
                </a:cubicBezTo>
                <a:cubicBezTo>
                  <a:pt x="17444" y="445"/>
                  <a:pt x="17734" y="479"/>
                  <a:pt x="17597" y="531"/>
                </a:cubicBezTo>
                <a:cubicBezTo>
                  <a:pt x="17562" y="539"/>
                  <a:pt x="17530" y="542"/>
                  <a:pt x="17503" y="542"/>
                </a:cubicBezTo>
                <a:cubicBezTo>
                  <a:pt x="17414" y="542"/>
                  <a:pt x="17382" y="506"/>
                  <a:pt x="17461" y="479"/>
                </a:cubicBezTo>
                <a:lnTo>
                  <a:pt x="17461" y="479"/>
                </a:lnTo>
                <a:cubicBezTo>
                  <a:pt x="16777" y="633"/>
                  <a:pt x="16077" y="719"/>
                  <a:pt x="15359" y="736"/>
                </a:cubicBezTo>
                <a:lnTo>
                  <a:pt x="15479" y="701"/>
                </a:lnTo>
                <a:cubicBezTo>
                  <a:pt x="15088" y="701"/>
                  <a:pt x="15001" y="847"/>
                  <a:pt x="14707" y="847"/>
                </a:cubicBezTo>
                <a:cubicBezTo>
                  <a:pt x="14666" y="847"/>
                  <a:pt x="14622" y="844"/>
                  <a:pt x="14573" y="838"/>
                </a:cubicBezTo>
                <a:lnTo>
                  <a:pt x="14641" y="821"/>
                </a:lnTo>
                <a:lnTo>
                  <a:pt x="14641" y="821"/>
                </a:lnTo>
                <a:cubicBezTo>
                  <a:pt x="14346" y="826"/>
                  <a:pt x="14042" y="833"/>
                  <a:pt x="13740" y="833"/>
                </a:cubicBezTo>
                <a:cubicBezTo>
                  <a:pt x="13064" y="833"/>
                  <a:pt x="12404" y="799"/>
                  <a:pt x="11908" y="633"/>
                </a:cubicBezTo>
                <a:cubicBezTo>
                  <a:pt x="11885" y="646"/>
                  <a:pt x="11848" y="651"/>
                  <a:pt x="11801" y="651"/>
                </a:cubicBezTo>
                <a:cubicBezTo>
                  <a:pt x="11604" y="651"/>
                  <a:pt x="11233" y="558"/>
                  <a:pt x="11025" y="558"/>
                </a:cubicBezTo>
                <a:cubicBezTo>
                  <a:pt x="10953" y="558"/>
                  <a:pt x="10901" y="569"/>
                  <a:pt x="10883" y="599"/>
                </a:cubicBezTo>
                <a:cubicBezTo>
                  <a:pt x="10507" y="462"/>
                  <a:pt x="10131" y="377"/>
                  <a:pt x="9738" y="291"/>
                </a:cubicBezTo>
                <a:cubicBezTo>
                  <a:pt x="9703" y="286"/>
                  <a:pt x="9671" y="283"/>
                  <a:pt x="9640" y="283"/>
                </a:cubicBezTo>
                <a:cubicBezTo>
                  <a:pt x="9505" y="283"/>
                  <a:pt x="9397" y="328"/>
                  <a:pt x="9225" y="328"/>
                </a:cubicBezTo>
                <a:cubicBezTo>
                  <a:pt x="9203" y="328"/>
                  <a:pt x="9181" y="327"/>
                  <a:pt x="9157" y="326"/>
                </a:cubicBezTo>
                <a:lnTo>
                  <a:pt x="9157" y="257"/>
                </a:lnTo>
                <a:lnTo>
                  <a:pt x="8798" y="291"/>
                </a:lnTo>
                <a:lnTo>
                  <a:pt x="8627" y="189"/>
                </a:lnTo>
                <a:lnTo>
                  <a:pt x="8388" y="189"/>
                </a:lnTo>
                <a:cubicBezTo>
                  <a:pt x="8473" y="206"/>
                  <a:pt x="8593" y="240"/>
                  <a:pt x="8576" y="257"/>
                </a:cubicBezTo>
                <a:cubicBezTo>
                  <a:pt x="8251" y="257"/>
                  <a:pt x="7944" y="189"/>
                  <a:pt x="7636" y="86"/>
                </a:cubicBezTo>
                <a:cubicBezTo>
                  <a:pt x="7346" y="86"/>
                  <a:pt x="7038" y="86"/>
                  <a:pt x="6731" y="103"/>
                </a:cubicBezTo>
                <a:cubicBezTo>
                  <a:pt x="6744" y="90"/>
                  <a:pt x="6802" y="76"/>
                  <a:pt x="6877" y="71"/>
                </a:cubicBezTo>
                <a:lnTo>
                  <a:pt x="6877" y="71"/>
                </a:lnTo>
                <a:cubicBezTo>
                  <a:pt x="6874" y="71"/>
                  <a:pt x="6873" y="71"/>
                  <a:pt x="6871" y="71"/>
                </a:cubicBezTo>
                <a:cubicBezTo>
                  <a:pt x="6688" y="71"/>
                  <a:pt x="6825" y="11"/>
                  <a:pt x="6645" y="11"/>
                </a:cubicBezTo>
                <a:cubicBezTo>
                  <a:pt x="6612" y="11"/>
                  <a:pt x="6568" y="13"/>
                  <a:pt x="6508" y="18"/>
                </a:cubicBezTo>
                <a:cubicBezTo>
                  <a:pt x="6560" y="52"/>
                  <a:pt x="6474" y="69"/>
                  <a:pt x="6457" y="86"/>
                </a:cubicBezTo>
                <a:cubicBezTo>
                  <a:pt x="6225" y="53"/>
                  <a:pt x="5994" y="34"/>
                  <a:pt x="5757" y="34"/>
                </a:cubicBezTo>
                <a:cubicBezTo>
                  <a:pt x="5628" y="34"/>
                  <a:pt x="5497" y="40"/>
                  <a:pt x="5364" y="52"/>
                </a:cubicBezTo>
                <a:lnTo>
                  <a:pt x="5432" y="1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  <a:effectLst>
            <a:outerShdw blurRad="57150" dist="19050" dir="5400000" algn="bl" rotWithShape="0">
              <a:schemeClr val="dk2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" name="Google Shape;897;p46">
            <a:extLst>
              <a:ext uri="{FF2B5EF4-FFF2-40B4-BE49-F238E27FC236}">
                <a16:creationId xmlns:a16="http://schemas.microsoft.com/office/drawing/2014/main" id="{5F1BF3BB-98A2-4670-8286-66553C873600}"/>
              </a:ext>
            </a:extLst>
          </p:cNvPr>
          <p:cNvSpPr txBox="1">
            <a:spLocks/>
          </p:cNvSpPr>
          <p:nvPr/>
        </p:nvSpPr>
        <p:spPr>
          <a:xfrm>
            <a:off x="2989545" y="383249"/>
            <a:ext cx="3717300" cy="4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oppins"/>
              <a:buNone/>
              <a:defRPr sz="14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oppins"/>
              <a:buNone/>
              <a:defRPr sz="14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oppins"/>
              <a:buNone/>
              <a:defRPr sz="14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oppins"/>
              <a:buNone/>
              <a:defRPr sz="14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oppins"/>
              <a:buNone/>
              <a:defRPr sz="14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oppins"/>
              <a:buNone/>
              <a:defRPr sz="14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oppins"/>
              <a:buNone/>
              <a:defRPr sz="14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oppins"/>
              <a:buNone/>
              <a:defRPr sz="14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oppins"/>
              <a:buNone/>
              <a:defRPr sz="14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pPr marL="0" indent="0"/>
            <a:r>
              <a:rPr lang="ar-OM" sz="2800" b="1" dirty="0">
                <a:solidFill>
                  <a:srgbClr val="0070C0"/>
                </a:solidFill>
                <a:cs typeface="PT Bold Heading" panose="02010400000000000000" pitchFamily="2" charset="-78"/>
              </a:rPr>
              <a:t>تفريد التعليم</a:t>
            </a:r>
          </a:p>
        </p:txBody>
      </p:sp>
      <p:pic>
        <p:nvPicPr>
          <p:cNvPr id="49" name="صورة 48">
            <a:extLst>
              <a:ext uri="{FF2B5EF4-FFF2-40B4-BE49-F238E27FC236}">
                <a16:creationId xmlns:a16="http://schemas.microsoft.com/office/drawing/2014/main" id="{235CF96F-CD0C-4553-9632-1B254231B13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27326" b="31379"/>
          <a:stretch/>
        </p:blipFill>
        <p:spPr>
          <a:xfrm>
            <a:off x="55325" y="2659868"/>
            <a:ext cx="2842433" cy="2543218"/>
          </a:xfrm>
          <a:prstGeom prst="rect">
            <a:avLst/>
          </a:prstGeom>
        </p:spPr>
      </p:pic>
      <p:sp>
        <p:nvSpPr>
          <p:cNvPr id="14" name="مربع نص 13">
            <a:extLst>
              <a:ext uri="{FF2B5EF4-FFF2-40B4-BE49-F238E27FC236}">
                <a16:creationId xmlns:a16="http://schemas.microsoft.com/office/drawing/2014/main" id="{E7062C84-BEAC-486D-992D-158DAF5FD274}"/>
              </a:ext>
            </a:extLst>
          </p:cNvPr>
          <p:cNvSpPr txBox="1"/>
          <p:nvPr/>
        </p:nvSpPr>
        <p:spPr>
          <a:xfrm>
            <a:off x="5280796" y="2248361"/>
            <a:ext cx="211523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كتاب النشاط  صفحة 40 </a:t>
            </a:r>
          </a:p>
          <a:p>
            <a:pPr algn="ctr"/>
            <a:r>
              <a:rPr lang="ar-OM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رقـــــــــــــــــــم (3)</a:t>
            </a:r>
            <a:endParaRPr 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مربع نص 14">
            <a:extLst>
              <a:ext uri="{FF2B5EF4-FFF2-40B4-BE49-F238E27FC236}">
                <a16:creationId xmlns:a16="http://schemas.microsoft.com/office/drawing/2014/main" id="{50795122-B4D0-456F-94CA-8ABA7AD8529B}"/>
              </a:ext>
            </a:extLst>
          </p:cNvPr>
          <p:cNvSpPr txBox="1"/>
          <p:nvPr/>
        </p:nvSpPr>
        <p:spPr>
          <a:xfrm>
            <a:off x="1900100" y="2360530"/>
            <a:ext cx="211523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كتاب النشاط  صفحة 41 </a:t>
            </a:r>
          </a:p>
          <a:p>
            <a:pPr algn="ctr"/>
            <a:r>
              <a:rPr lang="ar-OM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رقـــــــــــــــــــم (5)</a:t>
            </a:r>
            <a:endParaRPr 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026" name="Picture 2" descr="وجه مبتسم - كونتنت">
            <a:extLst>
              <a:ext uri="{FF2B5EF4-FFF2-40B4-BE49-F238E27FC236}">
                <a16:creationId xmlns:a16="http://schemas.microsoft.com/office/drawing/2014/main" id="{7CC36055-CB2C-4D38-8EA1-CB38D7B790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1656" y="1591079"/>
            <a:ext cx="657282" cy="6572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وجه مبتسم - كونتنت">
            <a:extLst>
              <a:ext uri="{FF2B5EF4-FFF2-40B4-BE49-F238E27FC236}">
                <a16:creationId xmlns:a16="http://schemas.microsoft.com/office/drawing/2014/main" id="{AF46D772-231B-40A4-8ABD-5123D4F03B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7018" y="1661686"/>
            <a:ext cx="657282" cy="6572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وجه مبتسم - كونتنت">
            <a:extLst>
              <a:ext uri="{FF2B5EF4-FFF2-40B4-BE49-F238E27FC236}">
                <a16:creationId xmlns:a16="http://schemas.microsoft.com/office/drawing/2014/main" id="{17032D1A-21AB-47B9-8DD1-2F6505396C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9922" y="1654336"/>
            <a:ext cx="657282" cy="6572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9" name="Google Shape;2097;p76">
            <a:extLst>
              <a:ext uri="{FF2B5EF4-FFF2-40B4-BE49-F238E27FC236}">
                <a16:creationId xmlns:a16="http://schemas.microsoft.com/office/drawing/2014/main" id="{0A2B06D6-4E2C-47F5-875A-F9A7B6F8416C}"/>
              </a:ext>
            </a:extLst>
          </p:cNvPr>
          <p:cNvGrpSpPr/>
          <p:nvPr/>
        </p:nvGrpSpPr>
        <p:grpSpPr>
          <a:xfrm rot="3982836">
            <a:off x="4182860" y="861459"/>
            <a:ext cx="850038" cy="1116492"/>
            <a:chOff x="181724" y="3902898"/>
            <a:chExt cx="850038" cy="1116492"/>
          </a:xfrm>
        </p:grpSpPr>
        <p:grpSp>
          <p:nvGrpSpPr>
            <p:cNvPr id="20" name="Google Shape;2098;p76">
              <a:extLst>
                <a:ext uri="{FF2B5EF4-FFF2-40B4-BE49-F238E27FC236}">
                  <a16:creationId xmlns:a16="http://schemas.microsoft.com/office/drawing/2014/main" id="{0EF4047A-7AFA-41C6-9689-1181B69C4230}"/>
                </a:ext>
              </a:extLst>
            </p:cNvPr>
            <p:cNvGrpSpPr/>
            <p:nvPr/>
          </p:nvGrpSpPr>
          <p:grpSpPr>
            <a:xfrm>
              <a:off x="181724" y="3902898"/>
              <a:ext cx="850038" cy="1116492"/>
              <a:chOff x="181724" y="3902898"/>
              <a:chExt cx="850038" cy="1116492"/>
            </a:xfrm>
          </p:grpSpPr>
          <p:sp>
            <p:nvSpPr>
              <p:cNvPr id="22" name="Google Shape;2099;p76">
                <a:extLst>
                  <a:ext uri="{FF2B5EF4-FFF2-40B4-BE49-F238E27FC236}">
                    <a16:creationId xmlns:a16="http://schemas.microsoft.com/office/drawing/2014/main" id="{ED678559-F12C-412A-BC32-38EC3870E62F}"/>
                  </a:ext>
                </a:extLst>
              </p:cNvPr>
              <p:cNvSpPr/>
              <p:nvPr/>
            </p:nvSpPr>
            <p:spPr>
              <a:xfrm rot="-572741">
                <a:off x="257958" y="3970491"/>
                <a:ext cx="530901" cy="540560"/>
              </a:xfrm>
              <a:custGeom>
                <a:avLst/>
                <a:gdLst/>
                <a:ahLst/>
                <a:cxnLst/>
                <a:rect l="l" t="t" r="r" b="b"/>
                <a:pathLst>
                  <a:path w="8993" h="9157" extrusionOk="0">
                    <a:moveTo>
                      <a:pt x="7831" y="0"/>
                    </a:moveTo>
                    <a:cubicBezTo>
                      <a:pt x="7594" y="0"/>
                      <a:pt x="7348" y="161"/>
                      <a:pt x="7251" y="377"/>
                    </a:cubicBezTo>
                    <a:cubicBezTo>
                      <a:pt x="7205" y="367"/>
                      <a:pt x="7160" y="362"/>
                      <a:pt x="7115" y="362"/>
                    </a:cubicBezTo>
                    <a:cubicBezTo>
                      <a:pt x="6929" y="362"/>
                      <a:pt x="6760" y="447"/>
                      <a:pt x="6636" y="599"/>
                    </a:cubicBezTo>
                    <a:cubicBezTo>
                      <a:pt x="6584" y="582"/>
                      <a:pt x="6516" y="547"/>
                      <a:pt x="6448" y="530"/>
                    </a:cubicBezTo>
                    <a:cubicBezTo>
                      <a:pt x="6404" y="522"/>
                      <a:pt x="6361" y="518"/>
                      <a:pt x="6318" y="518"/>
                    </a:cubicBezTo>
                    <a:cubicBezTo>
                      <a:pt x="6010" y="518"/>
                      <a:pt x="5743" y="728"/>
                      <a:pt x="5713" y="1043"/>
                    </a:cubicBezTo>
                    <a:cubicBezTo>
                      <a:pt x="5694" y="1041"/>
                      <a:pt x="5674" y="1040"/>
                      <a:pt x="5655" y="1040"/>
                    </a:cubicBezTo>
                    <a:cubicBezTo>
                      <a:pt x="5339" y="1040"/>
                      <a:pt x="5080" y="1301"/>
                      <a:pt x="5064" y="1607"/>
                    </a:cubicBezTo>
                    <a:cubicBezTo>
                      <a:pt x="4984" y="1573"/>
                      <a:pt x="4899" y="1555"/>
                      <a:pt x="4813" y="1555"/>
                    </a:cubicBezTo>
                    <a:cubicBezTo>
                      <a:pt x="4642" y="1555"/>
                      <a:pt x="4471" y="1624"/>
                      <a:pt x="4346" y="1761"/>
                    </a:cubicBezTo>
                    <a:cubicBezTo>
                      <a:pt x="4124" y="1504"/>
                      <a:pt x="3919" y="1265"/>
                      <a:pt x="3697" y="1026"/>
                    </a:cubicBezTo>
                    <a:cubicBezTo>
                      <a:pt x="3592" y="912"/>
                      <a:pt x="3455" y="863"/>
                      <a:pt x="3316" y="863"/>
                    </a:cubicBezTo>
                    <a:cubicBezTo>
                      <a:pt x="2954" y="863"/>
                      <a:pt x="2580" y="1195"/>
                      <a:pt x="2740" y="1590"/>
                    </a:cubicBezTo>
                    <a:cubicBezTo>
                      <a:pt x="2877" y="1897"/>
                      <a:pt x="3013" y="2205"/>
                      <a:pt x="3150" y="2529"/>
                    </a:cubicBezTo>
                    <a:cubicBezTo>
                      <a:pt x="2894" y="2239"/>
                      <a:pt x="2638" y="1966"/>
                      <a:pt x="2347" y="1709"/>
                    </a:cubicBezTo>
                    <a:cubicBezTo>
                      <a:pt x="2241" y="1613"/>
                      <a:pt x="2105" y="1570"/>
                      <a:pt x="1969" y="1570"/>
                    </a:cubicBezTo>
                    <a:cubicBezTo>
                      <a:pt x="1623" y="1570"/>
                      <a:pt x="1277" y="1851"/>
                      <a:pt x="1424" y="2256"/>
                    </a:cubicBezTo>
                    <a:cubicBezTo>
                      <a:pt x="1869" y="3350"/>
                      <a:pt x="2381" y="4409"/>
                      <a:pt x="2945" y="5451"/>
                    </a:cubicBezTo>
                    <a:cubicBezTo>
                      <a:pt x="2723" y="5280"/>
                      <a:pt x="2484" y="5109"/>
                      <a:pt x="2245" y="4956"/>
                    </a:cubicBezTo>
                    <a:cubicBezTo>
                      <a:pt x="2157" y="4906"/>
                      <a:pt x="2069" y="4874"/>
                      <a:pt x="1975" y="4874"/>
                    </a:cubicBezTo>
                    <a:cubicBezTo>
                      <a:pt x="1941" y="4874"/>
                      <a:pt x="1905" y="4878"/>
                      <a:pt x="1869" y="4887"/>
                    </a:cubicBezTo>
                    <a:lnTo>
                      <a:pt x="1749" y="4665"/>
                    </a:lnTo>
                    <a:cubicBezTo>
                      <a:pt x="1650" y="4490"/>
                      <a:pt x="1482" y="4414"/>
                      <a:pt x="1313" y="4414"/>
                    </a:cubicBezTo>
                    <a:cubicBezTo>
                      <a:pt x="986" y="4414"/>
                      <a:pt x="652" y="4693"/>
                      <a:pt x="775" y="5075"/>
                    </a:cubicBezTo>
                    <a:cubicBezTo>
                      <a:pt x="826" y="5195"/>
                      <a:pt x="861" y="5314"/>
                      <a:pt x="895" y="5434"/>
                    </a:cubicBezTo>
                    <a:lnTo>
                      <a:pt x="758" y="5297"/>
                    </a:lnTo>
                    <a:cubicBezTo>
                      <a:pt x="680" y="5220"/>
                      <a:pt x="572" y="5183"/>
                      <a:pt x="462" y="5183"/>
                    </a:cubicBezTo>
                    <a:cubicBezTo>
                      <a:pt x="234" y="5183"/>
                      <a:pt x="0" y="5340"/>
                      <a:pt x="23" y="5605"/>
                    </a:cubicBezTo>
                    <a:cubicBezTo>
                      <a:pt x="75" y="6032"/>
                      <a:pt x="245" y="6442"/>
                      <a:pt x="502" y="6767"/>
                    </a:cubicBezTo>
                    <a:cubicBezTo>
                      <a:pt x="586" y="6863"/>
                      <a:pt x="695" y="6917"/>
                      <a:pt x="806" y="6917"/>
                    </a:cubicBezTo>
                    <a:cubicBezTo>
                      <a:pt x="853" y="6917"/>
                      <a:pt x="900" y="6907"/>
                      <a:pt x="946" y="6886"/>
                    </a:cubicBezTo>
                    <a:cubicBezTo>
                      <a:pt x="1254" y="7279"/>
                      <a:pt x="1493" y="7724"/>
                      <a:pt x="1698" y="8185"/>
                    </a:cubicBezTo>
                    <a:cubicBezTo>
                      <a:pt x="1776" y="8369"/>
                      <a:pt x="1912" y="8444"/>
                      <a:pt x="2056" y="8444"/>
                    </a:cubicBezTo>
                    <a:cubicBezTo>
                      <a:pt x="2260" y="8444"/>
                      <a:pt x="2479" y="8293"/>
                      <a:pt x="2569" y="8082"/>
                    </a:cubicBezTo>
                    <a:cubicBezTo>
                      <a:pt x="2774" y="8390"/>
                      <a:pt x="2996" y="8697"/>
                      <a:pt x="3236" y="8988"/>
                    </a:cubicBezTo>
                    <a:cubicBezTo>
                      <a:pt x="3335" y="9106"/>
                      <a:pt x="3462" y="9157"/>
                      <a:pt x="3590" y="9157"/>
                    </a:cubicBezTo>
                    <a:cubicBezTo>
                      <a:pt x="3924" y="9157"/>
                      <a:pt x="4265" y="8816"/>
                      <a:pt x="4141" y="8458"/>
                    </a:cubicBezTo>
                    <a:cubicBezTo>
                      <a:pt x="4056" y="8185"/>
                      <a:pt x="3953" y="7912"/>
                      <a:pt x="3851" y="7638"/>
                    </a:cubicBezTo>
                    <a:lnTo>
                      <a:pt x="3851" y="7638"/>
                    </a:lnTo>
                    <a:lnTo>
                      <a:pt x="4056" y="7826"/>
                    </a:lnTo>
                    <a:cubicBezTo>
                      <a:pt x="4163" y="7914"/>
                      <a:pt x="4302" y="7954"/>
                      <a:pt x="4441" y="7954"/>
                    </a:cubicBezTo>
                    <a:cubicBezTo>
                      <a:pt x="4789" y="7954"/>
                      <a:pt x="5137" y="7700"/>
                      <a:pt x="4978" y="7296"/>
                    </a:cubicBezTo>
                    <a:cubicBezTo>
                      <a:pt x="4790" y="6801"/>
                      <a:pt x="4585" y="6323"/>
                      <a:pt x="4346" y="5844"/>
                    </a:cubicBezTo>
                    <a:lnTo>
                      <a:pt x="4346" y="5844"/>
                    </a:lnTo>
                    <a:cubicBezTo>
                      <a:pt x="4705" y="6323"/>
                      <a:pt x="5115" y="6750"/>
                      <a:pt x="5542" y="7160"/>
                    </a:cubicBezTo>
                    <a:cubicBezTo>
                      <a:pt x="5653" y="7271"/>
                      <a:pt x="5786" y="7319"/>
                      <a:pt x="5917" y="7319"/>
                    </a:cubicBezTo>
                    <a:cubicBezTo>
                      <a:pt x="6229" y="7319"/>
                      <a:pt x="6525" y="7043"/>
                      <a:pt x="6465" y="6681"/>
                    </a:cubicBezTo>
                    <a:lnTo>
                      <a:pt x="6465" y="6681"/>
                    </a:lnTo>
                    <a:cubicBezTo>
                      <a:pt x="6704" y="7023"/>
                      <a:pt x="6943" y="7348"/>
                      <a:pt x="7200" y="7672"/>
                    </a:cubicBezTo>
                    <a:cubicBezTo>
                      <a:pt x="7299" y="7800"/>
                      <a:pt x="7428" y="7853"/>
                      <a:pt x="7558" y="7853"/>
                    </a:cubicBezTo>
                    <a:cubicBezTo>
                      <a:pt x="7830" y="7853"/>
                      <a:pt x="8110" y="7619"/>
                      <a:pt x="8156" y="7331"/>
                    </a:cubicBezTo>
                    <a:cubicBezTo>
                      <a:pt x="8191" y="7338"/>
                      <a:pt x="8226" y="7341"/>
                      <a:pt x="8259" y="7341"/>
                    </a:cubicBezTo>
                    <a:cubicBezTo>
                      <a:pt x="8641" y="7341"/>
                      <a:pt x="8943" y="6916"/>
                      <a:pt x="8754" y="6476"/>
                    </a:cubicBezTo>
                    <a:cubicBezTo>
                      <a:pt x="8379" y="5588"/>
                      <a:pt x="7934" y="4716"/>
                      <a:pt x="7422" y="3879"/>
                    </a:cubicBezTo>
                    <a:cubicBezTo>
                      <a:pt x="7644" y="3708"/>
                      <a:pt x="7712" y="3401"/>
                      <a:pt x="7610" y="3144"/>
                    </a:cubicBezTo>
                    <a:cubicBezTo>
                      <a:pt x="7473" y="2871"/>
                      <a:pt x="7370" y="2598"/>
                      <a:pt x="7268" y="2324"/>
                    </a:cubicBezTo>
                    <a:cubicBezTo>
                      <a:pt x="7405" y="2273"/>
                      <a:pt x="7507" y="2205"/>
                      <a:pt x="7593" y="2085"/>
                    </a:cubicBezTo>
                    <a:cubicBezTo>
                      <a:pt x="7695" y="2171"/>
                      <a:pt x="7780" y="2256"/>
                      <a:pt x="7883" y="2341"/>
                    </a:cubicBezTo>
                    <a:cubicBezTo>
                      <a:pt x="7993" y="2446"/>
                      <a:pt x="8132" y="2493"/>
                      <a:pt x="8271" y="2493"/>
                    </a:cubicBezTo>
                    <a:cubicBezTo>
                      <a:pt x="8631" y="2493"/>
                      <a:pt x="8992" y="2184"/>
                      <a:pt x="8857" y="1778"/>
                    </a:cubicBezTo>
                    <a:cubicBezTo>
                      <a:pt x="8772" y="1555"/>
                      <a:pt x="8686" y="1333"/>
                      <a:pt x="8601" y="1111"/>
                    </a:cubicBezTo>
                    <a:cubicBezTo>
                      <a:pt x="8566" y="770"/>
                      <a:pt x="8413" y="445"/>
                      <a:pt x="8208" y="189"/>
                    </a:cubicBezTo>
                    <a:cubicBezTo>
                      <a:pt x="8106" y="56"/>
                      <a:pt x="7970" y="0"/>
                      <a:pt x="783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2100;p76">
                <a:extLst>
                  <a:ext uri="{FF2B5EF4-FFF2-40B4-BE49-F238E27FC236}">
                    <a16:creationId xmlns:a16="http://schemas.microsoft.com/office/drawing/2014/main" id="{969B83F6-11EA-40F7-94D5-F66056A40380}"/>
                  </a:ext>
                </a:extLst>
              </p:cNvPr>
              <p:cNvSpPr/>
              <p:nvPr/>
            </p:nvSpPr>
            <p:spPr>
              <a:xfrm rot="-572741">
                <a:off x="535668" y="4556036"/>
                <a:ext cx="266129" cy="184772"/>
              </a:xfrm>
              <a:custGeom>
                <a:avLst/>
                <a:gdLst/>
                <a:ahLst/>
                <a:cxnLst/>
                <a:rect l="l" t="t" r="r" b="b"/>
                <a:pathLst>
                  <a:path w="4508" h="3130" extrusionOk="0">
                    <a:moveTo>
                      <a:pt x="1426" y="0"/>
                    </a:moveTo>
                    <a:cubicBezTo>
                      <a:pt x="967" y="0"/>
                      <a:pt x="686" y="660"/>
                      <a:pt x="1163" y="978"/>
                    </a:cubicBezTo>
                    <a:cubicBezTo>
                      <a:pt x="1385" y="1115"/>
                      <a:pt x="1607" y="1269"/>
                      <a:pt x="1829" y="1422"/>
                    </a:cubicBezTo>
                    <a:cubicBezTo>
                      <a:pt x="1402" y="1252"/>
                      <a:pt x="958" y="1132"/>
                      <a:pt x="514" y="1064"/>
                    </a:cubicBezTo>
                    <a:cubicBezTo>
                      <a:pt x="496" y="1061"/>
                      <a:pt x="478" y="1060"/>
                      <a:pt x="461" y="1060"/>
                    </a:cubicBezTo>
                    <a:cubicBezTo>
                      <a:pt x="139" y="1060"/>
                      <a:pt x="0" y="1498"/>
                      <a:pt x="309" y="1627"/>
                    </a:cubicBezTo>
                    <a:cubicBezTo>
                      <a:pt x="1453" y="2191"/>
                      <a:pt x="2615" y="2687"/>
                      <a:pt x="3811" y="3114"/>
                    </a:cubicBezTo>
                    <a:cubicBezTo>
                      <a:pt x="3853" y="3125"/>
                      <a:pt x="3894" y="3130"/>
                      <a:pt x="3934" y="3130"/>
                    </a:cubicBezTo>
                    <a:cubicBezTo>
                      <a:pt x="4267" y="3130"/>
                      <a:pt x="4507" y="2768"/>
                      <a:pt x="4324" y="2448"/>
                    </a:cubicBezTo>
                    <a:lnTo>
                      <a:pt x="4307" y="2430"/>
                    </a:lnTo>
                    <a:cubicBezTo>
                      <a:pt x="4495" y="2208"/>
                      <a:pt x="4495" y="1867"/>
                      <a:pt x="4307" y="1645"/>
                    </a:cubicBezTo>
                    <a:cubicBezTo>
                      <a:pt x="3948" y="1217"/>
                      <a:pt x="3777" y="636"/>
                      <a:pt x="3213" y="431"/>
                    </a:cubicBezTo>
                    <a:cubicBezTo>
                      <a:pt x="3168" y="414"/>
                      <a:pt x="3121" y="406"/>
                      <a:pt x="3076" y="406"/>
                    </a:cubicBezTo>
                    <a:cubicBezTo>
                      <a:pt x="2900" y="406"/>
                      <a:pt x="2738" y="528"/>
                      <a:pt x="2684" y="705"/>
                    </a:cubicBezTo>
                    <a:cubicBezTo>
                      <a:pt x="2376" y="466"/>
                      <a:pt x="2051" y="243"/>
                      <a:pt x="1693" y="73"/>
                    </a:cubicBezTo>
                    <a:cubicBezTo>
                      <a:pt x="1600" y="22"/>
                      <a:pt x="1510" y="0"/>
                      <a:pt x="1426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" name="Google Shape;2101;p76">
                <a:extLst>
                  <a:ext uri="{FF2B5EF4-FFF2-40B4-BE49-F238E27FC236}">
                    <a16:creationId xmlns:a16="http://schemas.microsoft.com/office/drawing/2014/main" id="{B601816C-2777-4692-AEDE-B7368F7D50BD}"/>
                  </a:ext>
                </a:extLst>
              </p:cNvPr>
              <p:cNvSpPr/>
              <p:nvPr/>
            </p:nvSpPr>
            <p:spPr>
              <a:xfrm rot="-572741">
                <a:off x="753579" y="4382593"/>
                <a:ext cx="229351" cy="229341"/>
              </a:xfrm>
              <a:custGeom>
                <a:avLst/>
                <a:gdLst/>
                <a:ahLst/>
                <a:cxnLst/>
                <a:rect l="l" t="t" r="r" b="b"/>
                <a:pathLst>
                  <a:path w="3885" h="3885" extrusionOk="0">
                    <a:moveTo>
                      <a:pt x="3162" y="1"/>
                    </a:moveTo>
                    <a:cubicBezTo>
                      <a:pt x="3029" y="1"/>
                      <a:pt x="2899" y="44"/>
                      <a:pt x="2801" y="142"/>
                    </a:cubicBezTo>
                    <a:cubicBezTo>
                      <a:pt x="1878" y="1082"/>
                      <a:pt x="955" y="2005"/>
                      <a:pt x="238" y="3098"/>
                    </a:cubicBezTo>
                    <a:cubicBezTo>
                      <a:pt x="1" y="3474"/>
                      <a:pt x="332" y="3884"/>
                      <a:pt x="703" y="3884"/>
                    </a:cubicBezTo>
                    <a:cubicBezTo>
                      <a:pt x="787" y="3884"/>
                      <a:pt x="873" y="3863"/>
                      <a:pt x="955" y="3816"/>
                    </a:cubicBezTo>
                    <a:cubicBezTo>
                      <a:pt x="1280" y="3645"/>
                      <a:pt x="1588" y="3440"/>
                      <a:pt x="1861" y="3218"/>
                    </a:cubicBezTo>
                    <a:cubicBezTo>
                      <a:pt x="1895" y="3183"/>
                      <a:pt x="1929" y="3132"/>
                      <a:pt x="1963" y="3081"/>
                    </a:cubicBezTo>
                    <a:cubicBezTo>
                      <a:pt x="2459" y="2739"/>
                      <a:pt x="2869" y="2295"/>
                      <a:pt x="3177" y="1782"/>
                    </a:cubicBezTo>
                    <a:cubicBezTo>
                      <a:pt x="3296" y="1731"/>
                      <a:pt x="3399" y="1629"/>
                      <a:pt x="3450" y="1492"/>
                    </a:cubicBezTo>
                    <a:cubicBezTo>
                      <a:pt x="3467" y="1407"/>
                      <a:pt x="3484" y="1321"/>
                      <a:pt x="3467" y="1236"/>
                    </a:cubicBezTo>
                    <a:cubicBezTo>
                      <a:pt x="3552" y="1048"/>
                      <a:pt x="3638" y="877"/>
                      <a:pt x="3723" y="689"/>
                    </a:cubicBezTo>
                    <a:cubicBezTo>
                      <a:pt x="3885" y="304"/>
                      <a:pt x="3514" y="1"/>
                      <a:pt x="3162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2102;p76">
                <a:extLst>
                  <a:ext uri="{FF2B5EF4-FFF2-40B4-BE49-F238E27FC236}">
                    <a16:creationId xmlns:a16="http://schemas.microsoft.com/office/drawing/2014/main" id="{E059CC81-2AB1-49C7-A152-C6D8803140AC}"/>
                  </a:ext>
                </a:extLst>
              </p:cNvPr>
              <p:cNvSpPr/>
              <p:nvPr/>
            </p:nvSpPr>
            <p:spPr>
              <a:xfrm rot="-572741">
                <a:off x="261183" y="3953169"/>
                <a:ext cx="691122" cy="1015948"/>
              </a:xfrm>
              <a:custGeom>
                <a:avLst/>
                <a:gdLst/>
                <a:ahLst/>
                <a:cxnLst/>
                <a:rect l="l" t="t" r="r" b="b"/>
                <a:pathLst>
                  <a:path w="11707" h="17210" extrusionOk="0">
                    <a:moveTo>
                      <a:pt x="7971" y="601"/>
                    </a:moveTo>
                    <a:cubicBezTo>
                      <a:pt x="8633" y="601"/>
                      <a:pt x="9201" y="1037"/>
                      <a:pt x="9014" y="1974"/>
                    </a:cubicBezTo>
                    <a:cubicBezTo>
                      <a:pt x="8843" y="2828"/>
                      <a:pt x="7852" y="3529"/>
                      <a:pt x="7186" y="3990"/>
                    </a:cubicBezTo>
                    <a:cubicBezTo>
                      <a:pt x="7045" y="4130"/>
                      <a:pt x="7161" y="4356"/>
                      <a:pt x="7337" y="4356"/>
                    </a:cubicBezTo>
                    <a:cubicBezTo>
                      <a:pt x="7355" y="4356"/>
                      <a:pt x="7372" y="4354"/>
                      <a:pt x="7391" y="4349"/>
                    </a:cubicBezTo>
                    <a:cubicBezTo>
                      <a:pt x="7510" y="4281"/>
                      <a:pt x="7630" y="4195"/>
                      <a:pt x="7749" y="4127"/>
                    </a:cubicBezTo>
                    <a:cubicBezTo>
                      <a:pt x="8313" y="4503"/>
                      <a:pt x="8911" y="4657"/>
                      <a:pt x="9253" y="5306"/>
                    </a:cubicBezTo>
                    <a:cubicBezTo>
                      <a:pt x="9458" y="5750"/>
                      <a:pt x="9407" y="6280"/>
                      <a:pt x="9116" y="6673"/>
                    </a:cubicBezTo>
                    <a:cubicBezTo>
                      <a:pt x="8730" y="7222"/>
                      <a:pt x="8162" y="7418"/>
                      <a:pt x="7556" y="7418"/>
                    </a:cubicBezTo>
                    <a:cubicBezTo>
                      <a:pt x="6956" y="7418"/>
                      <a:pt x="6320" y="7227"/>
                      <a:pt x="5784" y="6997"/>
                    </a:cubicBezTo>
                    <a:lnTo>
                      <a:pt x="5802" y="6997"/>
                    </a:lnTo>
                    <a:cubicBezTo>
                      <a:pt x="5682" y="6656"/>
                      <a:pt x="5426" y="6399"/>
                      <a:pt x="5101" y="6297"/>
                    </a:cubicBezTo>
                    <a:cubicBezTo>
                      <a:pt x="5082" y="6287"/>
                      <a:pt x="5063" y="6283"/>
                      <a:pt x="5045" y="6283"/>
                    </a:cubicBezTo>
                    <a:cubicBezTo>
                      <a:pt x="4936" y="6283"/>
                      <a:pt x="4864" y="6443"/>
                      <a:pt x="4981" y="6502"/>
                    </a:cubicBezTo>
                    <a:cubicBezTo>
                      <a:pt x="5135" y="6570"/>
                      <a:pt x="5255" y="6690"/>
                      <a:pt x="5357" y="6809"/>
                    </a:cubicBezTo>
                    <a:cubicBezTo>
                      <a:pt x="5238" y="6844"/>
                      <a:pt x="5204" y="6980"/>
                      <a:pt x="5306" y="7049"/>
                    </a:cubicBezTo>
                    <a:cubicBezTo>
                      <a:pt x="5357" y="7083"/>
                      <a:pt x="5409" y="7117"/>
                      <a:pt x="5477" y="7168"/>
                    </a:cubicBezTo>
                    <a:cubicBezTo>
                      <a:pt x="5530" y="7960"/>
                      <a:pt x="4374" y="8968"/>
                      <a:pt x="3606" y="8968"/>
                    </a:cubicBezTo>
                    <a:cubicBezTo>
                      <a:pt x="3131" y="8968"/>
                      <a:pt x="2804" y="8584"/>
                      <a:pt x="2999" y="7527"/>
                    </a:cubicBezTo>
                    <a:cubicBezTo>
                      <a:pt x="3041" y="7390"/>
                      <a:pt x="2927" y="7263"/>
                      <a:pt x="2793" y="7263"/>
                    </a:cubicBezTo>
                    <a:cubicBezTo>
                      <a:pt x="2760" y="7263"/>
                      <a:pt x="2725" y="7271"/>
                      <a:pt x="2692" y="7288"/>
                    </a:cubicBezTo>
                    <a:cubicBezTo>
                      <a:pt x="2411" y="7426"/>
                      <a:pt x="2146" y="7490"/>
                      <a:pt x="1903" y="7490"/>
                    </a:cubicBezTo>
                    <a:cubicBezTo>
                      <a:pt x="1067" y="7490"/>
                      <a:pt x="497" y="6743"/>
                      <a:pt x="471" y="5750"/>
                    </a:cubicBezTo>
                    <a:cubicBezTo>
                      <a:pt x="440" y="4718"/>
                      <a:pt x="1021" y="4351"/>
                      <a:pt x="1730" y="4351"/>
                    </a:cubicBezTo>
                    <a:cubicBezTo>
                      <a:pt x="2219" y="4351"/>
                      <a:pt x="2769" y="4525"/>
                      <a:pt x="3222" y="4776"/>
                    </a:cubicBezTo>
                    <a:lnTo>
                      <a:pt x="3273" y="4793"/>
                    </a:lnTo>
                    <a:cubicBezTo>
                      <a:pt x="3299" y="4805"/>
                      <a:pt x="3324" y="4811"/>
                      <a:pt x="3348" y="4811"/>
                    </a:cubicBezTo>
                    <a:cubicBezTo>
                      <a:pt x="3526" y="4811"/>
                      <a:pt x="3625" y="4506"/>
                      <a:pt x="3444" y="4400"/>
                    </a:cubicBezTo>
                    <a:cubicBezTo>
                      <a:pt x="3375" y="4366"/>
                      <a:pt x="3307" y="4332"/>
                      <a:pt x="3222" y="4298"/>
                    </a:cubicBezTo>
                    <a:cubicBezTo>
                      <a:pt x="2213" y="3655"/>
                      <a:pt x="3176" y="1441"/>
                      <a:pt x="4306" y="1441"/>
                    </a:cubicBezTo>
                    <a:cubicBezTo>
                      <a:pt x="4708" y="1441"/>
                      <a:pt x="5131" y="1722"/>
                      <a:pt x="5494" y="2452"/>
                    </a:cubicBezTo>
                    <a:cubicBezTo>
                      <a:pt x="5529" y="2529"/>
                      <a:pt x="5589" y="2560"/>
                      <a:pt x="5652" y="2560"/>
                    </a:cubicBezTo>
                    <a:cubicBezTo>
                      <a:pt x="5745" y="2560"/>
                      <a:pt x="5846" y="2493"/>
                      <a:pt x="5887" y="2401"/>
                    </a:cubicBezTo>
                    <a:cubicBezTo>
                      <a:pt x="6092" y="1923"/>
                      <a:pt x="6382" y="1496"/>
                      <a:pt x="6758" y="1120"/>
                    </a:cubicBezTo>
                    <a:cubicBezTo>
                      <a:pt x="7085" y="780"/>
                      <a:pt x="7548" y="601"/>
                      <a:pt x="7971" y="601"/>
                    </a:cubicBezTo>
                    <a:close/>
                    <a:moveTo>
                      <a:pt x="10788" y="9374"/>
                    </a:moveTo>
                    <a:cubicBezTo>
                      <a:pt x="10993" y="9374"/>
                      <a:pt x="10599" y="10507"/>
                      <a:pt x="10534" y="10620"/>
                    </a:cubicBezTo>
                    <a:cubicBezTo>
                      <a:pt x="10244" y="10944"/>
                      <a:pt x="9902" y="11235"/>
                      <a:pt x="9543" y="11474"/>
                    </a:cubicBezTo>
                    <a:cubicBezTo>
                      <a:pt x="9270" y="11645"/>
                      <a:pt x="8980" y="11850"/>
                      <a:pt x="8672" y="12021"/>
                    </a:cubicBezTo>
                    <a:cubicBezTo>
                      <a:pt x="9065" y="10944"/>
                      <a:pt x="9697" y="9970"/>
                      <a:pt x="10739" y="9389"/>
                    </a:cubicBezTo>
                    <a:cubicBezTo>
                      <a:pt x="10759" y="9379"/>
                      <a:pt x="10775" y="9374"/>
                      <a:pt x="10788" y="9374"/>
                    </a:cubicBezTo>
                    <a:close/>
                    <a:moveTo>
                      <a:pt x="5163" y="10615"/>
                    </a:moveTo>
                    <a:cubicBezTo>
                      <a:pt x="5544" y="10615"/>
                      <a:pt x="6039" y="10764"/>
                      <a:pt x="6126" y="10808"/>
                    </a:cubicBezTo>
                    <a:cubicBezTo>
                      <a:pt x="6536" y="11064"/>
                      <a:pt x="6912" y="11354"/>
                      <a:pt x="7237" y="11696"/>
                    </a:cubicBezTo>
                    <a:cubicBezTo>
                      <a:pt x="7425" y="11867"/>
                      <a:pt x="7596" y="12055"/>
                      <a:pt x="7766" y="12243"/>
                    </a:cubicBezTo>
                    <a:cubicBezTo>
                      <a:pt x="7801" y="12328"/>
                      <a:pt x="7835" y="12397"/>
                      <a:pt x="7869" y="12482"/>
                    </a:cubicBezTo>
                    <a:cubicBezTo>
                      <a:pt x="7869" y="12550"/>
                      <a:pt x="7886" y="12602"/>
                      <a:pt x="7954" y="12653"/>
                    </a:cubicBezTo>
                    <a:cubicBezTo>
                      <a:pt x="7972" y="12687"/>
                      <a:pt x="7972" y="12704"/>
                      <a:pt x="7989" y="12738"/>
                    </a:cubicBezTo>
                    <a:cubicBezTo>
                      <a:pt x="7954" y="12875"/>
                      <a:pt x="7920" y="13029"/>
                      <a:pt x="7886" y="13165"/>
                    </a:cubicBezTo>
                    <a:cubicBezTo>
                      <a:pt x="6827" y="12738"/>
                      <a:pt x="5477" y="12226"/>
                      <a:pt x="4862" y="11269"/>
                    </a:cubicBezTo>
                    <a:cubicBezTo>
                      <a:pt x="4534" y="10756"/>
                      <a:pt x="4794" y="10615"/>
                      <a:pt x="5163" y="10615"/>
                    </a:cubicBezTo>
                    <a:close/>
                    <a:moveTo>
                      <a:pt x="8067" y="0"/>
                    </a:moveTo>
                    <a:cubicBezTo>
                      <a:pt x="7155" y="0"/>
                      <a:pt x="6168" y="1030"/>
                      <a:pt x="5682" y="1872"/>
                    </a:cubicBezTo>
                    <a:cubicBezTo>
                      <a:pt x="5288" y="1258"/>
                      <a:pt x="4829" y="1013"/>
                      <a:pt x="4381" y="1013"/>
                    </a:cubicBezTo>
                    <a:cubicBezTo>
                      <a:pt x="3156" y="1013"/>
                      <a:pt x="2007" y="2844"/>
                      <a:pt x="2470" y="4007"/>
                    </a:cubicBezTo>
                    <a:cubicBezTo>
                      <a:pt x="2227" y="3946"/>
                      <a:pt x="1986" y="3913"/>
                      <a:pt x="1755" y="3913"/>
                    </a:cubicBezTo>
                    <a:cubicBezTo>
                      <a:pt x="836" y="3913"/>
                      <a:pt x="84" y="4435"/>
                      <a:pt x="44" y="5733"/>
                    </a:cubicBezTo>
                    <a:cubicBezTo>
                      <a:pt x="0" y="7012"/>
                      <a:pt x="839" y="7880"/>
                      <a:pt x="1910" y="7880"/>
                    </a:cubicBezTo>
                    <a:cubicBezTo>
                      <a:pt x="2112" y="7880"/>
                      <a:pt x="2323" y="7849"/>
                      <a:pt x="2538" y="7783"/>
                    </a:cubicBezTo>
                    <a:lnTo>
                      <a:pt x="2538" y="7783"/>
                    </a:lnTo>
                    <a:cubicBezTo>
                      <a:pt x="2413" y="8930"/>
                      <a:pt x="2842" y="9352"/>
                      <a:pt x="3426" y="9352"/>
                    </a:cubicBezTo>
                    <a:cubicBezTo>
                      <a:pt x="4358" y="9352"/>
                      <a:pt x="5686" y="8280"/>
                      <a:pt x="5802" y="7356"/>
                    </a:cubicBezTo>
                    <a:cubicBezTo>
                      <a:pt x="5921" y="7425"/>
                      <a:pt x="6058" y="7476"/>
                      <a:pt x="6177" y="7527"/>
                    </a:cubicBezTo>
                    <a:cubicBezTo>
                      <a:pt x="6177" y="7544"/>
                      <a:pt x="6177" y="7578"/>
                      <a:pt x="6177" y="7612"/>
                    </a:cubicBezTo>
                    <a:cubicBezTo>
                      <a:pt x="6519" y="8877"/>
                      <a:pt x="6912" y="10124"/>
                      <a:pt x="7391" y="11337"/>
                    </a:cubicBezTo>
                    <a:cubicBezTo>
                      <a:pt x="6779" y="10702"/>
                      <a:pt x="6055" y="10148"/>
                      <a:pt x="5401" y="10148"/>
                    </a:cubicBezTo>
                    <a:cubicBezTo>
                      <a:pt x="5104" y="10148"/>
                      <a:pt x="4822" y="10262"/>
                      <a:pt x="4571" y="10534"/>
                    </a:cubicBezTo>
                    <a:cubicBezTo>
                      <a:pt x="3358" y="11850"/>
                      <a:pt x="7220" y="13336"/>
                      <a:pt x="7937" y="13644"/>
                    </a:cubicBezTo>
                    <a:cubicBezTo>
                      <a:pt x="7969" y="13662"/>
                      <a:pt x="8003" y="13671"/>
                      <a:pt x="8035" y="13671"/>
                    </a:cubicBezTo>
                    <a:cubicBezTo>
                      <a:pt x="8124" y="13671"/>
                      <a:pt x="8207" y="13607"/>
                      <a:pt x="8245" y="13507"/>
                    </a:cubicBezTo>
                    <a:lnTo>
                      <a:pt x="8279" y="13336"/>
                    </a:lnTo>
                    <a:cubicBezTo>
                      <a:pt x="9048" y="14823"/>
                      <a:pt x="10039" y="16173"/>
                      <a:pt x="11355" y="17181"/>
                    </a:cubicBezTo>
                    <a:cubicBezTo>
                      <a:pt x="11385" y="17201"/>
                      <a:pt x="11417" y="17210"/>
                      <a:pt x="11449" y="17210"/>
                    </a:cubicBezTo>
                    <a:cubicBezTo>
                      <a:pt x="11580" y="17210"/>
                      <a:pt x="11707" y="17062"/>
                      <a:pt x="11679" y="16924"/>
                    </a:cubicBezTo>
                    <a:cubicBezTo>
                      <a:pt x="11628" y="16685"/>
                      <a:pt x="11543" y="16463"/>
                      <a:pt x="11389" y="16258"/>
                    </a:cubicBezTo>
                    <a:cubicBezTo>
                      <a:pt x="11360" y="16200"/>
                      <a:pt x="11310" y="16176"/>
                      <a:pt x="11258" y="16176"/>
                    </a:cubicBezTo>
                    <a:cubicBezTo>
                      <a:pt x="11156" y="16176"/>
                      <a:pt x="11047" y="16270"/>
                      <a:pt x="11081" y="16395"/>
                    </a:cubicBezTo>
                    <a:cubicBezTo>
                      <a:pt x="11081" y="16395"/>
                      <a:pt x="11081" y="16395"/>
                      <a:pt x="11081" y="16412"/>
                    </a:cubicBezTo>
                    <a:cubicBezTo>
                      <a:pt x="10022" y="15438"/>
                      <a:pt x="9168" y="14259"/>
                      <a:pt x="8552" y="12960"/>
                    </a:cubicBezTo>
                    <a:cubicBezTo>
                      <a:pt x="8570" y="12926"/>
                      <a:pt x="8570" y="12892"/>
                      <a:pt x="8552" y="12875"/>
                    </a:cubicBezTo>
                    <a:cubicBezTo>
                      <a:pt x="8518" y="12807"/>
                      <a:pt x="8484" y="12755"/>
                      <a:pt x="8433" y="12687"/>
                    </a:cubicBezTo>
                    <a:cubicBezTo>
                      <a:pt x="8433" y="12670"/>
                      <a:pt x="8433" y="12653"/>
                      <a:pt x="8450" y="12619"/>
                    </a:cubicBezTo>
                    <a:cubicBezTo>
                      <a:pt x="9236" y="12362"/>
                      <a:pt x="10107" y="11611"/>
                      <a:pt x="10637" y="11115"/>
                    </a:cubicBezTo>
                    <a:cubicBezTo>
                      <a:pt x="11286" y="10517"/>
                      <a:pt x="11525" y="9748"/>
                      <a:pt x="11115" y="8962"/>
                    </a:cubicBezTo>
                    <a:cubicBezTo>
                      <a:pt x="11068" y="8891"/>
                      <a:pt x="10988" y="8853"/>
                      <a:pt x="10910" y="8853"/>
                    </a:cubicBezTo>
                    <a:cubicBezTo>
                      <a:pt x="10875" y="8853"/>
                      <a:pt x="10840" y="8861"/>
                      <a:pt x="10808" y="8877"/>
                    </a:cubicBezTo>
                    <a:cubicBezTo>
                      <a:pt x="9424" y="9492"/>
                      <a:pt x="8638" y="10756"/>
                      <a:pt x="8159" y="12140"/>
                    </a:cubicBezTo>
                    <a:cubicBezTo>
                      <a:pt x="7510" y="10654"/>
                      <a:pt x="7015" y="9082"/>
                      <a:pt x="6502" y="7630"/>
                    </a:cubicBezTo>
                    <a:lnTo>
                      <a:pt x="6502" y="7630"/>
                    </a:lnTo>
                    <a:cubicBezTo>
                      <a:pt x="6832" y="7728"/>
                      <a:pt x="7173" y="7782"/>
                      <a:pt x="7508" y="7782"/>
                    </a:cubicBezTo>
                    <a:cubicBezTo>
                      <a:pt x="8281" y="7782"/>
                      <a:pt x="9020" y="7491"/>
                      <a:pt x="9509" y="6775"/>
                    </a:cubicBezTo>
                    <a:cubicBezTo>
                      <a:pt x="10295" y="5630"/>
                      <a:pt x="9321" y="4161"/>
                      <a:pt x="8125" y="3819"/>
                    </a:cubicBezTo>
                    <a:cubicBezTo>
                      <a:pt x="9099" y="3033"/>
                      <a:pt x="9919" y="1872"/>
                      <a:pt x="9185" y="710"/>
                    </a:cubicBezTo>
                    <a:cubicBezTo>
                      <a:pt x="8860" y="202"/>
                      <a:pt x="8471" y="0"/>
                      <a:pt x="8067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1" name="Google Shape;2103;p76">
              <a:extLst>
                <a:ext uri="{FF2B5EF4-FFF2-40B4-BE49-F238E27FC236}">
                  <a16:creationId xmlns:a16="http://schemas.microsoft.com/office/drawing/2014/main" id="{AB4B1780-547B-496C-B7AA-DCFF0B1D8C89}"/>
                </a:ext>
              </a:extLst>
            </p:cNvPr>
            <p:cNvSpPr/>
            <p:nvPr/>
          </p:nvSpPr>
          <p:spPr>
            <a:xfrm rot="-321182">
              <a:off x="453297" y="4166216"/>
              <a:ext cx="153609" cy="146814"/>
            </a:xfrm>
            <a:custGeom>
              <a:avLst/>
              <a:gdLst/>
              <a:ahLst/>
              <a:cxnLst/>
              <a:rect l="l" t="t" r="r" b="b"/>
              <a:pathLst>
                <a:path w="2602" h="2487" extrusionOk="0">
                  <a:moveTo>
                    <a:pt x="1653" y="602"/>
                  </a:moveTo>
                  <a:cubicBezTo>
                    <a:pt x="1747" y="602"/>
                    <a:pt x="1841" y="614"/>
                    <a:pt x="1935" y="640"/>
                  </a:cubicBezTo>
                  <a:cubicBezTo>
                    <a:pt x="1949" y="645"/>
                    <a:pt x="1962" y="647"/>
                    <a:pt x="1973" y="647"/>
                  </a:cubicBezTo>
                  <a:cubicBezTo>
                    <a:pt x="2004" y="647"/>
                    <a:pt x="2025" y="631"/>
                    <a:pt x="2038" y="606"/>
                  </a:cubicBezTo>
                  <a:lnTo>
                    <a:pt x="2072" y="657"/>
                  </a:lnTo>
                  <a:cubicBezTo>
                    <a:pt x="2157" y="1101"/>
                    <a:pt x="2021" y="1546"/>
                    <a:pt x="1730" y="1870"/>
                  </a:cubicBezTo>
                  <a:cubicBezTo>
                    <a:pt x="1586" y="2014"/>
                    <a:pt x="1328" y="2101"/>
                    <a:pt x="1084" y="2101"/>
                  </a:cubicBezTo>
                  <a:cubicBezTo>
                    <a:pt x="777" y="2101"/>
                    <a:pt x="492" y="1964"/>
                    <a:pt x="483" y="1631"/>
                  </a:cubicBezTo>
                  <a:cubicBezTo>
                    <a:pt x="483" y="1221"/>
                    <a:pt x="825" y="879"/>
                    <a:pt x="1201" y="708"/>
                  </a:cubicBezTo>
                  <a:cubicBezTo>
                    <a:pt x="1235" y="708"/>
                    <a:pt x="1269" y="708"/>
                    <a:pt x="1303" y="691"/>
                  </a:cubicBezTo>
                  <a:cubicBezTo>
                    <a:pt x="1320" y="674"/>
                    <a:pt x="1354" y="657"/>
                    <a:pt x="1371" y="640"/>
                  </a:cubicBezTo>
                  <a:cubicBezTo>
                    <a:pt x="1465" y="614"/>
                    <a:pt x="1559" y="602"/>
                    <a:pt x="1653" y="602"/>
                  </a:cubicBezTo>
                  <a:close/>
                  <a:moveTo>
                    <a:pt x="1820" y="0"/>
                  </a:moveTo>
                  <a:cubicBezTo>
                    <a:pt x="1569" y="0"/>
                    <a:pt x="1302" y="131"/>
                    <a:pt x="1132" y="367"/>
                  </a:cubicBezTo>
                  <a:cubicBezTo>
                    <a:pt x="620" y="555"/>
                    <a:pt x="244" y="982"/>
                    <a:pt x="107" y="1511"/>
                  </a:cubicBezTo>
                  <a:cubicBezTo>
                    <a:pt x="0" y="2163"/>
                    <a:pt x="576" y="2486"/>
                    <a:pt x="1144" y="2486"/>
                  </a:cubicBezTo>
                  <a:cubicBezTo>
                    <a:pt x="1395" y="2486"/>
                    <a:pt x="1644" y="2423"/>
                    <a:pt x="1833" y="2297"/>
                  </a:cubicBezTo>
                  <a:cubicBezTo>
                    <a:pt x="2380" y="1939"/>
                    <a:pt x="2602" y="1135"/>
                    <a:pt x="2448" y="520"/>
                  </a:cubicBezTo>
                  <a:cubicBezTo>
                    <a:pt x="2358" y="161"/>
                    <a:pt x="2098" y="0"/>
                    <a:pt x="182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6" name="Google Shape;2128;p77">
            <a:extLst>
              <a:ext uri="{FF2B5EF4-FFF2-40B4-BE49-F238E27FC236}">
                <a16:creationId xmlns:a16="http://schemas.microsoft.com/office/drawing/2014/main" id="{C8B3453D-06D4-4F39-ACDD-0EC37F3C1A3C}"/>
              </a:ext>
            </a:extLst>
          </p:cNvPr>
          <p:cNvGrpSpPr/>
          <p:nvPr/>
        </p:nvGrpSpPr>
        <p:grpSpPr>
          <a:xfrm rot="291903">
            <a:off x="1124562" y="964853"/>
            <a:ext cx="1280998" cy="1239082"/>
            <a:chOff x="7305126" y="3317616"/>
            <a:chExt cx="1400004" cy="1354341"/>
          </a:xfrm>
        </p:grpSpPr>
        <p:sp>
          <p:nvSpPr>
            <p:cNvPr id="27" name="Google Shape;2129;p77">
              <a:extLst>
                <a:ext uri="{FF2B5EF4-FFF2-40B4-BE49-F238E27FC236}">
                  <a16:creationId xmlns:a16="http://schemas.microsoft.com/office/drawing/2014/main" id="{1724B422-82A3-4D48-9F7F-8ECB82EAA9A6}"/>
                </a:ext>
              </a:extLst>
            </p:cNvPr>
            <p:cNvSpPr/>
            <p:nvPr/>
          </p:nvSpPr>
          <p:spPr>
            <a:xfrm>
              <a:off x="7305126" y="3317616"/>
              <a:ext cx="1400004" cy="1354341"/>
            </a:xfrm>
            <a:custGeom>
              <a:avLst/>
              <a:gdLst/>
              <a:ahLst/>
              <a:cxnLst/>
              <a:rect l="l" t="t" r="r" b="b"/>
              <a:pathLst>
                <a:path w="17292" h="16728" extrusionOk="0">
                  <a:moveTo>
                    <a:pt x="12969" y="0"/>
                  </a:moveTo>
                  <a:lnTo>
                    <a:pt x="0" y="12097"/>
                  </a:lnTo>
                  <a:lnTo>
                    <a:pt x="4323" y="16728"/>
                  </a:lnTo>
                  <a:lnTo>
                    <a:pt x="17291" y="4631"/>
                  </a:lnTo>
                  <a:lnTo>
                    <a:pt x="12969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57150" dist="19050" dir="5400000" algn="bl" rotWithShape="0">
                <a:schemeClr val="dk2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2130;p77">
              <a:extLst>
                <a:ext uri="{FF2B5EF4-FFF2-40B4-BE49-F238E27FC236}">
                  <a16:creationId xmlns:a16="http://schemas.microsoft.com/office/drawing/2014/main" id="{90B45417-4F03-4F34-9ACA-3BA37A960DB2}"/>
                </a:ext>
              </a:extLst>
            </p:cNvPr>
            <p:cNvSpPr/>
            <p:nvPr/>
          </p:nvSpPr>
          <p:spPr>
            <a:xfrm>
              <a:off x="7357671" y="4013738"/>
              <a:ext cx="409508" cy="405622"/>
            </a:xfrm>
            <a:custGeom>
              <a:avLst/>
              <a:gdLst/>
              <a:ahLst/>
              <a:cxnLst/>
              <a:rect l="l" t="t" r="r" b="b"/>
              <a:pathLst>
                <a:path w="5058" h="5010" extrusionOk="0">
                  <a:moveTo>
                    <a:pt x="3743" y="0"/>
                  </a:moveTo>
                  <a:cubicBezTo>
                    <a:pt x="3706" y="0"/>
                    <a:pt x="3681" y="28"/>
                    <a:pt x="3657" y="65"/>
                  </a:cubicBezTo>
                  <a:cubicBezTo>
                    <a:pt x="3298" y="612"/>
                    <a:pt x="2922" y="1142"/>
                    <a:pt x="2563" y="1688"/>
                  </a:cubicBezTo>
                  <a:cubicBezTo>
                    <a:pt x="2521" y="1742"/>
                    <a:pt x="2491" y="1768"/>
                    <a:pt x="2450" y="1768"/>
                  </a:cubicBezTo>
                  <a:cubicBezTo>
                    <a:pt x="2426" y="1768"/>
                    <a:pt x="2397" y="1759"/>
                    <a:pt x="2358" y="1740"/>
                  </a:cubicBezTo>
                  <a:cubicBezTo>
                    <a:pt x="2085" y="1620"/>
                    <a:pt x="1829" y="1500"/>
                    <a:pt x="1572" y="1398"/>
                  </a:cubicBezTo>
                  <a:lnTo>
                    <a:pt x="1162" y="1774"/>
                  </a:lnTo>
                  <a:cubicBezTo>
                    <a:pt x="1333" y="1962"/>
                    <a:pt x="1487" y="2150"/>
                    <a:pt x="1675" y="2321"/>
                  </a:cubicBezTo>
                  <a:cubicBezTo>
                    <a:pt x="1350" y="2526"/>
                    <a:pt x="1026" y="2731"/>
                    <a:pt x="718" y="2919"/>
                  </a:cubicBezTo>
                  <a:cubicBezTo>
                    <a:pt x="513" y="3038"/>
                    <a:pt x="308" y="3158"/>
                    <a:pt x="120" y="3294"/>
                  </a:cubicBezTo>
                  <a:cubicBezTo>
                    <a:pt x="69" y="3329"/>
                    <a:pt x="0" y="3363"/>
                    <a:pt x="35" y="3448"/>
                  </a:cubicBezTo>
                  <a:cubicBezTo>
                    <a:pt x="59" y="3509"/>
                    <a:pt x="101" y="3518"/>
                    <a:pt x="141" y="3518"/>
                  </a:cubicBezTo>
                  <a:cubicBezTo>
                    <a:pt x="158" y="3518"/>
                    <a:pt x="174" y="3517"/>
                    <a:pt x="188" y="3517"/>
                  </a:cubicBezTo>
                  <a:cubicBezTo>
                    <a:pt x="257" y="3499"/>
                    <a:pt x="308" y="3482"/>
                    <a:pt x="376" y="3482"/>
                  </a:cubicBezTo>
                  <a:cubicBezTo>
                    <a:pt x="906" y="3363"/>
                    <a:pt x="1419" y="3226"/>
                    <a:pt x="1948" y="3141"/>
                  </a:cubicBezTo>
                  <a:cubicBezTo>
                    <a:pt x="1971" y="3141"/>
                    <a:pt x="1994" y="3125"/>
                    <a:pt x="2017" y="3125"/>
                  </a:cubicBezTo>
                  <a:cubicBezTo>
                    <a:pt x="2028" y="3125"/>
                    <a:pt x="2039" y="3129"/>
                    <a:pt x="2051" y="3141"/>
                  </a:cubicBezTo>
                  <a:cubicBezTo>
                    <a:pt x="2051" y="3192"/>
                    <a:pt x="2051" y="3243"/>
                    <a:pt x="2034" y="3294"/>
                  </a:cubicBezTo>
                  <a:cubicBezTo>
                    <a:pt x="1982" y="3807"/>
                    <a:pt x="1914" y="4303"/>
                    <a:pt x="1897" y="4798"/>
                  </a:cubicBezTo>
                  <a:cubicBezTo>
                    <a:pt x="1897" y="4883"/>
                    <a:pt x="1880" y="4969"/>
                    <a:pt x="1965" y="5003"/>
                  </a:cubicBezTo>
                  <a:cubicBezTo>
                    <a:pt x="1979" y="5008"/>
                    <a:pt x="1992" y="5010"/>
                    <a:pt x="2004" y="5010"/>
                  </a:cubicBezTo>
                  <a:cubicBezTo>
                    <a:pt x="2077" y="5010"/>
                    <a:pt x="2109" y="4925"/>
                    <a:pt x="2153" y="4866"/>
                  </a:cubicBezTo>
                  <a:cubicBezTo>
                    <a:pt x="2358" y="4473"/>
                    <a:pt x="2580" y="4063"/>
                    <a:pt x="2751" y="3653"/>
                  </a:cubicBezTo>
                  <a:cubicBezTo>
                    <a:pt x="2768" y="3619"/>
                    <a:pt x="2768" y="3551"/>
                    <a:pt x="2837" y="3534"/>
                  </a:cubicBezTo>
                  <a:lnTo>
                    <a:pt x="2922" y="3705"/>
                  </a:lnTo>
                  <a:cubicBezTo>
                    <a:pt x="3076" y="4046"/>
                    <a:pt x="3230" y="4388"/>
                    <a:pt x="3418" y="4713"/>
                  </a:cubicBezTo>
                  <a:cubicBezTo>
                    <a:pt x="3448" y="4758"/>
                    <a:pt x="3479" y="4818"/>
                    <a:pt x="3533" y="4818"/>
                  </a:cubicBezTo>
                  <a:cubicBezTo>
                    <a:pt x="3540" y="4818"/>
                    <a:pt x="3547" y="4817"/>
                    <a:pt x="3554" y="4815"/>
                  </a:cubicBezTo>
                  <a:cubicBezTo>
                    <a:pt x="3623" y="4798"/>
                    <a:pt x="3623" y="4713"/>
                    <a:pt x="3623" y="4644"/>
                  </a:cubicBezTo>
                  <a:cubicBezTo>
                    <a:pt x="3606" y="4354"/>
                    <a:pt x="3606" y="4046"/>
                    <a:pt x="3571" y="3756"/>
                  </a:cubicBezTo>
                  <a:cubicBezTo>
                    <a:pt x="3554" y="3465"/>
                    <a:pt x="3537" y="3158"/>
                    <a:pt x="3503" y="2850"/>
                  </a:cubicBezTo>
                  <a:lnTo>
                    <a:pt x="4836" y="2491"/>
                  </a:lnTo>
                  <a:cubicBezTo>
                    <a:pt x="4921" y="2474"/>
                    <a:pt x="5058" y="2457"/>
                    <a:pt x="5041" y="2338"/>
                  </a:cubicBezTo>
                  <a:cubicBezTo>
                    <a:pt x="5027" y="2245"/>
                    <a:pt x="4952" y="2234"/>
                    <a:pt x="4879" y="2234"/>
                  </a:cubicBezTo>
                  <a:cubicBezTo>
                    <a:pt x="4858" y="2234"/>
                    <a:pt x="4838" y="2235"/>
                    <a:pt x="4819" y="2235"/>
                  </a:cubicBezTo>
                  <a:cubicBezTo>
                    <a:pt x="4323" y="2184"/>
                    <a:pt x="3811" y="2150"/>
                    <a:pt x="3281" y="2098"/>
                  </a:cubicBezTo>
                  <a:cubicBezTo>
                    <a:pt x="3332" y="1945"/>
                    <a:pt x="3366" y="1791"/>
                    <a:pt x="3418" y="1637"/>
                  </a:cubicBezTo>
                  <a:cubicBezTo>
                    <a:pt x="3554" y="1142"/>
                    <a:pt x="3708" y="663"/>
                    <a:pt x="3845" y="168"/>
                  </a:cubicBezTo>
                  <a:cubicBezTo>
                    <a:pt x="3862" y="116"/>
                    <a:pt x="3862" y="48"/>
                    <a:pt x="3793" y="14"/>
                  </a:cubicBezTo>
                  <a:cubicBezTo>
                    <a:pt x="3774" y="4"/>
                    <a:pt x="3758" y="0"/>
                    <a:pt x="374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2131;p77">
              <a:extLst>
                <a:ext uri="{FF2B5EF4-FFF2-40B4-BE49-F238E27FC236}">
                  <a16:creationId xmlns:a16="http://schemas.microsoft.com/office/drawing/2014/main" id="{8782C8EE-4AD9-494D-AC41-A47A7FD015DC}"/>
                </a:ext>
              </a:extLst>
            </p:cNvPr>
            <p:cNvSpPr/>
            <p:nvPr/>
          </p:nvSpPr>
          <p:spPr>
            <a:xfrm>
              <a:off x="7833576" y="3668268"/>
              <a:ext cx="384572" cy="356235"/>
            </a:xfrm>
            <a:custGeom>
              <a:avLst/>
              <a:gdLst/>
              <a:ahLst/>
              <a:cxnLst/>
              <a:rect l="l" t="t" r="r" b="b"/>
              <a:pathLst>
                <a:path w="4750" h="4400" extrusionOk="0">
                  <a:moveTo>
                    <a:pt x="3228" y="0"/>
                  </a:moveTo>
                  <a:cubicBezTo>
                    <a:pt x="3182" y="0"/>
                    <a:pt x="3155" y="53"/>
                    <a:pt x="3127" y="95"/>
                  </a:cubicBezTo>
                  <a:cubicBezTo>
                    <a:pt x="2802" y="539"/>
                    <a:pt x="2478" y="1000"/>
                    <a:pt x="2187" y="1496"/>
                  </a:cubicBezTo>
                  <a:cubicBezTo>
                    <a:pt x="1948" y="1376"/>
                    <a:pt x="1709" y="1274"/>
                    <a:pt x="1469" y="1171"/>
                  </a:cubicBezTo>
                  <a:cubicBezTo>
                    <a:pt x="1230" y="1069"/>
                    <a:pt x="1042" y="983"/>
                    <a:pt x="837" y="898"/>
                  </a:cubicBezTo>
                  <a:lnTo>
                    <a:pt x="615" y="1086"/>
                  </a:lnTo>
                  <a:lnTo>
                    <a:pt x="632" y="1103"/>
                  </a:lnTo>
                  <a:lnTo>
                    <a:pt x="1435" y="1923"/>
                  </a:lnTo>
                  <a:cubicBezTo>
                    <a:pt x="1418" y="1940"/>
                    <a:pt x="1418" y="1957"/>
                    <a:pt x="1401" y="1974"/>
                  </a:cubicBezTo>
                  <a:lnTo>
                    <a:pt x="137" y="3051"/>
                  </a:lnTo>
                  <a:cubicBezTo>
                    <a:pt x="68" y="3102"/>
                    <a:pt x="0" y="3170"/>
                    <a:pt x="34" y="3256"/>
                  </a:cubicBezTo>
                  <a:cubicBezTo>
                    <a:pt x="62" y="3302"/>
                    <a:pt x="99" y="3318"/>
                    <a:pt x="141" y="3318"/>
                  </a:cubicBezTo>
                  <a:cubicBezTo>
                    <a:pt x="177" y="3318"/>
                    <a:pt x="217" y="3306"/>
                    <a:pt x="256" y="3290"/>
                  </a:cubicBezTo>
                  <a:cubicBezTo>
                    <a:pt x="427" y="3256"/>
                    <a:pt x="581" y="3204"/>
                    <a:pt x="752" y="3153"/>
                  </a:cubicBezTo>
                  <a:lnTo>
                    <a:pt x="1709" y="2829"/>
                  </a:lnTo>
                  <a:lnTo>
                    <a:pt x="1709" y="2829"/>
                  </a:lnTo>
                  <a:cubicBezTo>
                    <a:pt x="1709" y="2880"/>
                    <a:pt x="1692" y="2914"/>
                    <a:pt x="1692" y="2931"/>
                  </a:cubicBezTo>
                  <a:cubicBezTo>
                    <a:pt x="1623" y="3358"/>
                    <a:pt x="1538" y="3785"/>
                    <a:pt x="1469" y="4195"/>
                  </a:cubicBezTo>
                  <a:cubicBezTo>
                    <a:pt x="1452" y="4264"/>
                    <a:pt x="1418" y="4349"/>
                    <a:pt x="1521" y="4383"/>
                  </a:cubicBezTo>
                  <a:cubicBezTo>
                    <a:pt x="1539" y="4395"/>
                    <a:pt x="1555" y="4399"/>
                    <a:pt x="1570" y="4399"/>
                  </a:cubicBezTo>
                  <a:cubicBezTo>
                    <a:pt x="1622" y="4399"/>
                    <a:pt x="1651" y="4338"/>
                    <a:pt x="1692" y="4298"/>
                  </a:cubicBezTo>
                  <a:cubicBezTo>
                    <a:pt x="1760" y="4213"/>
                    <a:pt x="1811" y="4127"/>
                    <a:pt x="1862" y="4042"/>
                  </a:cubicBezTo>
                  <a:lnTo>
                    <a:pt x="2563" y="2931"/>
                  </a:lnTo>
                  <a:lnTo>
                    <a:pt x="3041" y="3512"/>
                  </a:lnTo>
                  <a:lnTo>
                    <a:pt x="3520" y="4076"/>
                  </a:lnTo>
                  <a:cubicBezTo>
                    <a:pt x="3531" y="4109"/>
                    <a:pt x="3563" y="4128"/>
                    <a:pt x="3599" y="4128"/>
                  </a:cubicBezTo>
                  <a:cubicBezTo>
                    <a:pt x="3618" y="4128"/>
                    <a:pt x="3638" y="4122"/>
                    <a:pt x="3656" y="4110"/>
                  </a:cubicBezTo>
                  <a:cubicBezTo>
                    <a:pt x="3691" y="4093"/>
                    <a:pt x="3708" y="4042"/>
                    <a:pt x="3708" y="3990"/>
                  </a:cubicBezTo>
                  <a:cubicBezTo>
                    <a:pt x="3691" y="3956"/>
                    <a:pt x="3674" y="3905"/>
                    <a:pt x="3674" y="3871"/>
                  </a:cubicBezTo>
                  <a:cubicBezTo>
                    <a:pt x="3537" y="3461"/>
                    <a:pt x="3400" y="3068"/>
                    <a:pt x="3263" y="2658"/>
                  </a:cubicBezTo>
                  <a:cubicBezTo>
                    <a:pt x="3212" y="2589"/>
                    <a:pt x="3195" y="2504"/>
                    <a:pt x="3195" y="2419"/>
                  </a:cubicBezTo>
                  <a:cubicBezTo>
                    <a:pt x="3246" y="2401"/>
                    <a:pt x="3281" y="2384"/>
                    <a:pt x="3332" y="2367"/>
                  </a:cubicBezTo>
                  <a:cubicBezTo>
                    <a:pt x="3742" y="2231"/>
                    <a:pt x="4135" y="2094"/>
                    <a:pt x="4545" y="1940"/>
                  </a:cubicBezTo>
                  <a:cubicBezTo>
                    <a:pt x="4630" y="1906"/>
                    <a:pt x="4750" y="1889"/>
                    <a:pt x="4733" y="1752"/>
                  </a:cubicBezTo>
                  <a:cubicBezTo>
                    <a:pt x="4711" y="1676"/>
                    <a:pt x="4662" y="1662"/>
                    <a:pt x="4607" y="1662"/>
                  </a:cubicBezTo>
                  <a:cubicBezTo>
                    <a:pt x="4575" y="1662"/>
                    <a:pt x="4542" y="1667"/>
                    <a:pt x="4511" y="1667"/>
                  </a:cubicBezTo>
                  <a:cubicBezTo>
                    <a:pt x="4482" y="1661"/>
                    <a:pt x="4460" y="1659"/>
                    <a:pt x="4439" y="1659"/>
                  </a:cubicBezTo>
                  <a:cubicBezTo>
                    <a:pt x="4399" y="1659"/>
                    <a:pt x="4368" y="1667"/>
                    <a:pt x="4323" y="1667"/>
                  </a:cubicBezTo>
                  <a:lnTo>
                    <a:pt x="2939" y="1564"/>
                  </a:lnTo>
                  <a:cubicBezTo>
                    <a:pt x="2922" y="1547"/>
                    <a:pt x="2956" y="1479"/>
                    <a:pt x="2973" y="1410"/>
                  </a:cubicBezTo>
                  <a:cubicBezTo>
                    <a:pt x="3076" y="1000"/>
                    <a:pt x="3246" y="590"/>
                    <a:pt x="3315" y="180"/>
                  </a:cubicBezTo>
                  <a:cubicBezTo>
                    <a:pt x="3332" y="112"/>
                    <a:pt x="3349" y="44"/>
                    <a:pt x="3263" y="9"/>
                  </a:cubicBezTo>
                  <a:cubicBezTo>
                    <a:pt x="3251" y="3"/>
                    <a:pt x="3239" y="0"/>
                    <a:pt x="322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2132;p77">
              <a:extLst>
                <a:ext uri="{FF2B5EF4-FFF2-40B4-BE49-F238E27FC236}">
                  <a16:creationId xmlns:a16="http://schemas.microsoft.com/office/drawing/2014/main" id="{DE5AECBC-63D8-4746-A7BB-D264DED7457D}"/>
                </a:ext>
              </a:extLst>
            </p:cNvPr>
            <p:cNvSpPr/>
            <p:nvPr/>
          </p:nvSpPr>
          <p:spPr>
            <a:xfrm>
              <a:off x="8201476" y="3556943"/>
              <a:ext cx="358421" cy="358988"/>
            </a:xfrm>
            <a:custGeom>
              <a:avLst/>
              <a:gdLst/>
              <a:ahLst/>
              <a:cxnLst/>
              <a:rect l="l" t="t" r="r" b="b"/>
              <a:pathLst>
                <a:path w="4427" h="4434" extrusionOk="0">
                  <a:moveTo>
                    <a:pt x="2239" y="0"/>
                  </a:moveTo>
                  <a:cubicBezTo>
                    <a:pt x="2171" y="0"/>
                    <a:pt x="2154" y="86"/>
                    <a:pt x="2137" y="137"/>
                  </a:cubicBezTo>
                  <a:cubicBezTo>
                    <a:pt x="2034" y="496"/>
                    <a:pt x="1932" y="855"/>
                    <a:pt x="1846" y="1231"/>
                  </a:cubicBezTo>
                  <a:cubicBezTo>
                    <a:pt x="1831" y="1323"/>
                    <a:pt x="1761" y="1387"/>
                    <a:pt x="1672" y="1387"/>
                  </a:cubicBezTo>
                  <a:cubicBezTo>
                    <a:pt x="1662" y="1387"/>
                    <a:pt x="1652" y="1386"/>
                    <a:pt x="1641" y="1384"/>
                  </a:cubicBezTo>
                  <a:cubicBezTo>
                    <a:pt x="1146" y="1419"/>
                    <a:pt x="667" y="1419"/>
                    <a:pt x="172" y="1470"/>
                  </a:cubicBezTo>
                  <a:cubicBezTo>
                    <a:pt x="103" y="1470"/>
                    <a:pt x="35" y="1470"/>
                    <a:pt x="18" y="1572"/>
                  </a:cubicBezTo>
                  <a:cubicBezTo>
                    <a:pt x="1" y="1658"/>
                    <a:pt x="86" y="1675"/>
                    <a:pt x="155" y="1692"/>
                  </a:cubicBezTo>
                  <a:lnTo>
                    <a:pt x="941" y="1999"/>
                  </a:lnTo>
                  <a:lnTo>
                    <a:pt x="1573" y="2239"/>
                  </a:lnTo>
                  <a:cubicBezTo>
                    <a:pt x="1334" y="2444"/>
                    <a:pt x="1112" y="2666"/>
                    <a:pt x="889" y="2871"/>
                  </a:cubicBezTo>
                  <a:cubicBezTo>
                    <a:pt x="770" y="2973"/>
                    <a:pt x="650" y="3076"/>
                    <a:pt x="548" y="3195"/>
                  </a:cubicBezTo>
                  <a:cubicBezTo>
                    <a:pt x="514" y="3247"/>
                    <a:pt x="445" y="3298"/>
                    <a:pt x="496" y="3366"/>
                  </a:cubicBezTo>
                  <a:cubicBezTo>
                    <a:pt x="520" y="3397"/>
                    <a:pt x="546" y="3407"/>
                    <a:pt x="573" y="3407"/>
                  </a:cubicBezTo>
                  <a:cubicBezTo>
                    <a:pt x="606" y="3407"/>
                    <a:pt x="639" y="3393"/>
                    <a:pt x="667" y="3383"/>
                  </a:cubicBezTo>
                  <a:cubicBezTo>
                    <a:pt x="889" y="3315"/>
                    <a:pt x="1094" y="3247"/>
                    <a:pt x="1299" y="3178"/>
                  </a:cubicBezTo>
                  <a:cubicBezTo>
                    <a:pt x="1573" y="3076"/>
                    <a:pt x="1846" y="2973"/>
                    <a:pt x="2154" y="2871"/>
                  </a:cubicBezTo>
                  <a:lnTo>
                    <a:pt x="2154" y="2871"/>
                  </a:lnTo>
                  <a:cubicBezTo>
                    <a:pt x="2154" y="3008"/>
                    <a:pt x="2137" y="3127"/>
                    <a:pt x="2120" y="3230"/>
                  </a:cubicBezTo>
                  <a:cubicBezTo>
                    <a:pt x="2085" y="3571"/>
                    <a:pt x="2051" y="3913"/>
                    <a:pt x="2034" y="4255"/>
                  </a:cubicBezTo>
                  <a:cubicBezTo>
                    <a:pt x="2034" y="4323"/>
                    <a:pt x="2017" y="4409"/>
                    <a:pt x="2103" y="4426"/>
                  </a:cubicBezTo>
                  <a:cubicBezTo>
                    <a:pt x="2116" y="4431"/>
                    <a:pt x="2128" y="4433"/>
                    <a:pt x="2139" y="4433"/>
                  </a:cubicBezTo>
                  <a:cubicBezTo>
                    <a:pt x="2199" y="4433"/>
                    <a:pt x="2228" y="4364"/>
                    <a:pt x="2256" y="4306"/>
                  </a:cubicBezTo>
                  <a:cubicBezTo>
                    <a:pt x="2410" y="3947"/>
                    <a:pt x="2581" y="3588"/>
                    <a:pt x="2718" y="3213"/>
                  </a:cubicBezTo>
                  <a:cubicBezTo>
                    <a:pt x="2735" y="3161"/>
                    <a:pt x="2752" y="3110"/>
                    <a:pt x="2803" y="3076"/>
                  </a:cubicBezTo>
                  <a:lnTo>
                    <a:pt x="3640" y="3383"/>
                  </a:lnTo>
                  <a:cubicBezTo>
                    <a:pt x="3760" y="3435"/>
                    <a:pt x="3862" y="3486"/>
                    <a:pt x="3982" y="3520"/>
                  </a:cubicBezTo>
                  <a:cubicBezTo>
                    <a:pt x="3996" y="3525"/>
                    <a:pt x="4009" y="3527"/>
                    <a:pt x="4023" y="3527"/>
                  </a:cubicBezTo>
                  <a:cubicBezTo>
                    <a:pt x="4060" y="3527"/>
                    <a:pt x="4094" y="3511"/>
                    <a:pt x="4119" y="3486"/>
                  </a:cubicBezTo>
                  <a:cubicBezTo>
                    <a:pt x="4136" y="3452"/>
                    <a:pt x="4136" y="3383"/>
                    <a:pt x="4102" y="3349"/>
                  </a:cubicBezTo>
                  <a:cubicBezTo>
                    <a:pt x="4067" y="3315"/>
                    <a:pt x="4016" y="3264"/>
                    <a:pt x="3982" y="3230"/>
                  </a:cubicBezTo>
                  <a:lnTo>
                    <a:pt x="3196" y="2375"/>
                  </a:lnTo>
                  <a:cubicBezTo>
                    <a:pt x="3162" y="2341"/>
                    <a:pt x="3111" y="2307"/>
                    <a:pt x="3111" y="2239"/>
                  </a:cubicBezTo>
                  <a:lnTo>
                    <a:pt x="3162" y="2187"/>
                  </a:lnTo>
                  <a:cubicBezTo>
                    <a:pt x="3555" y="1897"/>
                    <a:pt x="3948" y="1589"/>
                    <a:pt x="4307" y="1248"/>
                  </a:cubicBezTo>
                  <a:cubicBezTo>
                    <a:pt x="4358" y="1196"/>
                    <a:pt x="4426" y="1145"/>
                    <a:pt x="4375" y="1060"/>
                  </a:cubicBezTo>
                  <a:cubicBezTo>
                    <a:pt x="4353" y="1023"/>
                    <a:pt x="4328" y="1012"/>
                    <a:pt x="4303" y="1012"/>
                  </a:cubicBezTo>
                  <a:cubicBezTo>
                    <a:pt x="4269" y="1012"/>
                    <a:pt x="4234" y="1033"/>
                    <a:pt x="4204" y="1043"/>
                  </a:cubicBezTo>
                  <a:cubicBezTo>
                    <a:pt x="3931" y="1128"/>
                    <a:pt x="3657" y="1213"/>
                    <a:pt x="3367" y="1282"/>
                  </a:cubicBezTo>
                  <a:cubicBezTo>
                    <a:pt x="3162" y="1350"/>
                    <a:pt x="2940" y="1401"/>
                    <a:pt x="2718" y="1453"/>
                  </a:cubicBezTo>
                  <a:lnTo>
                    <a:pt x="2359" y="137"/>
                  </a:lnTo>
                  <a:cubicBezTo>
                    <a:pt x="2342" y="86"/>
                    <a:pt x="2325" y="0"/>
                    <a:pt x="223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2133;p77">
              <a:extLst>
                <a:ext uri="{FF2B5EF4-FFF2-40B4-BE49-F238E27FC236}">
                  <a16:creationId xmlns:a16="http://schemas.microsoft.com/office/drawing/2014/main" id="{1531D878-5D2F-43EC-B711-46287F7AF46C}"/>
                </a:ext>
              </a:extLst>
            </p:cNvPr>
            <p:cNvSpPr/>
            <p:nvPr/>
          </p:nvSpPr>
          <p:spPr>
            <a:xfrm>
              <a:off x="7814145" y="4043694"/>
              <a:ext cx="327979" cy="348867"/>
            </a:xfrm>
            <a:custGeom>
              <a:avLst/>
              <a:gdLst/>
              <a:ahLst/>
              <a:cxnLst/>
              <a:rect l="l" t="t" r="r" b="b"/>
              <a:pathLst>
                <a:path w="4051" h="4309" extrusionOk="0">
                  <a:moveTo>
                    <a:pt x="1598" y="0"/>
                  </a:moveTo>
                  <a:cubicBezTo>
                    <a:pt x="1590" y="0"/>
                    <a:pt x="1582" y="1"/>
                    <a:pt x="1573" y="3"/>
                  </a:cubicBezTo>
                  <a:cubicBezTo>
                    <a:pt x="1470" y="20"/>
                    <a:pt x="1470" y="88"/>
                    <a:pt x="1453" y="174"/>
                  </a:cubicBezTo>
                  <a:cubicBezTo>
                    <a:pt x="1436" y="259"/>
                    <a:pt x="1453" y="362"/>
                    <a:pt x="1470" y="447"/>
                  </a:cubicBezTo>
                  <a:cubicBezTo>
                    <a:pt x="1504" y="772"/>
                    <a:pt x="1539" y="1096"/>
                    <a:pt x="1590" y="1438"/>
                  </a:cubicBezTo>
                  <a:lnTo>
                    <a:pt x="1248" y="1489"/>
                  </a:lnTo>
                  <a:lnTo>
                    <a:pt x="137" y="1660"/>
                  </a:lnTo>
                  <a:cubicBezTo>
                    <a:pt x="69" y="1660"/>
                    <a:pt x="1" y="1694"/>
                    <a:pt x="1" y="1780"/>
                  </a:cubicBezTo>
                  <a:cubicBezTo>
                    <a:pt x="1" y="1848"/>
                    <a:pt x="52" y="1882"/>
                    <a:pt x="120" y="1899"/>
                  </a:cubicBezTo>
                  <a:cubicBezTo>
                    <a:pt x="223" y="1916"/>
                    <a:pt x="325" y="1951"/>
                    <a:pt x="428" y="1968"/>
                  </a:cubicBezTo>
                  <a:lnTo>
                    <a:pt x="1504" y="2156"/>
                  </a:lnTo>
                  <a:lnTo>
                    <a:pt x="1334" y="2361"/>
                  </a:lnTo>
                  <a:cubicBezTo>
                    <a:pt x="1060" y="2685"/>
                    <a:pt x="804" y="2993"/>
                    <a:pt x="582" y="3335"/>
                  </a:cubicBezTo>
                  <a:cubicBezTo>
                    <a:pt x="548" y="3386"/>
                    <a:pt x="513" y="3437"/>
                    <a:pt x="565" y="3488"/>
                  </a:cubicBezTo>
                  <a:cubicBezTo>
                    <a:pt x="588" y="3511"/>
                    <a:pt x="611" y="3521"/>
                    <a:pt x="634" y="3521"/>
                  </a:cubicBezTo>
                  <a:cubicBezTo>
                    <a:pt x="662" y="3521"/>
                    <a:pt x="690" y="3507"/>
                    <a:pt x="718" y="3488"/>
                  </a:cubicBezTo>
                  <a:lnTo>
                    <a:pt x="1265" y="3181"/>
                  </a:lnTo>
                  <a:cubicBezTo>
                    <a:pt x="1470" y="3044"/>
                    <a:pt x="1692" y="2890"/>
                    <a:pt x="1932" y="2771"/>
                  </a:cubicBezTo>
                  <a:lnTo>
                    <a:pt x="1932" y="2771"/>
                  </a:lnTo>
                  <a:cubicBezTo>
                    <a:pt x="1880" y="3095"/>
                    <a:pt x="1812" y="3420"/>
                    <a:pt x="1761" y="3745"/>
                  </a:cubicBezTo>
                  <a:cubicBezTo>
                    <a:pt x="1744" y="3881"/>
                    <a:pt x="1709" y="4018"/>
                    <a:pt x="1692" y="4172"/>
                  </a:cubicBezTo>
                  <a:cubicBezTo>
                    <a:pt x="1692" y="4206"/>
                    <a:pt x="1692" y="4257"/>
                    <a:pt x="1709" y="4308"/>
                  </a:cubicBezTo>
                  <a:lnTo>
                    <a:pt x="2051" y="3984"/>
                  </a:lnTo>
                  <a:lnTo>
                    <a:pt x="2666" y="2822"/>
                  </a:lnTo>
                  <a:lnTo>
                    <a:pt x="3247" y="2890"/>
                  </a:lnTo>
                  <a:lnTo>
                    <a:pt x="3760" y="2395"/>
                  </a:lnTo>
                  <a:lnTo>
                    <a:pt x="3059" y="1968"/>
                  </a:lnTo>
                  <a:cubicBezTo>
                    <a:pt x="3008" y="1933"/>
                    <a:pt x="2957" y="1899"/>
                    <a:pt x="3025" y="1831"/>
                  </a:cubicBezTo>
                  <a:lnTo>
                    <a:pt x="3555" y="1199"/>
                  </a:lnTo>
                  <a:cubicBezTo>
                    <a:pt x="3691" y="1028"/>
                    <a:pt x="3845" y="857"/>
                    <a:pt x="3982" y="686"/>
                  </a:cubicBezTo>
                  <a:cubicBezTo>
                    <a:pt x="4016" y="635"/>
                    <a:pt x="4050" y="584"/>
                    <a:pt x="3999" y="532"/>
                  </a:cubicBezTo>
                  <a:cubicBezTo>
                    <a:pt x="3985" y="503"/>
                    <a:pt x="3967" y="493"/>
                    <a:pt x="3948" y="493"/>
                  </a:cubicBezTo>
                  <a:cubicBezTo>
                    <a:pt x="3921" y="493"/>
                    <a:pt x="3892" y="513"/>
                    <a:pt x="3862" y="532"/>
                  </a:cubicBezTo>
                  <a:lnTo>
                    <a:pt x="3401" y="754"/>
                  </a:lnTo>
                  <a:cubicBezTo>
                    <a:pt x="3059" y="942"/>
                    <a:pt x="2735" y="1130"/>
                    <a:pt x="2410" y="1335"/>
                  </a:cubicBezTo>
                  <a:cubicBezTo>
                    <a:pt x="2342" y="1216"/>
                    <a:pt x="2290" y="1096"/>
                    <a:pt x="2222" y="994"/>
                  </a:cubicBezTo>
                  <a:cubicBezTo>
                    <a:pt x="2051" y="703"/>
                    <a:pt x="1897" y="413"/>
                    <a:pt x="1727" y="122"/>
                  </a:cubicBezTo>
                  <a:cubicBezTo>
                    <a:pt x="1696" y="61"/>
                    <a:pt x="1665" y="0"/>
                    <a:pt x="159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2134;p77">
              <a:extLst>
                <a:ext uri="{FF2B5EF4-FFF2-40B4-BE49-F238E27FC236}">
                  <a16:creationId xmlns:a16="http://schemas.microsoft.com/office/drawing/2014/main" id="{CD55B758-D7A1-4471-AF87-8F7C12199DEA}"/>
                </a:ext>
              </a:extLst>
            </p:cNvPr>
            <p:cNvSpPr/>
            <p:nvPr/>
          </p:nvSpPr>
          <p:spPr>
            <a:xfrm>
              <a:off x="8148931" y="3371537"/>
              <a:ext cx="244912" cy="204349"/>
            </a:xfrm>
            <a:custGeom>
              <a:avLst/>
              <a:gdLst/>
              <a:ahLst/>
              <a:cxnLst/>
              <a:rect l="l" t="t" r="r" b="b"/>
              <a:pathLst>
                <a:path w="3025" h="2524" extrusionOk="0">
                  <a:moveTo>
                    <a:pt x="1812" y="1"/>
                  </a:moveTo>
                  <a:lnTo>
                    <a:pt x="1" y="1675"/>
                  </a:lnTo>
                  <a:lnTo>
                    <a:pt x="35" y="1658"/>
                  </a:lnTo>
                  <a:lnTo>
                    <a:pt x="718" y="1385"/>
                  </a:lnTo>
                  <a:lnTo>
                    <a:pt x="718" y="1504"/>
                  </a:lnTo>
                  <a:lnTo>
                    <a:pt x="718" y="2359"/>
                  </a:lnTo>
                  <a:cubicBezTo>
                    <a:pt x="718" y="2410"/>
                    <a:pt x="718" y="2461"/>
                    <a:pt x="787" y="2461"/>
                  </a:cubicBezTo>
                  <a:cubicBezTo>
                    <a:pt x="796" y="2464"/>
                    <a:pt x="805" y="2466"/>
                    <a:pt x="814" y="2466"/>
                  </a:cubicBezTo>
                  <a:cubicBezTo>
                    <a:pt x="855" y="2466"/>
                    <a:pt x="892" y="2435"/>
                    <a:pt x="906" y="2393"/>
                  </a:cubicBezTo>
                  <a:cubicBezTo>
                    <a:pt x="923" y="2376"/>
                    <a:pt x="923" y="2359"/>
                    <a:pt x="940" y="2342"/>
                  </a:cubicBezTo>
                  <a:cubicBezTo>
                    <a:pt x="1077" y="2102"/>
                    <a:pt x="1197" y="1863"/>
                    <a:pt x="1333" y="1607"/>
                  </a:cubicBezTo>
                  <a:cubicBezTo>
                    <a:pt x="1487" y="1863"/>
                    <a:pt x="1590" y="2120"/>
                    <a:pt x="1761" y="2359"/>
                  </a:cubicBezTo>
                  <a:cubicBezTo>
                    <a:pt x="1804" y="2417"/>
                    <a:pt x="1823" y="2524"/>
                    <a:pt x="1901" y="2524"/>
                  </a:cubicBezTo>
                  <a:cubicBezTo>
                    <a:pt x="1914" y="2524"/>
                    <a:pt x="1930" y="2520"/>
                    <a:pt x="1948" y="2512"/>
                  </a:cubicBezTo>
                  <a:cubicBezTo>
                    <a:pt x="2068" y="2461"/>
                    <a:pt x="2000" y="2342"/>
                    <a:pt x="2000" y="2256"/>
                  </a:cubicBezTo>
                  <a:cubicBezTo>
                    <a:pt x="1931" y="1897"/>
                    <a:pt x="1897" y="1521"/>
                    <a:pt x="1863" y="1163"/>
                  </a:cubicBezTo>
                  <a:cubicBezTo>
                    <a:pt x="1931" y="1163"/>
                    <a:pt x="2000" y="1146"/>
                    <a:pt x="2051" y="1146"/>
                  </a:cubicBezTo>
                  <a:lnTo>
                    <a:pt x="2888" y="1094"/>
                  </a:lnTo>
                  <a:cubicBezTo>
                    <a:pt x="2939" y="1094"/>
                    <a:pt x="3008" y="1094"/>
                    <a:pt x="3025" y="1009"/>
                  </a:cubicBezTo>
                  <a:cubicBezTo>
                    <a:pt x="3025" y="941"/>
                    <a:pt x="2957" y="923"/>
                    <a:pt x="2905" y="906"/>
                  </a:cubicBezTo>
                  <a:cubicBezTo>
                    <a:pt x="2854" y="872"/>
                    <a:pt x="2734" y="838"/>
                    <a:pt x="2649" y="821"/>
                  </a:cubicBezTo>
                  <a:lnTo>
                    <a:pt x="1692" y="479"/>
                  </a:lnTo>
                  <a:cubicBezTo>
                    <a:pt x="1726" y="308"/>
                    <a:pt x="1778" y="155"/>
                    <a:pt x="181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33" name="Google Shape;2135;p77">
              <a:extLst>
                <a:ext uri="{FF2B5EF4-FFF2-40B4-BE49-F238E27FC236}">
                  <a16:creationId xmlns:a16="http://schemas.microsoft.com/office/drawing/2014/main" id="{D72C23E8-7B4B-4E20-8595-FB66FD89D665}"/>
                </a:ext>
              </a:extLst>
            </p:cNvPr>
            <p:cNvGrpSpPr/>
            <p:nvPr/>
          </p:nvGrpSpPr>
          <p:grpSpPr>
            <a:xfrm>
              <a:off x="7772692" y="3529254"/>
              <a:ext cx="854978" cy="784858"/>
              <a:chOff x="1056446" y="3510390"/>
              <a:chExt cx="821620" cy="754236"/>
            </a:xfrm>
          </p:grpSpPr>
          <p:sp>
            <p:nvSpPr>
              <p:cNvPr id="34" name="Google Shape;2136;p77">
                <a:extLst>
                  <a:ext uri="{FF2B5EF4-FFF2-40B4-BE49-F238E27FC236}">
                    <a16:creationId xmlns:a16="http://schemas.microsoft.com/office/drawing/2014/main" id="{E4093B78-341B-48A1-852B-C7111F56A4CF}"/>
                  </a:ext>
                </a:extLst>
              </p:cNvPr>
              <p:cNvSpPr/>
              <p:nvPr/>
            </p:nvSpPr>
            <p:spPr>
              <a:xfrm>
                <a:off x="1061737" y="4021954"/>
                <a:ext cx="33299" cy="24741"/>
              </a:xfrm>
              <a:custGeom>
                <a:avLst/>
                <a:gdLst/>
                <a:ahLst/>
                <a:cxnLst/>
                <a:rect l="l" t="t" r="r" b="b"/>
                <a:pathLst>
                  <a:path w="428" h="318" extrusionOk="0">
                    <a:moveTo>
                      <a:pt x="206" y="0"/>
                    </a:moveTo>
                    <a:cubicBezTo>
                      <a:pt x="156" y="0"/>
                      <a:pt x="106" y="18"/>
                      <a:pt x="69" y="55"/>
                    </a:cubicBezTo>
                    <a:cubicBezTo>
                      <a:pt x="1" y="106"/>
                      <a:pt x="1" y="192"/>
                      <a:pt x="52" y="260"/>
                    </a:cubicBezTo>
                    <a:cubicBezTo>
                      <a:pt x="97" y="296"/>
                      <a:pt x="151" y="318"/>
                      <a:pt x="206" y="318"/>
                    </a:cubicBezTo>
                    <a:cubicBezTo>
                      <a:pt x="254" y="318"/>
                      <a:pt x="302" y="300"/>
                      <a:pt x="342" y="260"/>
                    </a:cubicBezTo>
                    <a:cubicBezTo>
                      <a:pt x="411" y="209"/>
                      <a:pt x="428" y="141"/>
                      <a:pt x="376" y="89"/>
                    </a:cubicBezTo>
                    <a:cubicBezTo>
                      <a:pt x="338" y="31"/>
                      <a:pt x="271" y="0"/>
                      <a:pt x="20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" name="Google Shape;2137;p77">
                <a:extLst>
                  <a:ext uri="{FF2B5EF4-FFF2-40B4-BE49-F238E27FC236}">
                    <a16:creationId xmlns:a16="http://schemas.microsoft.com/office/drawing/2014/main" id="{F152B6B6-BF1A-4A42-A8D2-9C5B19906A7A}"/>
                  </a:ext>
                </a:extLst>
              </p:cNvPr>
              <p:cNvSpPr/>
              <p:nvPr/>
            </p:nvSpPr>
            <p:spPr>
              <a:xfrm>
                <a:off x="1521720" y="3945784"/>
                <a:ext cx="34622" cy="22718"/>
              </a:xfrm>
              <a:custGeom>
                <a:avLst/>
                <a:gdLst/>
                <a:ahLst/>
                <a:cxnLst/>
                <a:rect l="l" t="t" r="r" b="b"/>
                <a:pathLst>
                  <a:path w="445" h="292" extrusionOk="0">
                    <a:moveTo>
                      <a:pt x="253" y="1"/>
                    </a:moveTo>
                    <a:cubicBezTo>
                      <a:pt x="186" y="1"/>
                      <a:pt x="119" y="27"/>
                      <a:pt x="69" y="77"/>
                    </a:cubicBezTo>
                    <a:cubicBezTo>
                      <a:pt x="0" y="129"/>
                      <a:pt x="0" y="197"/>
                      <a:pt x="52" y="248"/>
                    </a:cubicBezTo>
                    <a:cubicBezTo>
                      <a:pt x="97" y="278"/>
                      <a:pt x="148" y="292"/>
                      <a:pt x="200" y="292"/>
                    </a:cubicBezTo>
                    <a:cubicBezTo>
                      <a:pt x="267" y="292"/>
                      <a:pt x="336" y="269"/>
                      <a:pt x="393" y="231"/>
                    </a:cubicBezTo>
                    <a:cubicBezTo>
                      <a:pt x="445" y="180"/>
                      <a:pt x="445" y="94"/>
                      <a:pt x="393" y="43"/>
                    </a:cubicBezTo>
                    <a:cubicBezTo>
                      <a:pt x="351" y="15"/>
                      <a:pt x="302" y="1"/>
                      <a:pt x="25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" name="Google Shape;2138;p77">
                <a:extLst>
                  <a:ext uri="{FF2B5EF4-FFF2-40B4-BE49-F238E27FC236}">
                    <a16:creationId xmlns:a16="http://schemas.microsoft.com/office/drawing/2014/main" id="{D608B39C-BB5B-4989-A2E9-1B8E0AA3BB87}"/>
                  </a:ext>
                </a:extLst>
              </p:cNvPr>
              <p:cNvSpPr/>
              <p:nvPr/>
            </p:nvSpPr>
            <p:spPr>
              <a:xfrm>
                <a:off x="1710475" y="3510390"/>
                <a:ext cx="30654" cy="25519"/>
              </a:xfrm>
              <a:custGeom>
                <a:avLst/>
                <a:gdLst/>
                <a:ahLst/>
                <a:cxnLst/>
                <a:rect l="l" t="t" r="r" b="b"/>
                <a:pathLst>
                  <a:path w="394" h="328" extrusionOk="0">
                    <a:moveTo>
                      <a:pt x="199" y="1"/>
                    </a:moveTo>
                    <a:cubicBezTo>
                      <a:pt x="154" y="1"/>
                      <a:pt x="112" y="18"/>
                      <a:pt x="86" y="52"/>
                    </a:cubicBezTo>
                    <a:cubicBezTo>
                      <a:pt x="1" y="103"/>
                      <a:pt x="1" y="206"/>
                      <a:pt x="69" y="274"/>
                    </a:cubicBezTo>
                    <a:cubicBezTo>
                      <a:pt x="96" y="311"/>
                      <a:pt x="144" y="328"/>
                      <a:pt x="192" y="328"/>
                    </a:cubicBezTo>
                    <a:cubicBezTo>
                      <a:pt x="234" y="328"/>
                      <a:pt x="276" y="315"/>
                      <a:pt x="308" y="291"/>
                    </a:cubicBezTo>
                    <a:cubicBezTo>
                      <a:pt x="377" y="223"/>
                      <a:pt x="394" y="120"/>
                      <a:pt x="325" y="52"/>
                    </a:cubicBezTo>
                    <a:cubicBezTo>
                      <a:pt x="291" y="18"/>
                      <a:pt x="244" y="1"/>
                      <a:pt x="19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" name="Google Shape;2139;p77">
                <a:extLst>
                  <a:ext uri="{FF2B5EF4-FFF2-40B4-BE49-F238E27FC236}">
                    <a16:creationId xmlns:a16="http://schemas.microsoft.com/office/drawing/2014/main" id="{E1E81DED-CB2D-4F7F-8C01-A99EE9875032}"/>
                  </a:ext>
                </a:extLst>
              </p:cNvPr>
              <p:cNvSpPr/>
              <p:nvPr/>
            </p:nvSpPr>
            <p:spPr>
              <a:xfrm>
                <a:off x="1056446" y="3949207"/>
                <a:ext cx="29332" cy="23730"/>
              </a:xfrm>
              <a:custGeom>
                <a:avLst/>
                <a:gdLst/>
                <a:ahLst/>
                <a:cxnLst/>
                <a:rect l="l" t="t" r="r" b="b"/>
                <a:pathLst>
                  <a:path w="377" h="305" extrusionOk="0">
                    <a:moveTo>
                      <a:pt x="170" y="1"/>
                    </a:moveTo>
                    <a:cubicBezTo>
                      <a:pt x="143" y="1"/>
                      <a:pt x="114" y="10"/>
                      <a:pt x="86" y="33"/>
                    </a:cubicBezTo>
                    <a:cubicBezTo>
                      <a:pt x="0" y="102"/>
                      <a:pt x="51" y="170"/>
                      <a:pt x="86" y="238"/>
                    </a:cubicBezTo>
                    <a:cubicBezTo>
                      <a:pt x="113" y="283"/>
                      <a:pt x="154" y="305"/>
                      <a:pt x="197" y="305"/>
                    </a:cubicBezTo>
                    <a:cubicBezTo>
                      <a:pt x="236" y="305"/>
                      <a:pt x="275" y="288"/>
                      <a:pt x="308" y="255"/>
                    </a:cubicBezTo>
                    <a:cubicBezTo>
                      <a:pt x="376" y="221"/>
                      <a:pt x="376" y="119"/>
                      <a:pt x="325" y="85"/>
                    </a:cubicBezTo>
                    <a:cubicBezTo>
                      <a:pt x="279" y="39"/>
                      <a:pt x="226" y="1"/>
                      <a:pt x="17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" name="Google Shape;2140;p77">
                <a:extLst>
                  <a:ext uri="{FF2B5EF4-FFF2-40B4-BE49-F238E27FC236}">
                    <a16:creationId xmlns:a16="http://schemas.microsoft.com/office/drawing/2014/main" id="{3A7063CE-4FF7-4045-847D-3183A93E0DCF}"/>
                  </a:ext>
                </a:extLst>
              </p:cNvPr>
              <p:cNvSpPr/>
              <p:nvPr/>
            </p:nvSpPr>
            <p:spPr>
              <a:xfrm>
                <a:off x="1472547" y="4037282"/>
                <a:ext cx="27931" cy="23574"/>
              </a:xfrm>
              <a:custGeom>
                <a:avLst/>
                <a:gdLst/>
                <a:ahLst/>
                <a:cxnLst/>
                <a:rect l="l" t="t" r="r" b="b"/>
                <a:pathLst>
                  <a:path w="359" h="303" extrusionOk="0">
                    <a:moveTo>
                      <a:pt x="194" y="0"/>
                    </a:moveTo>
                    <a:cubicBezTo>
                      <a:pt x="152" y="0"/>
                      <a:pt x="110" y="32"/>
                      <a:pt x="69" y="63"/>
                    </a:cubicBezTo>
                    <a:cubicBezTo>
                      <a:pt x="0" y="114"/>
                      <a:pt x="0" y="200"/>
                      <a:pt x="51" y="251"/>
                    </a:cubicBezTo>
                    <a:cubicBezTo>
                      <a:pt x="69" y="285"/>
                      <a:pt x="103" y="302"/>
                      <a:pt x="141" y="302"/>
                    </a:cubicBezTo>
                    <a:cubicBezTo>
                      <a:pt x="180" y="302"/>
                      <a:pt x="222" y="285"/>
                      <a:pt x="256" y="251"/>
                    </a:cubicBezTo>
                    <a:cubicBezTo>
                      <a:pt x="308" y="200"/>
                      <a:pt x="359" y="114"/>
                      <a:pt x="274" y="46"/>
                    </a:cubicBezTo>
                    <a:cubicBezTo>
                      <a:pt x="247" y="13"/>
                      <a:pt x="221" y="0"/>
                      <a:pt x="19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" name="Google Shape;2141;p77">
                <a:extLst>
                  <a:ext uri="{FF2B5EF4-FFF2-40B4-BE49-F238E27FC236}">
                    <a16:creationId xmlns:a16="http://schemas.microsoft.com/office/drawing/2014/main" id="{0F0AAA07-3368-479C-88AB-6F62611D9153}"/>
                  </a:ext>
                </a:extLst>
              </p:cNvPr>
              <p:cNvSpPr/>
              <p:nvPr/>
            </p:nvSpPr>
            <p:spPr>
              <a:xfrm>
                <a:off x="1056446" y="4244475"/>
                <a:ext cx="26608" cy="20151"/>
              </a:xfrm>
              <a:custGeom>
                <a:avLst/>
                <a:gdLst/>
                <a:ahLst/>
                <a:cxnLst/>
                <a:rect l="l" t="t" r="r" b="b"/>
                <a:pathLst>
                  <a:path w="342" h="259" extrusionOk="0">
                    <a:moveTo>
                      <a:pt x="169" y="0"/>
                    </a:moveTo>
                    <a:cubicBezTo>
                      <a:pt x="138" y="0"/>
                      <a:pt x="107" y="10"/>
                      <a:pt x="86" y="31"/>
                    </a:cubicBezTo>
                    <a:cubicBezTo>
                      <a:pt x="17" y="66"/>
                      <a:pt x="0" y="151"/>
                      <a:pt x="51" y="202"/>
                    </a:cubicBezTo>
                    <a:cubicBezTo>
                      <a:pt x="92" y="242"/>
                      <a:pt x="137" y="259"/>
                      <a:pt x="182" y="259"/>
                    </a:cubicBezTo>
                    <a:cubicBezTo>
                      <a:pt x="214" y="259"/>
                      <a:pt x="245" y="251"/>
                      <a:pt x="274" y="236"/>
                    </a:cubicBezTo>
                    <a:cubicBezTo>
                      <a:pt x="308" y="185"/>
                      <a:pt x="342" y="117"/>
                      <a:pt x="291" y="48"/>
                    </a:cubicBezTo>
                    <a:cubicBezTo>
                      <a:pt x="261" y="19"/>
                      <a:pt x="214" y="0"/>
                      <a:pt x="16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" name="Google Shape;2142;p77">
                <a:extLst>
                  <a:ext uri="{FF2B5EF4-FFF2-40B4-BE49-F238E27FC236}">
                    <a16:creationId xmlns:a16="http://schemas.microsoft.com/office/drawing/2014/main" id="{22836EDB-6C8B-4C54-8BC8-64B49172E605}"/>
                  </a:ext>
                </a:extLst>
              </p:cNvPr>
              <p:cNvSpPr/>
              <p:nvPr/>
            </p:nvSpPr>
            <p:spPr>
              <a:xfrm>
                <a:off x="1816834" y="3690508"/>
                <a:ext cx="26686" cy="20462"/>
              </a:xfrm>
              <a:custGeom>
                <a:avLst/>
                <a:gdLst/>
                <a:ahLst/>
                <a:cxnLst/>
                <a:rect l="l" t="t" r="r" b="b"/>
                <a:pathLst>
                  <a:path w="343" h="263" extrusionOk="0">
                    <a:moveTo>
                      <a:pt x="174" y="0"/>
                    </a:moveTo>
                    <a:cubicBezTo>
                      <a:pt x="140" y="0"/>
                      <a:pt x="107" y="22"/>
                      <a:pt x="69" y="61"/>
                    </a:cubicBezTo>
                    <a:cubicBezTo>
                      <a:pt x="1" y="112"/>
                      <a:pt x="1" y="163"/>
                      <a:pt x="52" y="231"/>
                    </a:cubicBezTo>
                    <a:cubicBezTo>
                      <a:pt x="73" y="253"/>
                      <a:pt x="104" y="262"/>
                      <a:pt x="137" y="262"/>
                    </a:cubicBezTo>
                    <a:cubicBezTo>
                      <a:pt x="183" y="262"/>
                      <a:pt x="234" y="244"/>
                      <a:pt x="274" y="214"/>
                    </a:cubicBezTo>
                    <a:cubicBezTo>
                      <a:pt x="342" y="163"/>
                      <a:pt x="308" y="112"/>
                      <a:pt x="257" y="44"/>
                    </a:cubicBezTo>
                    <a:cubicBezTo>
                      <a:pt x="227" y="14"/>
                      <a:pt x="200" y="0"/>
                      <a:pt x="17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" name="Google Shape;2143;p77">
                <a:extLst>
                  <a:ext uri="{FF2B5EF4-FFF2-40B4-BE49-F238E27FC236}">
                    <a16:creationId xmlns:a16="http://schemas.microsoft.com/office/drawing/2014/main" id="{0C3ECED1-E27D-487E-9DDF-730EC70A5E08}"/>
                  </a:ext>
                </a:extLst>
              </p:cNvPr>
              <p:cNvSpPr/>
              <p:nvPr/>
            </p:nvSpPr>
            <p:spPr>
              <a:xfrm>
                <a:off x="1868652" y="3681871"/>
                <a:ext cx="9414" cy="8091"/>
              </a:xfrm>
              <a:custGeom>
                <a:avLst/>
                <a:gdLst/>
                <a:ahLst/>
                <a:cxnLst/>
                <a:rect l="l" t="t" r="r" b="b"/>
                <a:pathLst>
                  <a:path w="121" h="104" extrusionOk="0">
                    <a:moveTo>
                      <a:pt x="1" y="1"/>
                    </a:moveTo>
                    <a:cubicBezTo>
                      <a:pt x="1" y="18"/>
                      <a:pt x="1" y="52"/>
                      <a:pt x="18" y="69"/>
                    </a:cubicBezTo>
                    <a:cubicBezTo>
                      <a:pt x="52" y="103"/>
                      <a:pt x="86" y="103"/>
                      <a:pt x="120" y="103"/>
                    </a:cubicBezTo>
                    <a:lnTo>
                      <a:pt x="1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  <a:effectLst>
                <a:outerShdw blurRad="57150" dist="19050" dir="5400000" algn="bl" rotWithShape="0">
                  <a:schemeClr val="dk2">
                    <a:alpha val="50000"/>
                  </a:scheme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55" name="Google Shape;1984;p73">
            <a:extLst>
              <a:ext uri="{FF2B5EF4-FFF2-40B4-BE49-F238E27FC236}">
                <a16:creationId xmlns:a16="http://schemas.microsoft.com/office/drawing/2014/main" id="{0BF2D57B-971D-40CC-A85A-F1F5B747FF42}"/>
              </a:ext>
            </a:extLst>
          </p:cNvPr>
          <p:cNvGrpSpPr/>
          <p:nvPr/>
        </p:nvGrpSpPr>
        <p:grpSpPr>
          <a:xfrm rot="21323707">
            <a:off x="6890671" y="3650270"/>
            <a:ext cx="1400002" cy="1354339"/>
            <a:chOff x="7305126" y="3317616"/>
            <a:chExt cx="1400004" cy="1354341"/>
          </a:xfrm>
        </p:grpSpPr>
        <p:sp>
          <p:nvSpPr>
            <p:cNvPr id="56" name="Google Shape;1985;p73">
              <a:extLst>
                <a:ext uri="{FF2B5EF4-FFF2-40B4-BE49-F238E27FC236}">
                  <a16:creationId xmlns:a16="http://schemas.microsoft.com/office/drawing/2014/main" id="{84AAE7F1-64A3-4881-8CA1-C54F287C86B0}"/>
                </a:ext>
              </a:extLst>
            </p:cNvPr>
            <p:cNvSpPr/>
            <p:nvPr/>
          </p:nvSpPr>
          <p:spPr>
            <a:xfrm>
              <a:off x="7305126" y="3317616"/>
              <a:ext cx="1400004" cy="1354341"/>
            </a:xfrm>
            <a:custGeom>
              <a:avLst/>
              <a:gdLst/>
              <a:ahLst/>
              <a:cxnLst/>
              <a:rect l="l" t="t" r="r" b="b"/>
              <a:pathLst>
                <a:path w="17292" h="16728" extrusionOk="0">
                  <a:moveTo>
                    <a:pt x="12969" y="0"/>
                  </a:moveTo>
                  <a:lnTo>
                    <a:pt x="0" y="12097"/>
                  </a:lnTo>
                  <a:lnTo>
                    <a:pt x="4323" y="16728"/>
                  </a:lnTo>
                  <a:lnTo>
                    <a:pt x="17291" y="4631"/>
                  </a:lnTo>
                  <a:lnTo>
                    <a:pt x="12969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blurRad="57150" dist="19050" dir="5400000" algn="bl" rotWithShape="0">
                <a:schemeClr val="dk2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1986;p73">
              <a:extLst>
                <a:ext uri="{FF2B5EF4-FFF2-40B4-BE49-F238E27FC236}">
                  <a16:creationId xmlns:a16="http://schemas.microsoft.com/office/drawing/2014/main" id="{C796ABFC-692E-4C66-A241-8056DEA57CA6}"/>
                </a:ext>
              </a:extLst>
            </p:cNvPr>
            <p:cNvSpPr/>
            <p:nvPr/>
          </p:nvSpPr>
          <p:spPr>
            <a:xfrm>
              <a:off x="7357671" y="4013738"/>
              <a:ext cx="409508" cy="405622"/>
            </a:xfrm>
            <a:custGeom>
              <a:avLst/>
              <a:gdLst/>
              <a:ahLst/>
              <a:cxnLst/>
              <a:rect l="l" t="t" r="r" b="b"/>
              <a:pathLst>
                <a:path w="5058" h="5010" extrusionOk="0">
                  <a:moveTo>
                    <a:pt x="3743" y="0"/>
                  </a:moveTo>
                  <a:cubicBezTo>
                    <a:pt x="3706" y="0"/>
                    <a:pt x="3681" y="28"/>
                    <a:pt x="3657" y="65"/>
                  </a:cubicBezTo>
                  <a:cubicBezTo>
                    <a:pt x="3298" y="612"/>
                    <a:pt x="2922" y="1142"/>
                    <a:pt x="2563" y="1688"/>
                  </a:cubicBezTo>
                  <a:cubicBezTo>
                    <a:pt x="2521" y="1742"/>
                    <a:pt x="2491" y="1768"/>
                    <a:pt x="2450" y="1768"/>
                  </a:cubicBezTo>
                  <a:cubicBezTo>
                    <a:pt x="2426" y="1768"/>
                    <a:pt x="2397" y="1759"/>
                    <a:pt x="2358" y="1740"/>
                  </a:cubicBezTo>
                  <a:cubicBezTo>
                    <a:pt x="2085" y="1620"/>
                    <a:pt x="1829" y="1500"/>
                    <a:pt x="1572" y="1398"/>
                  </a:cubicBezTo>
                  <a:lnTo>
                    <a:pt x="1162" y="1774"/>
                  </a:lnTo>
                  <a:cubicBezTo>
                    <a:pt x="1333" y="1962"/>
                    <a:pt x="1487" y="2150"/>
                    <a:pt x="1675" y="2321"/>
                  </a:cubicBezTo>
                  <a:cubicBezTo>
                    <a:pt x="1350" y="2526"/>
                    <a:pt x="1026" y="2731"/>
                    <a:pt x="718" y="2919"/>
                  </a:cubicBezTo>
                  <a:cubicBezTo>
                    <a:pt x="513" y="3038"/>
                    <a:pt x="308" y="3158"/>
                    <a:pt x="120" y="3294"/>
                  </a:cubicBezTo>
                  <a:cubicBezTo>
                    <a:pt x="69" y="3329"/>
                    <a:pt x="0" y="3363"/>
                    <a:pt x="35" y="3448"/>
                  </a:cubicBezTo>
                  <a:cubicBezTo>
                    <a:pt x="59" y="3509"/>
                    <a:pt x="101" y="3518"/>
                    <a:pt x="141" y="3518"/>
                  </a:cubicBezTo>
                  <a:cubicBezTo>
                    <a:pt x="158" y="3518"/>
                    <a:pt x="174" y="3517"/>
                    <a:pt x="188" y="3517"/>
                  </a:cubicBezTo>
                  <a:cubicBezTo>
                    <a:pt x="257" y="3499"/>
                    <a:pt x="308" y="3482"/>
                    <a:pt x="376" y="3482"/>
                  </a:cubicBezTo>
                  <a:cubicBezTo>
                    <a:pt x="906" y="3363"/>
                    <a:pt x="1419" y="3226"/>
                    <a:pt x="1948" y="3141"/>
                  </a:cubicBezTo>
                  <a:cubicBezTo>
                    <a:pt x="1971" y="3141"/>
                    <a:pt x="1994" y="3125"/>
                    <a:pt x="2017" y="3125"/>
                  </a:cubicBezTo>
                  <a:cubicBezTo>
                    <a:pt x="2028" y="3125"/>
                    <a:pt x="2039" y="3129"/>
                    <a:pt x="2051" y="3141"/>
                  </a:cubicBezTo>
                  <a:cubicBezTo>
                    <a:pt x="2051" y="3192"/>
                    <a:pt x="2051" y="3243"/>
                    <a:pt x="2034" y="3294"/>
                  </a:cubicBezTo>
                  <a:cubicBezTo>
                    <a:pt x="1982" y="3807"/>
                    <a:pt x="1914" y="4303"/>
                    <a:pt x="1897" y="4798"/>
                  </a:cubicBezTo>
                  <a:cubicBezTo>
                    <a:pt x="1897" y="4883"/>
                    <a:pt x="1880" y="4969"/>
                    <a:pt x="1965" y="5003"/>
                  </a:cubicBezTo>
                  <a:cubicBezTo>
                    <a:pt x="1979" y="5008"/>
                    <a:pt x="1992" y="5010"/>
                    <a:pt x="2004" y="5010"/>
                  </a:cubicBezTo>
                  <a:cubicBezTo>
                    <a:pt x="2077" y="5010"/>
                    <a:pt x="2109" y="4925"/>
                    <a:pt x="2153" y="4866"/>
                  </a:cubicBezTo>
                  <a:cubicBezTo>
                    <a:pt x="2358" y="4473"/>
                    <a:pt x="2580" y="4063"/>
                    <a:pt x="2751" y="3653"/>
                  </a:cubicBezTo>
                  <a:cubicBezTo>
                    <a:pt x="2768" y="3619"/>
                    <a:pt x="2768" y="3551"/>
                    <a:pt x="2837" y="3534"/>
                  </a:cubicBezTo>
                  <a:lnTo>
                    <a:pt x="2922" y="3705"/>
                  </a:lnTo>
                  <a:cubicBezTo>
                    <a:pt x="3076" y="4046"/>
                    <a:pt x="3230" y="4388"/>
                    <a:pt x="3418" y="4713"/>
                  </a:cubicBezTo>
                  <a:cubicBezTo>
                    <a:pt x="3448" y="4758"/>
                    <a:pt x="3479" y="4818"/>
                    <a:pt x="3533" y="4818"/>
                  </a:cubicBezTo>
                  <a:cubicBezTo>
                    <a:pt x="3540" y="4818"/>
                    <a:pt x="3547" y="4817"/>
                    <a:pt x="3554" y="4815"/>
                  </a:cubicBezTo>
                  <a:cubicBezTo>
                    <a:pt x="3623" y="4798"/>
                    <a:pt x="3623" y="4713"/>
                    <a:pt x="3623" y="4644"/>
                  </a:cubicBezTo>
                  <a:cubicBezTo>
                    <a:pt x="3606" y="4354"/>
                    <a:pt x="3606" y="4046"/>
                    <a:pt x="3571" y="3756"/>
                  </a:cubicBezTo>
                  <a:cubicBezTo>
                    <a:pt x="3554" y="3465"/>
                    <a:pt x="3537" y="3158"/>
                    <a:pt x="3503" y="2850"/>
                  </a:cubicBezTo>
                  <a:lnTo>
                    <a:pt x="4836" y="2491"/>
                  </a:lnTo>
                  <a:cubicBezTo>
                    <a:pt x="4921" y="2474"/>
                    <a:pt x="5058" y="2457"/>
                    <a:pt x="5041" y="2338"/>
                  </a:cubicBezTo>
                  <a:cubicBezTo>
                    <a:pt x="5027" y="2245"/>
                    <a:pt x="4952" y="2234"/>
                    <a:pt x="4879" y="2234"/>
                  </a:cubicBezTo>
                  <a:cubicBezTo>
                    <a:pt x="4858" y="2234"/>
                    <a:pt x="4838" y="2235"/>
                    <a:pt x="4819" y="2235"/>
                  </a:cubicBezTo>
                  <a:cubicBezTo>
                    <a:pt x="4323" y="2184"/>
                    <a:pt x="3811" y="2150"/>
                    <a:pt x="3281" y="2098"/>
                  </a:cubicBezTo>
                  <a:cubicBezTo>
                    <a:pt x="3332" y="1945"/>
                    <a:pt x="3366" y="1791"/>
                    <a:pt x="3418" y="1637"/>
                  </a:cubicBezTo>
                  <a:cubicBezTo>
                    <a:pt x="3554" y="1142"/>
                    <a:pt x="3708" y="663"/>
                    <a:pt x="3845" y="168"/>
                  </a:cubicBezTo>
                  <a:cubicBezTo>
                    <a:pt x="3862" y="116"/>
                    <a:pt x="3862" y="48"/>
                    <a:pt x="3793" y="14"/>
                  </a:cubicBezTo>
                  <a:cubicBezTo>
                    <a:pt x="3774" y="4"/>
                    <a:pt x="3758" y="0"/>
                    <a:pt x="374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1987;p73">
              <a:extLst>
                <a:ext uri="{FF2B5EF4-FFF2-40B4-BE49-F238E27FC236}">
                  <a16:creationId xmlns:a16="http://schemas.microsoft.com/office/drawing/2014/main" id="{DDDA0510-61D3-448F-B27C-7286ED839B2F}"/>
                </a:ext>
              </a:extLst>
            </p:cNvPr>
            <p:cNvSpPr/>
            <p:nvPr/>
          </p:nvSpPr>
          <p:spPr>
            <a:xfrm>
              <a:off x="7833576" y="3668268"/>
              <a:ext cx="384572" cy="356235"/>
            </a:xfrm>
            <a:custGeom>
              <a:avLst/>
              <a:gdLst/>
              <a:ahLst/>
              <a:cxnLst/>
              <a:rect l="l" t="t" r="r" b="b"/>
              <a:pathLst>
                <a:path w="4750" h="4400" extrusionOk="0">
                  <a:moveTo>
                    <a:pt x="3228" y="0"/>
                  </a:moveTo>
                  <a:cubicBezTo>
                    <a:pt x="3182" y="0"/>
                    <a:pt x="3155" y="53"/>
                    <a:pt x="3127" y="95"/>
                  </a:cubicBezTo>
                  <a:cubicBezTo>
                    <a:pt x="2802" y="539"/>
                    <a:pt x="2478" y="1000"/>
                    <a:pt x="2187" y="1496"/>
                  </a:cubicBezTo>
                  <a:cubicBezTo>
                    <a:pt x="1948" y="1376"/>
                    <a:pt x="1709" y="1274"/>
                    <a:pt x="1469" y="1171"/>
                  </a:cubicBezTo>
                  <a:cubicBezTo>
                    <a:pt x="1230" y="1069"/>
                    <a:pt x="1042" y="983"/>
                    <a:pt x="837" y="898"/>
                  </a:cubicBezTo>
                  <a:lnTo>
                    <a:pt x="615" y="1086"/>
                  </a:lnTo>
                  <a:lnTo>
                    <a:pt x="632" y="1103"/>
                  </a:lnTo>
                  <a:lnTo>
                    <a:pt x="1435" y="1923"/>
                  </a:lnTo>
                  <a:cubicBezTo>
                    <a:pt x="1418" y="1940"/>
                    <a:pt x="1418" y="1957"/>
                    <a:pt x="1401" y="1974"/>
                  </a:cubicBezTo>
                  <a:lnTo>
                    <a:pt x="137" y="3051"/>
                  </a:lnTo>
                  <a:cubicBezTo>
                    <a:pt x="68" y="3102"/>
                    <a:pt x="0" y="3170"/>
                    <a:pt x="34" y="3256"/>
                  </a:cubicBezTo>
                  <a:cubicBezTo>
                    <a:pt x="62" y="3302"/>
                    <a:pt x="99" y="3318"/>
                    <a:pt x="141" y="3318"/>
                  </a:cubicBezTo>
                  <a:cubicBezTo>
                    <a:pt x="177" y="3318"/>
                    <a:pt x="217" y="3306"/>
                    <a:pt x="256" y="3290"/>
                  </a:cubicBezTo>
                  <a:cubicBezTo>
                    <a:pt x="427" y="3256"/>
                    <a:pt x="581" y="3204"/>
                    <a:pt x="752" y="3153"/>
                  </a:cubicBezTo>
                  <a:lnTo>
                    <a:pt x="1709" y="2829"/>
                  </a:lnTo>
                  <a:lnTo>
                    <a:pt x="1709" y="2829"/>
                  </a:lnTo>
                  <a:cubicBezTo>
                    <a:pt x="1709" y="2880"/>
                    <a:pt x="1692" y="2914"/>
                    <a:pt x="1692" y="2931"/>
                  </a:cubicBezTo>
                  <a:cubicBezTo>
                    <a:pt x="1623" y="3358"/>
                    <a:pt x="1538" y="3785"/>
                    <a:pt x="1469" y="4195"/>
                  </a:cubicBezTo>
                  <a:cubicBezTo>
                    <a:pt x="1452" y="4264"/>
                    <a:pt x="1418" y="4349"/>
                    <a:pt x="1521" y="4383"/>
                  </a:cubicBezTo>
                  <a:cubicBezTo>
                    <a:pt x="1539" y="4395"/>
                    <a:pt x="1555" y="4399"/>
                    <a:pt x="1570" y="4399"/>
                  </a:cubicBezTo>
                  <a:cubicBezTo>
                    <a:pt x="1622" y="4399"/>
                    <a:pt x="1651" y="4338"/>
                    <a:pt x="1692" y="4298"/>
                  </a:cubicBezTo>
                  <a:cubicBezTo>
                    <a:pt x="1760" y="4213"/>
                    <a:pt x="1811" y="4127"/>
                    <a:pt x="1862" y="4042"/>
                  </a:cubicBezTo>
                  <a:lnTo>
                    <a:pt x="2563" y="2931"/>
                  </a:lnTo>
                  <a:lnTo>
                    <a:pt x="3041" y="3512"/>
                  </a:lnTo>
                  <a:lnTo>
                    <a:pt x="3520" y="4076"/>
                  </a:lnTo>
                  <a:cubicBezTo>
                    <a:pt x="3531" y="4109"/>
                    <a:pt x="3563" y="4128"/>
                    <a:pt x="3599" y="4128"/>
                  </a:cubicBezTo>
                  <a:cubicBezTo>
                    <a:pt x="3618" y="4128"/>
                    <a:pt x="3638" y="4122"/>
                    <a:pt x="3656" y="4110"/>
                  </a:cubicBezTo>
                  <a:cubicBezTo>
                    <a:pt x="3691" y="4093"/>
                    <a:pt x="3708" y="4042"/>
                    <a:pt x="3708" y="3990"/>
                  </a:cubicBezTo>
                  <a:cubicBezTo>
                    <a:pt x="3691" y="3956"/>
                    <a:pt x="3674" y="3905"/>
                    <a:pt x="3674" y="3871"/>
                  </a:cubicBezTo>
                  <a:cubicBezTo>
                    <a:pt x="3537" y="3461"/>
                    <a:pt x="3400" y="3068"/>
                    <a:pt x="3263" y="2658"/>
                  </a:cubicBezTo>
                  <a:cubicBezTo>
                    <a:pt x="3212" y="2589"/>
                    <a:pt x="3195" y="2504"/>
                    <a:pt x="3195" y="2419"/>
                  </a:cubicBezTo>
                  <a:cubicBezTo>
                    <a:pt x="3246" y="2401"/>
                    <a:pt x="3281" y="2384"/>
                    <a:pt x="3332" y="2367"/>
                  </a:cubicBezTo>
                  <a:cubicBezTo>
                    <a:pt x="3742" y="2231"/>
                    <a:pt x="4135" y="2094"/>
                    <a:pt x="4545" y="1940"/>
                  </a:cubicBezTo>
                  <a:cubicBezTo>
                    <a:pt x="4630" y="1906"/>
                    <a:pt x="4750" y="1889"/>
                    <a:pt x="4733" y="1752"/>
                  </a:cubicBezTo>
                  <a:cubicBezTo>
                    <a:pt x="4711" y="1676"/>
                    <a:pt x="4662" y="1662"/>
                    <a:pt x="4607" y="1662"/>
                  </a:cubicBezTo>
                  <a:cubicBezTo>
                    <a:pt x="4575" y="1662"/>
                    <a:pt x="4542" y="1667"/>
                    <a:pt x="4511" y="1667"/>
                  </a:cubicBezTo>
                  <a:cubicBezTo>
                    <a:pt x="4482" y="1661"/>
                    <a:pt x="4460" y="1659"/>
                    <a:pt x="4439" y="1659"/>
                  </a:cubicBezTo>
                  <a:cubicBezTo>
                    <a:pt x="4399" y="1659"/>
                    <a:pt x="4368" y="1667"/>
                    <a:pt x="4323" y="1667"/>
                  </a:cubicBezTo>
                  <a:lnTo>
                    <a:pt x="2939" y="1564"/>
                  </a:lnTo>
                  <a:cubicBezTo>
                    <a:pt x="2922" y="1547"/>
                    <a:pt x="2956" y="1479"/>
                    <a:pt x="2973" y="1410"/>
                  </a:cubicBezTo>
                  <a:cubicBezTo>
                    <a:pt x="3076" y="1000"/>
                    <a:pt x="3246" y="590"/>
                    <a:pt x="3315" y="180"/>
                  </a:cubicBezTo>
                  <a:cubicBezTo>
                    <a:pt x="3332" y="112"/>
                    <a:pt x="3349" y="44"/>
                    <a:pt x="3263" y="9"/>
                  </a:cubicBezTo>
                  <a:cubicBezTo>
                    <a:pt x="3251" y="3"/>
                    <a:pt x="3239" y="0"/>
                    <a:pt x="322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1988;p73">
              <a:extLst>
                <a:ext uri="{FF2B5EF4-FFF2-40B4-BE49-F238E27FC236}">
                  <a16:creationId xmlns:a16="http://schemas.microsoft.com/office/drawing/2014/main" id="{6B6EAAE6-4E04-4523-8877-47DC7A09B11C}"/>
                </a:ext>
              </a:extLst>
            </p:cNvPr>
            <p:cNvSpPr/>
            <p:nvPr/>
          </p:nvSpPr>
          <p:spPr>
            <a:xfrm>
              <a:off x="8201476" y="3556943"/>
              <a:ext cx="358421" cy="358988"/>
            </a:xfrm>
            <a:custGeom>
              <a:avLst/>
              <a:gdLst/>
              <a:ahLst/>
              <a:cxnLst/>
              <a:rect l="l" t="t" r="r" b="b"/>
              <a:pathLst>
                <a:path w="4427" h="4434" extrusionOk="0">
                  <a:moveTo>
                    <a:pt x="2239" y="0"/>
                  </a:moveTo>
                  <a:cubicBezTo>
                    <a:pt x="2171" y="0"/>
                    <a:pt x="2154" y="86"/>
                    <a:pt x="2137" y="137"/>
                  </a:cubicBezTo>
                  <a:cubicBezTo>
                    <a:pt x="2034" y="496"/>
                    <a:pt x="1932" y="855"/>
                    <a:pt x="1846" y="1231"/>
                  </a:cubicBezTo>
                  <a:cubicBezTo>
                    <a:pt x="1831" y="1323"/>
                    <a:pt x="1761" y="1387"/>
                    <a:pt x="1672" y="1387"/>
                  </a:cubicBezTo>
                  <a:cubicBezTo>
                    <a:pt x="1662" y="1387"/>
                    <a:pt x="1652" y="1386"/>
                    <a:pt x="1641" y="1384"/>
                  </a:cubicBezTo>
                  <a:cubicBezTo>
                    <a:pt x="1146" y="1419"/>
                    <a:pt x="667" y="1419"/>
                    <a:pt x="172" y="1470"/>
                  </a:cubicBezTo>
                  <a:cubicBezTo>
                    <a:pt x="103" y="1470"/>
                    <a:pt x="35" y="1470"/>
                    <a:pt x="18" y="1572"/>
                  </a:cubicBezTo>
                  <a:cubicBezTo>
                    <a:pt x="1" y="1658"/>
                    <a:pt x="86" y="1675"/>
                    <a:pt x="155" y="1692"/>
                  </a:cubicBezTo>
                  <a:lnTo>
                    <a:pt x="941" y="1999"/>
                  </a:lnTo>
                  <a:lnTo>
                    <a:pt x="1573" y="2239"/>
                  </a:lnTo>
                  <a:cubicBezTo>
                    <a:pt x="1334" y="2444"/>
                    <a:pt x="1112" y="2666"/>
                    <a:pt x="889" y="2871"/>
                  </a:cubicBezTo>
                  <a:cubicBezTo>
                    <a:pt x="770" y="2973"/>
                    <a:pt x="650" y="3076"/>
                    <a:pt x="548" y="3195"/>
                  </a:cubicBezTo>
                  <a:cubicBezTo>
                    <a:pt x="514" y="3247"/>
                    <a:pt x="445" y="3298"/>
                    <a:pt x="496" y="3366"/>
                  </a:cubicBezTo>
                  <a:cubicBezTo>
                    <a:pt x="520" y="3397"/>
                    <a:pt x="546" y="3407"/>
                    <a:pt x="573" y="3407"/>
                  </a:cubicBezTo>
                  <a:cubicBezTo>
                    <a:pt x="606" y="3407"/>
                    <a:pt x="639" y="3393"/>
                    <a:pt x="667" y="3383"/>
                  </a:cubicBezTo>
                  <a:cubicBezTo>
                    <a:pt x="889" y="3315"/>
                    <a:pt x="1094" y="3247"/>
                    <a:pt x="1299" y="3178"/>
                  </a:cubicBezTo>
                  <a:cubicBezTo>
                    <a:pt x="1573" y="3076"/>
                    <a:pt x="1846" y="2973"/>
                    <a:pt x="2154" y="2871"/>
                  </a:cubicBezTo>
                  <a:lnTo>
                    <a:pt x="2154" y="2871"/>
                  </a:lnTo>
                  <a:cubicBezTo>
                    <a:pt x="2154" y="3008"/>
                    <a:pt x="2137" y="3127"/>
                    <a:pt x="2120" y="3230"/>
                  </a:cubicBezTo>
                  <a:cubicBezTo>
                    <a:pt x="2085" y="3571"/>
                    <a:pt x="2051" y="3913"/>
                    <a:pt x="2034" y="4255"/>
                  </a:cubicBezTo>
                  <a:cubicBezTo>
                    <a:pt x="2034" y="4323"/>
                    <a:pt x="2017" y="4409"/>
                    <a:pt x="2103" y="4426"/>
                  </a:cubicBezTo>
                  <a:cubicBezTo>
                    <a:pt x="2116" y="4431"/>
                    <a:pt x="2128" y="4433"/>
                    <a:pt x="2139" y="4433"/>
                  </a:cubicBezTo>
                  <a:cubicBezTo>
                    <a:pt x="2199" y="4433"/>
                    <a:pt x="2228" y="4364"/>
                    <a:pt x="2256" y="4306"/>
                  </a:cubicBezTo>
                  <a:cubicBezTo>
                    <a:pt x="2410" y="3947"/>
                    <a:pt x="2581" y="3588"/>
                    <a:pt x="2718" y="3213"/>
                  </a:cubicBezTo>
                  <a:cubicBezTo>
                    <a:pt x="2735" y="3161"/>
                    <a:pt x="2752" y="3110"/>
                    <a:pt x="2803" y="3076"/>
                  </a:cubicBezTo>
                  <a:lnTo>
                    <a:pt x="3640" y="3383"/>
                  </a:lnTo>
                  <a:cubicBezTo>
                    <a:pt x="3760" y="3435"/>
                    <a:pt x="3862" y="3486"/>
                    <a:pt x="3982" y="3520"/>
                  </a:cubicBezTo>
                  <a:cubicBezTo>
                    <a:pt x="3996" y="3525"/>
                    <a:pt x="4009" y="3527"/>
                    <a:pt x="4023" y="3527"/>
                  </a:cubicBezTo>
                  <a:cubicBezTo>
                    <a:pt x="4060" y="3527"/>
                    <a:pt x="4094" y="3511"/>
                    <a:pt x="4119" y="3486"/>
                  </a:cubicBezTo>
                  <a:cubicBezTo>
                    <a:pt x="4136" y="3452"/>
                    <a:pt x="4136" y="3383"/>
                    <a:pt x="4102" y="3349"/>
                  </a:cubicBezTo>
                  <a:cubicBezTo>
                    <a:pt x="4067" y="3315"/>
                    <a:pt x="4016" y="3264"/>
                    <a:pt x="3982" y="3230"/>
                  </a:cubicBezTo>
                  <a:lnTo>
                    <a:pt x="3196" y="2375"/>
                  </a:lnTo>
                  <a:cubicBezTo>
                    <a:pt x="3162" y="2341"/>
                    <a:pt x="3111" y="2307"/>
                    <a:pt x="3111" y="2239"/>
                  </a:cubicBezTo>
                  <a:lnTo>
                    <a:pt x="3162" y="2187"/>
                  </a:lnTo>
                  <a:cubicBezTo>
                    <a:pt x="3555" y="1897"/>
                    <a:pt x="3948" y="1589"/>
                    <a:pt x="4307" y="1248"/>
                  </a:cubicBezTo>
                  <a:cubicBezTo>
                    <a:pt x="4358" y="1196"/>
                    <a:pt x="4426" y="1145"/>
                    <a:pt x="4375" y="1060"/>
                  </a:cubicBezTo>
                  <a:cubicBezTo>
                    <a:pt x="4353" y="1023"/>
                    <a:pt x="4328" y="1012"/>
                    <a:pt x="4303" y="1012"/>
                  </a:cubicBezTo>
                  <a:cubicBezTo>
                    <a:pt x="4269" y="1012"/>
                    <a:pt x="4234" y="1033"/>
                    <a:pt x="4204" y="1043"/>
                  </a:cubicBezTo>
                  <a:cubicBezTo>
                    <a:pt x="3931" y="1128"/>
                    <a:pt x="3657" y="1213"/>
                    <a:pt x="3367" y="1282"/>
                  </a:cubicBezTo>
                  <a:cubicBezTo>
                    <a:pt x="3162" y="1350"/>
                    <a:pt x="2940" y="1401"/>
                    <a:pt x="2718" y="1453"/>
                  </a:cubicBezTo>
                  <a:lnTo>
                    <a:pt x="2359" y="137"/>
                  </a:lnTo>
                  <a:cubicBezTo>
                    <a:pt x="2342" y="86"/>
                    <a:pt x="2325" y="0"/>
                    <a:pt x="223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1989;p73">
              <a:extLst>
                <a:ext uri="{FF2B5EF4-FFF2-40B4-BE49-F238E27FC236}">
                  <a16:creationId xmlns:a16="http://schemas.microsoft.com/office/drawing/2014/main" id="{D3828DA2-1F4D-4746-8B48-6EDEEC1E98FD}"/>
                </a:ext>
              </a:extLst>
            </p:cNvPr>
            <p:cNvSpPr/>
            <p:nvPr/>
          </p:nvSpPr>
          <p:spPr>
            <a:xfrm>
              <a:off x="7814145" y="4043694"/>
              <a:ext cx="327979" cy="348867"/>
            </a:xfrm>
            <a:custGeom>
              <a:avLst/>
              <a:gdLst/>
              <a:ahLst/>
              <a:cxnLst/>
              <a:rect l="l" t="t" r="r" b="b"/>
              <a:pathLst>
                <a:path w="4051" h="4309" extrusionOk="0">
                  <a:moveTo>
                    <a:pt x="1598" y="0"/>
                  </a:moveTo>
                  <a:cubicBezTo>
                    <a:pt x="1590" y="0"/>
                    <a:pt x="1582" y="1"/>
                    <a:pt x="1573" y="3"/>
                  </a:cubicBezTo>
                  <a:cubicBezTo>
                    <a:pt x="1470" y="20"/>
                    <a:pt x="1470" y="88"/>
                    <a:pt x="1453" y="174"/>
                  </a:cubicBezTo>
                  <a:cubicBezTo>
                    <a:pt x="1436" y="259"/>
                    <a:pt x="1453" y="362"/>
                    <a:pt x="1470" y="447"/>
                  </a:cubicBezTo>
                  <a:cubicBezTo>
                    <a:pt x="1504" y="772"/>
                    <a:pt x="1539" y="1096"/>
                    <a:pt x="1590" y="1438"/>
                  </a:cubicBezTo>
                  <a:lnTo>
                    <a:pt x="1248" y="1489"/>
                  </a:lnTo>
                  <a:lnTo>
                    <a:pt x="137" y="1660"/>
                  </a:lnTo>
                  <a:cubicBezTo>
                    <a:pt x="69" y="1660"/>
                    <a:pt x="1" y="1694"/>
                    <a:pt x="1" y="1780"/>
                  </a:cubicBezTo>
                  <a:cubicBezTo>
                    <a:pt x="1" y="1848"/>
                    <a:pt x="52" y="1882"/>
                    <a:pt x="120" y="1899"/>
                  </a:cubicBezTo>
                  <a:cubicBezTo>
                    <a:pt x="223" y="1916"/>
                    <a:pt x="325" y="1951"/>
                    <a:pt x="428" y="1968"/>
                  </a:cubicBezTo>
                  <a:lnTo>
                    <a:pt x="1504" y="2156"/>
                  </a:lnTo>
                  <a:lnTo>
                    <a:pt x="1334" y="2361"/>
                  </a:lnTo>
                  <a:cubicBezTo>
                    <a:pt x="1060" y="2685"/>
                    <a:pt x="804" y="2993"/>
                    <a:pt x="582" y="3335"/>
                  </a:cubicBezTo>
                  <a:cubicBezTo>
                    <a:pt x="548" y="3386"/>
                    <a:pt x="513" y="3437"/>
                    <a:pt x="565" y="3488"/>
                  </a:cubicBezTo>
                  <a:cubicBezTo>
                    <a:pt x="588" y="3511"/>
                    <a:pt x="611" y="3521"/>
                    <a:pt x="634" y="3521"/>
                  </a:cubicBezTo>
                  <a:cubicBezTo>
                    <a:pt x="662" y="3521"/>
                    <a:pt x="690" y="3507"/>
                    <a:pt x="718" y="3488"/>
                  </a:cubicBezTo>
                  <a:lnTo>
                    <a:pt x="1265" y="3181"/>
                  </a:lnTo>
                  <a:cubicBezTo>
                    <a:pt x="1470" y="3044"/>
                    <a:pt x="1692" y="2890"/>
                    <a:pt x="1932" y="2771"/>
                  </a:cubicBezTo>
                  <a:lnTo>
                    <a:pt x="1932" y="2771"/>
                  </a:lnTo>
                  <a:cubicBezTo>
                    <a:pt x="1880" y="3095"/>
                    <a:pt x="1812" y="3420"/>
                    <a:pt x="1761" y="3745"/>
                  </a:cubicBezTo>
                  <a:cubicBezTo>
                    <a:pt x="1744" y="3881"/>
                    <a:pt x="1709" y="4018"/>
                    <a:pt x="1692" y="4172"/>
                  </a:cubicBezTo>
                  <a:cubicBezTo>
                    <a:pt x="1692" y="4206"/>
                    <a:pt x="1692" y="4257"/>
                    <a:pt x="1709" y="4308"/>
                  </a:cubicBezTo>
                  <a:lnTo>
                    <a:pt x="2051" y="3984"/>
                  </a:lnTo>
                  <a:lnTo>
                    <a:pt x="2666" y="2822"/>
                  </a:lnTo>
                  <a:lnTo>
                    <a:pt x="3247" y="2890"/>
                  </a:lnTo>
                  <a:lnTo>
                    <a:pt x="3760" y="2395"/>
                  </a:lnTo>
                  <a:lnTo>
                    <a:pt x="3059" y="1968"/>
                  </a:lnTo>
                  <a:cubicBezTo>
                    <a:pt x="3008" y="1933"/>
                    <a:pt x="2957" y="1899"/>
                    <a:pt x="3025" y="1831"/>
                  </a:cubicBezTo>
                  <a:lnTo>
                    <a:pt x="3555" y="1199"/>
                  </a:lnTo>
                  <a:cubicBezTo>
                    <a:pt x="3691" y="1028"/>
                    <a:pt x="3845" y="857"/>
                    <a:pt x="3982" y="686"/>
                  </a:cubicBezTo>
                  <a:cubicBezTo>
                    <a:pt x="4016" y="635"/>
                    <a:pt x="4050" y="584"/>
                    <a:pt x="3999" y="532"/>
                  </a:cubicBezTo>
                  <a:cubicBezTo>
                    <a:pt x="3985" y="503"/>
                    <a:pt x="3967" y="493"/>
                    <a:pt x="3948" y="493"/>
                  </a:cubicBezTo>
                  <a:cubicBezTo>
                    <a:pt x="3921" y="493"/>
                    <a:pt x="3892" y="513"/>
                    <a:pt x="3862" y="532"/>
                  </a:cubicBezTo>
                  <a:lnTo>
                    <a:pt x="3401" y="754"/>
                  </a:lnTo>
                  <a:cubicBezTo>
                    <a:pt x="3059" y="942"/>
                    <a:pt x="2735" y="1130"/>
                    <a:pt x="2410" y="1335"/>
                  </a:cubicBezTo>
                  <a:cubicBezTo>
                    <a:pt x="2342" y="1216"/>
                    <a:pt x="2290" y="1096"/>
                    <a:pt x="2222" y="994"/>
                  </a:cubicBezTo>
                  <a:cubicBezTo>
                    <a:pt x="2051" y="703"/>
                    <a:pt x="1897" y="413"/>
                    <a:pt x="1727" y="122"/>
                  </a:cubicBezTo>
                  <a:cubicBezTo>
                    <a:pt x="1696" y="61"/>
                    <a:pt x="1665" y="0"/>
                    <a:pt x="159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1990;p73">
              <a:extLst>
                <a:ext uri="{FF2B5EF4-FFF2-40B4-BE49-F238E27FC236}">
                  <a16:creationId xmlns:a16="http://schemas.microsoft.com/office/drawing/2014/main" id="{95A3ED70-80C4-4BD9-B407-D8BE3394B8B5}"/>
                </a:ext>
              </a:extLst>
            </p:cNvPr>
            <p:cNvSpPr/>
            <p:nvPr/>
          </p:nvSpPr>
          <p:spPr>
            <a:xfrm>
              <a:off x="8148931" y="3371537"/>
              <a:ext cx="244912" cy="204349"/>
            </a:xfrm>
            <a:custGeom>
              <a:avLst/>
              <a:gdLst/>
              <a:ahLst/>
              <a:cxnLst/>
              <a:rect l="l" t="t" r="r" b="b"/>
              <a:pathLst>
                <a:path w="3025" h="2524" extrusionOk="0">
                  <a:moveTo>
                    <a:pt x="1812" y="1"/>
                  </a:moveTo>
                  <a:lnTo>
                    <a:pt x="1" y="1675"/>
                  </a:lnTo>
                  <a:lnTo>
                    <a:pt x="35" y="1658"/>
                  </a:lnTo>
                  <a:lnTo>
                    <a:pt x="718" y="1385"/>
                  </a:lnTo>
                  <a:lnTo>
                    <a:pt x="718" y="1504"/>
                  </a:lnTo>
                  <a:lnTo>
                    <a:pt x="718" y="2359"/>
                  </a:lnTo>
                  <a:cubicBezTo>
                    <a:pt x="718" y="2410"/>
                    <a:pt x="718" y="2461"/>
                    <a:pt x="787" y="2461"/>
                  </a:cubicBezTo>
                  <a:cubicBezTo>
                    <a:pt x="796" y="2464"/>
                    <a:pt x="805" y="2466"/>
                    <a:pt x="814" y="2466"/>
                  </a:cubicBezTo>
                  <a:cubicBezTo>
                    <a:pt x="855" y="2466"/>
                    <a:pt x="892" y="2435"/>
                    <a:pt x="906" y="2393"/>
                  </a:cubicBezTo>
                  <a:cubicBezTo>
                    <a:pt x="923" y="2376"/>
                    <a:pt x="923" y="2359"/>
                    <a:pt x="940" y="2342"/>
                  </a:cubicBezTo>
                  <a:cubicBezTo>
                    <a:pt x="1077" y="2102"/>
                    <a:pt x="1197" y="1863"/>
                    <a:pt x="1333" y="1607"/>
                  </a:cubicBezTo>
                  <a:cubicBezTo>
                    <a:pt x="1487" y="1863"/>
                    <a:pt x="1590" y="2120"/>
                    <a:pt x="1761" y="2359"/>
                  </a:cubicBezTo>
                  <a:cubicBezTo>
                    <a:pt x="1804" y="2417"/>
                    <a:pt x="1823" y="2524"/>
                    <a:pt x="1901" y="2524"/>
                  </a:cubicBezTo>
                  <a:cubicBezTo>
                    <a:pt x="1914" y="2524"/>
                    <a:pt x="1930" y="2520"/>
                    <a:pt x="1948" y="2512"/>
                  </a:cubicBezTo>
                  <a:cubicBezTo>
                    <a:pt x="2068" y="2461"/>
                    <a:pt x="2000" y="2342"/>
                    <a:pt x="2000" y="2256"/>
                  </a:cubicBezTo>
                  <a:cubicBezTo>
                    <a:pt x="1931" y="1897"/>
                    <a:pt x="1897" y="1521"/>
                    <a:pt x="1863" y="1163"/>
                  </a:cubicBezTo>
                  <a:cubicBezTo>
                    <a:pt x="1931" y="1163"/>
                    <a:pt x="2000" y="1146"/>
                    <a:pt x="2051" y="1146"/>
                  </a:cubicBezTo>
                  <a:lnTo>
                    <a:pt x="2888" y="1094"/>
                  </a:lnTo>
                  <a:cubicBezTo>
                    <a:pt x="2939" y="1094"/>
                    <a:pt x="3008" y="1094"/>
                    <a:pt x="3025" y="1009"/>
                  </a:cubicBezTo>
                  <a:cubicBezTo>
                    <a:pt x="3025" y="941"/>
                    <a:pt x="2957" y="923"/>
                    <a:pt x="2905" y="906"/>
                  </a:cubicBezTo>
                  <a:cubicBezTo>
                    <a:pt x="2854" y="872"/>
                    <a:pt x="2734" y="838"/>
                    <a:pt x="2649" y="821"/>
                  </a:cubicBezTo>
                  <a:lnTo>
                    <a:pt x="1692" y="479"/>
                  </a:lnTo>
                  <a:cubicBezTo>
                    <a:pt x="1726" y="308"/>
                    <a:pt x="1778" y="155"/>
                    <a:pt x="181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62" name="Google Shape;1991;p73">
              <a:extLst>
                <a:ext uri="{FF2B5EF4-FFF2-40B4-BE49-F238E27FC236}">
                  <a16:creationId xmlns:a16="http://schemas.microsoft.com/office/drawing/2014/main" id="{37C24360-CD70-49B0-B75A-9C1C6EDDC4DE}"/>
                </a:ext>
              </a:extLst>
            </p:cNvPr>
            <p:cNvGrpSpPr/>
            <p:nvPr/>
          </p:nvGrpSpPr>
          <p:grpSpPr>
            <a:xfrm>
              <a:off x="7772692" y="3529254"/>
              <a:ext cx="854978" cy="784858"/>
              <a:chOff x="1056446" y="3510390"/>
              <a:chExt cx="821620" cy="754236"/>
            </a:xfrm>
          </p:grpSpPr>
          <p:sp>
            <p:nvSpPr>
              <p:cNvPr id="63" name="Google Shape;1992;p73">
                <a:extLst>
                  <a:ext uri="{FF2B5EF4-FFF2-40B4-BE49-F238E27FC236}">
                    <a16:creationId xmlns:a16="http://schemas.microsoft.com/office/drawing/2014/main" id="{7BEF351D-DC06-4BD6-87BD-5223A918EDFA}"/>
                  </a:ext>
                </a:extLst>
              </p:cNvPr>
              <p:cNvSpPr/>
              <p:nvPr/>
            </p:nvSpPr>
            <p:spPr>
              <a:xfrm>
                <a:off x="1061737" y="4021954"/>
                <a:ext cx="33299" cy="24741"/>
              </a:xfrm>
              <a:custGeom>
                <a:avLst/>
                <a:gdLst/>
                <a:ahLst/>
                <a:cxnLst/>
                <a:rect l="l" t="t" r="r" b="b"/>
                <a:pathLst>
                  <a:path w="428" h="318" extrusionOk="0">
                    <a:moveTo>
                      <a:pt x="206" y="0"/>
                    </a:moveTo>
                    <a:cubicBezTo>
                      <a:pt x="156" y="0"/>
                      <a:pt x="106" y="18"/>
                      <a:pt x="69" y="55"/>
                    </a:cubicBezTo>
                    <a:cubicBezTo>
                      <a:pt x="1" y="106"/>
                      <a:pt x="1" y="192"/>
                      <a:pt x="52" y="260"/>
                    </a:cubicBezTo>
                    <a:cubicBezTo>
                      <a:pt x="97" y="296"/>
                      <a:pt x="151" y="318"/>
                      <a:pt x="206" y="318"/>
                    </a:cubicBezTo>
                    <a:cubicBezTo>
                      <a:pt x="254" y="318"/>
                      <a:pt x="302" y="300"/>
                      <a:pt x="342" y="260"/>
                    </a:cubicBezTo>
                    <a:cubicBezTo>
                      <a:pt x="411" y="209"/>
                      <a:pt x="428" y="141"/>
                      <a:pt x="376" y="89"/>
                    </a:cubicBezTo>
                    <a:cubicBezTo>
                      <a:pt x="338" y="31"/>
                      <a:pt x="271" y="0"/>
                      <a:pt x="20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" name="Google Shape;1993;p73">
                <a:extLst>
                  <a:ext uri="{FF2B5EF4-FFF2-40B4-BE49-F238E27FC236}">
                    <a16:creationId xmlns:a16="http://schemas.microsoft.com/office/drawing/2014/main" id="{CF467E3A-0E76-4059-8C40-322BEDD737C7}"/>
                  </a:ext>
                </a:extLst>
              </p:cNvPr>
              <p:cNvSpPr/>
              <p:nvPr/>
            </p:nvSpPr>
            <p:spPr>
              <a:xfrm>
                <a:off x="1521720" y="3945784"/>
                <a:ext cx="34622" cy="22718"/>
              </a:xfrm>
              <a:custGeom>
                <a:avLst/>
                <a:gdLst/>
                <a:ahLst/>
                <a:cxnLst/>
                <a:rect l="l" t="t" r="r" b="b"/>
                <a:pathLst>
                  <a:path w="445" h="292" extrusionOk="0">
                    <a:moveTo>
                      <a:pt x="253" y="1"/>
                    </a:moveTo>
                    <a:cubicBezTo>
                      <a:pt x="186" y="1"/>
                      <a:pt x="119" y="27"/>
                      <a:pt x="69" y="77"/>
                    </a:cubicBezTo>
                    <a:cubicBezTo>
                      <a:pt x="0" y="129"/>
                      <a:pt x="0" y="197"/>
                      <a:pt x="52" y="248"/>
                    </a:cubicBezTo>
                    <a:cubicBezTo>
                      <a:pt x="97" y="278"/>
                      <a:pt x="148" y="292"/>
                      <a:pt x="200" y="292"/>
                    </a:cubicBezTo>
                    <a:cubicBezTo>
                      <a:pt x="267" y="292"/>
                      <a:pt x="336" y="269"/>
                      <a:pt x="393" y="231"/>
                    </a:cubicBezTo>
                    <a:cubicBezTo>
                      <a:pt x="445" y="180"/>
                      <a:pt x="445" y="94"/>
                      <a:pt x="393" y="43"/>
                    </a:cubicBezTo>
                    <a:cubicBezTo>
                      <a:pt x="351" y="15"/>
                      <a:pt x="302" y="1"/>
                      <a:pt x="25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" name="Google Shape;1994;p73">
                <a:extLst>
                  <a:ext uri="{FF2B5EF4-FFF2-40B4-BE49-F238E27FC236}">
                    <a16:creationId xmlns:a16="http://schemas.microsoft.com/office/drawing/2014/main" id="{E31FD3AB-534B-4E97-884E-22B694EC846C}"/>
                  </a:ext>
                </a:extLst>
              </p:cNvPr>
              <p:cNvSpPr/>
              <p:nvPr/>
            </p:nvSpPr>
            <p:spPr>
              <a:xfrm>
                <a:off x="1710475" y="3510390"/>
                <a:ext cx="30654" cy="25519"/>
              </a:xfrm>
              <a:custGeom>
                <a:avLst/>
                <a:gdLst/>
                <a:ahLst/>
                <a:cxnLst/>
                <a:rect l="l" t="t" r="r" b="b"/>
                <a:pathLst>
                  <a:path w="394" h="328" extrusionOk="0">
                    <a:moveTo>
                      <a:pt x="199" y="1"/>
                    </a:moveTo>
                    <a:cubicBezTo>
                      <a:pt x="154" y="1"/>
                      <a:pt x="112" y="18"/>
                      <a:pt x="86" y="52"/>
                    </a:cubicBezTo>
                    <a:cubicBezTo>
                      <a:pt x="1" y="103"/>
                      <a:pt x="1" y="206"/>
                      <a:pt x="69" y="274"/>
                    </a:cubicBezTo>
                    <a:cubicBezTo>
                      <a:pt x="96" y="311"/>
                      <a:pt x="144" y="328"/>
                      <a:pt x="192" y="328"/>
                    </a:cubicBezTo>
                    <a:cubicBezTo>
                      <a:pt x="234" y="328"/>
                      <a:pt x="276" y="315"/>
                      <a:pt x="308" y="291"/>
                    </a:cubicBezTo>
                    <a:cubicBezTo>
                      <a:pt x="377" y="223"/>
                      <a:pt x="394" y="120"/>
                      <a:pt x="325" y="52"/>
                    </a:cubicBezTo>
                    <a:cubicBezTo>
                      <a:pt x="291" y="18"/>
                      <a:pt x="244" y="1"/>
                      <a:pt x="19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" name="Google Shape;1995;p73">
                <a:extLst>
                  <a:ext uri="{FF2B5EF4-FFF2-40B4-BE49-F238E27FC236}">
                    <a16:creationId xmlns:a16="http://schemas.microsoft.com/office/drawing/2014/main" id="{6079EDF5-CF44-4C5B-A9CC-862EA0A6E661}"/>
                  </a:ext>
                </a:extLst>
              </p:cNvPr>
              <p:cNvSpPr/>
              <p:nvPr/>
            </p:nvSpPr>
            <p:spPr>
              <a:xfrm>
                <a:off x="1056446" y="3949207"/>
                <a:ext cx="29332" cy="23730"/>
              </a:xfrm>
              <a:custGeom>
                <a:avLst/>
                <a:gdLst/>
                <a:ahLst/>
                <a:cxnLst/>
                <a:rect l="l" t="t" r="r" b="b"/>
                <a:pathLst>
                  <a:path w="377" h="305" extrusionOk="0">
                    <a:moveTo>
                      <a:pt x="170" y="1"/>
                    </a:moveTo>
                    <a:cubicBezTo>
                      <a:pt x="143" y="1"/>
                      <a:pt x="114" y="10"/>
                      <a:pt x="86" y="33"/>
                    </a:cubicBezTo>
                    <a:cubicBezTo>
                      <a:pt x="0" y="102"/>
                      <a:pt x="51" y="170"/>
                      <a:pt x="86" y="238"/>
                    </a:cubicBezTo>
                    <a:cubicBezTo>
                      <a:pt x="113" y="283"/>
                      <a:pt x="154" y="305"/>
                      <a:pt x="197" y="305"/>
                    </a:cubicBezTo>
                    <a:cubicBezTo>
                      <a:pt x="236" y="305"/>
                      <a:pt x="275" y="288"/>
                      <a:pt x="308" y="255"/>
                    </a:cubicBezTo>
                    <a:cubicBezTo>
                      <a:pt x="376" y="221"/>
                      <a:pt x="376" y="119"/>
                      <a:pt x="325" y="85"/>
                    </a:cubicBezTo>
                    <a:cubicBezTo>
                      <a:pt x="279" y="39"/>
                      <a:pt x="226" y="1"/>
                      <a:pt x="17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" name="Google Shape;1996;p73">
                <a:extLst>
                  <a:ext uri="{FF2B5EF4-FFF2-40B4-BE49-F238E27FC236}">
                    <a16:creationId xmlns:a16="http://schemas.microsoft.com/office/drawing/2014/main" id="{1BDE0F11-3893-4A8C-B92E-1BF986638AE1}"/>
                  </a:ext>
                </a:extLst>
              </p:cNvPr>
              <p:cNvSpPr/>
              <p:nvPr/>
            </p:nvSpPr>
            <p:spPr>
              <a:xfrm>
                <a:off x="1472547" y="4037282"/>
                <a:ext cx="27931" cy="23574"/>
              </a:xfrm>
              <a:custGeom>
                <a:avLst/>
                <a:gdLst/>
                <a:ahLst/>
                <a:cxnLst/>
                <a:rect l="l" t="t" r="r" b="b"/>
                <a:pathLst>
                  <a:path w="359" h="303" extrusionOk="0">
                    <a:moveTo>
                      <a:pt x="194" y="0"/>
                    </a:moveTo>
                    <a:cubicBezTo>
                      <a:pt x="152" y="0"/>
                      <a:pt x="110" y="32"/>
                      <a:pt x="69" y="63"/>
                    </a:cubicBezTo>
                    <a:cubicBezTo>
                      <a:pt x="0" y="114"/>
                      <a:pt x="0" y="200"/>
                      <a:pt x="51" y="251"/>
                    </a:cubicBezTo>
                    <a:cubicBezTo>
                      <a:pt x="69" y="285"/>
                      <a:pt x="103" y="302"/>
                      <a:pt x="141" y="302"/>
                    </a:cubicBezTo>
                    <a:cubicBezTo>
                      <a:pt x="180" y="302"/>
                      <a:pt x="222" y="285"/>
                      <a:pt x="256" y="251"/>
                    </a:cubicBezTo>
                    <a:cubicBezTo>
                      <a:pt x="308" y="200"/>
                      <a:pt x="359" y="114"/>
                      <a:pt x="274" y="46"/>
                    </a:cubicBezTo>
                    <a:cubicBezTo>
                      <a:pt x="247" y="13"/>
                      <a:pt x="221" y="0"/>
                      <a:pt x="19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" name="Google Shape;1997;p73">
                <a:extLst>
                  <a:ext uri="{FF2B5EF4-FFF2-40B4-BE49-F238E27FC236}">
                    <a16:creationId xmlns:a16="http://schemas.microsoft.com/office/drawing/2014/main" id="{6BAB5371-C072-4E3A-B007-21C5D0FBEA6E}"/>
                  </a:ext>
                </a:extLst>
              </p:cNvPr>
              <p:cNvSpPr/>
              <p:nvPr/>
            </p:nvSpPr>
            <p:spPr>
              <a:xfrm>
                <a:off x="1056446" y="4244475"/>
                <a:ext cx="26608" cy="20151"/>
              </a:xfrm>
              <a:custGeom>
                <a:avLst/>
                <a:gdLst/>
                <a:ahLst/>
                <a:cxnLst/>
                <a:rect l="l" t="t" r="r" b="b"/>
                <a:pathLst>
                  <a:path w="342" h="259" extrusionOk="0">
                    <a:moveTo>
                      <a:pt x="169" y="0"/>
                    </a:moveTo>
                    <a:cubicBezTo>
                      <a:pt x="138" y="0"/>
                      <a:pt x="107" y="10"/>
                      <a:pt x="86" y="31"/>
                    </a:cubicBezTo>
                    <a:cubicBezTo>
                      <a:pt x="17" y="66"/>
                      <a:pt x="0" y="151"/>
                      <a:pt x="51" y="202"/>
                    </a:cubicBezTo>
                    <a:cubicBezTo>
                      <a:pt x="92" y="242"/>
                      <a:pt x="137" y="259"/>
                      <a:pt x="182" y="259"/>
                    </a:cubicBezTo>
                    <a:cubicBezTo>
                      <a:pt x="214" y="259"/>
                      <a:pt x="245" y="251"/>
                      <a:pt x="274" y="236"/>
                    </a:cubicBezTo>
                    <a:cubicBezTo>
                      <a:pt x="308" y="185"/>
                      <a:pt x="342" y="117"/>
                      <a:pt x="291" y="48"/>
                    </a:cubicBezTo>
                    <a:cubicBezTo>
                      <a:pt x="261" y="19"/>
                      <a:pt x="214" y="0"/>
                      <a:pt x="16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" name="Google Shape;1998;p73">
                <a:extLst>
                  <a:ext uri="{FF2B5EF4-FFF2-40B4-BE49-F238E27FC236}">
                    <a16:creationId xmlns:a16="http://schemas.microsoft.com/office/drawing/2014/main" id="{0CE71C6F-42D9-464A-8BB4-C1820D581AAF}"/>
                  </a:ext>
                </a:extLst>
              </p:cNvPr>
              <p:cNvSpPr/>
              <p:nvPr/>
            </p:nvSpPr>
            <p:spPr>
              <a:xfrm>
                <a:off x="1816834" y="3690508"/>
                <a:ext cx="26686" cy="20462"/>
              </a:xfrm>
              <a:custGeom>
                <a:avLst/>
                <a:gdLst/>
                <a:ahLst/>
                <a:cxnLst/>
                <a:rect l="l" t="t" r="r" b="b"/>
                <a:pathLst>
                  <a:path w="343" h="263" extrusionOk="0">
                    <a:moveTo>
                      <a:pt x="174" y="0"/>
                    </a:moveTo>
                    <a:cubicBezTo>
                      <a:pt x="140" y="0"/>
                      <a:pt x="107" y="22"/>
                      <a:pt x="69" y="61"/>
                    </a:cubicBezTo>
                    <a:cubicBezTo>
                      <a:pt x="1" y="112"/>
                      <a:pt x="1" y="163"/>
                      <a:pt x="52" y="231"/>
                    </a:cubicBezTo>
                    <a:cubicBezTo>
                      <a:pt x="73" y="253"/>
                      <a:pt x="104" y="262"/>
                      <a:pt x="137" y="262"/>
                    </a:cubicBezTo>
                    <a:cubicBezTo>
                      <a:pt x="183" y="262"/>
                      <a:pt x="234" y="244"/>
                      <a:pt x="274" y="214"/>
                    </a:cubicBezTo>
                    <a:cubicBezTo>
                      <a:pt x="342" y="163"/>
                      <a:pt x="308" y="112"/>
                      <a:pt x="257" y="44"/>
                    </a:cubicBezTo>
                    <a:cubicBezTo>
                      <a:pt x="227" y="14"/>
                      <a:pt x="200" y="0"/>
                      <a:pt x="17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" name="Google Shape;1999;p73">
                <a:extLst>
                  <a:ext uri="{FF2B5EF4-FFF2-40B4-BE49-F238E27FC236}">
                    <a16:creationId xmlns:a16="http://schemas.microsoft.com/office/drawing/2014/main" id="{0B0DD4DB-E1DB-4A7F-8CF1-734DBB2193D8}"/>
                  </a:ext>
                </a:extLst>
              </p:cNvPr>
              <p:cNvSpPr/>
              <p:nvPr/>
            </p:nvSpPr>
            <p:spPr>
              <a:xfrm>
                <a:off x="1868652" y="3681871"/>
                <a:ext cx="9414" cy="8091"/>
              </a:xfrm>
              <a:custGeom>
                <a:avLst/>
                <a:gdLst/>
                <a:ahLst/>
                <a:cxnLst/>
                <a:rect l="l" t="t" r="r" b="b"/>
                <a:pathLst>
                  <a:path w="121" h="104" extrusionOk="0">
                    <a:moveTo>
                      <a:pt x="1" y="1"/>
                    </a:moveTo>
                    <a:cubicBezTo>
                      <a:pt x="1" y="18"/>
                      <a:pt x="1" y="52"/>
                      <a:pt x="18" y="69"/>
                    </a:cubicBezTo>
                    <a:cubicBezTo>
                      <a:pt x="52" y="103"/>
                      <a:pt x="86" y="103"/>
                      <a:pt x="120" y="103"/>
                    </a:cubicBezTo>
                    <a:lnTo>
                      <a:pt x="1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  <a:effectLst>
                <a:outerShdw blurRad="57150" dist="19050" dir="5400000" algn="bl" rotWithShape="0">
                  <a:schemeClr val="dk2">
                    <a:alpha val="50000"/>
                  </a:scheme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05" name="Google Shape;1605;p65"/>
          <p:cNvGrpSpPr/>
          <p:nvPr/>
        </p:nvGrpSpPr>
        <p:grpSpPr>
          <a:xfrm rot="3052663">
            <a:off x="3722076" y="682949"/>
            <a:ext cx="2348243" cy="2980465"/>
            <a:chOff x="1154976" y="632775"/>
            <a:chExt cx="2502430" cy="3877954"/>
          </a:xfrm>
        </p:grpSpPr>
        <p:sp>
          <p:nvSpPr>
            <p:cNvPr id="1606" name="Google Shape;1606;p65"/>
            <p:cNvSpPr/>
            <p:nvPr/>
          </p:nvSpPr>
          <p:spPr>
            <a:xfrm rot="5400000">
              <a:off x="467214" y="1320537"/>
              <a:ext cx="3877954" cy="2502430"/>
            </a:xfrm>
            <a:custGeom>
              <a:avLst/>
              <a:gdLst/>
              <a:ahLst/>
              <a:cxnLst/>
              <a:rect l="l" t="t" r="r" b="b"/>
              <a:pathLst>
                <a:path w="40991" h="56266" extrusionOk="0">
                  <a:moveTo>
                    <a:pt x="40922" y="0"/>
                  </a:moveTo>
                  <a:lnTo>
                    <a:pt x="1" y="52"/>
                  </a:lnTo>
                  <a:lnTo>
                    <a:pt x="69" y="56265"/>
                  </a:lnTo>
                  <a:lnTo>
                    <a:pt x="40990" y="56214"/>
                  </a:lnTo>
                  <a:lnTo>
                    <a:pt x="40922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chemeClr val="dk2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7" name="Google Shape;1607;p65"/>
            <p:cNvSpPr/>
            <p:nvPr/>
          </p:nvSpPr>
          <p:spPr>
            <a:xfrm rot="5400000">
              <a:off x="623338" y="1471580"/>
              <a:ext cx="3565807" cy="2200423"/>
            </a:xfrm>
            <a:custGeom>
              <a:avLst/>
              <a:gdLst/>
              <a:ahLst/>
              <a:cxnLst/>
              <a:rect l="l" t="t" r="r" b="b"/>
              <a:pathLst>
                <a:path w="40991" h="56266" extrusionOk="0">
                  <a:moveTo>
                    <a:pt x="40922" y="0"/>
                  </a:moveTo>
                  <a:lnTo>
                    <a:pt x="1" y="52"/>
                  </a:lnTo>
                  <a:lnTo>
                    <a:pt x="69" y="56265"/>
                  </a:lnTo>
                  <a:lnTo>
                    <a:pt x="40990" y="56214"/>
                  </a:lnTo>
                  <a:lnTo>
                    <a:pt x="4092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1608" name="Google Shape;1608;p65"/>
          <p:cNvSpPr/>
          <p:nvPr/>
        </p:nvSpPr>
        <p:spPr>
          <a:xfrm rot="-243502" flipH="1">
            <a:off x="92932" y="1064672"/>
            <a:ext cx="4065536" cy="3028873"/>
          </a:xfrm>
          <a:custGeom>
            <a:avLst/>
            <a:gdLst/>
            <a:ahLst/>
            <a:cxnLst/>
            <a:rect l="l" t="t" r="r" b="b"/>
            <a:pathLst>
              <a:path w="43844" h="29834" extrusionOk="0">
                <a:moveTo>
                  <a:pt x="41668" y="12451"/>
                </a:moveTo>
                <a:cubicBezTo>
                  <a:pt x="41665" y="12451"/>
                  <a:pt x="41661" y="12452"/>
                  <a:pt x="41656" y="12457"/>
                </a:cubicBezTo>
                <a:cubicBezTo>
                  <a:pt x="41661" y="12480"/>
                  <a:pt x="41665" y="12503"/>
                  <a:pt x="41669" y="12526"/>
                </a:cubicBezTo>
                <a:lnTo>
                  <a:pt x="41669" y="12526"/>
                </a:lnTo>
                <a:cubicBezTo>
                  <a:pt x="41699" y="12521"/>
                  <a:pt x="41691" y="12451"/>
                  <a:pt x="41668" y="12451"/>
                </a:cubicBezTo>
                <a:close/>
                <a:moveTo>
                  <a:pt x="310" y="14449"/>
                </a:moveTo>
                <a:cubicBezTo>
                  <a:pt x="315" y="14449"/>
                  <a:pt x="320" y="14451"/>
                  <a:pt x="325" y="14456"/>
                </a:cubicBezTo>
                <a:lnTo>
                  <a:pt x="325" y="14815"/>
                </a:lnTo>
                <a:cubicBezTo>
                  <a:pt x="325" y="14798"/>
                  <a:pt x="291" y="14712"/>
                  <a:pt x="274" y="14473"/>
                </a:cubicBezTo>
                <a:cubicBezTo>
                  <a:pt x="286" y="14461"/>
                  <a:pt x="298" y="14449"/>
                  <a:pt x="310" y="14449"/>
                </a:cubicBezTo>
                <a:close/>
                <a:moveTo>
                  <a:pt x="222" y="16528"/>
                </a:moveTo>
                <a:cubicBezTo>
                  <a:pt x="182" y="16550"/>
                  <a:pt x="169" y="16627"/>
                  <a:pt x="211" y="16627"/>
                </a:cubicBezTo>
                <a:cubicBezTo>
                  <a:pt x="215" y="16627"/>
                  <a:pt x="218" y="16627"/>
                  <a:pt x="222" y="16626"/>
                </a:cubicBezTo>
                <a:cubicBezTo>
                  <a:pt x="222" y="16593"/>
                  <a:pt x="222" y="16560"/>
                  <a:pt x="222" y="16528"/>
                </a:cubicBezTo>
                <a:close/>
                <a:moveTo>
                  <a:pt x="43142" y="21770"/>
                </a:moveTo>
                <a:lnTo>
                  <a:pt x="43142" y="21770"/>
                </a:lnTo>
                <a:cubicBezTo>
                  <a:pt x="43143" y="21775"/>
                  <a:pt x="43143" y="21780"/>
                  <a:pt x="43143" y="21786"/>
                </a:cubicBezTo>
                <a:cubicBezTo>
                  <a:pt x="43143" y="21780"/>
                  <a:pt x="43143" y="21775"/>
                  <a:pt x="43142" y="21770"/>
                </a:cubicBezTo>
                <a:close/>
                <a:moveTo>
                  <a:pt x="923" y="25237"/>
                </a:moveTo>
                <a:cubicBezTo>
                  <a:pt x="923" y="25374"/>
                  <a:pt x="940" y="25528"/>
                  <a:pt x="940" y="25664"/>
                </a:cubicBezTo>
                <a:cubicBezTo>
                  <a:pt x="906" y="25579"/>
                  <a:pt x="889" y="25476"/>
                  <a:pt x="872" y="25391"/>
                </a:cubicBezTo>
                <a:lnTo>
                  <a:pt x="923" y="25237"/>
                </a:lnTo>
                <a:close/>
                <a:moveTo>
                  <a:pt x="43432" y="27146"/>
                </a:moveTo>
                <a:lnTo>
                  <a:pt x="43432" y="27146"/>
                </a:lnTo>
                <a:cubicBezTo>
                  <a:pt x="43398" y="27147"/>
                  <a:pt x="43358" y="27149"/>
                  <a:pt x="43314" y="27151"/>
                </a:cubicBezTo>
                <a:cubicBezTo>
                  <a:pt x="43352" y="27151"/>
                  <a:pt x="43392" y="27149"/>
                  <a:pt x="43432" y="27146"/>
                </a:cubicBezTo>
                <a:close/>
                <a:moveTo>
                  <a:pt x="26706" y="27813"/>
                </a:moveTo>
                <a:cubicBezTo>
                  <a:pt x="26721" y="27813"/>
                  <a:pt x="26738" y="27814"/>
                  <a:pt x="26757" y="27817"/>
                </a:cubicBezTo>
                <a:cubicBezTo>
                  <a:pt x="26706" y="27817"/>
                  <a:pt x="26928" y="27851"/>
                  <a:pt x="27082" y="27886"/>
                </a:cubicBezTo>
                <a:lnTo>
                  <a:pt x="26655" y="27851"/>
                </a:lnTo>
                <a:cubicBezTo>
                  <a:pt x="26627" y="27838"/>
                  <a:pt x="26644" y="27813"/>
                  <a:pt x="26706" y="27813"/>
                </a:cubicBezTo>
                <a:close/>
                <a:moveTo>
                  <a:pt x="38359" y="1"/>
                </a:moveTo>
                <a:cubicBezTo>
                  <a:pt x="36479" y="69"/>
                  <a:pt x="34668" y="718"/>
                  <a:pt x="32754" y="770"/>
                </a:cubicBezTo>
                <a:cubicBezTo>
                  <a:pt x="32840" y="753"/>
                  <a:pt x="32891" y="718"/>
                  <a:pt x="32960" y="684"/>
                </a:cubicBezTo>
                <a:cubicBezTo>
                  <a:pt x="31541" y="513"/>
                  <a:pt x="30072" y="155"/>
                  <a:pt x="28637" y="155"/>
                </a:cubicBezTo>
                <a:cubicBezTo>
                  <a:pt x="28722" y="120"/>
                  <a:pt x="28790" y="120"/>
                  <a:pt x="28876" y="120"/>
                </a:cubicBezTo>
                <a:cubicBezTo>
                  <a:pt x="28773" y="86"/>
                  <a:pt x="28671" y="69"/>
                  <a:pt x="28568" y="69"/>
                </a:cubicBezTo>
                <a:lnTo>
                  <a:pt x="28175" y="69"/>
                </a:lnTo>
                <a:cubicBezTo>
                  <a:pt x="28022" y="69"/>
                  <a:pt x="27868" y="103"/>
                  <a:pt x="27731" y="155"/>
                </a:cubicBezTo>
                <a:cubicBezTo>
                  <a:pt x="27700" y="157"/>
                  <a:pt x="27676" y="158"/>
                  <a:pt x="27658" y="158"/>
                </a:cubicBezTo>
                <a:cubicBezTo>
                  <a:pt x="27546" y="158"/>
                  <a:pt x="27644" y="118"/>
                  <a:pt x="27526" y="103"/>
                </a:cubicBezTo>
                <a:cubicBezTo>
                  <a:pt x="27502" y="101"/>
                  <a:pt x="27477" y="100"/>
                  <a:pt x="27452" y="100"/>
                </a:cubicBezTo>
                <a:cubicBezTo>
                  <a:pt x="27188" y="100"/>
                  <a:pt x="26855" y="231"/>
                  <a:pt x="26671" y="231"/>
                </a:cubicBezTo>
                <a:cubicBezTo>
                  <a:pt x="26645" y="231"/>
                  <a:pt x="26623" y="229"/>
                  <a:pt x="26603" y="223"/>
                </a:cubicBezTo>
                <a:cubicBezTo>
                  <a:pt x="26586" y="223"/>
                  <a:pt x="26638" y="206"/>
                  <a:pt x="26689" y="189"/>
                </a:cubicBezTo>
                <a:lnTo>
                  <a:pt x="26689" y="189"/>
                </a:lnTo>
                <a:cubicBezTo>
                  <a:pt x="25630" y="445"/>
                  <a:pt x="24553" y="599"/>
                  <a:pt x="23460" y="650"/>
                </a:cubicBezTo>
                <a:cubicBezTo>
                  <a:pt x="22863" y="650"/>
                  <a:pt x="22276" y="578"/>
                  <a:pt x="21684" y="578"/>
                </a:cubicBezTo>
                <a:cubicBezTo>
                  <a:pt x="21462" y="578"/>
                  <a:pt x="21240" y="588"/>
                  <a:pt x="21016" y="616"/>
                </a:cubicBezTo>
                <a:cubicBezTo>
                  <a:pt x="19860" y="761"/>
                  <a:pt x="18532" y="1443"/>
                  <a:pt x="17303" y="1443"/>
                </a:cubicBezTo>
                <a:cubicBezTo>
                  <a:pt x="17079" y="1443"/>
                  <a:pt x="16858" y="1420"/>
                  <a:pt x="16642" y="1368"/>
                </a:cubicBezTo>
                <a:lnTo>
                  <a:pt x="15395" y="1299"/>
                </a:lnTo>
                <a:cubicBezTo>
                  <a:pt x="15004" y="1299"/>
                  <a:pt x="12776" y="1384"/>
                  <a:pt x="12764" y="1485"/>
                </a:cubicBezTo>
                <a:lnTo>
                  <a:pt x="12764" y="1485"/>
                </a:lnTo>
                <a:cubicBezTo>
                  <a:pt x="12762" y="1454"/>
                  <a:pt x="12729" y="1443"/>
                  <a:pt x="12695" y="1443"/>
                </a:cubicBezTo>
                <a:cubicBezTo>
                  <a:pt x="12676" y="1443"/>
                  <a:pt x="12657" y="1447"/>
                  <a:pt x="12644" y="1453"/>
                </a:cubicBezTo>
                <a:cubicBezTo>
                  <a:pt x="12593" y="1453"/>
                  <a:pt x="12541" y="1487"/>
                  <a:pt x="12490" y="1487"/>
                </a:cubicBezTo>
                <a:lnTo>
                  <a:pt x="12712" y="1504"/>
                </a:lnTo>
                <a:cubicBezTo>
                  <a:pt x="12490" y="1624"/>
                  <a:pt x="12251" y="1692"/>
                  <a:pt x="11995" y="1727"/>
                </a:cubicBezTo>
                <a:cubicBezTo>
                  <a:pt x="11662" y="1688"/>
                  <a:pt x="11328" y="1671"/>
                  <a:pt x="10994" y="1671"/>
                </a:cubicBezTo>
                <a:cubicBezTo>
                  <a:pt x="9116" y="1671"/>
                  <a:pt x="7227" y="2216"/>
                  <a:pt x="5399" y="2564"/>
                </a:cubicBezTo>
                <a:cubicBezTo>
                  <a:pt x="5416" y="2581"/>
                  <a:pt x="5450" y="2581"/>
                  <a:pt x="5484" y="2614"/>
                </a:cubicBezTo>
                <a:lnTo>
                  <a:pt x="5484" y="2614"/>
                </a:lnTo>
                <a:cubicBezTo>
                  <a:pt x="5478" y="2610"/>
                  <a:pt x="5460" y="2608"/>
                  <a:pt x="5432" y="2608"/>
                </a:cubicBezTo>
                <a:cubicBezTo>
                  <a:pt x="5044" y="2608"/>
                  <a:pt x="2680" y="2978"/>
                  <a:pt x="2426" y="3025"/>
                </a:cubicBezTo>
                <a:cubicBezTo>
                  <a:pt x="1470" y="3196"/>
                  <a:pt x="752" y="3674"/>
                  <a:pt x="581" y="4700"/>
                </a:cubicBezTo>
                <a:lnTo>
                  <a:pt x="410" y="5332"/>
                </a:lnTo>
                <a:cubicBezTo>
                  <a:pt x="393" y="5998"/>
                  <a:pt x="376" y="6682"/>
                  <a:pt x="325" y="7348"/>
                </a:cubicBezTo>
                <a:cubicBezTo>
                  <a:pt x="342" y="7348"/>
                  <a:pt x="342" y="7280"/>
                  <a:pt x="359" y="7263"/>
                </a:cubicBezTo>
                <a:lnTo>
                  <a:pt x="359" y="7263"/>
                </a:lnTo>
                <a:cubicBezTo>
                  <a:pt x="359" y="7621"/>
                  <a:pt x="328" y="7980"/>
                  <a:pt x="266" y="8324"/>
                </a:cubicBezTo>
                <a:lnTo>
                  <a:pt x="266" y="8324"/>
                </a:lnTo>
                <a:cubicBezTo>
                  <a:pt x="261" y="8321"/>
                  <a:pt x="256" y="8319"/>
                  <a:pt x="251" y="8319"/>
                </a:cubicBezTo>
                <a:cubicBezTo>
                  <a:pt x="247" y="8319"/>
                  <a:pt x="243" y="8320"/>
                  <a:pt x="239" y="8322"/>
                </a:cubicBezTo>
                <a:cubicBezTo>
                  <a:pt x="205" y="8322"/>
                  <a:pt x="205" y="8373"/>
                  <a:pt x="205" y="8424"/>
                </a:cubicBezTo>
                <a:cubicBezTo>
                  <a:pt x="205" y="9176"/>
                  <a:pt x="205" y="9928"/>
                  <a:pt x="222" y="10680"/>
                </a:cubicBezTo>
                <a:lnTo>
                  <a:pt x="188" y="10560"/>
                </a:lnTo>
                <a:cubicBezTo>
                  <a:pt x="154" y="10953"/>
                  <a:pt x="154" y="11602"/>
                  <a:pt x="137" y="12030"/>
                </a:cubicBezTo>
                <a:cubicBezTo>
                  <a:pt x="164" y="12124"/>
                  <a:pt x="159" y="12293"/>
                  <a:pt x="181" y="12293"/>
                </a:cubicBezTo>
                <a:cubicBezTo>
                  <a:pt x="187" y="12293"/>
                  <a:pt x="194" y="12281"/>
                  <a:pt x="205" y="12252"/>
                </a:cubicBezTo>
                <a:lnTo>
                  <a:pt x="205" y="12252"/>
                </a:lnTo>
                <a:cubicBezTo>
                  <a:pt x="0" y="12850"/>
                  <a:pt x="171" y="13670"/>
                  <a:pt x="205" y="14302"/>
                </a:cubicBezTo>
                <a:cubicBezTo>
                  <a:pt x="238" y="15038"/>
                  <a:pt x="224" y="15790"/>
                  <a:pt x="222" y="16528"/>
                </a:cubicBezTo>
                <a:lnTo>
                  <a:pt x="222" y="16528"/>
                </a:lnTo>
                <a:cubicBezTo>
                  <a:pt x="229" y="16524"/>
                  <a:pt x="237" y="16522"/>
                  <a:pt x="245" y="16522"/>
                </a:cubicBezTo>
                <a:cubicBezTo>
                  <a:pt x="249" y="16522"/>
                  <a:pt x="252" y="16522"/>
                  <a:pt x="256" y="16523"/>
                </a:cubicBezTo>
                <a:cubicBezTo>
                  <a:pt x="308" y="16557"/>
                  <a:pt x="325" y="16626"/>
                  <a:pt x="342" y="16694"/>
                </a:cubicBezTo>
                <a:lnTo>
                  <a:pt x="462" y="19548"/>
                </a:lnTo>
                <a:lnTo>
                  <a:pt x="427" y="19155"/>
                </a:lnTo>
                <a:lnTo>
                  <a:pt x="427" y="19155"/>
                </a:lnTo>
                <a:cubicBezTo>
                  <a:pt x="309" y="20032"/>
                  <a:pt x="358" y="20926"/>
                  <a:pt x="557" y="21788"/>
                </a:cubicBezTo>
                <a:lnTo>
                  <a:pt x="557" y="21788"/>
                </a:lnTo>
                <a:cubicBezTo>
                  <a:pt x="542" y="21796"/>
                  <a:pt x="530" y="21825"/>
                  <a:pt x="530" y="21854"/>
                </a:cubicBezTo>
                <a:cubicBezTo>
                  <a:pt x="598" y="24520"/>
                  <a:pt x="837" y="27185"/>
                  <a:pt x="1196" y="29833"/>
                </a:cubicBezTo>
                <a:lnTo>
                  <a:pt x="3691" y="29560"/>
                </a:lnTo>
                <a:cubicBezTo>
                  <a:pt x="5519" y="29287"/>
                  <a:pt x="7364" y="28996"/>
                  <a:pt x="9227" y="28979"/>
                </a:cubicBezTo>
                <a:lnTo>
                  <a:pt x="10320" y="28979"/>
                </a:lnTo>
                <a:cubicBezTo>
                  <a:pt x="10730" y="28979"/>
                  <a:pt x="11123" y="28979"/>
                  <a:pt x="11516" y="28996"/>
                </a:cubicBezTo>
                <a:cubicBezTo>
                  <a:pt x="11928" y="29020"/>
                  <a:pt x="12337" y="29032"/>
                  <a:pt x="12746" y="29032"/>
                </a:cubicBezTo>
                <a:cubicBezTo>
                  <a:pt x="13491" y="29032"/>
                  <a:pt x="14235" y="28994"/>
                  <a:pt x="14985" y="28928"/>
                </a:cubicBezTo>
                <a:cubicBezTo>
                  <a:pt x="16078" y="28825"/>
                  <a:pt x="17155" y="28723"/>
                  <a:pt x="18248" y="28552"/>
                </a:cubicBezTo>
                <a:lnTo>
                  <a:pt x="20931" y="28091"/>
                </a:lnTo>
                <a:cubicBezTo>
                  <a:pt x="21751" y="27937"/>
                  <a:pt x="22571" y="27834"/>
                  <a:pt x="23408" y="27749"/>
                </a:cubicBezTo>
                <a:lnTo>
                  <a:pt x="23408" y="27749"/>
                </a:lnTo>
                <a:lnTo>
                  <a:pt x="23084" y="27834"/>
                </a:lnTo>
                <a:cubicBezTo>
                  <a:pt x="23491" y="27741"/>
                  <a:pt x="23907" y="27705"/>
                  <a:pt x="24324" y="27705"/>
                </a:cubicBezTo>
                <a:cubicBezTo>
                  <a:pt x="24974" y="27705"/>
                  <a:pt x="25627" y="27792"/>
                  <a:pt x="26262" y="27886"/>
                </a:cubicBezTo>
                <a:cubicBezTo>
                  <a:pt x="26911" y="27976"/>
                  <a:pt x="27855" y="28205"/>
                  <a:pt x="28639" y="28205"/>
                </a:cubicBezTo>
                <a:cubicBezTo>
                  <a:pt x="28887" y="28205"/>
                  <a:pt x="29119" y="28182"/>
                  <a:pt x="29320" y="28125"/>
                </a:cubicBezTo>
                <a:lnTo>
                  <a:pt x="29696" y="28005"/>
                </a:lnTo>
                <a:cubicBezTo>
                  <a:pt x="29781" y="28005"/>
                  <a:pt x="29867" y="28022"/>
                  <a:pt x="29764" y="28056"/>
                </a:cubicBezTo>
                <a:cubicBezTo>
                  <a:pt x="30174" y="28056"/>
                  <a:pt x="29781" y="28005"/>
                  <a:pt x="29969" y="27937"/>
                </a:cubicBezTo>
                <a:cubicBezTo>
                  <a:pt x="30022" y="27933"/>
                  <a:pt x="30067" y="27931"/>
                  <a:pt x="30103" y="27931"/>
                </a:cubicBezTo>
                <a:cubicBezTo>
                  <a:pt x="30220" y="27931"/>
                  <a:pt x="30245" y="27953"/>
                  <a:pt x="30140" y="28005"/>
                </a:cubicBezTo>
                <a:cubicBezTo>
                  <a:pt x="31302" y="27629"/>
                  <a:pt x="32498" y="27356"/>
                  <a:pt x="33660" y="26946"/>
                </a:cubicBezTo>
                <a:cubicBezTo>
                  <a:pt x="33711" y="26946"/>
                  <a:pt x="33626" y="26980"/>
                  <a:pt x="33626" y="26980"/>
                </a:cubicBezTo>
                <a:cubicBezTo>
                  <a:pt x="34428" y="26773"/>
                  <a:pt x="35298" y="26596"/>
                  <a:pt x="36148" y="26596"/>
                </a:cubicBezTo>
                <a:cubicBezTo>
                  <a:pt x="36421" y="26596"/>
                  <a:pt x="36692" y="26614"/>
                  <a:pt x="36958" y="26655"/>
                </a:cubicBezTo>
                <a:cubicBezTo>
                  <a:pt x="37042" y="26597"/>
                  <a:pt x="37201" y="26578"/>
                  <a:pt x="37380" y="26578"/>
                </a:cubicBezTo>
                <a:cubicBezTo>
                  <a:pt x="37670" y="26578"/>
                  <a:pt x="38012" y="26628"/>
                  <a:pt x="38171" y="26638"/>
                </a:cubicBezTo>
                <a:cubicBezTo>
                  <a:pt x="38735" y="26690"/>
                  <a:pt x="39486" y="26877"/>
                  <a:pt x="40136" y="26912"/>
                </a:cubicBezTo>
                <a:lnTo>
                  <a:pt x="41298" y="26997"/>
                </a:lnTo>
                <a:lnTo>
                  <a:pt x="41298" y="26997"/>
                </a:lnTo>
                <a:lnTo>
                  <a:pt x="41127" y="26963"/>
                </a:lnTo>
                <a:cubicBezTo>
                  <a:pt x="41167" y="26958"/>
                  <a:pt x="41206" y="26956"/>
                  <a:pt x="41245" y="26956"/>
                </a:cubicBezTo>
                <a:cubicBezTo>
                  <a:pt x="41596" y="26956"/>
                  <a:pt x="41923" y="27135"/>
                  <a:pt x="42250" y="27135"/>
                </a:cubicBezTo>
                <a:cubicBezTo>
                  <a:pt x="42263" y="27135"/>
                  <a:pt x="42276" y="27134"/>
                  <a:pt x="42289" y="27134"/>
                </a:cubicBezTo>
                <a:cubicBezTo>
                  <a:pt x="42477" y="27134"/>
                  <a:pt x="42664" y="27134"/>
                  <a:pt x="42852" y="27117"/>
                </a:cubicBezTo>
                <a:lnTo>
                  <a:pt x="43245" y="27117"/>
                </a:lnTo>
                <a:lnTo>
                  <a:pt x="43690" y="27100"/>
                </a:lnTo>
                <a:lnTo>
                  <a:pt x="43690" y="27100"/>
                </a:lnTo>
                <a:cubicBezTo>
                  <a:pt x="43608" y="27123"/>
                  <a:pt x="43519" y="27138"/>
                  <a:pt x="43432" y="27146"/>
                </a:cubicBezTo>
                <a:lnTo>
                  <a:pt x="43432" y="27146"/>
                </a:lnTo>
                <a:cubicBezTo>
                  <a:pt x="43471" y="27144"/>
                  <a:pt x="43504" y="27144"/>
                  <a:pt x="43532" y="27144"/>
                </a:cubicBezTo>
                <a:cubicBezTo>
                  <a:pt x="43661" y="27144"/>
                  <a:pt x="43693" y="27156"/>
                  <a:pt x="43741" y="27168"/>
                </a:cubicBezTo>
                <a:cubicBezTo>
                  <a:pt x="43758" y="27185"/>
                  <a:pt x="43775" y="27185"/>
                  <a:pt x="43792" y="27185"/>
                </a:cubicBezTo>
                <a:lnTo>
                  <a:pt x="43843" y="27185"/>
                </a:lnTo>
                <a:lnTo>
                  <a:pt x="43843" y="27168"/>
                </a:lnTo>
                <a:cubicBezTo>
                  <a:pt x="43843" y="27083"/>
                  <a:pt x="43826" y="26929"/>
                  <a:pt x="43775" y="26638"/>
                </a:cubicBezTo>
                <a:cubicBezTo>
                  <a:pt x="43775" y="26670"/>
                  <a:pt x="43771" y="26682"/>
                  <a:pt x="43766" y="26682"/>
                </a:cubicBezTo>
                <a:cubicBezTo>
                  <a:pt x="43746" y="26682"/>
                  <a:pt x="43703" y="26545"/>
                  <a:pt x="43690" y="26519"/>
                </a:cubicBezTo>
                <a:cubicBezTo>
                  <a:pt x="43690" y="26194"/>
                  <a:pt x="43673" y="26023"/>
                  <a:pt x="43638" y="25733"/>
                </a:cubicBezTo>
                <a:cubicBezTo>
                  <a:pt x="43621" y="25442"/>
                  <a:pt x="43570" y="25169"/>
                  <a:pt x="43536" y="24913"/>
                </a:cubicBezTo>
                <a:lnTo>
                  <a:pt x="43536" y="24913"/>
                </a:lnTo>
                <a:lnTo>
                  <a:pt x="43604" y="24998"/>
                </a:lnTo>
                <a:cubicBezTo>
                  <a:pt x="43416" y="24742"/>
                  <a:pt x="43468" y="23853"/>
                  <a:pt x="43416" y="23512"/>
                </a:cubicBezTo>
                <a:cubicBezTo>
                  <a:pt x="43348" y="23033"/>
                  <a:pt x="43280" y="22555"/>
                  <a:pt x="43211" y="22076"/>
                </a:cubicBezTo>
                <a:cubicBezTo>
                  <a:pt x="43211" y="22162"/>
                  <a:pt x="43194" y="22230"/>
                  <a:pt x="43177" y="22298"/>
                </a:cubicBezTo>
                <a:cubicBezTo>
                  <a:pt x="43075" y="22196"/>
                  <a:pt x="43057" y="22059"/>
                  <a:pt x="43126" y="21940"/>
                </a:cubicBezTo>
                <a:cubicBezTo>
                  <a:pt x="43023" y="21854"/>
                  <a:pt x="42989" y="21700"/>
                  <a:pt x="43057" y="21598"/>
                </a:cubicBezTo>
                <a:lnTo>
                  <a:pt x="43057" y="21598"/>
                </a:lnTo>
                <a:cubicBezTo>
                  <a:pt x="43105" y="21630"/>
                  <a:pt x="43138" y="21692"/>
                  <a:pt x="43142" y="21770"/>
                </a:cubicBezTo>
                <a:lnTo>
                  <a:pt x="43142" y="21770"/>
                </a:lnTo>
                <a:cubicBezTo>
                  <a:pt x="43106" y="20391"/>
                  <a:pt x="42766" y="19013"/>
                  <a:pt x="42545" y="17668"/>
                </a:cubicBezTo>
                <a:cubicBezTo>
                  <a:pt x="42258" y="15949"/>
                  <a:pt x="41988" y="14229"/>
                  <a:pt x="41669" y="12526"/>
                </a:cubicBezTo>
                <a:lnTo>
                  <a:pt x="41669" y="12526"/>
                </a:lnTo>
                <a:cubicBezTo>
                  <a:pt x="41668" y="12527"/>
                  <a:pt x="41667" y="12527"/>
                  <a:pt x="41666" y="12527"/>
                </a:cubicBezTo>
                <a:cubicBezTo>
                  <a:pt x="41663" y="12527"/>
                  <a:pt x="41660" y="12526"/>
                  <a:pt x="41656" y="12525"/>
                </a:cubicBezTo>
                <a:cubicBezTo>
                  <a:pt x="41588" y="12525"/>
                  <a:pt x="41571" y="12457"/>
                  <a:pt x="41571" y="12388"/>
                </a:cubicBezTo>
                <a:cubicBezTo>
                  <a:pt x="41349" y="9296"/>
                  <a:pt x="40853" y="6032"/>
                  <a:pt x="40409" y="2940"/>
                </a:cubicBezTo>
                <a:cubicBezTo>
                  <a:pt x="40358" y="2615"/>
                  <a:pt x="40307" y="2273"/>
                  <a:pt x="40272" y="1966"/>
                </a:cubicBezTo>
                <a:cubicBezTo>
                  <a:pt x="40238" y="1658"/>
                  <a:pt x="40221" y="1351"/>
                  <a:pt x="40187" y="1060"/>
                </a:cubicBezTo>
                <a:lnTo>
                  <a:pt x="40153" y="1129"/>
                </a:lnTo>
                <a:cubicBezTo>
                  <a:pt x="40119" y="1026"/>
                  <a:pt x="40084" y="906"/>
                  <a:pt x="40050" y="804"/>
                </a:cubicBezTo>
                <a:cubicBezTo>
                  <a:pt x="40033" y="684"/>
                  <a:pt x="39982" y="582"/>
                  <a:pt x="39914" y="479"/>
                </a:cubicBezTo>
                <a:lnTo>
                  <a:pt x="39914" y="479"/>
                </a:lnTo>
                <a:cubicBezTo>
                  <a:pt x="39927" y="533"/>
                  <a:pt x="40034" y="742"/>
                  <a:pt x="40015" y="742"/>
                </a:cubicBezTo>
                <a:cubicBezTo>
                  <a:pt x="40010" y="742"/>
                  <a:pt x="39995" y="726"/>
                  <a:pt x="39965" y="684"/>
                </a:cubicBezTo>
                <a:cubicBezTo>
                  <a:pt x="39879" y="513"/>
                  <a:pt x="39743" y="394"/>
                  <a:pt x="39572" y="291"/>
                </a:cubicBezTo>
                <a:cubicBezTo>
                  <a:pt x="39452" y="223"/>
                  <a:pt x="39316" y="172"/>
                  <a:pt x="39179" y="138"/>
                </a:cubicBezTo>
                <a:cubicBezTo>
                  <a:pt x="38923" y="35"/>
                  <a:pt x="38649" y="1"/>
                  <a:pt x="38359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  <a:effectLst>
            <a:outerShdw blurRad="57150" dist="19050" dir="5400000" algn="bl" rotWithShape="0">
              <a:schemeClr val="dk2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grpSp>
        <p:nvGrpSpPr>
          <p:cNvPr id="1611" name="Google Shape;1611;p65"/>
          <p:cNvGrpSpPr/>
          <p:nvPr/>
        </p:nvGrpSpPr>
        <p:grpSpPr>
          <a:xfrm>
            <a:off x="4615242" y="1204191"/>
            <a:ext cx="3887090" cy="2735130"/>
            <a:chOff x="963088" y="1360625"/>
            <a:chExt cx="4035600" cy="2839628"/>
          </a:xfrm>
        </p:grpSpPr>
        <p:sp>
          <p:nvSpPr>
            <p:cNvPr id="1612" name="Google Shape;1612;p65"/>
            <p:cNvSpPr/>
            <p:nvPr/>
          </p:nvSpPr>
          <p:spPr>
            <a:xfrm>
              <a:off x="2363036" y="3733514"/>
              <a:ext cx="1235831" cy="466739"/>
            </a:xfrm>
            <a:custGeom>
              <a:avLst/>
              <a:gdLst/>
              <a:ahLst/>
              <a:cxnLst/>
              <a:rect l="l" t="t" r="r" b="b"/>
              <a:pathLst>
                <a:path w="65999" h="24926" extrusionOk="0">
                  <a:moveTo>
                    <a:pt x="13372" y="0"/>
                  </a:moveTo>
                  <a:cubicBezTo>
                    <a:pt x="13051" y="1881"/>
                    <a:pt x="12653" y="8225"/>
                    <a:pt x="11445" y="11283"/>
                  </a:cubicBezTo>
                  <a:cubicBezTo>
                    <a:pt x="10237" y="14341"/>
                    <a:pt x="7883" y="16511"/>
                    <a:pt x="6125" y="18346"/>
                  </a:cubicBezTo>
                  <a:cubicBezTo>
                    <a:pt x="4367" y="20181"/>
                    <a:pt x="1875" y="21297"/>
                    <a:pt x="896" y="22291"/>
                  </a:cubicBezTo>
                  <a:cubicBezTo>
                    <a:pt x="-82" y="23285"/>
                    <a:pt x="-174" y="23896"/>
                    <a:pt x="254" y="24309"/>
                  </a:cubicBezTo>
                  <a:cubicBezTo>
                    <a:pt x="682" y="24722"/>
                    <a:pt x="805" y="24692"/>
                    <a:pt x="3465" y="24768"/>
                  </a:cubicBezTo>
                  <a:cubicBezTo>
                    <a:pt x="6125" y="24845"/>
                    <a:pt x="10925" y="24768"/>
                    <a:pt x="16215" y="24768"/>
                  </a:cubicBezTo>
                  <a:cubicBezTo>
                    <a:pt x="21505" y="24768"/>
                    <a:pt x="28630" y="24768"/>
                    <a:pt x="35204" y="24768"/>
                  </a:cubicBezTo>
                  <a:cubicBezTo>
                    <a:pt x="41778" y="24768"/>
                    <a:pt x="50783" y="24768"/>
                    <a:pt x="55660" y="24768"/>
                  </a:cubicBezTo>
                  <a:cubicBezTo>
                    <a:pt x="60537" y="24768"/>
                    <a:pt x="62754" y="25104"/>
                    <a:pt x="64466" y="24768"/>
                  </a:cubicBezTo>
                  <a:cubicBezTo>
                    <a:pt x="66178" y="24432"/>
                    <a:pt x="66056" y="23346"/>
                    <a:pt x="65934" y="22750"/>
                  </a:cubicBezTo>
                  <a:cubicBezTo>
                    <a:pt x="65812" y="22154"/>
                    <a:pt x="65353" y="22765"/>
                    <a:pt x="63732" y="21190"/>
                  </a:cubicBezTo>
                  <a:cubicBezTo>
                    <a:pt x="62111" y="19615"/>
                    <a:pt x="57999" y="16512"/>
                    <a:pt x="56210" y="13301"/>
                  </a:cubicBezTo>
                  <a:cubicBezTo>
                    <a:pt x="54421" y="10091"/>
                    <a:pt x="53505" y="4083"/>
                    <a:pt x="53000" y="1927"/>
                  </a:cubicBezTo>
                  <a:cubicBezTo>
                    <a:pt x="52496" y="-229"/>
                    <a:pt x="53153" y="627"/>
                    <a:pt x="53183" y="367"/>
                  </a:cubicBezTo>
                </a:path>
              </a:pathLst>
            </a:custGeom>
            <a:solidFill>
              <a:schemeClr val="accent4"/>
            </a:solidFill>
            <a:ln w="2857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1613" name="Google Shape;1613;p65"/>
            <p:cNvSpPr/>
            <p:nvPr/>
          </p:nvSpPr>
          <p:spPr>
            <a:xfrm>
              <a:off x="963088" y="1360625"/>
              <a:ext cx="4035600" cy="2422200"/>
            </a:xfrm>
            <a:prstGeom prst="roundRect">
              <a:avLst>
                <a:gd name="adj" fmla="val 6433"/>
              </a:avLst>
            </a:prstGeom>
            <a:solidFill>
              <a:schemeClr val="accent3"/>
            </a:solidFill>
            <a:ln w="2857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5" name="صورة 4">
            <a:extLst>
              <a:ext uri="{FF2B5EF4-FFF2-40B4-BE49-F238E27FC236}">
                <a16:creationId xmlns:a16="http://schemas.microsoft.com/office/drawing/2014/main" id="{A3EA1A63-D662-4E4E-973A-1A05C3FE6E3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28821" b="35282"/>
          <a:stretch/>
        </p:blipFill>
        <p:spPr>
          <a:xfrm>
            <a:off x="833538" y="2304661"/>
            <a:ext cx="3047365" cy="2370194"/>
          </a:xfrm>
          <a:prstGeom prst="rect">
            <a:avLst/>
          </a:prstGeom>
        </p:spPr>
      </p:pic>
      <p:pic>
        <p:nvPicPr>
          <p:cNvPr id="13" name="صورة 12">
            <a:extLst>
              <a:ext uri="{FF2B5EF4-FFF2-40B4-BE49-F238E27FC236}">
                <a16:creationId xmlns:a16="http://schemas.microsoft.com/office/drawing/2014/main" id="{4BC4E639-F72A-4070-BF79-1BD20F65ECF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1762" t="23399" r="15582" b="15435"/>
          <a:stretch/>
        </p:blipFill>
        <p:spPr>
          <a:xfrm>
            <a:off x="4867592" y="1417710"/>
            <a:ext cx="3382390" cy="1906023"/>
          </a:xfrm>
          <a:prstGeom prst="rect">
            <a:avLst/>
          </a:prstGeom>
          <a:ln w="38100">
            <a:solidFill>
              <a:schemeClr val="bg2"/>
            </a:solidFill>
          </a:ln>
        </p:spPr>
      </p:pic>
      <p:sp>
        <p:nvSpPr>
          <p:cNvPr id="37" name="Google Shape;1546;p64">
            <a:extLst>
              <a:ext uri="{FF2B5EF4-FFF2-40B4-BE49-F238E27FC236}">
                <a16:creationId xmlns:a16="http://schemas.microsoft.com/office/drawing/2014/main" id="{7EB3BA73-C752-4313-BD66-166104F9551E}"/>
              </a:ext>
            </a:extLst>
          </p:cNvPr>
          <p:cNvSpPr txBox="1">
            <a:spLocks/>
          </p:cNvSpPr>
          <p:nvPr/>
        </p:nvSpPr>
        <p:spPr>
          <a:xfrm>
            <a:off x="4724856" y="1933181"/>
            <a:ext cx="3595200" cy="4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atrick Hand"/>
              <a:buNone/>
              <a:defRPr sz="3000" b="0" i="0" u="none" strike="noStrike" cap="none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500"/>
              <a:buFont typeface="Patrick Hand"/>
              <a:buNone/>
              <a:defRPr sz="2500" b="0" i="0" u="none" strike="noStrike" cap="none">
                <a:solidFill>
                  <a:schemeClr val="accent1"/>
                </a:solidFill>
                <a:latin typeface="Patrick Hand"/>
                <a:ea typeface="Patrick Hand"/>
                <a:cs typeface="Patrick Hand"/>
                <a:sym typeface="Patrick Hand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500"/>
              <a:buFont typeface="Patrick Hand"/>
              <a:buNone/>
              <a:defRPr sz="2500" b="0" i="0" u="none" strike="noStrike" cap="none">
                <a:solidFill>
                  <a:schemeClr val="accent1"/>
                </a:solidFill>
                <a:latin typeface="Patrick Hand"/>
                <a:ea typeface="Patrick Hand"/>
                <a:cs typeface="Patrick Hand"/>
                <a:sym typeface="Patrick Hand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500"/>
              <a:buFont typeface="Patrick Hand"/>
              <a:buNone/>
              <a:defRPr sz="2500" b="0" i="0" u="none" strike="noStrike" cap="none">
                <a:solidFill>
                  <a:schemeClr val="accent1"/>
                </a:solidFill>
                <a:latin typeface="Patrick Hand"/>
                <a:ea typeface="Patrick Hand"/>
                <a:cs typeface="Patrick Hand"/>
                <a:sym typeface="Patrick Hand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500"/>
              <a:buFont typeface="Patrick Hand"/>
              <a:buNone/>
              <a:defRPr sz="2500" b="0" i="0" u="none" strike="noStrike" cap="none">
                <a:solidFill>
                  <a:schemeClr val="accent1"/>
                </a:solidFill>
                <a:latin typeface="Patrick Hand"/>
                <a:ea typeface="Patrick Hand"/>
                <a:cs typeface="Patrick Hand"/>
                <a:sym typeface="Patrick Hand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500"/>
              <a:buFont typeface="Patrick Hand"/>
              <a:buNone/>
              <a:defRPr sz="2500" b="0" i="0" u="none" strike="noStrike" cap="none">
                <a:solidFill>
                  <a:schemeClr val="accent1"/>
                </a:solidFill>
                <a:latin typeface="Patrick Hand"/>
                <a:ea typeface="Patrick Hand"/>
                <a:cs typeface="Patrick Hand"/>
                <a:sym typeface="Patrick Hand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500"/>
              <a:buFont typeface="Patrick Hand"/>
              <a:buNone/>
              <a:defRPr sz="2500" b="0" i="0" u="none" strike="noStrike" cap="none">
                <a:solidFill>
                  <a:schemeClr val="accent1"/>
                </a:solidFill>
                <a:latin typeface="Patrick Hand"/>
                <a:ea typeface="Patrick Hand"/>
                <a:cs typeface="Patrick Hand"/>
                <a:sym typeface="Patrick Hand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500"/>
              <a:buFont typeface="Patrick Hand"/>
              <a:buNone/>
              <a:defRPr sz="2500" b="0" i="0" u="none" strike="noStrike" cap="none">
                <a:solidFill>
                  <a:schemeClr val="accent1"/>
                </a:solidFill>
                <a:latin typeface="Patrick Hand"/>
                <a:ea typeface="Patrick Hand"/>
                <a:cs typeface="Patrick Hand"/>
                <a:sym typeface="Patrick Hand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500"/>
              <a:buFont typeface="Patrick Hand"/>
              <a:buNone/>
              <a:defRPr sz="2500" b="0" i="0" u="none" strike="noStrike" cap="none">
                <a:solidFill>
                  <a:schemeClr val="accent1"/>
                </a:solidFill>
                <a:latin typeface="Patrick Hand"/>
                <a:ea typeface="Patrick Hand"/>
                <a:cs typeface="Patrick Hand"/>
                <a:sym typeface="Patrick Hand"/>
              </a:defRPr>
            </a:lvl9pPr>
          </a:lstStyle>
          <a:p>
            <a:pPr algn="ctr"/>
            <a:r>
              <a:rPr lang="ar-OM" dirty="0">
                <a:solidFill>
                  <a:srgbClr val="0070C0"/>
                </a:solidFill>
                <a:cs typeface="PT Bold Heading" panose="02010400000000000000" pitchFamily="2" charset="-78"/>
              </a:rPr>
              <a:t>التعلم الذاتي</a:t>
            </a:r>
          </a:p>
        </p:txBody>
      </p:sp>
      <p:sp>
        <p:nvSpPr>
          <p:cNvPr id="14" name="مربع نص 13">
            <a:extLst>
              <a:ext uri="{FF2B5EF4-FFF2-40B4-BE49-F238E27FC236}">
                <a16:creationId xmlns:a16="http://schemas.microsoft.com/office/drawing/2014/main" id="{6CAF12AF-04B0-42CF-8DD9-F57140EC427C}"/>
              </a:ext>
            </a:extLst>
          </p:cNvPr>
          <p:cNvSpPr txBox="1"/>
          <p:nvPr/>
        </p:nvSpPr>
        <p:spPr>
          <a:xfrm>
            <a:off x="225518" y="1560898"/>
            <a:ext cx="4572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https://www.liveworksheets.com/of1735469ka</a:t>
            </a:r>
          </a:p>
        </p:txBody>
      </p:sp>
      <p:sp>
        <p:nvSpPr>
          <p:cNvPr id="15" name="مربع نص 14">
            <a:extLst>
              <a:ext uri="{FF2B5EF4-FFF2-40B4-BE49-F238E27FC236}">
                <a16:creationId xmlns:a16="http://schemas.microsoft.com/office/drawing/2014/main" id="{C496E2D9-73F2-442D-A5C8-D8E0B25E4B3C}"/>
              </a:ext>
            </a:extLst>
          </p:cNvPr>
          <p:cNvSpPr txBox="1"/>
          <p:nvPr/>
        </p:nvSpPr>
        <p:spPr>
          <a:xfrm>
            <a:off x="954859" y="2198185"/>
            <a:ext cx="4572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https://youtu.be/qnuEBtuaQ_k</a:t>
            </a:r>
          </a:p>
        </p:txBody>
      </p:sp>
      <p:sp>
        <p:nvSpPr>
          <p:cNvPr id="17" name="مربع نص 16">
            <a:extLst>
              <a:ext uri="{FF2B5EF4-FFF2-40B4-BE49-F238E27FC236}">
                <a16:creationId xmlns:a16="http://schemas.microsoft.com/office/drawing/2014/main" id="{8F01A4D9-B7E6-43A5-88B1-AACE434221C4}"/>
              </a:ext>
            </a:extLst>
          </p:cNvPr>
          <p:cNvSpPr txBox="1"/>
          <p:nvPr/>
        </p:nvSpPr>
        <p:spPr>
          <a:xfrm>
            <a:off x="954859" y="2425219"/>
            <a:ext cx="4572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https://youtu.be/HTIbEXzzOfc</a:t>
            </a:r>
          </a:p>
        </p:txBody>
      </p:sp>
      <p:sp>
        <p:nvSpPr>
          <p:cNvPr id="6" name="مربع نص 5">
            <a:extLst>
              <a:ext uri="{FF2B5EF4-FFF2-40B4-BE49-F238E27FC236}">
                <a16:creationId xmlns:a16="http://schemas.microsoft.com/office/drawing/2014/main" id="{960BFD76-3E32-4C62-9735-0B5EFBD5A145}"/>
              </a:ext>
            </a:extLst>
          </p:cNvPr>
          <p:cNvSpPr txBox="1"/>
          <p:nvPr/>
        </p:nvSpPr>
        <p:spPr>
          <a:xfrm>
            <a:off x="1569821" y="1905828"/>
            <a:ext cx="15206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16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روابط شرح الدرس</a:t>
            </a:r>
            <a:endParaRPr lang="en-US" sz="1600" b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مربع نص 19">
            <a:extLst>
              <a:ext uri="{FF2B5EF4-FFF2-40B4-BE49-F238E27FC236}">
                <a16:creationId xmlns:a16="http://schemas.microsoft.com/office/drawing/2014/main" id="{80A6DBF8-5C5A-496D-949D-82E3FF5A6A68}"/>
              </a:ext>
            </a:extLst>
          </p:cNvPr>
          <p:cNvSpPr txBox="1"/>
          <p:nvPr/>
        </p:nvSpPr>
        <p:spPr>
          <a:xfrm>
            <a:off x="479120" y="1280064"/>
            <a:ext cx="4572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https://wordwall.net/ar/resource/8787302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oogle Shape;610;p29">
            <a:extLst>
              <a:ext uri="{FF2B5EF4-FFF2-40B4-BE49-F238E27FC236}">
                <a16:creationId xmlns:a16="http://schemas.microsoft.com/office/drawing/2014/main" id="{9793CDD3-9FD2-4184-9E30-6094F7F77849}"/>
              </a:ext>
            </a:extLst>
          </p:cNvPr>
          <p:cNvGrpSpPr/>
          <p:nvPr/>
        </p:nvGrpSpPr>
        <p:grpSpPr>
          <a:xfrm rot="3594300">
            <a:off x="1247141" y="1368277"/>
            <a:ext cx="1610326" cy="2584320"/>
            <a:chOff x="1154976" y="632775"/>
            <a:chExt cx="2502430" cy="3877954"/>
          </a:xfrm>
        </p:grpSpPr>
        <p:sp>
          <p:nvSpPr>
            <p:cNvPr id="39" name="Google Shape;611;p29">
              <a:extLst>
                <a:ext uri="{FF2B5EF4-FFF2-40B4-BE49-F238E27FC236}">
                  <a16:creationId xmlns:a16="http://schemas.microsoft.com/office/drawing/2014/main" id="{7815A6E5-E074-4DC5-87F9-78F4052BE87C}"/>
                </a:ext>
              </a:extLst>
            </p:cNvPr>
            <p:cNvSpPr/>
            <p:nvPr/>
          </p:nvSpPr>
          <p:spPr>
            <a:xfrm rot="5400000">
              <a:off x="467214" y="1320537"/>
              <a:ext cx="3877954" cy="2502430"/>
            </a:xfrm>
            <a:custGeom>
              <a:avLst/>
              <a:gdLst/>
              <a:ahLst/>
              <a:cxnLst/>
              <a:rect l="l" t="t" r="r" b="b"/>
              <a:pathLst>
                <a:path w="40991" h="56266" extrusionOk="0">
                  <a:moveTo>
                    <a:pt x="40922" y="0"/>
                  </a:moveTo>
                  <a:lnTo>
                    <a:pt x="1" y="52"/>
                  </a:lnTo>
                  <a:lnTo>
                    <a:pt x="69" y="56265"/>
                  </a:lnTo>
                  <a:lnTo>
                    <a:pt x="40990" y="56214"/>
                  </a:lnTo>
                  <a:lnTo>
                    <a:pt x="40922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chemeClr val="dk2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40" name="Google Shape;612;p29">
              <a:extLst>
                <a:ext uri="{FF2B5EF4-FFF2-40B4-BE49-F238E27FC236}">
                  <a16:creationId xmlns:a16="http://schemas.microsoft.com/office/drawing/2014/main" id="{4BA72558-3EFD-4170-8599-D286056BCA26}"/>
                </a:ext>
              </a:extLst>
            </p:cNvPr>
            <p:cNvSpPr/>
            <p:nvPr/>
          </p:nvSpPr>
          <p:spPr>
            <a:xfrm rot="5400000">
              <a:off x="623338" y="1471580"/>
              <a:ext cx="3565807" cy="2200423"/>
            </a:xfrm>
            <a:custGeom>
              <a:avLst/>
              <a:gdLst/>
              <a:ahLst/>
              <a:cxnLst/>
              <a:rect l="l" t="t" r="r" b="b"/>
              <a:pathLst>
                <a:path w="40991" h="56266" extrusionOk="0">
                  <a:moveTo>
                    <a:pt x="40922" y="0"/>
                  </a:moveTo>
                  <a:lnTo>
                    <a:pt x="1" y="52"/>
                  </a:lnTo>
                  <a:lnTo>
                    <a:pt x="69" y="56265"/>
                  </a:lnTo>
                  <a:lnTo>
                    <a:pt x="40990" y="56214"/>
                  </a:lnTo>
                  <a:lnTo>
                    <a:pt x="40922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042" name="Google Shape;2042;p75"/>
          <p:cNvSpPr/>
          <p:nvPr/>
        </p:nvSpPr>
        <p:spPr>
          <a:xfrm rot="5400000" flipH="1">
            <a:off x="4272075" y="-1173789"/>
            <a:ext cx="599861" cy="3903339"/>
          </a:xfrm>
          <a:custGeom>
            <a:avLst/>
            <a:gdLst/>
            <a:ahLst/>
            <a:cxnLst/>
            <a:rect l="l" t="t" r="r" b="b"/>
            <a:pathLst>
              <a:path w="20692" h="47654" extrusionOk="0">
                <a:moveTo>
                  <a:pt x="308" y="46031"/>
                </a:moveTo>
                <a:cubicBezTo>
                  <a:pt x="342" y="46031"/>
                  <a:pt x="393" y="46013"/>
                  <a:pt x="410" y="45996"/>
                </a:cubicBezTo>
                <a:lnTo>
                  <a:pt x="410" y="45962"/>
                </a:lnTo>
                <a:cubicBezTo>
                  <a:pt x="564" y="45894"/>
                  <a:pt x="701" y="45877"/>
                  <a:pt x="854" y="45877"/>
                </a:cubicBezTo>
                <a:cubicBezTo>
                  <a:pt x="1008" y="45877"/>
                  <a:pt x="1179" y="45825"/>
                  <a:pt x="1299" y="45757"/>
                </a:cubicBezTo>
                <a:cubicBezTo>
                  <a:pt x="1316" y="45740"/>
                  <a:pt x="1316" y="45740"/>
                  <a:pt x="1316" y="45723"/>
                </a:cubicBezTo>
                <a:lnTo>
                  <a:pt x="2136" y="45979"/>
                </a:lnTo>
                <a:lnTo>
                  <a:pt x="2136" y="45979"/>
                </a:lnTo>
                <a:lnTo>
                  <a:pt x="2136" y="46184"/>
                </a:lnTo>
                <a:cubicBezTo>
                  <a:pt x="2136" y="46201"/>
                  <a:pt x="2136" y="46218"/>
                  <a:pt x="2153" y="46218"/>
                </a:cubicBezTo>
                <a:cubicBezTo>
                  <a:pt x="2187" y="46236"/>
                  <a:pt x="2238" y="46253"/>
                  <a:pt x="2255" y="46253"/>
                </a:cubicBezTo>
                <a:cubicBezTo>
                  <a:pt x="2324" y="46236"/>
                  <a:pt x="2392" y="46201"/>
                  <a:pt x="2443" y="46150"/>
                </a:cubicBezTo>
                <a:cubicBezTo>
                  <a:pt x="2478" y="46099"/>
                  <a:pt x="2546" y="46099"/>
                  <a:pt x="2648" y="46167"/>
                </a:cubicBezTo>
                <a:cubicBezTo>
                  <a:pt x="2665" y="46184"/>
                  <a:pt x="2700" y="46184"/>
                  <a:pt x="2700" y="46184"/>
                </a:cubicBezTo>
                <a:cubicBezTo>
                  <a:pt x="2751" y="46065"/>
                  <a:pt x="3007" y="46184"/>
                  <a:pt x="3093" y="46116"/>
                </a:cubicBezTo>
                <a:cubicBezTo>
                  <a:pt x="3144" y="46082"/>
                  <a:pt x="3212" y="46048"/>
                  <a:pt x="3281" y="46065"/>
                </a:cubicBezTo>
                <a:cubicBezTo>
                  <a:pt x="3434" y="46099"/>
                  <a:pt x="3503" y="46013"/>
                  <a:pt x="3588" y="45996"/>
                </a:cubicBezTo>
                <a:lnTo>
                  <a:pt x="3759" y="45945"/>
                </a:lnTo>
                <a:lnTo>
                  <a:pt x="3827" y="45962"/>
                </a:lnTo>
                <a:cubicBezTo>
                  <a:pt x="3896" y="45996"/>
                  <a:pt x="3981" y="46048"/>
                  <a:pt x="3998" y="46116"/>
                </a:cubicBezTo>
                <a:cubicBezTo>
                  <a:pt x="4015" y="46150"/>
                  <a:pt x="3981" y="46201"/>
                  <a:pt x="3930" y="46218"/>
                </a:cubicBezTo>
                <a:cubicBezTo>
                  <a:pt x="3827" y="46218"/>
                  <a:pt x="3708" y="46218"/>
                  <a:pt x="3708" y="46321"/>
                </a:cubicBezTo>
                <a:cubicBezTo>
                  <a:pt x="3622" y="46321"/>
                  <a:pt x="3537" y="46321"/>
                  <a:pt x="3469" y="46338"/>
                </a:cubicBezTo>
                <a:cubicBezTo>
                  <a:pt x="3451" y="46338"/>
                  <a:pt x="3469" y="46389"/>
                  <a:pt x="3469" y="46406"/>
                </a:cubicBezTo>
                <a:cubicBezTo>
                  <a:pt x="3520" y="46475"/>
                  <a:pt x="3434" y="46441"/>
                  <a:pt x="3503" y="46458"/>
                </a:cubicBezTo>
                <a:cubicBezTo>
                  <a:pt x="3622" y="46475"/>
                  <a:pt x="3742" y="46509"/>
                  <a:pt x="3861" y="46526"/>
                </a:cubicBezTo>
                <a:cubicBezTo>
                  <a:pt x="3930" y="46543"/>
                  <a:pt x="3981" y="46526"/>
                  <a:pt x="3998" y="46492"/>
                </a:cubicBezTo>
                <a:cubicBezTo>
                  <a:pt x="4032" y="46441"/>
                  <a:pt x="4084" y="46423"/>
                  <a:pt x="4135" y="46441"/>
                </a:cubicBezTo>
                <a:cubicBezTo>
                  <a:pt x="4272" y="46458"/>
                  <a:pt x="4408" y="46492"/>
                  <a:pt x="4408" y="46355"/>
                </a:cubicBezTo>
                <a:cubicBezTo>
                  <a:pt x="4511" y="46355"/>
                  <a:pt x="4630" y="46372"/>
                  <a:pt x="4699" y="46321"/>
                </a:cubicBezTo>
                <a:cubicBezTo>
                  <a:pt x="4733" y="46287"/>
                  <a:pt x="4801" y="46338"/>
                  <a:pt x="4852" y="46372"/>
                </a:cubicBezTo>
                <a:cubicBezTo>
                  <a:pt x="4904" y="46423"/>
                  <a:pt x="4887" y="46458"/>
                  <a:pt x="4870" y="46492"/>
                </a:cubicBezTo>
                <a:cubicBezTo>
                  <a:pt x="4835" y="46560"/>
                  <a:pt x="4921" y="46646"/>
                  <a:pt x="5040" y="46697"/>
                </a:cubicBezTo>
                <a:cubicBezTo>
                  <a:pt x="5092" y="46714"/>
                  <a:pt x="5143" y="46731"/>
                  <a:pt x="5194" y="46748"/>
                </a:cubicBezTo>
                <a:cubicBezTo>
                  <a:pt x="5297" y="46799"/>
                  <a:pt x="5416" y="46816"/>
                  <a:pt x="5519" y="46765"/>
                </a:cubicBezTo>
                <a:cubicBezTo>
                  <a:pt x="5604" y="46748"/>
                  <a:pt x="5690" y="46714"/>
                  <a:pt x="5758" y="46663"/>
                </a:cubicBezTo>
                <a:cubicBezTo>
                  <a:pt x="5792" y="46646"/>
                  <a:pt x="5843" y="46629"/>
                  <a:pt x="5878" y="46646"/>
                </a:cubicBezTo>
                <a:cubicBezTo>
                  <a:pt x="6083" y="46748"/>
                  <a:pt x="6134" y="46646"/>
                  <a:pt x="6271" y="46646"/>
                </a:cubicBezTo>
                <a:cubicBezTo>
                  <a:pt x="6442" y="46646"/>
                  <a:pt x="6442" y="46594"/>
                  <a:pt x="6288" y="46389"/>
                </a:cubicBezTo>
                <a:cubicBezTo>
                  <a:pt x="6339" y="46372"/>
                  <a:pt x="6390" y="46355"/>
                  <a:pt x="6442" y="46304"/>
                </a:cubicBezTo>
                <a:cubicBezTo>
                  <a:pt x="6493" y="46253"/>
                  <a:pt x="6561" y="46287"/>
                  <a:pt x="6647" y="46389"/>
                </a:cubicBezTo>
                <a:cubicBezTo>
                  <a:pt x="6681" y="46423"/>
                  <a:pt x="6715" y="46475"/>
                  <a:pt x="6749" y="46526"/>
                </a:cubicBezTo>
                <a:cubicBezTo>
                  <a:pt x="6817" y="46492"/>
                  <a:pt x="6954" y="46611"/>
                  <a:pt x="7005" y="46543"/>
                </a:cubicBezTo>
                <a:lnTo>
                  <a:pt x="7005" y="46458"/>
                </a:lnTo>
                <a:cubicBezTo>
                  <a:pt x="7108" y="46458"/>
                  <a:pt x="7227" y="46526"/>
                  <a:pt x="7313" y="46560"/>
                </a:cubicBezTo>
                <a:lnTo>
                  <a:pt x="7347" y="46560"/>
                </a:lnTo>
                <a:cubicBezTo>
                  <a:pt x="7381" y="46594"/>
                  <a:pt x="7433" y="46629"/>
                  <a:pt x="7484" y="46663"/>
                </a:cubicBezTo>
                <a:cubicBezTo>
                  <a:pt x="7655" y="46748"/>
                  <a:pt x="7843" y="46799"/>
                  <a:pt x="8048" y="46799"/>
                </a:cubicBezTo>
                <a:cubicBezTo>
                  <a:pt x="8150" y="46834"/>
                  <a:pt x="8253" y="46851"/>
                  <a:pt x="8355" y="46851"/>
                </a:cubicBezTo>
                <a:cubicBezTo>
                  <a:pt x="8389" y="46868"/>
                  <a:pt x="8424" y="46885"/>
                  <a:pt x="8458" y="46902"/>
                </a:cubicBezTo>
                <a:cubicBezTo>
                  <a:pt x="8492" y="46970"/>
                  <a:pt x="8543" y="47039"/>
                  <a:pt x="8594" y="47090"/>
                </a:cubicBezTo>
                <a:cubicBezTo>
                  <a:pt x="8936" y="47090"/>
                  <a:pt x="9261" y="47209"/>
                  <a:pt x="9517" y="47432"/>
                </a:cubicBezTo>
                <a:lnTo>
                  <a:pt x="9637" y="47414"/>
                </a:lnTo>
                <a:cubicBezTo>
                  <a:pt x="9705" y="47414"/>
                  <a:pt x="9756" y="47363"/>
                  <a:pt x="9773" y="47312"/>
                </a:cubicBezTo>
                <a:lnTo>
                  <a:pt x="9790" y="47278"/>
                </a:lnTo>
                <a:cubicBezTo>
                  <a:pt x="9842" y="47261"/>
                  <a:pt x="9876" y="47227"/>
                  <a:pt x="9927" y="47192"/>
                </a:cubicBezTo>
                <a:lnTo>
                  <a:pt x="9927" y="47192"/>
                </a:lnTo>
                <a:cubicBezTo>
                  <a:pt x="9978" y="47141"/>
                  <a:pt x="10047" y="47090"/>
                  <a:pt x="10115" y="47056"/>
                </a:cubicBezTo>
                <a:cubicBezTo>
                  <a:pt x="10115" y="47056"/>
                  <a:pt x="10098" y="47039"/>
                  <a:pt x="10098" y="47022"/>
                </a:cubicBezTo>
                <a:cubicBezTo>
                  <a:pt x="10132" y="46987"/>
                  <a:pt x="10166" y="46919"/>
                  <a:pt x="10166" y="46868"/>
                </a:cubicBezTo>
                <a:cubicBezTo>
                  <a:pt x="10252" y="46902"/>
                  <a:pt x="10337" y="46936"/>
                  <a:pt x="10423" y="46936"/>
                </a:cubicBezTo>
                <a:cubicBezTo>
                  <a:pt x="10662" y="46885"/>
                  <a:pt x="10918" y="46868"/>
                  <a:pt x="11174" y="46919"/>
                </a:cubicBezTo>
                <a:lnTo>
                  <a:pt x="11174" y="46902"/>
                </a:lnTo>
                <a:lnTo>
                  <a:pt x="11397" y="46936"/>
                </a:lnTo>
                <a:lnTo>
                  <a:pt x="11499" y="47039"/>
                </a:lnTo>
                <a:cubicBezTo>
                  <a:pt x="11567" y="47073"/>
                  <a:pt x="11619" y="47107"/>
                  <a:pt x="11670" y="47141"/>
                </a:cubicBezTo>
                <a:cubicBezTo>
                  <a:pt x="11687" y="47141"/>
                  <a:pt x="11704" y="47141"/>
                  <a:pt x="11721" y="47124"/>
                </a:cubicBezTo>
                <a:cubicBezTo>
                  <a:pt x="11738" y="47107"/>
                  <a:pt x="11755" y="47073"/>
                  <a:pt x="11789" y="47056"/>
                </a:cubicBezTo>
                <a:cubicBezTo>
                  <a:pt x="11807" y="47039"/>
                  <a:pt x="11909" y="47056"/>
                  <a:pt x="11977" y="47107"/>
                </a:cubicBezTo>
                <a:cubicBezTo>
                  <a:pt x="12012" y="47124"/>
                  <a:pt x="12046" y="47175"/>
                  <a:pt x="12063" y="47227"/>
                </a:cubicBezTo>
                <a:cubicBezTo>
                  <a:pt x="12063" y="47244"/>
                  <a:pt x="12063" y="47261"/>
                  <a:pt x="12080" y="47278"/>
                </a:cubicBezTo>
                <a:cubicBezTo>
                  <a:pt x="12114" y="47363"/>
                  <a:pt x="12131" y="47380"/>
                  <a:pt x="12234" y="47380"/>
                </a:cubicBezTo>
                <a:cubicBezTo>
                  <a:pt x="12319" y="47380"/>
                  <a:pt x="12405" y="47414"/>
                  <a:pt x="12473" y="47483"/>
                </a:cubicBezTo>
                <a:lnTo>
                  <a:pt x="12558" y="47568"/>
                </a:lnTo>
                <a:cubicBezTo>
                  <a:pt x="12610" y="47551"/>
                  <a:pt x="12661" y="47534"/>
                  <a:pt x="12712" y="47500"/>
                </a:cubicBezTo>
                <a:cubicBezTo>
                  <a:pt x="12746" y="47483"/>
                  <a:pt x="12763" y="47449"/>
                  <a:pt x="12763" y="47397"/>
                </a:cubicBezTo>
                <a:cubicBezTo>
                  <a:pt x="12763" y="47346"/>
                  <a:pt x="12763" y="47278"/>
                  <a:pt x="12763" y="47227"/>
                </a:cubicBezTo>
                <a:lnTo>
                  <a:pt x="13173" y="47175"/>
                </a:lnTo>
                <a:cubicBezTo>
                  <a:pt x="13225" y="47278"/>
                  <a:pt x="13293" y="47363"/>
                  <a:pt x="13396" y="47346"/>
                </a:cubicBezTo>
                <a:cubicBezTo>
                  <a:pt x="13481" y="47329"/>
                  <a:pt x="13566" y="47329"/>
                  <a:pt x="13652" y="47363"/>
                </a:cubicBezTo>
                <a:cubicBezTo>
                  <a:pt x="13754" y="47346"/>
                  <a:pt x="13840" y="47329"/>
                  <a:pt x="13942" y="47329"/>
                </a:cubicBezTo>
                <a:cubicBezTo>
                  <a:pt x="13959" y="47312"/>
                  <a:pt x="13959" y="47295"/>
                  <a:pt x="13959" y="47278"/>
                </a:cubicBezTo>
                <a:cubicBezTo>
                  <a:pt x="14011" y="47295"/>
                  <a:pt x="14062" y="47312"/>
                  <a:pt x="14113" y="47312"/>
                </a:cubicBezTo>
                <a:cubicBezTo>
                  <a:pt x="14164" y="47329"/>
                  <a:pt x="14250" y="47329"/>
                  <a:pt x="14301" y="47329"/>
                </a:cubicBezTo>
                <a:cubicBezTo>
                  <a:pt x="14301" y="47346"/>
                  <a:pt x="14284" y="47346"/>
                  <a:pt x="14267" y="47363"/>
                </a:cubicBezTo>
                <a:cubicBezTo>
                  <a:pt x="14506" y="47397"/>
                  <a:pt x="14711" y="47483"/>
                  <a:pt x="14899" y="47637"/>
                </a:cubicBezTo>
                <a:cubicBezTo>
                  <a:pt x="14985" y="47620"/>
                  <a:pt x="15053" y="47637"/>
                  <a:pt x="15138" y="47654"/>
                </a:cubicBezTo>
                <a:cubicBezTo>
                  <a:pt x="15155" y="47637"/>
                  <a:pt x="15190" y="47620"/>
                  <a:pt x="15224" y="47620"/>
                </a:cubicBezTo>
                <a:cubicBezTo>
                  <a:pt x="15378" y="47585"/>
                  <a:pt x="15548" y="47585"/>
                  <a:pt x="15702" y="47637"/>
                </a:cubicBezTo>
                <a:cubicBezTo>
                  <a:pt x="15890" y="47534"/>
                  <a:pt x="16078" y="47483"/>
                  <a:pt x="16283" y="47483"/>
                </a:cubicBezTo>
                <a:lnTo>
                  <a:pt x="16317" y="47483"/>
                </a:lnTo>
                <a:lnTo>
                  <a:pt x="16369" y="47432"/>
                </a:lnTo>
                <a:cubicBezTo>
                  <a:pt x="16403" y="47397"/>
                  <a:pt x="16437" y="47363"/>
                  <a:pt x="16471" y="47329"/>
                </a:cubicBezTo>
                <a:cubicBezTo>
                  <a:pt x="16522" y="47278"/>
                  <a:pt x="16557" y="47244"/>
                  <a:pt x="16608" y="47227"/>
                </a:cubicBezTo>
                <a:lnTo>
                  <a:pt x="16608" y="47227"/>
                </a:lnTo>
                <a:lnTo>
                  <a:pt x="16659" y="47192"/>
                </a:lnTo>
                <a:cubicBezTo>
                  <a:pt x="16659" y="47175"/>
                  <a:pt x="16659" y="47158"/>
                  <a:pt x="16659" y="47141"/>
                </a:cubicBezTo>
                <a:cubicBezTo>
                  <a:pt x="16659" y="47056"/>
                  <a:pt x="16710" y="47022"/>
                  <a:pt x="16745" y="46970"/>
                </a:cubicBezTo>
                <a:cubicBezTo>
                  <a:pt x="16779" y="46919"/>
                  <a:pt x="16813" y="46953"/>
                  <a:pt x="16864" y="46970"/>
                </a:cubicBezTo>
                <a:lnTo>
                  <a:pt x="17001" y="46987"/>
                </a:lnTo>
                <a:cubicBezTo>
                  <a:pt x="17018" y="46987"/>
                  <a:pt x="17052" y="46936"/>
                  <a:pt x="17035" y="46902"/>
                </a:cubicBezTo>
                <a:lnTo>
                  <a:pt x="16967" y="46697"/>
                </a:lnTo>
                <a:lnTo>
                  <a:pt x="17462" y="46629"/>
                </a:lnTo>
                <a:lnTo>
                  <a:pt x="17496" y="46680"/>
                </a:lnTo>
                <a:cubicBezTo>
                  <a:pt x="17548" y="46629"/>
                  <a:pt x="17599" y="46594"/>
                  <a:pt x="17650" y="46560"/>
                </a:cubicBezTo>
                <a:lnTo>
                  <a:pt x="17650" y="46441"/>
                </a:lnTo>
                <a:cubicBezTo>
                  <a:pt x="17650" y="46372"/>
                  <a:pt x="17616" y="46321"/>
                  <a:pt x="17565" y="46287"/>
                </a:cubicBezTo>
                <a:lnTo>
                  <a:pt x="17530" y="46270"/>
                </a:lnTo>
                <a:cubicBezTo>
                  <a:pt x="17513" y="46236"/>
                  <a:pt x="17496" y="46184"/>
                  <a:pt x="17479" y="46133"/>
                </a:cubicBezTo>
                <a:lnTo>
                  <a:pt x="17479" y="46133"/>
                </a:lnTo>
                <a:cubicBezTo>
                  <a:pt x="17428" y="46065"/>
                  <a:pt x="17394" y="45996"/>
                  <a:pt x="17360" y="45928"/>
                </a:cubicBezTo>
                <a:lnTo>
                  <a:pt x="17325" y="45945"/>
                </a:lnTo>
                <a:cubicBezTo>
                  <a:pt x="17291" y="45894"/>
                  <a:pt x="17240" y="45860"/>
                  <a:pt x="17172" y="45843"/>
                </a:cubicBezTo>
                <a:cubicBezTo>
                  <a:pt x="17223" y="45774"/>
                  <a:pt x="17274" y="45706"/>
                  <a:pt x="17308" y="45638"/>
                </a:cubicBezTo>
                <a:cubicBezTo>
                  <a:pt x="17274" y="45398"/>
                  <a:pt x="17325" y="45159"/>
                  <a:pt x="17428" y="44937"/>
                </a:cubicBezTo>
                <a:lnTo>
                  <a:pt x="17394" y="44920"/>
                </a:lnTo>
                <a:lnTo>
                  <a:pt x="17479" y="44732"/>
                </a:lnTo>
                <a:lnTo>
                  <a:pt x="17599" y="44647"/>
                </a:lnTo>
                <a:cubicBezTo>
                  <a:pt x="17633" y="44595"/>
                  <a:pt x="17684" y="44561"/>
                  <a:pt x="17736" y="44510"/>
                </a:cubicBezTo>
                <a:cubicBezTo>
                  <a:pt x="17736" y="44493"/>
                  <a:pt x="17736" y="44476"/>
                  <a:pt x="17736" y="44476"/>
                </a:cubicBezTo>
                <a:cubicBezTo>
                  <a:pt x="17718" y="44441"/>
                  <a:pt x="17684" y="44424"/>
                  <a:pt x="17667" y="44407"/>
                </a:cubicBezTo>
                <a:cubicBezTo>
                  <a:pt x="17650" y="44373"/>
                  <a:pt x="17701" y="44288"/>
                  <a:pt x="17753" y="44236"/>
                </a:cubicBezTo>
                <a:cubicBezTo>
                  <a:pt x="17804" y="44185"/>
                  <a:pt x="17855" y="44168"/>
                  <a:pt x="17906" y="44168"/>
                </a:cubicBezTo>
                <a:lnTo>
                  <a:pt x="17958" y="44168"/>
                </a:lnTo>
                <a:cubicBezTo>
                  <a:pt x="18060" y="44151"/>
                  <a:pt x="18077" y="44134"/>
                  <a:pt x="18094" y="44048"/>
                </a:cubicBezTo>
                <a:cubicBezTo>
                  <a:pt x="18111" y="43963"/>
                  <a:pt x="18163" y="43895"/>
                  <a:pt x="18248" y="43843"/>
                </a:cubicBezTo>
                <a:lnTo>
                  <a:pt x="18351" y="43792"/>
                </a:lnTo>
                <a:cubicBezTo>
                  <a:pt x="18334" y="43741"/>
                  <a:pt x="18334" y="43673"/>
                  <a:pt x="18316" y="43621"/>
                </a:cubicBezTo>
                <a:cubicBezTo>
                  <a:pt x="18316" y="43604"/>
                  <a:pt x="18265" y="43570"/>
                  <a:pt x="18214" y="43570"/>
                </a:cubicBezTo>
                <a:cubicBezTo>
                  <a:pt x="18163" y="43553"/>
                  <a:pt x="18094" y="43536"/>
                  <a:pt x="18026" y="43536"/>
                </a:cubicBezTo>
                <a:lnTo>
                  <a:pt x="18043" y="43143"/>
                </a:lnTo>
                <a:cubicBezTo>
                  <a:pt x="18163" y="43109"/>
                  <a:pt x="18265" y="43075"/>
                  <a:pt x="18282" y="42972"/>
                </a:cubicBezTo>
                <a:cubicBezTo>
                  <a:pt x="18265" y="42887"/>
                  <a:pt x="18282" y="42801"/>
                  <a:pt x="18334" y="42750"/>
                </a:cubicBezTo>
                <a:cubicBezTo>
                  <a:pt x="18334" y="42647"/>
                  <a:pt x="18334" y="42562"/>
                  <a:pt x="18351" y="42459"/>
                </a:cubicBezTo>
                <a:cubicBezTo>
                  <a:pt x="18351" y="42459"/>
                  <a:pt x="18334" y="42442"/>
                  <a:pt x="18316" y="42442"/>
                </a:cubicBezTo>
                <a:cubicBezTo>
                  <a:pt x="18334" y="42408"/>
                  <a:pt x="18351" y="42357"/>
                  <a:pt x="18368" y="42306"/>
                </a:cubicBezTo>
                <a:cubicBezTo>
                  <a:pt x="18402" y="42254"/>
                  <a:pt x="18419" y="42186"/>
                  <a:pt x="18436" y="42135"/>
                </a:cubicBezTo>
                <a:cubicBezTo>
                  <a:pt x="18436" y="42135"/>
                  <a:pt x="18436" y="42152"/>
                  <a:pt x="18453" y="42169"/>
                </a:cubicBezTo>
                <a:cubicBezTo>
                  <a:pt x="18539" y="41964"/>
                  <a:pt x="18675" y="41776"/>
                  <a:pt x="18846" y="41656"/>
                </a:cubicBezTo>
                <a:cubicBezTo>
                  <a:pt x="18863" y="41571"/>
                  <a:pt x="18880" y="41503"/>
                  <a:pt x="18914" y="41434"/>
                </a:cubicBezTo>
                <a:cubicBezTo>
                  <a:pt x="18897" y="41400"/>
                  <a:pt x="18897" y="41366"/>
                  <a:pt x="18880" y="41349"/>
                </a:cubicBezTo>
                <a:cubicBezTo>
                  <a:pt x="18880" y="41178"/>
                  <a:pt x="18932" y="41024"/>
                  <a:pt x="19017" y="40905"/>
                </a:cubicBezTo>
                <a:cubicBezTo>
                  <a:pt x="18932" y="40717"/>
                  <a:pt x="18914" y="40529"/>
                  <a:pt x="18949" y="40341"/>
                </a:cubicBezTo>
                <a:lnTo>
                  <a:pt x="18949" y="40307"/>
                </a:lnTo>
                <a:lnTo>
                  <a:pt x="18897" y="40255"/>
                </a:lnTo>
                <a:cubicBezTo>
                  <a:pt x="18863" y="40221"/>
                  <a:pt x="18829" y="40187"/>
                  <a:pt x="18812" y="40136"/>
                </a:cubicBezTo>
                <a:cubicBezTo>
                  <a:pt x="18778" y="40102"/>
                  <a:pt x="18744" y="40050"/>
                  <a:pt x="18727" y="39999"/>
                </a:cubicBezTo>
                <a:lnTo>
                  <a:pt x="18727" y="39999"/>
                </a:lnTo>
                <a:cubicBezTo>
                  <a:pt x="18727" y="39982"/>
                  <a:pt x="18709" y="39965"/>
                  <a:pt x="18709" y="39948"/>
                </a:cubicBezTo>
                <a:lnTo>
                  <a:pt x="18658" y="39948"/>
                </a:lnTo>
                <a:cubicBezTo>
                  <a:pt x="18590" y="39931"/>
                  <a:pt x="18521" y="39897"/>
                  <a:pt x="18487" y="39845"/>
                </a:cubicBezTo>
                <a:cubicBezTo>
                  <a:pt x="18453" y="39811"/>
                  <a:pt x="18487" y="39777"/>
                  <a:pt x="18504" y="39726"/>
                </a:cubicBezTo>
                <a:cubicBezTo>
                  <a:pt x="18521" y="39692"/>
                  <a:pt x="18539" y="39657"/>
                  <a:pt x="18556" y="39606"/>
                </a:cubicBezTo>
                <a:cubicBezTo>
                  <a:pt x="18556" y="39589"/>
                  <a:pt x="18504" y="39538"/>
                  <a:pt x="18453" y="39555"/>
                </a:cubicBezTo>
                <a:lnTo>
                  <a:pt x="18231" y="39572"/>
                </a:lnTo>
                <a:lnTo>
                  <a:pt x="18265" y="39111"/>
                </a:lnTo>
                <a:cubicBezTo>
                  <a:pt x="18316" y="39093"/>
                  <a:pt x="18368" y="39076"/>
                  <a:pt x="18419" y="39059"/>
                </a:cubicBezTo>
                <a:cubicBezTo>
                  <a:pt x="18487" y="39076"/>
                  <a:pt x="18556" y="39076"/>
                  <a:pt x="18607" y="39093"/>
                </a:cubicBezTo>
                <a:cubicBezTo>
                  <a:pt x="18658" y="39093"/>
                  <a:pt x="18761" y="39059"/>
                  <a:pt x="18744" y="39025"/>
                </a:cubicBezTo>
                <a:cubicBezTo>
                  <a:pt x="18709" y="38923"/>
                  <a:pt x="18727" y="38803"/>
                  <a:pt x="18795" y="38718"/>
                </a:cubicBezTo>
                <a:cubicBezTo>
                  <a:pt x="18761" y="38632"/>
                  <a:pt x="18761" y="38530"/>
                  <a:pt x="18778" y="38427"/>
                </a:cubicBezTo>
                <a:cubicBezTo>
                  <a:pt x="18761" y="38359"/>
                  <a:pt x="18761" y="38273"/>
                  <a:pt x="18795" y="38205"/>
                </a:cubicBezTo>
                <a:cubicBezTo>
                  <a:pt x="18829" y="38137"/>
                  <a:pt x="18795" y="38034"/>
                  <a:pt x="18744" y="37983"/>
                </a:cubicBezTo>
                <a:cubicBezTo>
                  <a:pt x="18658" y="37897"/>
                  <a:pt x="18709" y="37812"/>
                  <a:pt x="18846" y="37727"/>
                </a:cubicBezTo>
                <a:cubicBezTo>
                  <a:pt x="18744" y="37710"/>
                  <a:pt x="18641" y="37727"/>
                  <a:pt x="18556" y="37761"/>
                </a:cubicBezTo>
                <a:cubicBezTo>
                  <a:pt x="18487" y="37795"/>
                  <a:pt x="18385" y="37778"/>
                  <a:pt x="18334" y="37710"/>
                </a:cubicBezTo>
                <a:cubicBezTo>
                  <a:pt x="18351" y="37487"/>
                  <a:pt x="18368" y="37299"/>
                  <a:pt x="18368" y="37094"/>
                </a:cubicBezTo>
                <a:cubicBezTo>
                  <a:pt x="18556" y="36992"/>
                  <a:pt x="18573" y="36992"/>
                  <a:pt x="18573" y="36889"/>
                </a:cubicBezTo>
                <a:cubicBezTo>
                  <a:pt x="18573" y="36872"/>
                  <a:pt x="18573" y="36838"/>
                  <a:pt x="18573" y="36821"/>
                </a:cubicBezTo>
                <a:cubicBezTo>
                  <a:pt x="18590" y="36770"/>
                  <a:pt x="18641" y="36736"/>
                  <a:pt x="18692" y="36736"/>
                </a:cubicBezTo>
                <a:cubicBezTo>
                  <a:pt x="18727" y="36701"/>
                  <a:pt x="18795" y="36719"/>
                  <a:pt x="18829" y="36736"/>
                </a:cubicBezTo>
                <a:cubicBezTo>
                  <a:pt x="18829" y="36736"/>
                  <a:pt x="18863" y="36753"/>
                  <a:pt x="18863" y="36770"/>
                </a:cubicBezTo>
                <a:cubicBezTo>
                  <a:pt x="18880" y="36804"/>
                  <a:pt x="18880" y="36838"/>
                  <a:pt x="18880" y="36872"/>
                </a:cubicBezTo>
                <a:lnTo>
                  <a:pt x="18880" y="36872"/>
                </a:lnTo>
                <a:lnTo>
                  <a:pt x="19256" y="36684"/>
                </a:lnTo>
                <a:cubicBezTo>
                  <a:pt x="19273" y="36650"/>
                  <a:pt x="19256" y="36616"/>
                  <a:pt x="19256" y="36599"/>
                </a:cubicBezTo>
                <a:cubicBezTo>
                  <a:pt x="19205" y="36479"/>
                  <a:pt x="19154" y="36377"/>
                  <a:pt x="19085" y="36274"/>
                </a:cubicBezTo>
                <a:cubicBezTo>
                  <a:pt x="19068" y="36240"/>
                  <a:pt x="19017" y="36223"/>
                  <a:pt x="18966" y="36206"/>
                </a:cubicBezTo>
                <a:cubicBezTo>
                  <a:pt x="19068" y="35967"/>
                  <a:pt x="19034" y="35676"/>
                  <a:pt x="18880" y="35471"/>
                </a:cubicBezTo>
                <a:cubicBezTo>
                  <a:pt x="18880" y="35437"/>
                  <a:pt x="18880" y="35403"/>
                  <a:pt x="18880" y="35386"/>
                </a:cubicBezTo>
                <a:cubicBezTo>
                  <a:pt x="18863" y="35335"/>
                  <a:pt x="18914" y="35300"/>
                  <a:pt x="18966" y="35283"/>
                </a:cubicBezTo>
                <a:cubicBezTo>
                  <a:pt x="19034" y="35249"/>
                  <a:pt x="19102" y="35181"/>
                  <a:pt x="19102" y="35112"/>
                </a:cubicBezTo>
                <a:cubicBezTo>
                  <a:pt x="19119" y="35061"/>
                  <a:pt x="19102" y="35027"/>
                  <a:pt x="19085" y="34993"/>
                </a:cubicBezTo>
                <a:cubicBezTo>
                  <a:pt x="19085" y="34959"/>
                  <a:pt x="19051" y="34924"/>
                  <a:pt x="19034" y="34907"/>
                </a:cubicBezTo>
                <a:cubicBezTo>
                  <a:pt x="18914" y="34805"/>
                  <a:pt x="18897" y="34651"/>
                  <a:pt x="18983" y="34514"/>
                </a:cubicBezTo>
                <a:cubicBezTo>
                  <a:pt x="18983" y="34497"/>
                  <a:pt x="19000" y="34463"/>
                  <a:pt x="19017" y="34446"/>
                </a:cubicBezTo>
                <a:cubicBezTo>
                  <a:pt x="19051" y="34326"/>
                  <a:pt x="19051" y="34224"/>
                  <a:pt x="18914" y="34190"/>
                </a:cubicBezTo>
                <a:cubicBezTo>
                  <a:pt x="18897" y="34190"/>
                  <a:pt x="18880" y="34190"/>
                  <a:pt x="18863" y="34190"/>
                </a:cubicBezTo>
                <a:cubicBezTo>
                  <a:pt x="18829" y="34190"/>
                  <a:pt x="18812" y="34207"/>
                  <a:pt x="18778" y="34207"/>
                </a:cubicBezTo>
                <a:cubicBezTo>
                  <a:pt x="18709" y="34190"/>
                  <a:pt x="18641" y="34173"/>
                  <a:pt x="18573" y="34156"/>
                </a:cubicBezTo>
                <a:cubicBezTo>
                  <a:pt x="18573" y="34019"/>
                  <a:pt x="18470" y="33951"/>
                  <a:pt x="18402" y="33831"/>
                </a:cubicBezTo>
                <a:cubicBezTo>
                  <a:pt x="18453" y="33763"/>
                  <a:pt x="18487" y="33677"/>
                  <a:pt x="18334" y="33746"/>
                </a:cubicBezTo>
                <a:cubicBezTo>
                  <a:pt x="18316" y="33763"/>
                  <a:pt x="18282" y="33746"/>
                  <a:pt x="18265" y="33728"/>
                </a:cubicBezTo>
                <a:cubicBezTo>
                  <a:pt x="18231" y="33694"/>
                  <a:pt x="18214" y="33660"/>
                  <a:pt x="18214" y="33609"/>
                </a:cubicBezTo>
                <a:cubicBezTo>
                  <a:pt x="18214" y="33609"/>
                  <a:pt x="18231" y="33575"/>
                  <a:pt x="18231" y="33558"/>
                </a:cubicBezTo>
                <a:cubicBezTo>
                  <a:pt x="18351" y="33438"/>
                  <a:pt x="18470" y="33318"/>
                  <a:pt x="18607" y="33216"/>
                </a:cubicBezTo>
                <a:cubicBezTo>
                  <a:pt x="18624" y="33216"/>
                  <a:pt x="18641" y="33199"/>
                  <a:pt x="18658" y="33199"/>
                </a:cubicBezTo>
                <a:cubicBezTo>
                  <a:pt x="18692" y="33199"/>
                  <a:pt x="18709" y="33216"/>
                  <a:pt x="18744" y="33233"/>
                </a:cubicBezTo>
                <a:cubicBezTo>
                  <a:pt x="18812" y="33216"/>
                  <a:pt x="18897" y="33216"/>
                  <a:pt x="18966" y="33233"/>
                </a:cubicBezTo>
                <a:cubicBezTo>
                  <a:pt x="18966" y="33113"/>
                  <a:pt x="18983" y="32994"/>
                  <a:pt x="18897" y="32942"/>
                </a:cubicBezTo>
                <a:cubicBezTo>
                  <a:pt x="18880" y="32942"/>
                  <a:pt x="18897" y="32891"/>
                  <a:pt x="18914" y="32874"/>
                </a:cubicBezTo>
                <a:cubicBezTo>
                  <a:pt x="18914" y="32857"/>
                  <a:pt x="18932" y="32840"/>
                  <a:pt x="18949" y="32823"/>
                </a:cubicBezTo>
                <a:cubicBezTo>
                  <a:pt x="19273" y="32498"/>
                  <a:pt x="19273" y="32498"/>
                  <a:pt x="19119" y="32344"/>
                </a:cubicBezTo>
                <a:cubicBezTo>
                  <a:pt x="19068" y="32293"/>
                  <a:pt x="19102" y="32225"/>
                  <a:pt x="19154" y="32156"/>
                </a:cubicBezTo>
                <a:cubicBezTo>
                  <a:pt x="19222" y="32071"/>
                  <a:pt x="19256" y="32037"/>
                  <a:pt x="19307" y="31986"/>
                </a:cubicBezTo>
                <a:cubicBezTo>
                  <a:pt x="19273" y="31969"/>
                  <a:pt x="19239" y="31969"/>
                  <a:pt x="19205" y="31951"/>
                </a:cubicBezTo>
                <a:cubicBezTo>
                  <a:pt x="19205" y="31951"/>
                  <a:pt x="19239" y="31934"/>
                  <a:pt x="19239" y="31917"/>
                </a:cubicBezTo>
                <a:cubicBezTo>
                  <a:pt x="19222" y="31644"/>
                  <a:pt x="19256" y="31388"/>
                  <a:pt x="19307" y="31114"/>
                </a:cubicBezTo>
                <a:cubicBezTo>
                  <a:pt x="19307" y="31063"/>
                  <a:pt x="19307" y="31029"/>
                  <a:pt x="19290" y="30978"/>
                </a:cubicBezTo>
                <a:cubicBezTo>
                  <a:pt x="19239" y="30841"/>
                  <a:pt x="19273" y="30704"/>
                  <a:pt x="19376" y="30602"/>
                </a:cubicBezTo>
                <a:cubicBezTo>
                  <a:pt x="19393" y="30585"/>
                  <a:pt x="19393" y="30567"/>
                  <a:pt x="19410" y="30567"/>
                </a:cubicBezTo>
                <a:cubicBezTo>
                  <a:pt x="19444" y="30499"/>
                  <a:pt x="19427" y="30448"/>
                  <a:pt x="19307" y="30448"/>
                </a:cubicBezTo>
                <a:cubicBezTo>
                  <a:pt x="19222" y="30448"/>
                  <a:pt x="19154" y="30414"/>
                  <a:pt x="19102" y="30362"/>
                </a:cubicBezTo>
                <a:cubicBezTo>
                  <a:pt x="19068" y="30328"/>
                  <a:pt x="19051" y="30277"/>
                  <a:pt x="19085" y="30226"/>
                </a:cubicBezTo>
                <a:lnTo>
                  <a:pt x="19137" y="30209"/>
                </a:lnTo>
                <a:cubicBezTo>
                  <a:pt x="19239" y="30192"/>
                  <a:pt x="19342" y="30140"/>
                  <a:pt x="19410" y="30038"/>
                </a:cubicBezTo>
                <a:cubicBezTo>
                  <a:pt x="19461" y="29952"/>
                  <a:pt x="19410" y="29884"/>
                  <a:pt x="19325" y="29850"/>
                </a:cubicBezTo>
                <a:cubicBezTo>
                  <a:pt x="19239" y="29799"/>
                  <a:pt x="19154" y="29764"/>
                  <a:pt x="19051" y="29730"/>
                </a:cubicBezTo>
                <a:lnTo>
                  <a:pt x="19034" y="29730"/>
                </a:lnTo>
                <a:cubicBezTo>
                  <a:pt x="19085" y="29542"/>
                  <a:pt x="19034" y="29354"/>
                  <a:pt x="18897" y="29218"/>
                </a:cubicBezTo>
                <a:cubicBezTo>
                  <a:pt x="18914" y="29166"/>
                  <a:pt x="18932" y="29115"/>
                  <a:pt x="18949" y="29064"/>
                </a:cubicBezTo>
                <a:cubicBezTo>
                  <a:pt x="19017" y="28910"/>
                  <a:pt x="19051" y="28756"/>
                  <a:pt x="19034" y="28603"/>
                </a:cubicBezTo>
                <a:cubicBezTo>
                  <a:pt x="19051" y="28603"/>
                  <a:pt x="19068" y="28603"/>
                  <a:pt x="19102" y="28620"/>
                </a:cubicBezTo>
                <a:cubicBezTo>
                  <a:pt x="19034" y="28415"/>
                  <a:pt x="19034" y="28210"/>
                  <a:pt x="19068" y="28005"/>
                </a:cubicBezTo>
                <a:cubicBezTo>
                  <a:pt x="18983" y="27919"/>
                  <a:pt x="18932" y="27817"/>
                  <a:pt x="18897" y="27697"/>
                </a:cubicBezTo>
                <a:cubicBezTo>
                  <a:pt x="18897" y="27612"/>
                  <a:pt x="18880" y="27509"/>
                  <a:pt x="18846" y="27424"/>
                </a:cubicBezTo>
                <a:cubicBezTo>
                  <a:pt x="18863" y="27355"/>
                  <a:pt x="18863" y="27287"/>
                  <a:pt x="18846" y="27236"/>
                </a:cubicBezTo>
                <a:cubicBezTo>
                  <a:pt x="18863" y="27065"/>
                  <a:pt x="18897" y="26894"/>
                  <a:pt x="18966" y="26740"/>
                </a:cubicBezTo>
                <a:cubicBezTo>
                  <a:pt x="18966" y="26501"/>
                  <a:pt x="18983" y="26262"/>
                  <a:pt x="19000" y="26023"/>
                </a:cubicBezTo>
                <a:lnTo>
                  <a:pt x="19051" y="25988"/>
                </a:lnTo>
                <a:cubicBezTo>
                  <a:pt x="19154" y="25920"/>
                  <a:pt x="19239" y="25869"/>
                  <a:pt x="19205" y="25766"/>
                </a:cubicBezTo>
                <a:cubicBezTo>
                  <a:pt x="19171" y="25681"/>
                  <a:pt x="19205" y="25630"/>
                  <a:pt x="19290" y="25561"/>
                </a:cubicBezTo>
                <a:cubicBezTo>
                  <a:pt x="19359" y="25510"/>
                  <a:pt x="19376" y="25442"/>
                  <a:pt x="19376" y="25356"/>
                </a:cubicBezTo>
                <a:cubicBezTo>
                  <a:pt x="19359" y="25288"/>
                  <a:pt x="19393" y="25185"/>
                  <a:pt x="19290" y="25151"/>
                </a:cubicBezTo>
                <a:cubicBezTo>
                  <a:pt x="19461" y="24929"/>
                  <a:pt x="19478" y="24621"/>
                  <a:pt x="19342" y="24365"/>
                </a:cubicBezTo>
                <a:cubicBezTo>
                  <a:pt x="19427" y="24177"/>
                  <a:pt x="19376" y="23938"/>
                  <a:pt x="19222" y="23801"/>
                </a:cubicBezTo>
                <a:cubicBezTo>
                  <a:pt x="19188" y="23767"/>
                  <a:pt x="19154" y="23750"/>
                  <a:pt x="19119" y="23750"/>
                </a:cubicBezTo>
                <a:lnTo>
                  <a:pt x="19119" y="23665"/>
                </a:lnTo>
                <a:cubicBezTo>
                  <a:pt x="19137" y="23613"/>
                  <a:pt x="19154" y="23562"/>
                  <a:pt x="19171" y="23511"/>
                </a:cubicBezTo>
                <a:cubicBezTo>
                  <a:pt x="19188" y="23391"/>
                  <a:pt x="19205" y="23255"/>
                  <a:pt x="19222" y="23118"/>
                </a:cubicBezTo>
                <a:cubicBezTo>
                  <a:pt x="19325" y="22998"/>
                  <a:pt x="19393" y="22844"/>
                  <a:pt x="19427" y="22691"/>
                </a:cubicBezTo>
                <a:cubicBezTo>
                  <a:pt x="19478" y="22469"/>
                  <a:pt x="19461" y="22229"/>
                  <a:pt x="19376" y="22007"/>
                </a:cubicBezTo>
                <a:cubicBezTo>
                  <a:pt x="19393" y="21990"/>
                  <a:pt x="19393" y="21990"/>
                  <a:pt x="19410" y="21973"/>
                </a:cubicBezTo>
                <a:cubicBezTo>
                  <a:pt x="19461" y="21905"/>
                  <a:pt x="19495" y="21819"/>
                  <a:pt x="19530" y="21734"/>
                </a:cubicBezTo>
                <a:cubicBezTo>
                  <a:pt x="19547" y="21666"/>
                  <a:pt x="19581" y="21580"/>
                  <a:pt x="19581" y="21495"/>
                </a:cubicBezTo>
                <a:lnTo>
                  <a:pt x="19632" y="21461"/>
                </a:lnTo>
                <a:cubicBezTo>
                  <a:pt x="19700" y="21409"/>
                  <a:pt x="19769" y="21341"/>
                  <a:pt x="19837" y="21273"/>
                </a:cubicBezTo>
                <a:cubicBezTo>
                  <a:pt x="19854" y="21341"/>
                  <a:pt x="19923" y="21375"/>
                  <a:pt x="20042" y="21358"/>
                </a:cubicBezTo>
                <a:cubicBezTo>
                  <a:pt x="20128" y="21358"/>
                  <a:pt x="20162" y="21358"/>
                  <a:pt x="20145" y="21443"/>
                </a:cubicBezTo>
                <a:cubicBezTo>
                  <a:pt x="20110" y="21512"/>
                  <a:pt x="20110" y="21546"/>
                  <a:pt x="20213" y="21546"/>
                </a:cubicBezTo>
                <a:cubicBezTo>
                  <a:pt x="20247" y="21529"/>
                  <a:pt x="20281" y="21529"/>
                  <a:pt x="20316" y="21512"/>
                </a:cubicBezTo>
                <a:cubicBezTo>
                  <a:pt x="20316" y="21461"/>
                  <a:pt x="20316" y="21426"/>
                  <a:pt x="20316" y="21392"/>
                </a:cubicBezTo>
                <a:cubicBezTo>
                  <a:pt x="20316" y="21358"/>
                  <a:pt x="20247" y="21341"/>
                  <a:pt x="20247" y="21307"/>
                </a:cubicBezTo>
                <a:cubicBezTo>
                  <a:pt x="20264" y="21204"/>
                  <a:pt x="20298" y="21102"/>
                  <a:pt x="20350" y="20999"/>
                </a:cubicBezTo>
                <a:cubicBezTo>
                  <a:pt x="20367" y="20948"/>
                  <a:pt x="20435" y="20897"/>
                  <a:pt x="20503" y="20880"/>
                </a:cubicBezTo>
                <a:cubicBezTo>
                  <a:pt x="20521" y="20862"/>
                  <a:pt x="20538" y="20862"/>
                  <a:pt x="20572" y="20880"/>
                </a:cubicBezTo>
                <a:lnTo>
                  <a:pt x="20640" y="20880"/>
                </a:lnTo>
                <a:cubicBezTo>
                  <a:pt x="20640" y="20862"/>
                  <a:pt x="20640" y="20845"/>
                  <a:pt x="20657" y="20828"/>
                </a:cubicBezTo>
                <a:cubicBezTo>
                  <a:pt x="20657" y="20794"/>
                  <a:pt x="20657" y="20777"/>
                  <a:pt x="20657" y="20760"/>
                </a:cubicBezTo>
                <a:cubicBezTo>
                  <a:pt x="20640" y="20675"/>
                  <a:pt x="20640" y="20606"/>
                  <a:pt x="20657" y="20521"/>
                </a:cubicBezTo>
                <a:cubicBezTo>
                  <a:pt x="20657" y="20487"/>
                  <a:pt x="20674" y="20435"/>
                  <a:pt x="20691" y="20401"/>
                </a:cubicBezTo>
                <a:lnTo>
                  <a:pt x="20691" y="20230"/>
                </a:lnTo>
                <a:cubicBezTo>
                  <a:pt x="20674" y="20213"/>
                  <a:pt x="20657" y="20213"/>
                  <a:pt x="20640" y="20196"/>
                </a:cubicBezTo>
                <a:cubicBezTo>
                  <a:pt x="20606" y="20179"/>
                  <a:pt x="20606" y="20094"/>
                  <a:pt x="20589" y="20042"/>
                </a:cubicBezTo>
                <a:cubicBezTo>
                  <a:pt x="20589" y="19974"/>
                  <a:pt x="20538" y="19991"/>
                  <a:pt x="20452" y="20008"/>
                </a:cubicBezTo>
                <a:lnTo>
                  <a:pt x="20401" y="20025"/>
                </a:lnTo>
                <a:cubicBezTo>
                  <a:pt x="20264" y="20077"/>
                  <a:pt x="20213" y="20025"/>
                  <a:pt x="20213" y="19957"/>
                </a:cubicBezTo>
                <a:cubicBezTo>
                  <a:pt x="20213" y="19906"/>
                  <a:pt x="20213" y="19871"/>
                  <a:pt x="20230" y="19837"/>
                </a:cubicBezTo>
                <a:cubicBezTo>
                  <a:pt x="20367" y="19752"/>
                  <a:pt x="20521" y="19684"/>
                  <a:pt x="20691" y="19632"/>
                </a:cubicBezTo>
                <a:lnTo>
                  <a:pt x="20691" y="19376"/>
                </a:lnTo>
                <a:cubicBezTo>
                  <a:pt x="20657" y="19308"/>
                  <a:pt x="20418" y="19427"/>
                  <a:pt x="20503" y="19256"/>
                </a:cubicBezTo>
                <a:cubicBezTo>
                  <a:pt x="20486" y="19188"/>
                  <a:pt x="20452" y="19120"/>
                  <a:pt x="20435" y="19068"/>
                </a:cubicBezTo>
                <a:cubicBezTo>
                  <a:pt x="20418" y="19051"/>
                  <a:pt x="20418" y="19034"/>
                  <a:pt x="20435" y="19017"/>
                </a:cubicBezTo>
                <a:cubicBezTo>
                  <a:pt x="20452" y="19000"/>
                  <a:pt x="20486" y="18966"/>
                  <a:pt x="20521" y="18949"/>
                </a:cubicBezTo>
                <a:cubicBezTo>
                  <a:pt x="20555" y="18898"/>
                  <a:pt x="20623" y="18863"/>
                  <a:pt x="20674" y="18880"/>
                </a:cubicBezTo>
                <a:lnTo>
                  <a:pt x="20674" y="0"/>
                </a:lnTo>
                <a:lnTo>
                  <a:pt x="0" y="0"/>
                </a:lnTo>
                <a:lnTo>
                  <a:pt x="0" y="46065"/>
                </a:lnTo>
                <a:cubicBezTo>
                  <a:pt x="103" y="46048"/>
                  <a:pt x="205" y="46031"/>
                  <a:pt x="308" y="4603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outerShdw blurRad="57150" dist="19050" dir="5400000" algn="bl" rotWithShape="0">
              <a:schemeClr val="dk2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43" name="Google Shape;2043;p75"/>
          <p:cNvSpPr/>
          <p:nvPr/>
        </p:nvSpPr>
        <p:spPr>
          <a:xfrm rot="-5400000" flipH="1">
            <a:off x="4154708" y="1241164"/>
            <a:ext cx="2985573" cy="3863198"/>
          </a:xfrm>
          <a:custGeom>
            <a:avLst/>
            <a:gdLst/>
            <a:ahLst/>
            <a:cxnLst/>
            <a:rect l="l" t="t" r="r" b="b"/>
            <a:pathLst>
              <a:path w="20675" h="47996" extrusionOk="0">
                <a:moveTo>
                  <a:pt x="0" y="0"/>
                </a:moveTo>
                <a:lnTo>
                  <a:pt x="0" y="46372"/>
                </a:lnTo>
                <a:lnTo>
                  <a:pt x="137" y="46372"/>
                </a:lnTo>
                <a:cubicBezTo>
                  <a:pt x="188" y="46355"/>
                  <a:pt x="256" y="46355"/>
                  <a:pt x="325" y="46355"/>
                </a:cubicBezTo>
                <a:cubicBezTo>
                  <a:pt x="444" y="46355"/>
                  <a:pt x="581" y="46321"/>
                  <a:pt x="701" y="46253"/>
                </a:cubicBezTo>
                <a:cubicBezTo>
                  <a:pt x="735" y="46236"/>
                  <a:pt x="752" y="46218"/>
                  <a:pt x="786" y="46201"/>
                </a:cubicBezTo>
                <a:lnTo>
                  <a:pt x="888" y="46201"/>
                </a:lnTo>
                <a:cubicBezTo>
                  <a:pt x="1059" y="46201"/>
                  <a:pt x="1230" y="46167"/>
                  <a:pt x="1384" y="46099"/>
                </a:cubicBezTo>
                <a:lnTo>
                  <a:pt x="1555" y="46150"/>
                </a:lnTo>
                <a:cubicBezTo>
                  <a:pt x="1640" y="46321"/>
                  <a:pt x="1777" y="46458"/>
                  <a:pt x="1965" y="46509"/>
                </a:cubicBezTo>
                <a:cubicBezTo>
                  <a:pt x="2027" y="46534"/>
                  <a:pt x="2099" y="46550"/>
                  <a:pt x="2173" y="46550"/>
                </a:cubicBezTo>
                <a:cubicBezTo>
                  <a:pt x="2200" y="46550"/>
                  <a:pt x="2228" y="46548"/>
                  <a:pt x="2255" y="46543"/>
                </a:cubicBezTo>
                <a:cubicBezTo>
                  <a:pt x="2341" y="46543"/>
                  <a:pt x="2426" y="46526"/>
                  <a:pt x="2512" y="46492"/>
                </a:cubicBezTo>
                <a:lnTo>
                  <a:pt x="2529" y="46492"/>
                </a:lnTo>
                <a:lnTo>
                  <a:pt x="2580" y="46475"/>
                </a:lnTo>
                <a:lnTo>
                  <a:pt x="2717" y="46475"/>
                </a:lnTo>
                <a:cubicBezTo>
                  <a:pt x="2785" y="46458"/>
                  <a:pt x="2870" y="46441"/>
                  <a:pt x="2939" y="46406"/>
                </a:cubicBezTo>
                <a:cubicBezTo>
                  <a:pt x="3041" y="46560"/>
                  <a:pt x="3212" y="46646"/>
                  <a:pt x="3383" y="46663"/>
                </a:cubicBezTo>
                <a:cubicBezTo>
                  <a:pt x="3503" y="46663"/>
                  <a:pt x="3622" y="46680"/>
                  <a:pt x="3759" y="46697"/>
                </a:cubicBezTo>
                <a:lnTo>
                  <a:pt x="3930" y="46697"/>
                </a:lnTo>
                <a:cubicBezTo>
                  <a:pt x="4049" y="46680"/>
                  <a:pt x="4152" y="46646"/>
                  <a:pt x="4272" y="46594"/>
                </a:cubicBezTo>
                <a:lnTo>
                  <a:pt x="4306" y="46594"/>
                </a:lnTo>
                <a:cubicBezTo>
                  <a:pt x="4357" y="46594"/>
                  <a:pt x="4408" y="46577"/>
                  <a:pt x="4477" y="46577"/>
                </a:cubicBezTo>
                <a:cubicBezTo>
                  <a:pt x="4579" y="46646"/>
                  <a:pt x="4699" y="46697"/>
                  <a:pt x="4835" y="46731"/>
                </a:cubicBezTo>
                <a:cubicBezTo>
                  <a:pt x="4887" y="46748"/>
                  <a:pt x="4921" y="46748"/>
                  <a:pt x="4972" y="46748"/>
                </a:cubicBezTo>
                <a:cubicBezTo>
                  <a:pt x="5075" y="46787"/>
                  <a:pt x="5177" y="46806"/>
                  <a:pt x="5287" y="46806"/>
                </a:cubicBezTo>
                <a:cubicBezTo>
                  <a:pt x="5323" y="46806"/>
                  <a:pt x="5361" y="46804"/>
                  <a:pt x="5399" y="46799"/>
                </a:cubicBezTo>
                <a:cubicBezTo>
                  <a:pt x="5502" y="46799"/>
                  <a:pt x="5604" y="46765"/>
                  <a:pt x="5707" y="46731"/>
                </a:cubicBezTo>
                <a:cubicBezTo>
                  <a:pt x="5775" y="46714"/>
                  <a:pt x="5826" y="46697"/>
                  <a:pt x="5878" y="46680"/>
                </a:cubicBezTo>
                <a:lnTo>
                  <a:pt x="6031" y="46680"/>
                </a:lnTo>
                <a:cubicBezTo>
                  <a:pt x="6134" y="46680"/>
                  <a:pt x="6219" y="46663"/>
                  <a:pt x="6322" y="46629"/>
                </a:cubicBezTo>
                <a:cubicBezTo>
                  <a:pt x="6459" y="46629"/>
                  <a:pt x="6595" y="46594"/>
                  <a:pt x="6715" y="46526"/>
                </a:cubicBezTo>
                <a:cubicBezTo>
                  <a:pt x="6783" y="46543"/>
                  <a:pt x="6869" y="46543"/>
                  <a:pt x="6937" y="46543"/>
                </a:cubicBezTo>
                <a:lnTo>
                  <a:pt x="7074" y="46543"/>
                </a:lnTo>
                <a:lnTo>
                  <a:pt x="7159" y="46594"/>
                </a:lnTo>
                <a:cubicBezTo>
                  <a:pt x="7398" y="46697"/>
                  <a:pt x="7655" y="46765"/>
                  <a:pt x="7911" y="46782"/>
                </a:cubicBezTo>
                <a:lnTo>
                  <a:pt x="8048" y="46799"/>
                </a:lnTo>
                <a:cubicBezTo>
                  <a:pt x="8065" y="46834"/>
                  <a:pt x="8082" y="46851"/>
                  <a:pt x="8116" y="46868"/>
                </a:cubicBezTo>
                <a:cubicBezTo>
                  <a:pt x="8236" y="46987"/>
                  <a:pt x="8389" y="47039"/>
                  <a:pt x="8543" y="47056"/>
                </a:cubicBezTo>
                <a:cubicBezTo>
                  <a:pt x="8731" y="47073"/>
                  <a:pt x="8902" y="47141"/>
                  <a:pt x="9056" y="47261"/>
                </a:cubicBezTo>
                <a:cubicBezTo>
                  <a:pt x="9175" y="47363"/>
                  <a:pt x="9312" y="47414"/>
                  <a:pt x="9483" y="47432"/>
                </a:cubicBezTo>
                <a:lnTo>
                  <a:pt x="9688" y="47432"/>
                </a:lnTo>
                <a:cubicBezTo>
                  <a:pt x="9704" y="47433"/>
                  <a:pt x="9720" y="47434"/>
                  <a:pt x="9736" y="47434"/>
                </a:cubicBezTo>
                <a:cubicBezTo>
                  <a:pt x="9910" y="47434"/>
                  <a:pt x="10093" y="47352"/>
                  <a:pt x="10218" y="47227"/>
                </a:cubicBezTo>
                <a:cubicBezTo>
                  <a:pt x="10252" y="47209"/>
                  <a:pt x="10286" y="47192"/>
                  <a:pt x="10320" y="47175"/>
                </a:cubicBezTo>
                <a:cubicBezTo>
                  <a:pt x="10337" y="47158"/>
                  <a:pt x="10371" y="47141"/>
                  <a:pt x="10388" y="47141"/>
                </a:cubicBezTo>
                <a:cubicBezTo>
                  <a:pt x="10423" y="47124"/>
                  <a:pt x="10440" y="47124"/>
                  <a:pt x="10457" y="47107"/>
                </a:cubicBezTo>
                <a:lnTo>
                  <a:pt x="10559" y="47107"/>
                </a:lnTo>
                <a:cubicBezTo>
                  <a:pt x="10616" y="47101"/>
                  <a:pt x="10672" y="47097"/>
                  <a:pt x="10728" y="47097"/>
                </a:cubicBezTo>
                <a:cubicBezTo>
                  <a:pt x="10826" y="47097"/>
                  <a:pt x="10923" y="47109"/>
                  <a:pt x="11021" y="47141"/>
                </a:cubicBezTo>
                <a:cubicBezTo>
                  <a:pt x="11055" y="47141"/>
                  <a:pt x="11089" y="47158"/>
                  <a:pt x="11123" y="47158"/>
                </a:cubicBezTo>
                <a:cubicBezTo>
                  <a:pt x="11157" y="47175"/>
                  <a:pt x="11174" y="47192"/>
                  <a:pt x="11209" y="47209"/>
                </a:cubicBezTo>
                <a:cubicBezTo>
                  <a:pt x="11243" y="47227"/>
                  <a:pt x="11277" y="47244"/>
                  <a:pt x="11294" y="47261"/>
                </a:cubicBezTo>
                <a:cubicBezTo>
                  <a:pt x="11397" y="47329"/>
                  <a:pt x="11516" y="47380"/>
                  <a:pt x="11636" y="47397"/>
                </a:cubicBezTo>
                <a:cubicBezTo>
                  <a:pt x="11755" y="47534"/>
                  <a:pt x="11909" y="47620"/>
                  <a:pt x="12097" y="47654"/>
                </a:cubicBezTo>
                <a:lnTo>
                  <a:pt x="12114" y="47654"/>
                </a:lnTo>
                <a:cubicBezTo>
                  <a:pt x="12217" y="47773"/>
                  <a:pt x="12370" y="47825"/>
                  <a:pt x="12541" y="47842"/>
                </a:cubicBezTo>
                <a:cubicBezTo>
                  <a:pt x="12593" y="47842"/>
                  <a:pt x="12644" y="47842"/>
                  <a:pt x="12695" y="47825"/>
                </a:cubicBezTo>
                <a:cubicBezTo>
                  <a:pt x="12798" y="47807"/>
                  <a:pt x="12900" y="47773"/>
                  <a:pt x="12986" y="47739"/>
                </a:cubicBezTo>
                <a:cubicBezTo>
                  <a:pt x="13054" y="47705"/>
                  <a:pt x="13105" y="47671"/>
                  <a:pt x="13156" y="47637"/>
                </a:cubicBezTo>
                <a:cubicBezTo>
                  <a:pt x="13225" y="47654"/>
                  <a:pt x="13293" y="47654"/>
                  <a:pt x="13361" y="47654"/>
                </a:cubicBezTo>
                <a:lnTo>
                  <a:pt x="13464" y="47654"/>
                </a:lnTo>
                <a:cubicBezTo>
                  <a:pt x="13515" y="47671"/>
                  <a:pt x="13584" y="47688"/>
                  <a:pt x="13635" y="47688"/>
                </a:cubicBezTo>
                <a:lnTo>
                  <a:pt x="13754" y="47688"/>
                </a:lnTo>
                <a:cubicBezTo>
                  <a:pt x="13806" y="47671"/>
                  <a:pt x="13874" y="47671"/>
                  <a:pt x="13942" y="47671"/>
                </a:cubicBezTo>
                <a:lnTo>
                  <a:pt x="14045" y="47671"/>
                </a:lnTo>
                <a:cubicBezTo>
                  <a:pt x="14079" y="47671"/>
                  <a:pt x="14096" y="47688"/>
                  <a:pt x="14130" y="47688"/>
                </a:cubicBezTo>
                <a:cubicBezTo>
                  <a:pt x="14267" y="47705"/>
                  <a:pt x="14370" y="47756"/>
                  <a:pt x="14472" y="47842"/>
                </a:cubicBezTo>
                <a:cubicBezTo>
                  <a:pt x="14592" y="47927"/>
                  <a:pt x="14728" y="47978"/>
                  <a:pt x="14882" y="47978"/>
                </a:cubicBezTo>
                <a:lnTo>
                  <a:pt x="14950" y="47978"/>
                </a:lnTo>
                <a:cubicBezTo>
                  <a:pt x="15002" y="47995"/>
                  <a:pt x="15053" y="47995"/>
                  <a:pt x="15104" y="47995"/>
                </a:cubicBezTo>
                <a:cubicBezTo>
                  <a:pt x="15190" y="47995"/>
                  <a:pt x="15275" y="47978"/>
                  <a:pt x="15361" y="47944"/>
                </a:cubicBezTo>
                <a:cubicBezTo>
                  <a:pt x="15429" y="47944"/>
                  <a:pt x="15480" y="47961"/>
                  <a:pt x="15531" y="47978"/>
                </a:cubicBezTo>
                <a:cubicBezTo>
                  <a:pt x="15583" y="47978"/>
                  <a:pt x="15634" y="47995"/>
                  <a:pt x="15685" y="47995"/>
                </a:cubicBezTo>
                <a:cubicBezTo>
                  <a:pt x="15788" y="47995"/>
                  <a:pt x="15907" y="47961"/>
                  <a:pt x="16010" y="47910"/>
                </a:cubicBezTo>
                <a:cubicBezTo>
                  <a:pt x="16078" y="47859"/>
                  <a:pt x="16146" y="47842"/>
                  <a:pt x="16232" y="47842"/>
                </a:cubicBezTo>
                <a:lnTo>
                  <a:pt x="16283" y="47842"/>
                </a:lnTo>
                <a:cubicBezTo>
                  <a:pt x="16437" y="47842"/>
                  <a:pt x="16608" y="47773"/>
                  <a:pt x="16727" y="47654"/>
                </a:cubicBezTo>
                <a:lnTo>
                  <a:pt x="16779" y="47602"/>
                </a:lnTo>
                <a:lnTo>
                  <a:pt x="16813" y="47568"/>
                </a:lnTo>
                <a:cubicBezTo>
                  <a:pt x="16813" y="47568"/>
                  <a:pt x="16830" y="47568"/>
                  <a:pt x="16830" y="47551"/>
                </a:cubicBezTo>
                <a:lnTo>
                  <a:pt x="16847" y="47534"/>
                </a:lnTo>
                <a:lnTo>
                  <a:pt x="16864" y="47534"/>
                </a:lnTo>
                <a:lnTo>
                  <a:pt x="16898" y="47517"/>
                </a:lnTo>
                <a:cubicBezTo>
                  <a:pt x="16984" y="47483"/>
                  <a:pt x="17052" y="47432"/>
                  <a:pt x="17120" y="47363"/>
                </a:cubicBezTo>
                <a:cubicBezTo>
                  <a:pt x="17257" y="47329"/>
                  <a:pt x="17394" y="47244"/>
                  <a:pt x="17479" y="47124"/>
                </a:cubicBezTo>
                <a:cubicBezTo>
                  <a:pt x="17496" y="47107"/>
                  <a:pt x="17496" y="47090"/>
                  <a:pt x="17513" y="47073"/>
                </a:cubicBezTo>
                <a:cubicBezTo>
                  <a:pt x="17650" y="47056"/>
                  <a:pt x="17770" y="47004"/>
                  <a:pt x="17872" y="46919"/>
                </a:cubicBezTo>
                <a:cubicBezTo>
                  <a:pt x="17889" y="46902"/>
                  <a:pt x="17923" y="46868"/>
                  <a:pt x="17941" y="46851"/>
                </a:cubicBezTo>
                <a:cubicBezTo>
                  <a:pt x="18111" y="46731"/>
                  <a:pt x="18214" y="46543"/>
                  <a:pt x="18197" y="46338"/>
                </a:cubicBezTo>
                <a:lnTo>
                  <a:pt x="18197" y="46287"/>
                </a:lnTo>
                <a:cubicBezTo>
                  <a:pt x="18197" y="46287"/>
                  <a:pt x="18197" y="46270"/>
                  <a:pt x="18197" y="46253"/>
                </a:cubicBezTo>
                <a:cubicBezTo>
                  <a:pt x="18214" y="46048"/>
                  <a:pt x="18128" y="45825"/>
                  <a:pt x="17958" y="45672"/>
                </a:cubicBezTo>
                <a:cubicBezTo>
                  <a:pt x="17941" y="45638"/>
                  <a:pt x="17923" y="45603"/>
                  <a:pt x="17906" y="45569"/>
                </a:cubicBezTo>
                <a:cubicBezTo>
                  <a:pt x="17889" y="45552"/>
                  <a:pt x="17872" y="45535"/>
                  <a:pt x="17872" y="45518"/>
                </a:cubicBezTo>
                <a:lnTo>
                  <a:pt x="17838" y="45450"/>
                </a:lnTo>
                <a:lnTo>
                  <a:pt x="17838" y="45381"/>
                </a:lnTo>
                <a:cubicBezTo>
                  <a:pt x="17821" y="45262"/>
                  <a:pt x="17838" y="45125"/>
                  <a:pt x="17889" y="45005"/>
                </a:cubicBezTo>
                <a:cubicBezTo>
                  <a:pt x="17889" y="44988"/>
                  <a:pt x="17906" y="44954"/>
                  <a:pt x="17906" y="44920"/>
                </a:cubicBezTo>
                <a:cubicBezTo>
                  <a:pt x="17923" y="44903"/>
                  <a:pt x="17941" y="44886"/>
                  <a:pt x="17958" y="44869"/>
                </a:cubicBezTo>
                <a:cubicBezTo>
                  <a:pt x="17975" y="44834"/>
                  <a:pt x="17992" y="44817"/>
                  <a:pt x="18009" y="44783"/>
                </a:cubicBezTo>
                <a:cubicBezTo>
                  <a:pt x="18094" y="44698"/>
                  <a:pt x="18146" y="44595"/>
                  <a:pt x="18163" y="44493"/>
                </a:cubicBezTo>
                <a:cubicBezTo>
                  <a:pt x="18299" y="44390"/>
                  <a:pt x="18402" y="44254"/>
                  <a:pt x="18436" y="44100"/>
                </a:cubicBezTo>
                <a:lnTo>
                  <a:pt x="18453" y="44083"/>
                </a:lnTo>
                <a:cubicBezTo>
                  <a:pt x="18624" y="43929"/>
                  <a:pt x="18709" y="43690"/>
                  <a:pt x="18658" y="43450"/>
                </a:cubicBezTo>
                <a:cubicBezTo>
                  <a:pt x="18641" y="43348"/>
                  <a:pt x="18624" y="43245"/>
                  <a:pt x="18590" y="43143"/>
                </a:cubicBezTo>
                <a:cubicBezTo>
                  <a:pt x="18573" y="43092"/>
                  <a:pt x="18556" y="43040"/>
                  <a:pt x="18521" y="42989"/>
                </a:cubicBezTo>
                <a:cubicBezTo>
                  <a:pt x="18556" y="42904"/>
                  <a:pt x="18556" y="42818"/>
                  <a:pt x="18573" y="42716"/>
                </a:cubicBezTo>
                <a:cubicBezTo>
                  <a:pt x="18607" y="42613"/>
                  <a:pt x="18624" y="42511"/>
                  <a:pt x="18607" y="42408"/>
                </a:cubicBezTo>
                <a:cubicBezTo>
                  <a:pt x="18607" y="42357"/>
                  <a:pt x="18607" y="42306"/>
                  <a:pt x="18607" y="42254"/>
                </a:cubicBezTo>
                <a:cubicBezTo>
                  <a:pt x="18607" y="42220"/>
                  <a:pt x="18607" y="42203"/>
                  <a:pt x="18607" y="42169"/>
                </a:cubicBezTo>
                <a:cubicBezTo>
                  <a:pt x="18624" y="42135"/>
                  <a:pt x="18641" y="42118"/>
                  <a:pt x="18641" y="42084"/>
                </a:cubicBezTo>
                <a:cubicBezTo>
                  <a:pt x="18675" y="41981"/>
                  <a:pt x="18744" y="41879"/>
                  <a:pt x="18829" y="41810"/>
                </a:cubicBezTo>
                <a:cubicBezTo>
                  <a:pt x="18966" y="41691"/>
                  <a:pt x="19051" y="41520"/>
                  <a:pt x="19068" y="41349"/>
                </a:cubicBezTo>
                <a:cubicBezTo>
                  <a:pt x="19137" y="41212"/>
                  <a:pt x="19154" y="41058"/>
                  <a:pt x="19137" y="40922"/>
                </a:cubicBezTo>
                <a:cubicBezTo>
                  <a:pt x="19137" y="40888"/>
                  <a:pt x="19154" y="40853"/>
                  <a:pt x="19188" y="40802"/>
                </a:cubicBezTo>
                <a:cubicBezTo>
                  <a:pt x="19273" y="40631"/>
                  <a:pt x="19290" y="40443"/>
                  <a:pt x="19239" y="40272"/>
                </a:cubicBezTo>
                <a:cubicBezTo>
                  <a:pt x="19222" y="40221"/>
                  <a:pt x="19222" y="40170"/>
                  <a:pt x="19239" y="40119"/>
                </a:cubicBezTo>
                <a:lnTo>
                  <a:pt x="19239" y="40102"/>
                </a:lnTo>
                <a:cubicBezTo>
                  <a:pt x="19307" y="39914"/>
                  <a:pt x="19273" y="39726"/>
                  <a:pt x="19188" y="39572"/>
                </a:cubicBezTo>
                <a:lnTo>
                  <a:pt x="19137" y="39521"/>
                </a:lnTo>
                <a:cubicBezTo>
                  <a:pt x="19137" y="39504"/>
                  <a:pt x="19119" y="39504"/>
                  <a:pt x="19119" y="39486"/>
                </a:cubicBezTo>
                <a:cubicBezTo>
                  <a:pt x="19119" y="39486"/>
                  <a:pt x="19102" y="39469"/>
                  <a:pt x="19102" y="39469"/>
                </a:cubicBezTo>
                <a:lnTo>
                  <a:pt x="19102" y="39452"/>
                </a:lnTo>
                <a:lnTo>
                  <a:pt x="19102" y="39418"/>
                </a:lnTo>
                <a:cubicBezTo>
                  <a:pt x="19085" y="39350"/>
                  <a:pt x="19051" y="39264"/>
                  <a:pt x="19000" y="39213"/>
                </a:cubicBezTo>
                <a:lnTo>
                  <a:pt x="19000" y="39196"/>
                </a:lnTo>
                <a:lnTo>
                  <a:pt x="19034" y="39162"/>
                </a:lnTo>
                <a:cubicBezTo>
                  <a:pt x="19154" y="39042"/>
                  <a:pt x="19222" y="38871"/>
                  <a:pt x="19222" y="38701"/>
                </a:cubicBezTo>
                <a:cubicBezTo>
                  <a:pt x="19290" y="38564"/>
                  <a:pt x="19325" y="38410"/>
                  <a:pt x="19290" y="38273"/>
                </a:cubicBezTo>
                <a:lnTo>
                  <a:pt x="19290" y="38256"/>
                </a:lnTo>
                <a:lnTo>
                  <a:pt x="19290" y="38188"/>
                </a:lnTo>
                <a:lnTo>
                  <a:pt x="19290" y="38085"/>
                </a:lnTo>
                <a:cubicBezTo>
                  <a:pt x="19325" y="37966"/>
                  <a:pt x="19342" y="37846"/>
                  <a:pt x="19325" y="37727"/>
                </a:cubicBezTo>
                <a:cubicBezTo>
                  <a:pt x="19393" y="37573"/>
                  <a:pt x="19393" y="37385"/>
                  <a:pt x="19342" y="37231"/>
                </a:cubicBezTo>
                <a:cubicBezTo>
                  <a:pt x="19307" y="37163"/>
                  <a:pt x="19273" y="37111"/>
                  <a:pt x="19239" y="37060"/>
                </a:cubicBezTo>
                <a:lnTo>
                  <a:pt x="19290" y="37026"/>
                </a:lnTo>
                <a:lnTo>
                  <a:pt x="19393" y="36958"/>
                </a:lnTo>
                <a:cubicBezTo>
                  <a:pt x="19495" y="36906"/>
                  <a:pt x="19564" y="36838"/>
                  <a:pt x="19615" y="36736"/>
                </a:cubicBezTo>
                <a:cubicBezTo>
                  <a:pt x="19718" y="36548"/>
                  <a:pt x="19735" y="36308"/>
                  <a:pt x="19649" y="36103"/>
                </a:cubicBezTo>
                <a:cubicBezTo>
                  <a:pt x="19598" y="35950"/>
                  <a:pt x="19512" y="35813"/>
                  <a:pt x="19427" y="35693"/>
                </a:cubicBezTo>
                <a:lnTo>
                  <a:pt x="19393" y="35642"/>
                </a:lnTo>
                <a:cubicBezTo>
                  <a:pt x="19393" y="35488"/>
                  <a:pt x="19359" y="35317"/>
                  <a:pt x="19307" y="35164"/>
                </a:cubicBezTo>
                <a:cubicBezTo>
                  <a:pt x="19359" y="35061"/>
                  <a:pt x="19393" y="34924"/>
                  <a:pt x="19393" y="34805"/>
                </a:cubicBezTo>
                <a:cubicBezTo>
                  <a:pt x="19393" y="34651"/>
                  <a:pt x="19359" y="34514"/>
                  <a:pt x="19307" y="34378"/>
                </a:cubicBezTo>
                <a:cubicBezTo>
                  <a:pt x="19273" y="34326"/>
                  <a:pt x="19256" y="34292"/>
                  <a:pt x="19222" y="34241"/>
                </a:cubicBezTo>
                <a:lnTo>
                  <a:pt x="19222" y="34224"/>
                </a:lnTo>
                <a:cubicBezTo>
                  <a:pt x="19325" y="33899"/>
                  <a:pt x="19205" y="33540"/>
                  <a:pt x="18949" y="33335"/>
                </a:cubicBezTo>
                <a:cubicBezTo>
                  <a:pt x="19085" y="33216"/>
                  <a:pt x="19171" y="33045"/>
                  <a:pt x="19188" y="32857"/>
                </a:cubicBezTo>
                <a:lnTo>
                  <a:pt x="19188" y="32840"/>
                </a:lnTo>
                <a:lnTo>
                  <a:pt x="19188" y="32669"/>
                </a:lnTo>
                <a:cubicBezTo>
                  <a:pt x="19359" y="32532"/>
                  <a:pt x="19461" y="32344"/>
                  <a:pt x="19478" y="32122"/>
                </a:cubicBezTo>
                <a:cubicBezTo>
                  <a:pt x="19478" y="32088"/>
                  <a:pt x="19478" y="32037"/>
                  <a:pt x="19478" y="31986"/>
                </a:cubicBezTo>
                <a:cubicBezTo>
                  <a:pt x="19564" y="31866"/>
                  <a:pt x="19615" y="31729"/>
                  <a:pt x="19615" y="31576"/>
                </a:cubicBezTo>
                <a:cubicBezTo>
                  <a:pt x="19598" y="31507"/>
                  <a:pt x="19581" y="31456"/>
                  <a:pt x="19564" y="31388"/>
                </a:cubicBezTo>
                <a:cubicBezTo>
                  <a:pt x="19581" y="31251"/>
                  <a:pt x="19615" y="31114"/>
                  <a:pt x="19666" y="30978"/>
                </a:cubicBezTo>
                <a:cubicBezTo>
                  <a:pt x="19700" y="30875"/>
                  <a:pt x="19700" y="30773"/>
                  <a:pt x="19700" y="30670"/>
                </a:cubicBezTo>
                <a:cubicBezTo>
                  <a:pt x="19718" y="30636"/>
                  <a:pt x="19735" y="30619"/>
                  <a:pt x="19735" y="30619"/>
                </a:cubicBezTo>
                <a:cubicBezTo>
                  <a:pt x="19854" y="30448"/>
                  <a:pt x="19888" y="30243"/>
                  <a:pt x="19837" y="30055"/>
                </a:cubicBezTo>
                <a:cubicBezTo>
                  <a:pt x="19923" y="29918"/>
                  <a:pt x="19940" y="29764"/>
                  <a:pt x="19923" y="29611"/>
                </a:cubicBezTo>
                <a:cubicBezTo>
                  <a:pt x="19871" y="29423"/>
                  <a:pt x="19752" y="29235"/>
                  <a:pt x="19564" y="29149"/>
                </a:cubicBezTo>
                <a:cubicBezTo>
                  <a:pt x="19564" y="29098"/>
                  <a:pt x="19547" y="29047"/>
                  <a:pt x="19530" y="28996"/>
                </a:cubicBezTo>
                <a:cubicBezTo>
                  <a:pt x="19547" y="28927"/>
                  <a:pt x="19564" y="28859"/>
                  <a:pt x="19581" y="28791"/>
                </a:cubicBezTo>
                <a:cubicBezTo>
                  <a:pt x="19683" y="28654"/>
                  <a:pt x="19718" y="28466"/>
                  <a:pt x="19666" y="28295"/>
                </a:cubicBezTo>
                <a:cubicBezTo>
                  <a:pt x="19649" y="28192"/>
                  <a:pt x="19649" y="28090"/>
                  <a:pt x="19666" y="27987"/>
                </a:cubicBezTo>
                <a:cubicBezTo>
                  <a:pt x="19700" y="27782"/>
                  <a:pt x="19632" y="27577"/>
                  <a:pt x="19495" y="27424"/>
                </a:cubicBezTo>
                <a:cubicBezTo>
                  <a:pt x="19495" y="27355"/>
                  <a:pt x="19478" y="27287"/>
                  <a:pt x="19461" y="27219"/>
                </a:cubicBezTo>
                <a:lnTo>
                  <a:pt x="19461" y="27082"/>
                </a:lnTo>
                <a:cubicBezTo>
                  <a:pt x="19461" y="27014"/>
                  <a:pt x="19478" y="26945"/>
                  <a:pt x="19512" y="26877"/>
                </a:cubicBezTo>
                <a:cubicBezTo>
                  <a:pt x="19547" y="26809"/>
                  <a:pt x="19564" y="26723"/>
                  <a:pt x="19581" y="26638"/>
                </a:cubicBezTo>
                <a:lnTo>
                  <a:pt x="19581" y="26552"/>
                </a:lnTo>
                <a:lnTo>
                  <a:pt x="19598" y="26210"/>
                </a:lnTo>
                <a:cubicBezTo>
                  <a:pt x="19718" y="26108"/>
                  <a:pt x="19786" y="25937"/>
                  <a:pt x="19803" y="25766"/>
                </a:cubicBezTo>
                <a:cubicBezTo>
                  <a:pt x="19940" y="25595"/>
                  <a:pt x="19991" y="25373"/>
                  <a:pt x="19974" y="25151"/>
                </a:cubicBezTo>
                <a:cubicBezTo>
                  <a:pt x="19974" y="25117"/>
                  <a:pt x="19974" y="25083"/>
                  <a:pt x="19974" y="25049"/>
                </a:cubicBezTo>
                <a:cubicBezTo>
                  <a:pt x="20076" y="24758"/>
                  <a:pt x="20076" y="24451"/>
                  <a:pt x="19974" y="24160"/>
                </a:cubicBezTo>
                <a:cubicBezTo>
                  <a:pt x="20008" y="23904"/>
                  <a:pt x="19940" y="23630"/>
                  <a:pt x="19803" y="23408"/>
                </a:cubicBezTo>
                <a:cubicBezTo>
                  <a:pt x="19803" y="23357"/>
                  <a:pt x="19820" y="23306"/>
                  <a:pt x="19820" y="23237"/>
                </a:cubicBezTo>
                <a:cubicBezTo>
                  <a:pt x="19923" y="23084"/>
                  <a:pt x="19991" y="22930"/>
                  <a:pt x="20025" y="22742"/>
                </a:cubicBezTo>
                <a:cubicBezTo>
                  <a:pt x="20093" y="22520"/>
                  <a:pt x="20093" y="22298"/>
                  <a:pt x="20059" y="22076"/>
                </a:cubicBezTo>
                <a:lnTo>
                  <a:pt x="20230" y="22076"/>
                </a:lnTo>
                <a:cubicBezTo>
                  <a:pt x="20384" y="22059"/>
                  <a:pt x="20521" y="22007"/>
                  <a:pt x="20657" y="21922"/>
                </a:cubicBezTo>
                <a:lnTo>
                  <a:pt x="20674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  <a:effectLst>
            <a:outerShdw blurRad="57150" dist="19050" dir="5400000" algn="bl" rotWithShape="0">
              <a:schemeClr val="dk2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44" name="Google Shape;2044;p75"/>
          <p:cNvSpPr txBox="1">
            <a:spLocks noGrp="1"/>
          </p:cNvSpPr>
          <p:nvPr>
            <p:ph type="title"/>
          </p:nvPr>
        </p:nvSpPr>
        <p:spPr>
          <a:xfrm>
            <a:off x="2422500" y="537875"/>
            <a:ext cx="4299000" cy="480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OM" dirty="0">
                <a:cs typeface="PT Bold Heading" panose="02010400000000000000" pitchFamily="2" charset="-78"/>
              </a:rPr>
              <a:t>الواجب المنزلي</a:t>
            </a:r>
            <a:endParaRPr dirty="0">
              <a:cs typeface="PT Bold Heading" panose="02010400000000000000" pitchFamily="2" charset="-78"/>
            </a:endParaRPr>
          </a:p>
        </p:txBody>
      </p:sp>
      <p:sp>
        <p:nvSpPr>
          <p:cNvPr id="2058" name="Google Shape;2058;p75"/>
          <p:cNvSpPr/>
          <p:nvPr/>
        </p:nvSpPr>
        <p:spPr>
          <a:xfrm rot="2700125">
            <a:off x="1201121" y="1474107"/>
            <a:ext cx="242026" cy="200258"/>
          </a:xfrm>
          <a:custGeom>
            <a:avLst/>
            <a:gdLst/>
            <a:ahLst/>
            <a:cxnLst/>
            <a:rect l="l" t="t" r="r" b="b"/>
            <a:pathLst>
              <a:path w="4990" h="4129" extrusionOk="0">
                <a:moveTo>
                  <a:pt x="2508" y="1"/>
                </a:moveTo>
                <a:cubicBezTo>
                  <a:pt x="2308" y="1"/>
                  <a:pt x="2122" y="107"/>
                  <a:pt x="2085" y="351"/>
                </a:cubicBezTo>
                <a:cubicBezTo>
                  <a:pt x="2034" y="727"/>
                  <a:pt x="1965" y="1188"/>
                  <a:pt x="1931" y="1666"/>
                </a:cubicBezTo>
                <a:cubicBezTo>
                  <a:pt x="1419" y="1769"/>
                  <a:pt x="923" y="1888"/>
                  <a:pt x="462" y="1974"/>
                </a:cubicBezTo>
                <a:cubicBezTo>
                  <a:pt x="0" y="2059"/>
                  <a:pt x="171" y="2691"/>
                  <a:pt x="564" y="2726"/>
                </a:cubicBezTo>
                <a:cubicBezTo>
                  <a:pt x="991" y="2777"/>
                  <a:pt x="1470" y="2828"/>
                  <a:pt x="1948" y="2879"/>
                </a:cubicBezTo>
                <a:cubicBezTo>
                  <a:pt x="2000" y="3307"/>
                  <a:pt x="2170" y="3700"/>
                  <a:pt x="2444" y="4024"/>
                </a:cubicBezTo>
                <a:cubicBezTo>
                  <a:pt x="2515" y="4096"/>
                  <a:pt x="2608" y="4128"/>
                  <a:pt x="2700" y="4128"/>
                </a:cubicBezTo>
                <a:cubicBezTo>
                  <a:pt x="2828" y="4128"/>
                  <a:pt x="2955" y="4065"/>
                  <a:pt x="3025" y="3956"/>
                </a:cubicBezTo>
                <a:cubicBezTo>
                  <a:pt x="3179" y="3631"/>
                  <a:pt x="3230" y="3289"/>
                  <a:pt x="3213" y="2948"/>
                </a:cubicBezTo>
                <a:cubicBezTo>
                  <a:pt x="3572" y="2948"/>
                  <a:pt x="3947" y="2914"/>
                  <a:pt x="4306" y="2828"/>
                </a:cubicBezTo>
                <a:cubicBezTo>
                  <a:pt x="4921" y="2674"/>
                  <a:pt x="4990" y="1632"/>
                  <a:pt x="4306" y="1530"/>
                </a:cubicBezTo>
                <a:cubicBezTo>
                  <a:pt x="4052" y="1496"/>
                  <a:pt x="3792" y="1478"/>
                  <a:pt x="3533" y="1478"/>
                </a:cubicBezTo>
                <a:cubicBezTo>
                  <a:pt x="3391" y="1478"/>
                  <a:pt x="3249" y="1483"/>
                  <a:pt x="3110" y="1495"/>
                </a:cubicBezTo>
                <a:cubicBezTo>
                  <a:pt x="3093" y="1171"/>
                  <a:pt x="3076" y="829"/>
                  <a:pt x="3059" y="487"/>
                </a:cubicBezTo>
                <a:cubicBezTo>
                  <a:pt x="3059" y="186"/>
                  <a:pt x="2772" y="1"/>
                  <a:pt x="2508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59" name="Google Shape;2059;p75"/>
          <p:cNvSpPr/>
          <p:nvPr/>
        </p:nvSpPr>
        <p:spPr>
          <a:xfrm rot="2700125">
            <a:off x="1413152" y="1385042"/>
            <a:ext cx="242026" cy="200258"/>
          </a:xfrm>
          <a:custGeom>
            <a:avLst/>
            <a:gdLst/>
            <a:ahLst/>
            <a:cxnLst/>
            <a:rect l="l" t="t" r="r" b="b"/>
            <a:pathLst>
              <a:path w="4990" h="4129" extrusionOk="0">
                <a:moveTo>
                  <a:pt x="2508" y="1"/>
                </a:moveTo>
                <a:cubicBezTo>
                  <a:pt x="2308" y="1"/>
                  <a:pt x="2122" y="107"/>
                  <a:pt x="2085" y="351"/>
                </a:cubicBezTo>
                <a:cubicBezTo>
                  <a:pt x="2034" y="727"/>
                  <a:pt x="1965" y="1188"/>
                  <a:pt x="1931" y="1666"/>
                </a:cubicBezTo>
                <a:cubicBezTo>
                  <a:pt x="1419" y="1769"/>
                  <a:pt x="923" y="1888"/>
                  <a:pt x="462" y="1974"/>
                </a:cubicBezTo>
                <a:cubicBezTo>
                  <a:pt x="0" y="2059"/>
                  <a:pt x="171" y="2691"/>
                  <a:pt x="564" y="2726"/>
                </a:cubicBezTo>
                <a:cubicBezTo>
                  <a:pt x="991" y="2777"/>
                  <a:pt x="1470" y="2828"/>
                  <a:pt x="1948" y="2879"/>
                </a:cubicBezTo>
                <a:cubicBezTo>
                  <a:pt x="2000" y="3307"/>
                  <a:pt x="2170" y="3700"/>
                  <a:pt x="2444" y="4024"/>
                </a:cubicBezTo>
                <a:cubicBezTo>
                  <a:pt x="2515" y="4096"/>
                  <a:pt x="2608" y="4128"/>
                  <a:pt x="2700" y="4128"/>
                </a:cubicBezTo>
                <a:cubicBezTo>
                  <a:pt x="2828" y="4128"/>
                  <a:pt x="2955" y="4065"/>
                  <a:pt x="3025" y="3956"/>
                </a:cubicBezTo>
                <a:cubicBezTo>
                  <a:pt x="3179" y="3631"/>
                  <a:pt x="3230" y="3289"/>
                  <a:pt x="3213" y="2948"/>
                </a:cubicBezTo>
                <a:cubicBezTo>
                  <a:pt x="3572" y="2948"/>
                  <a:pt x="3947" y="2914"/>
                  <a:pt x="4306" y="2828"/>
                </a:cubicBezTo>
                <a:cubicBezTo>
                  <a:pt x="4921" y="2674"/>
                  <a:pt x="4990" y="1632"/>
                  <a:pt x="4306" y="1530"/>
                </a:cubicBezTo>
                <a:cubicBezTo>
                  <a:pt x="4052" y="1496"/>
                  <a:pt x="3792" y="1478"/>
                  <a:pt x="3533" y="1478"/>
                </a:cubicBezTo>
                <a:cubicBezTo>
                  <a:pt x="3391" y="1478"/>
                  <a:pt x="3249" y="1483"/>
                  <a:pt x="3110" y="1495"/>
                </a:cubicBezTo>
                <a:cubicBezTo>
                  <a:pt x="3093" y="1171"/>
                  <a:pt x="3076" y="829"/>
                  <a:pt x="3059" y="487"/>
                </a:cubicBezTo>
                <a:cubicBezTo>
                  <a:pt x="3059" y="186"/>
                  <a:pt x="2772" y="1"/>
                  <a:pt x="2508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60" name="Google Shape;2060;p75"/>
          <p:cNvSpPr/>
          <p:nvPr/>
        </p:nvSpPr>
        <p:spPr>
          <a:xfrm rot="2700125">
            <a:off x="1463508" y="1633237"/>
            <a:ext cx="242026" cy="200258"/>
          </a:xfrm>
          <a:custGeom>
            <a:avLst/>
            <a:gdLst/>
            <a:ahLst/>
            <a:cxnLst/>
            <a:rect l="l" t="t" r="r" b="b"/>
            <a:pathLst>
              <a:path w="4990" h="4129" extrusionOk="0">
                <a:moveTo>
                  <a:pt x="2508" y="1"/>
                </a:moveTo>
                <a:cubicBezTo>
                  <a:pt x="2308" y="1"/>
                  <a:pt x="2122" y="107"/>
                  <a:pt x="2085" y="351"/>
                </a:cubicBezTo>
                <a:cubicBezTo>
                  <a:pt x="2034" y="727"/>
                  <a:pt x="1965" y="1188"/>
                  <a:pt x="1931" y="1666"/>
                </a:cubicBezTo>
                <a:cubicBezTo>
                  <a:pt x="1419" y="1769"/>
                  <a:pt x="923" y="1888"/>
                  <a:pt x="462" y="1974"/>
                </a:cubicBezTo>
                <a:cubicBezTo>
                  <a:pt x="0" y="2059"/>
                  <a:pt x="171" y="2691"/>
                  <a:pt x="564" y="2726"/>
                </a:cubicBezTo>
                <a:cubicBezTo>
                  <a:pt x="991" y="2777"/>
                  <a:pt x="1470" y="2828"/>
                  <a:pt x="1948" y="2879"/>
                </a:cubicBezTo>
                <a:cubicBezTo>
                  <a:pt x="2000" y="3307"/>
                  <a:pt x="2170" y="3700"/>
                  <a:pt x="2444" y="4024"/>
                </a:cubicBezTo>
                <a:cubicBezTo>
                  <a:pt x="2515" y="4096"/>
                  <a:pt x="2608" y="4128"/>
                  <a:pt x="2700" y="4128"/>
                </a:cubicBezTo>
                <a:cubicBezTo>
                  <a:pt x="2828" y="4128"/>
                  <a:pt x="2955" y="4065"/>
                  <a:pt x="3025" y="3956"/>
                </a:cubicBezTo>
                <a:cubicBezTo>
                  <a:pt x="3179" y="3631"/>
                  <a:pt x="3230" y="3289"/>
                  <a:pt x="3213" y="2948"/>
                </a:cubicBezTo>
                <a:cubicBezTo>
                  <a:pt x="3572" y="2948"/>
                  <a:pt x="3947" y="2914"/>
                  <a:pt x="4306" y="2828"/>
                </a:cubicBezTo>
                <a:cubicBezTo>
                  <a:pt x="4921" y="2674"/>
                  <a:pt x="4990" y="1632"/>
                  <a:pt x="4306" y="1530"/>
                </a:cubicBezTo>
                <a:cubicBezTo>
                  <a:pt x="4052" y="1496"/>
                  <a:pt x="3792" y="1478"/>
                  <a:pt x="3533" y="1478"/>
                </a:cubicBezTo>
                <a:cubicBezTo>
                  <a:pt x="3391" y="1478"/>
                  <a:pt x="3249" y="1483"/>
                  <a:pt x="3110" y="1495"/>
                </a:cubicBezTo>
                <a:cubicBezTo>
                  <a:pt x="3093" y="1171"/>
                  <a:pt x="3076" y="829"/>
                  <a:pt x="3059" y="487"/>
                </a:cubicBezTo>
                <a:cubicBezTo>
                  <a:pt x="3059" y="186"/>
                  <a:pt x="2772" y="1"/>
                  <a:pt x="2508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1" name="صورة 40">
            <a:extLst>
              <a:ext uri="{FF2B5EF4-FFF2-40B4-BE49-F238E27FC236}">
                <a16:creationId xmlns:a16="http://schemas.microsoft.com/office/drawing/2014/main" id="{2D18B4D5-8764-4331-ABDA-E821570BB00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31225" b="36106"/>
          <a:stretch/>
        </p:blipFill>
        <p:spPr>
          <a:xfrm>
            <a:off x="1428150" y="2660438"/>
            <a:ext cx="2832817" cy="2005112"/>
          </a:xfrm>
          <a:prstGeom prst="rect">
            <a:avLst/>
          </a:prstGeom>
        </p:spPr>
      </p:pic>
      <p:sp>
        <p:nvSpPr>
          <p:cNvPr id="2" name="مربع نص 1">
            <a:extLst>
              <a:ext uri="{FF2B5EF4-FFF2-40B4-BE49-F238E27FC236}">
                <a16:creationId xmlns:a16="http://schemas.microsoft.com/office/drawing/2014/main" id="{42EBE388-2C2F-499F-8D16-E95EFDB73B1E}"/>
              </a:ext>
            </a:extLst>
          </p:cNvPr>
          <p:cNvSpPr txBox="1"/>
          <p:nvPr/>
        </p:nvSpPr>
        <p:spPr>
          <a:xfrm>
            <a:off x="4365015" y="2264822"/>
            <a:ext cx="2716043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كتاب النشاط </a:t>
            </a:r>
          </a:p>
          <a:p>
            <a:pPr algn="ctr"/>
            <a:r>
              <a:rPr lang="ar-OM" sz="2800" b="1" dirty="0">
                <a:latin typeface="Calibri" panose="020F0502020204030204" pitchFamily="34" charset="0"/>
                <a:cs typeface="Calibri" panose="020F0502020204030204" pitchFamily="34" charset="0"/>
              </a:rPr>
              <a:t>صفحة (40) رقم (2)</a:t>
            </a:r>
          </a:p>
          <a:p>
            <a:pPr algn="ctr"/>
            <a:r>
              <a:rPr lang="ar-OM" sz="2800" b="1" dirty="0">
                <a:latin typeface="Calibri" panose="020F0502020204030204" pitchFamily="34" charset="0"/>
                <a:cs typeface="Calibri" panose="020F0502020204030204" pitchFamily="34" charset="0"/>
              </a:rPr>
              <a:t>صفحة (41) رقم (4)</a:t>
            </a:r>
          </a:p>
          <a:p>
            <a:pPr algn="ctr"/>
            <a:endParaRPr lang="en-US" sz="28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Google Shape;1655;p66">
            <a:extLst>
              <a:ext uri="{FF2B5EF4-FFF2-40B4-BE49-F238E27FC236}">
                <a16:creationId xmlns:a16="http://schemas.microsoft.com/office/drawing/2014/main" id="{F5BA855D-7CC6-4690-9002-C03705D5B069}"/>
              </a:ext>
            </a:extLst>
          </p:cNvPr>
          <p:cNvSpPr/>
          <p:nvPr/>
        </p:nvSpPr>
        <p:spPr>
          <a:xfrm rot="10297176">
            <a:off x="6773440" y="1501112"/>
            <a:ext cx="873585" cy="1008462"/>
          </a:xfrm>
          <a:custGeom>
            <a:avLst/>
            <a:gdLst/>
            <a:ahLst/>
            <a:cxnLst/>
            <a:rect l="l" t="t" r="r" b="b"/>
            <a:pathLst>
              <a:path w="12030" h="13841" extrusionOk="0">
                <a:moveTo>
                  <a:pt x="11928" y="11423"/>
                </a:moveTo>
                <a:lnTo>
                  <a:pt x="12006" y="11521"/>
                </a:lnTo>
                <a:lnTo>
                  <a:pt x="12006" y="11521"/>
                </a:lnTo>
                <a:cubicBezTo>
                  <a:pt x="11993" y="11491"/>
                  <a:pt x="11965" y="11458"/>
                  <a:pt x="11928" y="11423"/>
                </a:cubicBezTo>
                <a:close/>
                <a:moveTo>
                  <a:pt x="12006" y="11521"/>
                </a:moveTo>
                <a:cubicBezTo>
                  <a:pt x="12010" y="11532"/>
                  <a:pt x="12012" y="11542"/>
                  <a:pt x="12012" y="11551"/>
                </a:cubicBezTo>
                <a:cubicBezTo>
                  <a:pt x="12012" y="11551"/>
                  <a:pt x="12012" y="11568"/>
                  <a:pt x="12012" y="11568"/>
                </a:cubicBezTo>
                <a:cubicBezTo>
                  <a:pt x="12012" y="11568"/>
                  <a:pt x="12030" y="11551"/>
                  <a:pt x="12030" y="11551"/>
                </a:cubicBezTo>
                <a:lnTo>
                  <a:pt x="12006" y="11521"/>
                </a:lnTo>
                <a:close/>
                <a:moveTo>
                  <a:pt x="2905" y="1"/>
                </a:moveTo>
                <a:cubicBezTo>
                  <a:pt x="2871" y="1"/>
                  <a:pt x="2871" y="18"/>
                  <a:pt x="2940" y="120"/>
                </a:cubicBezTo>
                <a:cubicBezTo>
                  <a:pt x="2974" y="172"/>
                  <a:pt x="3008" y="240"/>
                  <a:pt x="3025" y="308"/>
                </a:cubicBezTo>
                <a:cubicBezTo>
                  <a:pt x="3059" y="360"/>
                  <a:pt x="3042" y="377"/>
                  <a:pt x="3025" y="377"/>
                </a:cubicBezTo>
                <a:lnTo>
                  <a:pt x="2974" y="325"/>
                </a:lnTo>
                <a:cubicBezTo>
                  <a:pt x="2923" y="257"/>
                  <a:pt x="2854" y="206"/>
                  <a:pt x="2786" y="172"/>
                </a:cubicBezTo>
                <a:cubicBezTo>
                  <a:pt x="2780" y="170"/>
                  <a:pt x="2776" y="169"/>
                  <a:pt x="2772" y="169"/>
                </a:cubicBezTo>
                <a:cubicBezTo>
                  <a:pt x="2738" y="169"/>
                  <a:pt x="2755" y="230"/>
                  <a:pt x="2786" y="291"/>
                </a:cubicBezTo>
                <a:cubicBezTo>
                  <a:pt x="2820" y="360"/>
                  <a:pt x="2871" y="479"/>
                  <a:pt x="2923" y="565"/>
                </a:cubicBezTo>
                <a:cubicBezTo>
                  <a:pt x="2923" y="565"/>
                  <a:pt x="2923" y="565"/>
                  <a:pt x="2923" y="582"/>
                </a:cubicBezTo>
                <a:cubicBezTo>
                  <a:pt x="2854" y="616"/>
                  <a:pt x="2837" y="718"/>
                  <a:pt x="2888" y="855"/>
                </a:cubicBezTo>
                <a:cubicBezTo>
                  <a:pt x="2820" y="872"/>
                  <a:pt x="2752" y="906"/>
                  <a:pt x="2718" y="958"/>
                </a:cubicBezTo>
                <a:cubicBezTo>
                  <a:pt x="2700" y="975"/>
                  <a:pt x="2700" y="975"/>
                  <a:pt x="2700" y="992"/>
                </a:cubicBezTo>
                <a:cubicBezTo>
                  <a:pt x="2666" y="941"/>
                  <a:pt x="2632" y="889"/>
                  <a:pt x="2615" y="838"/>
                </a:cubicBezTo>
                <a:cubicBezTo>
                  <a:pt x="2581" y="753"/>
                  <a:pt x="2615" y="736"/>
                  <a:pt x="2598" y="684"/>
                </a:cubicBezTo>
                <a:cubicBezTo>
                  <a:pt x="2478" y="565"/>
                  <a:pt x="2427" y="599"/>
                  <a:pt x="2342" y="548"/>
                </a:cubicBezTo>
                <a:lnTo>
                  <a:pt x="2342" y="548"/>
                </a:lnTo>
                <a:cubicBezTo>
                  <a:pt x="2342" y="548"/>
                  <a:pt x="2342" y="582"/>
                  <a:pt x="2359" y="599"/>
                </a:cubicBezTo>
                <a:cubicBezTo>
                  <a:pt x="2376" y="650"/>
                  <a:pt x="2410" y="701"/>
                  <a:pt x="2427" y="736"/>
                </a:cubicBezTo>
                <a:cubicBezTo>
                  <a:pt x="2427" y="787"/>
                  <a:pt x="2495" y="872"/>
                  <a:pt x="2512" y="923"/>
                </a:cubicBezTo>
                <a:cubicBezTo>
                  <a:pt x="2530" y="975"/>
                  <a:pt x="2547" y="1009"/>
                  <a:pt x="2547" y="1009"/>
                </a:cubicBezTo>
                <a:cubicBezTo>
                  <a:pt x="2538" y="1009"/>
                  <a:pt x="2525" y="1026"/>
                  <a:pt x="2498" y="1026"/>
                </a:cubicBezTo>
                <a:cubicBezTo>
                  <a:pt x="2470" y="1026"/>
                  <a:pt x="2427" y="1009"/>
                  <a:pt x="2359" y="941"/>
                </a:cubicBezTo>
                <a:cubicBezTo>
                  <a:pt x="2342" y="932"/>
                  <a:pt x="2333" y="928"/>
                  <a:pt x="2329" y="928"/>
                </a:cubicBezTo>
                <a:cubicBezTo>
                  <a:pt x="2325" y="928"/>
                  <a:pt x="2325" y="932"/>
                  <a:pt x="2325" y="941"/>
                </a:cubicBezTo>
                <a:cubicBezTo>
                  <a:pt x="2359" y="992"/>
                  <a:pt x="2376" y="1026"/>
                  <a:pt x="2393" y="1077"/>
                </a:cubicBezTo>
                <a:cubicBezTo>
                  <a:pt x="2376" y="1129"/>
                  <a:pt x="2427" y="1197"/>
                  <a:pt x="2512" y="1299"/>
                </a:cubicBezTo>
                <a:cubicBezTo>
                  <a:pt x="2530" y="1316"/>
                  <a:pt x="2547" y="1351"/>
                  <a:pt x="2564" y="1368"/>
                </a:cubicBezTo>
                <a:lnTo>
                  <a:pt x="2530" y="1419"/>
                </a:lnTo>
                <a:cubicBezTo>
                  <a:pt x="2495" y="1385"/>
                  <a:pt x="2461" y="1334"/>
                  <a:pt x="2427" y="1299"/>
                </a:cubicBezTo>
                <a:cubicBezTo>
                  <a:pt x="2342" y="1163"/>
                  <a:pt x="2342" y="1163"/>
                  <a:pt x="2273" y="1146"/>
                </a:cubicBezTo>
                <a:lnTo>
                  <a:pt x="2102" y="1077"/>
                </a:lnTo>
                <a:cubicBezTo>
                  <a:pt x="2100" y="1076"/>
                  <a:pt x="2098" y="1075"/>
                  <a:pt x="2096" y="1075"/>
                </a:cubicBezTo>
                <a:cubicBezTo>
                  <a:pt x="2071" y="1075"/>
                  <a:pt x="2089" y="1168"/>
                  <a:pt x="2137" y="1231"/>
                </a:cubicBezTo>
                <a:cubicBezTo>
                  <a:pt x="2154" y="1265"/>
                  <a:pt x="2171" y="1299"/>
                  <a:pt x="2188" y="1316"/>
                </a:cubicBezTo>
                <a:cubicBezTo>
                  <a:pt x="2273" y="1402"/>
                  <a:pt x="2342" y="1470"/>
                  <a:pt x="2410" y="1556"/>
                </a:cubicBezTo>
                <a:lnTo>
                  <a:pt x="2137" y="1863"/>
                </a:lnTo>
                <a:lnTo>
                  <a:pt x="2102" y="1829"/>
                </a:lnTo>
                <a:cubicBezTo>
                  <a:pt x="2054" y="1793"/>
                  <a:pt x="2014" y="1757"/>
                  <a:pt x="1989" y="1757"/>
                </a:cubicBezTo>
                <a:cubicBezTo>
                  <a:pt x="1979" y="1757"/>
                  <a:pt x="1971" y="1763"/>
                  <a:pt x="1966" y="1778"/>
                </a:cubicBezTo>
                <a:cubicBezTo>
                  <a:pt x="1966" y="1803"/>
                  <a:pt x="1961" y="1816"/>
                  <a:pt x="1949" y="1816"/>
                </a:cubicBezTo>
                <a:cubicBezTo>
                  <a:pt x="1936" y="1816"/>
                  <a:pt x="1914" y="1803"/>
                  <a:pt x="1880" y="1778"/>
                </a:cubicBezTo>
                <a:cubicBezTo>
                  <a:pt x="1842" y="1755"/>
                  <a:pt x="1821" y="1745"/>
                  <a:pt x="1809" y="1745"/>
                </a:cubicBezTo>
                <a:cubicBezTo>
                  <a:pt x="1795" y="1745"/>
                  <a:pt x="1795" y="1759"/>
                  <a:pt x="1795" y="1778"/>
                </a:cubicBezTo>
                <a:cubicBezTo>
                  <a:pt x="1778" y="1812"/>
                  <a:pt x="1744" y="1812"/>
                  <a:pt x="1795" y="1914"/>
                </a:cubicBezTo>
                <a:cubicBezTo>
                  <a:pt x="1762" y="1904"/>
                  <a:pt x="1732" y="1898"/>
                  <a:pt x="1706" y="1898"/>
                </a:cubicBezTo>
                <a:cubicBezTo>
                  <a:pt x="1610" y="1898"/>
                  <a:pt x="1563" y="1972"/>
                  <a:pt x="1590" y="2120"/>
                </a:cubicBezTo>
                <a:cubicBezTo>
                  <a:pt x="1521" y="2154"/>
                  <a:pt x="1487" y="2239"/>
                  <a:pt x="1556" y="2410"/>
                </a:cubicBezTo>
                <a:cubicBezTo>
                  <a:pt x="1573" y="2444"/>
                  <a:pt x="1590" y="2478"/>
                  <a:pt x="1590" y="2495"/>
                </a:cubicBezTo>
                <a:lnTo>
                  <a:pt x="1573" y="2513"/>
                </a:lnTo>
                <a:cubicBezTo>
                  <a:pt x="1556" y="2513"/>
                  <a:pt x="1539" y="2530"/>
                  <a:pt x="1521" y="2530"/>
                </a:cubicBezTo>
                <a:cubicBezTo>
                  <a:pt x="1487" y="2547"/>
                  <a:pt x="1436" y="2581"/>
                  <a:pt x="1419" y="2615"/>
                </a:cubicBezTo>
                <a:cubicBezTo>
                  <a:pt x="1369" y="2590"/>
                  <a:pt x="1319" y="2574"/>
                  <a:pt x="1262" y="2574"/>
                </a:cubicBezTo>
                <a:cubicBezTo>
                  <a:pt x="1241" y="2574"/>
                  <a:pt x="1220" y="2576"/>
                  <a:pt x="1197" y="2581"/>
                </a:cubicBezTo>
                <a:cubicBezTo>
                  <a:pt x="1111" y="2615"/>
                  <a:pt x="1094" y="2718"/>
                  <a:pt x="1094" y="2837"/>
                </a:cubicBezTo>
                <a:lnTo>
                  <a:pt x="1060" y="2837"/>
                </a:lnTo>
                <a:cubicBezTo>
                  <a:pt x="1026" y="2820"/>
                  <a:pt x="992" y="2803"/>
                  <a:pt x="958" y="2803"/>
                </a:cubicBezTo>
                <a:cubicBezTo>
                  <a:pt x="923" y="2803"/>
                  <a:pt x="889" y="2820"/>
                  <a:pt x="872" y="2837"/>
                </a:cubicBezTo>
                <a:lnTo>
                  <a:pt x="838" y="2820"/>
                </a:lnTo>
                <a:cubicBezTo>
                  <a:pt x="787" y="2769"/>
                  <a:pt x="736" y="2735"/>
                  <a:pt x="684" y="2718"/>
                </a:cubicBezTo>
                <a:cubicBezTo>
                  <a:pt x="684" y="2683"/>
                  <a:pt x="650" y="2615"/>
                  <a:pt x="582" y="2530"/>
                </a:cubicBezTo>
                <a:cubicBezTo>
                  <a:pt x="513" y="2444"/>
                  <a:pt x="513" y="2427"/>
                  <a:pt x="548" y="2427"/>
                </a:cubicBezTo>
                <a:cubicBezTo>
                  <a:pt x="582" y="2427"/>
                  <a:pt x="582" y="2427"/>
                  <a:pt x="530" y="2342"/>
                </a:cubicBezTo>
                <a:cubicBezTo>
                  <a:pt x="513" y="2325"/>
                  <a:pt x="479" y="2290"/>
                  <a:pt x="462" y="2273"/>
                </a:cubicBezTo>
                <a:cubicBezTo>
                  <a:pt x="445" y="2273"/>
                  <a:pt x="445" y="2290"/>
                  <a:pt x="445" y="2307"/>
                </a:cubicBezTo>
                <a:cubicBezTo>
                  <a:pt x="445" y="2325"/>
                  <a:pt x="462" y="2376"/>
                  <a:pt x="462" y="2376"/>
                </a:cubicBezTo>
                <a:cubicBezTo>
                  <a:pt x="428" y="2393"/>
                  <a:pt x="377" y="2410"/>
                  <a:pt x="343" y="2410"/>
                </a:cubicBezTo>
                <a:cubicBezTo>
                  <a:pt x="325" y="2410"/>
                  <a:pt x="274" y="2359"/>
                  <a:pt x="223" y="2325"/>
                </a:cubicBezTo>
                <a:lnTo>
                  <a:pt x="189" y="2273"/>
                </a:lnTo>
                <a:lnTo>
                  <a:pt x="155" y="2222"/>
                </a:lnTo>
                <a:lnTo>
                  <a:pt x="137" y="2222"/>
                </a:lnTo>
                <a:cubicBezTo>
                  <a:pt x="137" y="2222"/>
                  <a:pt x="137" y="2239"/>
                  <a:pt x="137" y="2239"/>
                </a:cubicBezTo>
                <a:cubicBezTo>
                  <a:pt x="120" y="2273"/>
                  <a:pt x="103" y="2307"/>
                  <a:pt x="86" y="2325"/>
                </a:cubicBezTo>
                <a:cubicBezTo>
                  <a:pt x="69" y="2325"/>
                  <a:pt x="52" y="2342"/>
                  <a:pt x="18" y="2342"/>
                </a:cubicBezTo>
                <a:cubicBezTo>
                  <a:pt x="1" y="2342"/>
                  <a:pt x="1" y="2376"/>
                  <a:pt x="18" y="2427"/>
                </a:cubicBezTo>
                <a:lnTo>
                  <a:pt x="9057" y="13841"/>
                </a:lnTo>
                <a:cubicBezTo>
                  <a:pt x="9057" y="13841"/>
                  <a:pt x="9074" y="13841"/>
                  <a:pt x="9091" y="13824"/>
                </a:cubicBezTo>
                <a:cubicBezTo>
                  <a:pt x="9074" y="13824"/>
                  <a:pt x="9074" y="13807"/>
                  <a:pt x="9057" y="13789"/>
                </a:cubicBezTo>
                <a:cubicBezTo>
                  <a:pt x="9039" y="13721"/>
                  <a:pt x="8988" y="13636"/>
                  <a:pt x="9005" y="13619"/>
                </a:cubicBezTo>
                <a:cubicBezTo>
                  <a:pt x="9022" y="13567"/>
                  <a:pt x="8954" y="13482"/>
                  <a:pt x="8971" y="13431"/>
                </a:cubicBezTo>
                <a:cubicBezTo>
                  <a:pt x="8976" y="13421"/>
                  <a:pt x="8981" y="13416"/>
                  <a:pt x="8986" y="13416"/>
                </a:cubicBezTo>
                <a:cubicBezTo>
                  <a:pt x="8998" y="13416"/>
                  <a:pt x="9010" y="13441"/>
                  <a:pt x="9022" y="13465"/>
                </a:cubicBezTo>
                <a:lnTo>
                  <a:pt x="9108" y="13516"/>
                </a:lnTo>
                <a:cubicBezTo>
                  <a:pt x="9142" y="13533"/>
                  <a:pt x="9176" y="13567"/>
                  <a:pt x="9210" y="13601"/>
                </a:cubicBezTo>
                <a:cubicBezTo>
                  <a:pt x="9244" y="13574"/>
                  <a:pt x="9287" y="13563"/>
                  <a:pt x="9335" y="13563"/>
                </a:cubicBezTo>
                <a:cubicBezTo>
                  <a:pt x="9408" y="13563"/>
                  <a:pt x="9494" y="13588"/>
                  <a:pt x="9586" y="13619"/>
                </a:cubicBezTo>
                <a:cubicBezTo>
                  <a:pt x="9655" y="13567"/>
                  <a:pt x="9723" y="13516"/>
                  <a:pt x="9774" y="13465"/>
                </a:cubicBezTo>
                <a:cubicBezTo>
                  <a:pt x="9757" y="13431"/>
                  <a:pt x="9723" y="13396"/>
                  <a:pt x="9672" y="13345"/>
                </a:cubicBezTo>
                <a:lnTo>
                  <a:pt x="9586" y="13243"/>
                </a:lnTo>
                <a:cubicBezTo>
                  <a:pt x="9586" y="13226"/>
                  <a:pt x="9552" y="13191"/>
                  <a:pt x="9518" y="13174"/>
                </a:cubicBezTo>
                <a:cubicBezTo>
                  <a:pt x="9457" y="13082"/>
                  <a:pt x="9436" y="13018"/>
                  <a:pt x="9482" y="13018"/>
                </a:cubicBezTo>
                <a:cubicBezTo>
                  <a:pt x="9488" y="13018"/>
                  <a:pt x="9494" y="13019"/>
                  <a:pt x="9501" y="13021"/>
                </a:cubicBezTo>
                <a:cubicBezTo>
                  <a:pt x="9569" y="13021"/>
                  <a:pt x="9637" y="13021"/>
                  <a:pt x="9723" y="13003"/>
                </a:cubicBezTo>
                <a:cubicBezTo>
                  <a:pt x="9740" y="13003"/>
                  <a:pt x="9757" y="12986"/>
                  <a:pt x="9757" y="12952"/>
                </a:cubicBezTo>
                <a:cubicBezTo>
                  <a:pt x="9757" y="12918"/>
                  <a:pt x="9770" y="12905"/>
                  <a:pt x="9795" y="12905"/>
                </a:cubicBezTo>
                <a:cubicBezTo>
                  <a:pt x="9821" y="12905"/>
                  <a:pt x="9860" y="12918"/>
                  <a:pt x="9911" y="12935"/>
                </a:cubicBezTo>
                <a:cubicBezTo>
                  <a:pt x="9954" y="12957"/>
                  <a:pt x="9988" y="12966"/>
                  <a:pt x="10013" y="12966"/>
                </a:cubicBezTo>
                <a:cubicBezTo>
                  <a:pt x="10047" y="12966"/>
                  <a:pt x="10065" y="12948"/>
                  <a:pt x="10065" y="12918"/>
                </a:cubicBezTo>
                <a:cubicBezTo>
                  <a:pt x="10082" y="12901"/>
                  <a:pt x="10082" y="12884"/>
                  <a:pt x="10065" y="12867"/>
                </a:cubicBezTo>
                <a:cubicBezTo>
                  <a:pt x="10065" y="12798"/>
                  <a:pt x="10099" y="12764"/>
                  <a:pt x="10167" y="12764"/>
                </a:cubicBezTo>
                <a:cubicBezTo>
                  <a:pt x="10201" y="12764"/>
                  <a:pt x="10201" y="12747"/>
                  <a:pt x="10218" y="12730"/>
                </a:cubicBezTo>
                <a:lnTo>
                  <a:pt x="10321" y="12781"/>
                </a:lnTo>
                <a:cubicBezTo>
                  <a:pt x="10321" y="12781"/>
                  <a:pt x="10304" y="12798"/>
                  <a:pt x="10321" y="12816"/>
                </a:cubicBezTo>
                <a:cubicBezTo>
                  <a:pt x="10321" y="12833"/>
                  <a:pt x="10338" y="12850"/>
                  <a:pt x="10355" y="12867"/>
                </a:cubicBezTo>
                <a:cubicBezTo>
                  <a:pt x="10372" y="12884"/>
                  <a:pt x="10389" y="12901"/>
                  <a:pt x="10423" y="12918"/>
                </a:cubicBezTo>
                <a:lnTo>
                  <a:pt x="10475" y="12918"/>
                </a:lnTo>
                <a:lnTo>
                  <a:pt x="10440" y="12833"/>
                </a:lnTo>
                <a:cubicBezTo>
                  <a:pt x="10492" y="12833"/>
                  <a:pt x="10440" y="12747"/>
                  <a:pt x="10406" y="12696"/>
                </a:cubicBezTo>
                <a:cubicBezTo>
                  <a:pt x="10372" y="12645"/>
                  <a:pt x="10406" y="12610"/>
                  <a:pt x="10287" y="12525"/>
                </a:cubicBezTo>
                <a:lnTo>
                  <a:pt x="10201" y="12474"/>
                </a:lnTo>
                <a:cubicBezTo>
                  <a:pt x="10184" y="12440"/>
                  <a:pt x="10201" y="12440"/>
                  <a:pt x="10235" y="12423"/>
                </a:cubicBezTo>
                <a:cubicBezTo>
                  <a:pt x="10338" y="12525"/>
                  <a:pt x="10475" y="12593"/>
                  <a:pt x="10611" y="12628"/>
                </a:cubicBezTo>
                <a:cubicBezTo>
                  <a:pt x="10628" y="12645"/>
                  <a:pt x="10646" y="12662"/>
                  <a:pt x="10663" y="12679"/>
                </a:cubicBezTo>
                <a:cubicBezTo>
                  <a:pt x="10663" y="12593"/>
                  <a:pt x="10731" y="12508"/>
                  <a:pt x="10833" y="12491"/>
                </a:cubicBezTo>
                <a:cubicBezTo>
                  <a:pt x="10816" y="12354"/>
                  <a:pt x="10868" y="12235"/>
                  <a:pt x="11004" y="12235"/>
                </a:cubicBezTo>
                <a:lnTo>
                  <a:pt x="11073" y="12235"/>
                </a:lnTo>
                <a:cubicBezTo>
                  <a:pt x="11124" y="12217"/>
                  <a:pt x="11158" y="12217"/>
                  <a:pt x="11209" y="12200"/>
                </a:cubicBezTo>
                <a:cubicBezTo>
                  <a:pt x="11192" y="12166"/>
                  <a:pt x="11158" y="12132"/>
                  <a:pt x="11124" y="12098"/>
                </a:cubicBezTo>
                <a:cubicBezTo>
                  <a:pt x="11107" y="12081"/>
                  <a:pt x="11090" y="12064"/>
                  <a:pt x="11073" y="12047"/>
                </a:cubicBezTo>
                <a:cubicBezTo>
                  <a:pt x="11107" y="11978"/>
                  <a:pt x="11141" y="11910"/>
                  <a:pt x="11124" y="11842"/>
                </a:cubicBezTo>
                <a:cubicBezTo>
                  <a:pt x="11124" y="11825"/>
                  <a:pt x="11124" y="11790"/>
                  <a:pt x="11124" y="11773"/>
                </a:cubicBezTo>
                <a:cubicBezTo>
                  <a:pt x="11192" y="11773"/>
                  <a:pt x="11244" y="11790"/>
                  <a:pt x="11312" y="11825"/>
                </a:cubicBezTo>
                <a:lnTo>
                  <a:pt x="11363" y="11825"/>
                </a:lnTo>
                <a:cubicBezTo>
                  <a:pt x="11395" y="11835"/>
                  <a:pt x="11440" y="11859"/>
                  <a:pt x="11462" y="11859"/>
                </a:cubicBezTo>
                <a:cubicBezTo>
                  <a:pt x="11474" y="11859"/>
                  <a:pt x="11479" y="11850"/>
                  <a:pt x="11466" y="11825"/>
                </a:cubicBezTo>
                <a:cubicBezTo>
                  <a:pt x="11449" y="11790"/>
                  <a:pt x="11449" y="11756"/>
                  <a:pt x="11431" y="11722"/>
                </a:cubicBezTo>
                <a:lnTo>
                  <a:pt x="11483" y="11722"/>
                </a:lnTo>
                <a:cubicBezTo>
                  <a:pt x="11551" y="11756"/>
                  <a:pt x="11585" y="11773"/>
                  <a:pt x="11619" y="11773"/>
                </a:cubicBezTo>
                <a:cubicBezTo>
                  <a:pt x="11654" y="11739"/>
                  <a:pt x="11705" y="11705"/>
                  <a:pt x="11756" y="11705"/>
                </a:cubicBezTo>
                <a:cubicBezTo>
                  <a:pt x="11790" y="11705"/>
                  <a:pt x="11773" y="11637"/>
                  <a:pt x="11722" y="11585"/>
                </a:cubicBezTo>
                <a:cubicBezTo>
                  <a:pt x="11706" y="11554"/>
                  <a:pt x="11705" y="11544"/>
                  <a:pt x="11713" y="11544"/>
                </a:cubicBezTo>
                <a:cubicBezTo>
                  <a:pt x="11722" y="11544"/>
                  <a:pt x="11745" y="11559"/>
                  <a:pt x="11773" y="11568"/>
                </a:cubicBezTo>
                <a:cubicBezTo>
                  <a:pt x="11807" y="11588"/>
                  <a:pt x="11830" y="11595"/>
                  <a:pt x="11845" y="11595"/>
                </a:cubicBezTo>
                <a:cubicBezTo>
                  <a:pt x="11869" y="11595"/>
                  <a:pt x="11876" y="11579"/>
                  <a:pt x="11876" y="11568"/>
                </a:cubicBezTo>
                <a:cubicBezTo>
                  <a:pt x="11876" y="11500"/>
                  <a:pt x="11859" y="11432"/>
                  <a:pt x="11859" y="11363"/>
                </a:cubicBezTo>
                <a:lnTo>
                  <a:pt x="11859" y="11363"/>
                </a:lnTo>
                <a:cubicBezTo>
                  <a:pt x="11884" y="11383"/>
                  <a:pt x="11908" y="11403"/>
                  <a:pt x="11928" y="11423"/>
                </a:cubicBezTo>
                <a:lnTo>
                  <a:pt x="11928" y="11423"/>
                </a:lnTo>
                <a:lnTo>
                  <a:pt x="2905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57150" dist="19050" dir="5400000" algn="bl" rotWithShape="0">
              <a:schemeClr val="dk2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4" name="Google Shape;331;p17">
            <a:extLst>
              <a:ext uri="{FF2B5EF4-FFF2-40B4-BE49-F238E27FC236}">
                <a16:creationId xmlns:a16="http://schemas.microsoft.com/office/drawing/2014/main" id="{6717BA4B-0D7B-492E-819F-63F690642EA8}"/>
              </a:ext>
            </a:extLst>
          </p:cNvPr>
          <p:cNvGrpSpPr/>
          <p:nvPr/>
        </p:nvGrpSpPr>
        <p:grpSpPr>
          <a:xfrm rot="-512067">
            <a:off x="7869422" y="125534"/>
            <a:ext cx="457699" cy="445961"/>
            <a:chOff x="397551" y="281000"/>
            <a:chExt cx="457711" cy="445973"/>
          </a:xfrm>
        </p:grpSpPr>
        <p:sp>
          <p:nvSpPr>
            <p:cNvPr id="15" name="Google Shape;332;p17">
              <a:extLst>
                <a:ext uri="{FF2B5EF4-FFF2-40B4-BE49-F238E27FC236}">
                  <a16:creationId xmlns:a16="http://schemas.microsoft.com/office/drawing/2014/main" id="{296DF4F5-6639-4793-AF1A-7C43D1B02058}"/>
                </a:ext>
              </a:extLst>
            </p:cNvPr>
            <p:cNvSpPr/>
            <p:nvPr/>
          </p:nvSpPr>
          <p:spPr>
            <a:xfrm>
              <a:off x="424211" y="285308"/>
              <a:ext cx="431051" cy="441665"/>
            </a:xfrm>
            <a:custGeom>
              <a:avLst/>
              <a:gdLst/>
              <a:ahLst/>
              <a:cxnLst/>
              <a:rect l="l" t="t" r="r" b="b"/>
              <a:pathLst>
                <a:path w="6904" h="7074" fill="none" extrusionOk="0">
                  <a:moveTo>
                    <a:pt x="2119" y="4972"/>
                  </a:moveTo>
                  <a:lnTo>
                    <a:pt x="86" y="4972"/>
                  </a:lnTo>
                  <a:lnTo>
                    <a:pt x="0" y="4545"/>
                  </a:lnTo>
                  <a:cubicBezTo>
                    <a:pt x="496" y="4306"/>
                    <a:pt x="974" y="4101"/>
                    <a:pt x="1436" y="3862"/>
                  </a:cubicBezTo>
                  <a:cubicBezTo>
                    <a:pt x="1641" y="3759"/>
                    <a:pt x="1828" y="3639"/>
                    <a:pt x="1999" y="3520"/>
                  </a:cubicBezTo>
                  <a:cubicBezTo>
                    <a:pt x="2153" y="3434"/>
                    <a:pt x="2221" y="3264"/>
                    <a:pt x="2153" y="3093"/>
                  </a:cubicBezTo>
                  <a:cubicBezTo>
                    <a:pt x="2153" y="2956"/>
                    <a:pt x="2102" y="2819"/>
                    <a:pt x="2051" y="2683"/>
                  </a:cubicBezTo>
                  <a:cubicBezTo>
                    <a:pt x="1897" y="2426"/>
                    <a:pt x="1811" y="2119"/>
                    <a:pt x="1811" y="1828"/>
                  </a:cubicBezTo>
                  <a:cubicBezTo>
                    <a:pt x="1726" y="1470"/>
                    <a:pt x="1623" y="1128"/>
                    <a:pt x="1470" y="786"/>
                  </a:cubicBezTo>
                  <a:cubicBezTo>
                    <a:pt x="1384" y="547"/>
                    <a:pt x="1265" y="291"/>
                    <a:pt x="1504" y="17"/>
                  </a:cubicBezTo>
                  <a:cubicBezTo>
                    <a:pt x="1589" y="17"/>
                    <a:pt x="1726" y="0"/>
                    <a:pt x="1863" y="0"/>
                  </a:cubicBezTo>
                  <a:cubicBezTo>
                    <a:pt x="1999" y="0"/>
                    <a:pt x="2136" y="0"/>
                    <a:pt x="2290" y="0"/>
                  </a:cubicBezTo>
                  <a:cubicBezTo>
                    <a:pt x="2341" y="120"/>
                    <a:pt x="2375" y="239"/>
                    <a:pt x="2392" y="376"/>
                  </a:cubicBezTo>
                  <a:cubicBezTo>
                    <a:pt x="2392" y="496"/>
                    <a:pt x="2392" y="581"/>
                    <a:pt x="2512" y="684"/>
                  </a:cubicBezTo>
                  <a:cubicBezTo>
                    <a:pt x="2649" y="786"/>
                    <a:pt x="2666" y="974"/>
                    <a:pt x="2563" y="1128"/>
                  </a:cubicBezTo>
                  <a:cubicBezTo>
                    <a:pt x="2854" y="1589"/>
                    <a:pt x="3127" y="2016"/>
                    <a:pt x="3400" y="2478"/>
                  </a:cubicBezTo>
                  <a:cubicBezTo>
                    <a:pt x="4084" y="2050"/>
                    <a:pt x="4665" y="1470"/>
                    <a:pt x="5109" y="803"/>
                  </a:cubicBezTo>
                  <a:cubicBezTo>
                    <a:pt x="5194" y="615"/>
                    <a:pt x="5382" y="479"/>
                    <a:pt x="5587" y="479"/>
                  </a:cubicBezTo>
                  <a:cubicBezTo>
                    <a:pt x="5827" y="479"/>
                    <a:pt x="5963" y="684"/>
                    <a:pt x="5844" y="889"/>
                  </a:cubicBezTo>
                  <a:cubicBezTo>
                    <a:pt x="5673" y="1196"/>
                    <a:pt x="5485" y="1521"/>
                    <a:pt x="5280" y="1811"/>
                  </a:cubicBezTo>
                  <a:cubicBezTo>
                    <a:pt x="5007" y="2170"/>
                    <a:pt x="4836" y="2614"/>
                    <a:pt x="4784" y="3076"/>
                  </a:cubicBezTo>
                  <a:cubicBezTo>
                    <a:pt x="4767" y="3264"/>
                    <a:pt x="4733" y="3434"/>
                    <a:pt x="4699" y="3657"/>
                  </a:cubicBezTo>
                  <a:cubicBezTo>
                    <a:pt x="4750" y="3708"/>
                    <a:pt x="4784" y="3742"/>
                    <a:pt x="4819" y="3810"/>
                  </a:cubicBezTo>
                  <a:cubicBezTo>
                    <a:pt x="5041" y="4237"/>
                    <a:pt x="5434" y="4443"/>
                    <a:pt x="5861" y="4579"/>
                  </a:cubicBezTo>
                  <a:cubicBezTo>
                    <a:pt x="6100" y="4665"/>
                    <a:pt x="6356" y="4750"/>
                    <a:pt x="6596" y="4853"/>
                  </a:cubicBezTo>
                  <a:cubicBezTo>
                    <a:pt x="6647" y="4870"/>
                    <a:pt x="6698" y="4904"/>
                    <a:pt x="6749" y="4938"/>
                  </a:cubicBezTo>
                  <a:cubicBezTo>
                    <a:pt x="6801" y="4989"/>
                    <a:pt x="6852" y="5058"/>
                    <a:pt x="6903" y="5126"/>
                  </a:cubicBezTo>
                  <a:cubicBezTo>
                    <a:pt x="6818" y="5382"/>
                    <a:pt x="6544" y="5536"/>
                    <a:pt x="6288" y="5468"/>
                  </a:cubicBezTo>
                  <a:cubicBezTo>
                    <a:pt x="6134" y="5468"/>
                    <a:pt x="5998" y="5451"/>
                    <a:pt x="5861" y="5416"/>
                  </a:cubicBezTo>
                  <a:cubicBezTo>
                    <a:pt x="5297" y="5263"/>
                    <a:pt x="4733" y="5211"/>
                    <a:pt x="4152" y="5263"/>
                  </a:cubicBezTo>
                  <a:cubicBezTo>
                    <a:pt x="3998" y="5690"/>
                    <a:pt x="3845" y="6100"/>
                    <a:pt x="3708" y="6510"/>
                  </a:cubicBezTo>
                  <a:cubicBezTo>
                    <a:pt x="3623" y="6766"/>
                    <a:pt x="3452" y="6971"/>
                    <a:pt x="3212" y="7074"/>
                  </a:cubicBezTo>
                  <a:lnTo>
                    <a:pt x="2734" y="6852"/>
                  </a:lnTo>
                  <a:cubicBezTo>
                    <a:pt x="2632" y="6424"/>
                    <a:pt x="2529" y="5997"/>
                    <a:pt x="2461" y="5570"/>
                  </a:cubicBezTo>
                  <a:cubicBezTo>
                    <a:pt x="2444" y="5314"/>
                    <a:pt x="2324" y="5109"/>
                    <a:pt x="2119" y="4972"/>
                  </a:cubicBezTo>
                  <a:close/>
                </a:path>
              </a:pathLst>
            </a:custGeom>
            <a:noFill/>
            <a:ln w="19050" cap="flat" cmpd="sng">
              <a:solidFill>
                <a:schemeClr val="dk2"/>
              </a:solidFill>
              <a:prstDash val="solid"/>
              <a:miter lim="1708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333;p17">
              <a:extLst>
                <a:ext uri="{FF2B5EF4-FFF2-40B4-BE49-F238E27FC236}">
                  <a16:creationId xmlns:a16="http://schemas.microsoft.com/office/drawing/2014/main" id="{2798BABC-8D57-44F2-981F-D290FFAC7CEA}"/>
                </a:ext>
              </a:extLst>
            </p:cNvPr>
            <p:cNvSpPr/>
            <p:nvPr/>
          </p:nvSpPr>
          <p:spPr>
            <a:xfrm>
              <a:off x="397551" y="281000"/>
              <a:ext cx="430989" cy="443850"/>
            </a:xfrm>
            <a:custGeom>
              <a:avLst/>
              <a:gdLst/>
              <a:ahLst/>
              <a:cxnLst/>
              <a:rect l="l" t="t" r="r" b="b"/>
              <a:pathLst>
                <a:path w="6903" h="7109" extrusionOk="0">
                  <a:moveTo>
                    <a:pt x="2119" y="4990"/>
                  </a:moveTo>
                  <a:lnTo>
                    <a:pt x="86" y="4990"/>
                  </a:lnTo>
                  <a:cubicBezTo>
                    <a:pt x="51" y="4836"/>
                    <a:pt x="17" y="4699"/>
                    <a:pt x="0" y="4563"/>
                  </a:cubicBezTo>
                  <a:cubicBezTo>
                    <a:pt x="496" y="4324"/>
                    <a:pt x="974" y="4101"/>
                    <a:pt x="1435" y="3879"/>
                  </a:cubicBezTo>
                  <a:cubicBezTo>
                    <a:pt x="1640" y="3777"/>
                    <a:pt x="1828" y="3657"/>
                    <a:pt x="2016" y="3538"/>
                  </a:cubicBezTo>
                  <a:cubicBezTo>
                    <a:pt x="2153" y="3435"/>
                    <a:pt x="2221" y="3264"/>
                    <a:pt x="2170" y="3110"/>
                  </a:cubicBezTo>
                  <a:cubicBezTo>
                    <a:pt x="2153" y="2957"/>
                    <a:pt x="2119" y="2820"/>
                    <a:pt x="2068" y="2700"/>
                  </a:cubicBezTo>
                  <a:cubicBezTo>
                    <a:pt x="1914" y="2427"/>
                    <a:pt x="1828" y="2137"/>
                    <a:pt x="1828" y="1829"/>
                  </a:cubicBezTo>
                  <a:cubicBezTo>
                    <a:pt x="1743" y="1470"/>
                    <a:pt x="1640" y="1128"/>
                    <a:pt x="1487" y="804"/>
                  </a:cubicBezTo>
                  <a:cubicBezTo>
                    <a:pt x="1401" y="548"/>
                    <a:pt x="1264" y="308"/>
                    <a:pt x="1521" y="18"/>
                  </a:cubicBezTo>
                  <a:cubicBezTo>
                    <a:pt x="1606" y="18"/>
                    <a:pt x="1743" y="18"/>
                    <a:pt x="1880" y="18"/>
                  </a:cubicBezTo>
                  <a:cubicBezTo>
                    <a:pt x="2016" y="1"/>
                    <a:pt x="2153" y="18"/>
                    <a:pt x="2307" y="18"/>
                  </a:cubicBezTo>
                  <a:cubicBezTo>
                    <a:pt x="2358" y="137"/>
                    <a:pt x="2392" y="257"/>
                    <a:pt x="2409" y="394"/>
                  </a:cubicBezTo>
                  <a:cubicBezTo>
                    <a:pt x="2409" y="513"/>
                    <a:pt x="2409" y="599"/>
                    <a:pt x="2529" y="701"/>
                  </a:cubicBezTo>
                  <a:cubicBezTo>
                    <a:pt x="2648" y="804"/>
                    <a:pt x="2683" y="992"/>
                    <a:pt x="2580" y="1128"/>
                  </a:cubicBezTo>
                  <a:lnTo>
                    <a:pt x="3417" y="2478"/>
                  </a:lnTo>
                  <a:cubicBezTo>
                    <a:pt x="4101" y="2068"/>
                    <a:pt x="4682" y="1487"/>
                    <a:pt x="5126" y="804"/>
                  </a:cubicBezTo>
                  <a:cubicBezTo>
                    <a:pt x="5211" y="616"/>
                    <a:pt x="5399" y="496"/>
                    <a:pt x="5604" y="496"/>
                  </a:cubicBezTo>
                  <a:cubicBezTo>
                    <a:pt x="5844" y="496"/>
                    <a:pt x="5980" y="684"/>
                    <a:pt x="5861" y="906"/>
                  </a:cubicBezTo>
                  <a:cubicBezTo>
                    <a:pt x="5673" y="1214"/>
                    <a:pt x="5502" y="1521"/>
                    <a:pt x="5297" y="1812"/>
                  </a:cubicBezTo>
                  <a:cubicBezTo>
                    <a:pt x="5006" y="2188"/>
                    <a:pt x="4836" y="2632"/>
                    <a:pt x="4784" y="3110"/>
                  </a:cubicBezTo>
                  <a:cubicBezTo>
                    <a:pt x="4767" y="3281"/>
                    <a:pt x="4733" y="3469"/>
                    <a:pt x="4699" y="3691"/>
                  </a:cubicBezTo>
                  <a:cubicBezTo>
                    <a:pt x="4750" y="3726"/>
                    <a:pt x="4784" y="3777"/>
                    <a:pt x="4818" y="3828"/>
                  </a:cubicBezTo>
                  <a:cubicBezTo>
                    <a:pt x="5041" y="4255"/>
                    <a:pt x="5434" y="4460"/>
                    <a:pt x="5861" y="4597"/>
                  </a:cubicBezTo>
                  <a:cubicBezTo>
                    <a:pt x="6100" y="4682"/>
                    <a:pt x="6356" y="4785"/>
                    <a:pt x="6595" y="4870"/>
                  </a:cubicBezTo>
                  <a:cubicBezTo>
                    <a:pt x="6647" y="4887"/>
                    <a:pt x="6698" y="4922"/>
                    <a:pt x="6749" y="4956"/>
                  </a:cubicBezTo>
                  <a:cubicBezTo>
                    <a:pt x="6800" y="5024"/>
                    <a:pt x="6852" y="5092"/>
                    <a:pt x="6903" y="5161"/>
                  </a:cubicBezTo>
                  <a:cubicBezTo>
                    <a:pt x="6818" y="5417"/>
                    <a:pt x="6544" y="5571"/>
                    <a:pt x="6288" y="5502"/>
                  </a:cubicBezTo>
                  <a:cubicBezTo>
                    <a:pt x="6134" y="5485"/>
                    <a:pt x="5997" y="5468"/>
                    <a:pt x="5861" y="5434"/>
                  </a:cubicBezTo>
                  <a:cubicBezTo>
                    <a:pt x="5297" y="5297"/>
                    <a:pt x="4733" y="5229"/>
                    <a:pt x="4152" y="5297"/>
                  </a:cubicBezTo>
                  <a:cubicBezTo>
                    <a:pt x="3998" y="5708"/>
                    <a:pt x="3845" y="6118"/>
                    <a:pt x="3708" y="6545"/>
                  </a:cubicBezTo>
                  <a:cubicBezTo>
                    <a:pt x="3622" y="6784"/>
                    <a:pt x="3452" y="6989"/>
                    <a:pt x="3212" y="7109"/>
                  </a:cubicBezTo>
                  <a:lnTo>
                    <a:pt x="2734" y="6869"/>
                  </a:lnTo>
                  <a:cubicBezTo>
                    <a:pt x="2631" y="6442"/>
                    <a:pt x="2529" y="6015"/>
                    <a:pt x="2461" y="5588"/>
                  </a:cubicBezTo>
                  <a:cubicBezTo>
                    <a:pt x="2443" y="5349"/>
                    <a:pt x="2324" y="5127"/>
                    <a:pt x="2119" y="4990"/>
                  </a:cubicBezTo>
                  <a:close/>
                  <a:moveTo>
                    <a:pt x="1760" y="4563"/>
                  </a:moveTo>
                  <a:cubicBezTo>
                    <a:pt x="1931" y="4460"/>
                    <a:pt x="2153" y="4477"/>
                    <a:pt x="2102" y="4204"/>
                  </a:cubicBezTo>
                  <a:cubicBezTo>
                    <a:pt x="2102" y="4170"/>
                    <a:pt x="2068" y="4153"/>
                    <a:pt x="2033" y="4153"/>
                  </a:cubicBezTo>
                  <a:cubicBezTo>
                    <a:pt x="1863" y="4170"/>
                    <a:pt x="1743" y="4289"/>
                    <a:pt x="1726" y="4443"/>
                  </a:cubicBezTo>
                  <a:cubicBezTo>
                    <a:pt x="1709" y="4460"/>
                    <a:pt x="1726" y="4477"/>
                    <a:pt x="1760" y="454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7" name="Google Shape;334;p17">
            <a:extLst>
              <a:ext uri="{FF2B5EF4-FFF2-40B4-BE49-F238E27FC236}">
                <a16:creationId xmlns:a16="http://schemas.microsoft.com/office/drawing/2014/main" id="{2575F11E-3E89-4AD4-A4F7-AC9E823A83A7}"/>
              </a:ext>
            </a:extLst>
          </p:cNvPr>
          <p:cNvGrpSpPr/>
          <p:nvPr/>
        </p:nvGrpSpPr>
        <p:grpSpPr>
          <a:xfrm rot="3283357">
            <a:off x="8424495" y="675522"/>
            <a:ext cx="358380" cy="349189"/>
            <a:chOff x="397551" y="281000"/>
            <a:chExt cx="457711" cy="445973"/>
          </a:xfrm>
        </p:grpSpPr>
        <p:sp>
          <p:nvSpPr>
            <p:cNvPr id="18" name="Google Shape;335;p17">
              <a:extLst>
                <a:ext uri="{FF2B5EF4-FFF2-40B4-BE49-F238E27FC236}">
                  <a16:creationId xmlns:a16="http://schemas.microsoft.com/office/drawing/2014/main" id="{7979D978-A05E-4205-AEC1-42D0EE2DE9C8}"/>
                </a:ext>
              </a:extLst>
            </p:cNvPr>
            <p:cNvSpPr/>
            <p:nvPr/>
          </p:nvSpPr>
          <p:spPr>
            <a:xfrm>
              <a:off x="424211" y="285308"/>
              <a:ext cx="431051" cy="441665"/>
            </a:xfrm>
            <a:custGeom>
              <a:avLst/>
              <a:gdLst/>
              <a:ahLst/>
              <a:cxnLst/>
              <a:rect l="l" t="t" r="r" b="b"/>
              <a:pathLst>
                <a:path w="6904" h="7074" fill="none" extrusionOk="0">
                  <a:moveTo>
                    <a:pt x="2119" y="4972"/>
                  </a:moveTo>
                  <a:lnTo>
                    <a:pt x="86" y="4972"/>
                  </a:lnTo>
                  <a:lnTo>
                    <a:pt x="0" y="4545"/>
                  </a:lnTo>
                  <a:cubicBezTo>
                    <a:pt x="496" y="4306"/>
                    <a:pt x="974" y="4101"/>
                    <a:pt x="1436" y="3862"/>
                  </a:cubicBezTo>
                  <a:cubicBezTo>
                    <a:pt x="1641" y="3759"/>
                    <a:pt x="1828" y="3639"/>
                    <a:pt x="1999" y="3520"/>
                  </a:cubicBezTo>
                  <a:cubicBezTo>
                    <a:pt x="2153" y="3434"/>
                    <a:pt x="2221" y="3264"/>
                    <a:pt x="2153" y="3093"/>
                  </a:cubicBezTo>
                  <a:cubicBezTo>
                    <a:pt x="2153" y="2956"/>
                    <a:pt x="2102" y="2819"/>
                    <a:pt x="2051" y="2683"/>
                  </a:cubicBezTo>
                  <a:cubicBezTo>
                    <a:pt x="1897" y="2426"/>
                    <a:pt x="1811" y="2119"/>
                    <a:pt x="1811" y="1828"/>
                  </a:cubicBezTo>
                  <a:cubicBezTo>
                    <a:pt x="1726" y="1470"/>
                    <a:pt x="1623" y="1128"/>
                    <a:pt x="1470" y="786"/>
                  </a:cubicBezTo>
                  <a:cubicBezTo>
                    <a:pt x="1384" y="547"/>
                    <a:pt x="1265" y="291"/>
                    <a:pt x="1504" y="17"/>
                  </a:cubicBezTo>
                  <a:cubicBezTo>
                    <a:pt x="1589" y="17"/>
                    <a:pt x="1726" y="0"/>
                    <a:pt x="1863" y="0"/>
                  </a:cubicBezTo>
                  <a:cubicBezTo>
                    <a:pt x="1999" y="0"/>
                    <a:pt x="2136" y="0"/>
                    <a:pt x="2290" y="0"/>
                  </a:cubicBezTo>
                  <a:cubicBezTo>
                    <a:pt x="2341" y="120"/>
                    <a:pt x="2375" y="239"/>
                    <a:pt x="2392" y="376"/>
                  </a:cubicBezTo>
                  <a:cubicBezTo>
                    <a:pt x="2392" y="496"/>
                    <a:pt x="2392" y="581"/>
                    <a:pt x="2512" y="684"/>
                  </a:cubicBezTo>
                  <a:cubicBezTo>
                    <a:pt x="2649" y="786"/>
                    <a:pt x="2666" y="974"/>
                    <a:pt x="2563" y="1128"/>
                  </a:cubicBezTo>
                  <a:cubicBezTo>
                    <a:pt x="2854" y="1589"/>
                    <a:pt x="3127" y="2016"/>
                    <a:pt x="3400" y="2478"/>
                  </a:cubicBezTo>
                  <a:cubicBezTo>
                    <a:pt x="4084" y="2050"/>
                    <a:pt x="4665" y="1470"/>
                    <a:pt x="5109" y="803"/>
                  </a:cubicBezTo>
                  <a:cubicBezTo>
                    <a:pt x="5194" y="615"/>
                    <a:pt x="5382" y="479"/>
                    <a:pt x="5587" y="479"/>
                  </a:cubicBezTo>
                  <a:cubicBezTo>
                    <a:pt x="5827" y="479"/>
                    <a:pt x="5963" y="684"/>
                    <a:pt x="5844" y="889"/>
                  </a:cubicBezTo>
                  <a:cubicBezTo>
                    <a:pt x="5673" y="1196"/>
                    <a:pt x="5485" y="1521"/>
                    <a:pt x="5280" y="1811"/>
                  </a:cubicBezTo>
                  <a:cubicBezTo>
                    <a:pt x="5007" y="2170"/>
                    <a:pt x="4836" y="2614"/>
                    <a:pt x="4784" y="3076"/>
                  </a:cubicBezTo>
                  <a:cubicBezTo>
                    <a:pt x="4767" y="3264"/>
                    <a:pt x="4733" y="3434"/>
                    <a:pt x="4699" y="3657"/>
                  </a:cubicBezTo>
                  <a:cubicBezTo>
                    <a:pt x="4750" y="3708"/>
                    <a:pt x="4784" y="3742"/>
                    <a:pt x="4819" y="3810"/>
                  </a:cubicBezTo>
                  <a:cubicBezTo>
                    <a:pt x="5041" y="4237"/>
                    <a:pt x="5434" y="4443"/>
                    <a:pt x="5861" y="4579"/>
                  </a:cubicBezTo>
                  <a:cubicBezTo>
                    <a:pt x="6100" y="4665"/>
                    <a:pt x="6356" y="4750"/>
                    <a:pt x="6596" y="4853"/>
                  </a:cubicBezTo>
                  <a:cubicBezTo>
                    <a:pt x="6647" y="4870"/>
                    <a:pt x="6698" y="4904"/>
                    <a:pt x="6749" y="4938"/>
                  </a:cubicBezTo>
                  <a:cubicBezTo>
                    <a:pt x="6801" y="4989"/>
                    <a:pt x="6852" y="5058"/>
                    <a:pt x="6903" y="5126"/>
                  </a:cubicBezTo>
                  <a:cubicBezTo>
                    <a:pt x="6818" y="5382"/>
                    <a:pt x="6544" y="5536"/>
                    <a:pt x="6288" y="5468"/>
                  </a:cubicBezTo>
                  <a:cubicBezTo>
                    <a:pt x="6134" y="5468"/>
                    <a:pt x="5998" y="5451"/>
                    <a:pt x="5861" y="5416"/>
                  </a:cubicBezTo>
                  <a:cubicBezTo>
                    <a:pt x="5297" y="5263"/>
                    <a:pt x="4733" y="5211"/>
                    <a:pt x="4152" y="5263"/>
                  </a:cubicBezTo>
                  <a:cubicBezTo>
                    <a:pt x="3998" y="5690"/>
                    <a:pt x="3845" y="6100"/>
                    <a:pt x="3708" y="6510"/>
                  </a:cubicBezTo>
                  <a:cubicBezTo>
                    <a:pt x="3623" y="6766"/>
                    <a:pt x="3452" y="6971"/>
                    <a:pt x="3212" y="7074"/>
                  </a:cubicBezTo>
                  <a:lnTo>
                    <a:pt x="2734" y="6852"/>
                  </a:lnTo>
                  <a:cubicBezTo>
                    <a:pt x="2632" y="6424"/>
                    <a:pt x="2529" y="5997"/>
                    <a:pt x="2461" y="5570"/>
                  </a:cubicBezTo>
                  <a:cubicBezTo>
                    <a:pt x="2444" y="5314"/>
                    <a:pt x="2324" y="5109"/>
                    <a:pt x="2119" y="4972"/>
                  </a:cubicBezTo>
                  <a:close/>
                </a:path>
              </a:pathLst>
            </a:custGeom>
            <a:noFill/>
            <a:ln w="19050" cap="flat" cmpd="sng">
              <a:solidFill>
                <a:schemeClr val="dk2"/>
              </a:solidFill>
              <a:prstDash val="solid"/>
              <a:miter lim="1708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336;p17">
              <a:extLst>
                <a:ext uri="{FF2B5EF4-FFF2-40B4-BE49-F238E27FC236}">
                  <a16:creationId xmlns:a16="http://schemas.microsoft.com/office/drawing/2014/main" id="{04C0DDD7-5E28-4C99-952A-7B875940F92E}"/>
                </a:ext>
              </a:extLst>
            </p:cNvPr>
            <p:cNvSpPr/>
            <p:nvPr/>
          </p:nvSpPr>
          <p:spPr>
            <a:xfrm>
              <a:off x="397551" y="281000"/>
              <a:ext cx="430989" cy="443850"/>
            </a:xfrm>
            <a:custGeom>
              <a:avLst/>
              <a:gdLst/>
              <a:ahLst/>
              <a:cxnLst/>
              <a:rect l="l" t="t" r="r" b="b"/>
              <a:pathLst>
                <a:path w="6903" h="7109" extrusionOk="0">
                  <a:moveTo>
                    <a:pt x="2119" y="4990"/>
                  </a:moveTo>
                  <a:lnTo>
                    <a:pt x="86" y="4990"/>
                  </a:lnTo>
                  <a:cubicBezTo>
                    <a:pt x="51" y="4836"/>
                    <a:pt x="17" y="4699"/>
                    <a:pt x="0" y="4563"/>
                  </a:cubicBezTo>
                  <a:cubicBezTo>
                    <a:pt x="496" y="4324"/>
                    <a:pt x="974" y="4101"/>
                    <a:pt x="1435" y="3879"/>
                  </a:cubicBezTo>
                  <a:cubicBezTo>
                    <a:pt x="1640" y="3777"/>
                    <a:pt x="1828" y="3657"/>
                    <a:pt x="2016" y="3538"/>
                  </a:cubicBezTo>
                  <a:cubicBezTo>
                    <a:pt x="2153" y="3435"/>
                    <a:pt x="2221" y="3264"/>
                    <a:pt x="2170" y="3110"/>
                  </a:cubicBezTo>
                  <a:cubicBezTo>
                    <a:pt x="2153" y="2957"/>
                    <a:pt x="2119" y="2820"/>
                    <a:pt x="2068" y="2700"/>
                  </a:cubicBezTo>
                  <a:cubicBezTo>
                    <a:pt x="1914" y="2427"/>
                    <a:pt x="1828" y="2137"/>
                    <a:pt x="1828" y="1829"/>
                  </a:cubicBezTo>
                  <a:cubicBezTo>
                    <a:pt x="1743" y="1470"/>
                    <a:pt x="1640" y="1128"/>
                    <a:pt x="1487" y="804"/>
                  </a:cubicBezTo>
                  <a:cubicBezTo>
                    <a:pt x="1401" y="548"/>
                    <a:pt x="1264" y="308"/>
                    <a:pt x="1521" y="18"/>
                  </a:cubicBezTo>
                  <a:cubicBezTo>
                    <a:pt x="1606" y="18"/>
                    <a:pt x="1743" y="18"/>
                    <a:pt x="1880" y="18"/>
                  </a:cubicBezTo>
                  <a:cubicBezTo>
                    <a:pt x="2016" y="1"/>
                    <a:pt x="2153" y="18"/>
                    <a:pt x="2307" y="18"/>
                  </a:cubicBezTo>
                  <a:cubicBezTo>
                    <a:pt x="2358" y="137"/>
                    <a:pt x="2392" y="257"/>
                    <a:pt x="2409" y="394"/>
                  </a:cubicBezTo>
                  <a:cubicBezTo>
                    <a:pt x="2409" y="513"/>
                    <a:pt x="2409" y="599"/>
                    <a:pt x="2529" y="701"/>
                  </a:cubicBezTo>
                  <a:cubicBezTo>
                    <a:pt x="2648" y="804"/>
                    <a:pt x="2683" y="992"/>
                    <a:pt x="2580" y="1128"/>
                  </a:cubicBezTo>
                  <a:lnTo>
                    <a:pt x="3417" y="2478"/>
                  </a:lnTo>
                  <a:cubicBezTo>
                    <a:pt x="4101" y="2068"/>
                    <a:pt x="4682" y="1487"/>
                    <a:pt x="5126" y="804"/>
                  </a:cubicBezTo>
                  <a:cubicBezTo>
                    <a:pt x="5211" y="616"/>
                    <a:pt x="5399" y="496"/>
                    <a:pt x="5604" y="496"/>
                  </a:cubicBezTo>
                  <a:cubicBezTo>
                    <a:pt x="5844" y="496"/>
                    <a:pt x="5980" y="684"/>
                    <a:pt x="5861" y="906"/>
                  </a:cubicBezTo>
                  <a:cubicBezTo>
                    <a:pt x="5673" y="1214"/>
                    <a:pt x="5502" y="1521"/>
                    <a:pt x="5297" y="1812"/>
                  </a:cubicBezTo>
                  <a:cubicBezTo>
                    <a:pt x="5006" y="2188"/>
                    <a:pt x="4836" y="2632"/>
                    <a:pt x="4784" y="3110"/>
                  </a:cubicBezTo>
                  <a:cubicBezTo>
                    <a:pt x="4767" y="3281"/>
                    <a:pt x="4733" y="3469"/>
                    <a:pt x="4699" y="3691"/>
                  </a:cubicBezTo>
                  <a:cubicBezTo>
                    <a:pt x="4750" y="3726"/>
                    <a:pt x="4784" y="3777"/>
                    <a:pt x="4818" y="3828"/>
                  </a:cubicBezTo>
                  <a:cubicBezTo>
                    <a:pt x="5041" y="4255"/>
                    <a:pt x="5434" y="4460"/>
                    <a:pt x="5861" y="4597"/>
                  </a:cubicBezTo>
                  <a:cubicBezTo>
                    <a:pt x="6100" y="4682"/>
                    <a:pt x="6356" y="4785"/>
                    <a:pt x="6595" y="4870"/>
                  </a:cubicBezTo>
                  <a:cubicBezTo>
                    <a:pt x="6647" y="4887"/>
                    <a:pt x="6698" y="4922"/>
                    <a:pt x="6749" y="4956"/>
                  </a:cubicBezTo>
                  <a:cubicBezTo>
                    <a:pt x="6800" y="5024"/>
                    <a:pt x="6852" y="5092"/>
                    <a:pt x="6903" y="5161"/>
                  </a:cubicBezTo>
                  <a:cubicBezTo>
                    <a:pt x="6818" y="5417"/>
                    <a:pt x="6544" y="5571"/>
                    <a:pt x="6288" y="5502"/>
                  </a:cubicBezTo>
                  <a:cubicBezTo>
                    <a:pt x="6134" y="5485"/>
                    <a:pt x="5997" y="5468"/>
                    <a:pt x="5861" y="5434"/>
                  </a:cubicBezTo>
                  <a:cubicBezTo>
                    <a:pt x="5297" y="5297"/>
                    <a:pt x="4733" y="5229"/>
                    <a:pt x="4152" y="5297"/>
                  </a:cubicBezTo>
                  <a:cubicBezTo>
                    <a:pt x="3998" y="5708"/>
                    <a:pt x="3845" y="6118"/>
                    <a:pt x="3708" y="6545"/>
                  </a:cubicBezTo>
                  <a:cubicBezTo>
                    <a:pt x="3622" y="6784"/>
                    <a:pt x="3452" y="6989"/>
                    <a:pt x="3212" y="7109"/>
                  </a:cubicBezTo>
                  <a:lnTo>
                    <a:pt x="2734" y="6869"/>
                  </a:lnTo>
                  <a:cubicBezTo>
                    <a:pt x="2631" y="6442"/>
                    <a:pt x="2529" y="6015"/>
                    <a:pt x="2461" y="5588"/>
                  </a:cubicBezTo>
                  <a:cubicBezTo>
                    <a:pt x="2443" y="5349"/>
                    <a:pt x="2324" y="5127"/>
                    <a:pt x="2119" y="4990"/>
                  </a:cubicBezTo>
                  <a:close/>
                  <a:moveTo>
                    <a:pt x="1760" y="4563"/>
                  </a:moveTo>
                  <a:cubicBezTo>
                    <a:pt x="1931" y="4460"/>
                    <a:pt x="2153" y="4477"/>
                    <a:pt x="2102" y="4204"/>
                  </a:cubicBezTo>
                  <a:cubicBezTo>
                    <a:pt x="2102" y="4170"/>
                    <a:pt x="2068" y="4153"/>
                    <a:pt x="2033" y="4153"/>
                  </a:cubicBezTo>
                  <a:cubicBezTo>
                    <a:pt x="1863" y="4170"/>
                    <a:pt x="1743" y="4289"/>
                    <a:pt x="1726" y="4443"/>
                  </a:cubicBezTo>
                  <a:cubicBezTo>
                    <a:pt x="1709" y="4460"/>
                    <a:pt x="1726" y="4477"/>
                    <a:pt x="1760" y="454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0" name="Google Shape;339;p17">
            <a:extLst>
              <a:ext uri="{FF2B5EF4-FFF2-40B4-BE49-F238E27FC236}">
                <a16:creationId xmlns:a16="http://schemas.microsoft.com/office/drawing/2014/main" id="{477FC6C7-A598-4865-8D6E-E46B9EACB6D9}"/>
              </a:ext>
            </a:extLst>
          </p:cNvPr>
          <p:cNvGrpSpPr/>
          <p:nvPr/>
        </p:nvGrpSpPr>
        <p:grpSpPr>
          <a:xfrm>
            <a:off x="8004062" y="4223887"/>
            <a:ext cx="731314" cy="595253"/>
            <a:chOff x="6619350" y="3916825"/>
            <a:chExt cx="790183" cy="643169"/>
          </a:xfrm>
        </p:grpSpPr>
        <p:sp>
          <p:nvSpPr>
            <p:cNvPr id="21" name="Google Shape;340;p17">
              <a:extLst>
                <a:ext uri="{FF2B5EF4-FFF2-40B4-BE49-F238E27FC236}">
                  <a16:creationId xmlns:a16="http://schemas.microsoft.com/office/drawing/2014/main" id="{46437A78-9A14-42D9-A43E-275522945F7A}"/>
                </a:ext>
              </a:extLst>
            </p:cNvPr>
            <p:cNvSpPr/>
            <p:nvPr/>
          </p:nvSpPr>
          <p:spPr>
            <a:xfrm>
              <a:off x="6619350" y="3916825"/>
              <a:ext cx="790183" cy="643169"/>
            </a:xfrm>
            <a:custGeom>
              <a:avLst/>
              <a:gdLst/>
              <a:ahLst/>
              <a:cxnLst/>
              <a:rect l="l" t="t" r="r" b="b"/>
              <a:pathLst>
                <a:path w="12730" h="10362" extrusionOk="0">
                  <a:moveTo>
                    <a:pt x="7653" y="0"/>
                  </a:moveTo>
                  <a:cubicBezTo>
                    <a:pt x="7120" y="0"/>
                    <a:pt x="6562" y="154"/>
                    <a:pt x="6083" y="450"/>
                  </a:cubicBezTo>
                  <a:cubicBezTo>
                    <a:pt x="5092" y="1048"/>
                    <a:pt x="4768" y="1851"/>
                    <a:pt x="4870" y="2672"/>
                  </a:cubicBezTo>
                  <a:cubicBezTo>
                    <a:pt x="4112" y="2412"/>
                    <a:pt x="3316" y="2207"/>
                    <a:pt x="2577" y="2207"/>
                  </a:cubicBezTo>
                  <a:cubicBezTo>
                    <a:pt x="1999" y="2207"/>
                    <a:pt x="1456" y="2332"/>
                    <a:pt x="991" y="2654"/>
                  </a:cubicBezTo>
                  <a:cubicBezTo>
                    <a:pt x="359" y="3064"/>
                    <a:pt x="0" y="3782"/>
                    <a:pt x="52" y="4551"/>
                  </a:cubicBezTo>
                  <a:cubicBezTo>
                    <a:pt x="154" y="5422"/>
                    <a:pt x="855" y="5901"/>
                    <a:pt x="1624" y="6191"/>
                  </a:cubicBezTo>
                  <a:cubicBezTo>
                    <a:pt x="1897" y="6311"/>
                    <a:pt x="2290" y="6465"/>
                    <a:pt x="2717" y="6584"/>
                  </a:cubicBezTo>
                  <a:cubicBezTo>
                    <a:pt x="2307" y="7080"/>
                    <a:pt x="2017" y="7644"/>
                    <a:pt x="2051" y="8190"/>
                  </a:cubicBezTo>
                  <a:cubicBezTo>
                    <a:pt x="2034" y="8327"/>
                    <a:pt x="2068" y="8464"/>
                    <a:pt x="2136" y="8583"/>
                  </a:cubicBezTo>
                  <a:cubicBezTo>
                    <a:pt x="2222" y="8788"/>
                    <a:pt x="2358" y="8976"/>
                    <a:pt x="2529" y="9130"/>
                  </a:cubicBezTo>
                  <a:cubicBezTo>
                    <a:pt x="2909" y="9478"/>
                    <a:pt x="3337" y="9624"/>
                    <a:pt x="3771" y="9624"/>
                  </a:cubicBezTo>
                  <a:cubicBezTo>
                    <a:pt x="4491" y="9624"/>
                    <a:pt x="5228" y="9223"/>
                    <a:pt x="5793" y="8669"/>
                  </a:cubicBezTo>
                  <a:cubicBezTo>
                    <a:pt x="6006" y="9583"/>
                    <a:pt x="6627" y="10362"/>
                    <a:pt x="7632" y="10362"/>
                  </a:cubicBezTo>
                  <a:cubicBezTo>
                    <a:pt x="7754" y="10362"/>
                    <a:pt x="7881" y="10350"/>
                    <a:pt x="8014" y="10326"/>
                  </a:cubicBezTo>
                  <a:cubicBezTo>
                    <a:pt x="9466" y="10053"/>
                    <a:pt x="9637" y="8669"/>
                    <a:pt x="9347" y="7456"/>
                  </a:cubicBezTo>
                  <a:lnTo>
                    <a:pt x="9347" y="7456"/>
                  </a:lnTo>
                  <a:cubicBezTo>
                    <a:pt x="9449" y="7490"/>
                    <a:pt x="9535" y="7524"/>
                    <a:pt x="9637" y="7541"/>
                  </a:cubicBezTo>
                  <a:cubicBezTo>
                    <a:pt x="9774" y="7575"/>
                    <a:pt x="9911" y="7609"/>
                    <a:pt x="10047" y="7626"/>
                  </a:cubicBezTo>
                  <a:cubicBezTo>
                    <a:pt x="10186" y="7643"/>
                    <a:pt x="10325" y="7651"/>
                    <a:pt x="10462" y="7651"/>
                  </a:cubicBezTo>
                  <a:cubicBezTo>
                    <a:pt x="11474" y="7651"/>
                    <a:pt x="12402" y="7188"/>
                    <a:pt x="12627" y="5969"/>
                  </a:cubicBezTo>
                  <a:cubicBezTo>
                    <a:pt x="12730" y="5252"/>
                    <a:pt x="12439" y="4534"/>
                    <a:pt x="11875" y="4090"/>
                  </a:cubicBezTo>
                  <a:cubicBezTo>
                    <a:pt x="11398" y="3725"/>
                    <a:pt x="10817" y="3533"/>
                    <a:pt x="10227" y="3533"/>
                  </a:cubicBezTo>
                  <a:cubicBezTo>
                    <a:pt x="10099" y="3533"/>
                    <a:pt x="9970" y="3542"/>
                    <a:pt x="9842" y="3560"/>
                  </a:cubicBezTo>
                  <a:lnTo>
                    <a:pt x="9688" y="3457"/>
                  </a:lnTo>
                  <a:cubicBezTo>
                    <a:pt x="9757" y="3099"/>
                    <a:pt x="9757" y="2706"/>
                    <a:pt x="9705" y="2330"/>
                  </a:cubicBezTo>
                  <a:cubicBezTo>
                    <a:pt x="9723" y="2193"/>
                    <a:pt x="9723" y="2073"/>
                    <a:pt x="9723" y="1937"/>
                  </a:cubicBezTo>
                  <a:cubicBezTo>
                    <a:pt x="9688" y="615"/>
                    <a:pt x="8720" y="0"/>
                    <a:pt x="765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341;p17">
              <a:extLst>
                <a:ext uri="{FF2B5EF4-FFF2-40B4-BE49-F238E27FC236}">
                  <a16:creationId xmlns:a16="http://schemas.microsoft.com/office/drawing/2014/main" id="{A8CF1BAE-7113-442E-96E9-06BF5D405674}"/>
                </a:ext>
              </a:extLst>
            </p:cNvPr>
            <p:cNvSpPr/>
            <p:nvPr/>
          </p:nvSpPr>
          <p:spPr>
            <a:xfrm>
              <a:off x="6662862" y="3942088"/>
              <a:ext cx="706261" cy="560492"/>
            </a:xfrm>
            <a:custGeom>
              <a:avLst/>
              <a:gdLst/>
              <a:ahLst/>
              <a:cxnLst/>
              <a:rect l="l" t="t" r="r" b="b"/>
              <a:pathLst>
                <a:path w="11378" h="9030" extrusionOk="0">
                  <a:moveTo>
                    <a:pt x="6564" y="370"/>
                  </a:moveTo>
                  <a:cubicBezTo>
                    <a:pt x="6723" y="370"/>
                    <a:pt x="6893" y="396"/>
                    <a:pt x="7074" y="453"/>
                  </a:cubicBezTo>
                  <a:cubicBezTo>
                    <a:pt x="8424" y="846"/>
                    <a:pt x="8475" y="2367"/>
                    <a:pt x="7945" y="3409"/>
                  </a:cubicBezTo>
                  <a:lnTo>
                    <a:pt x="7894" y="3426"/>
                  </a:lnTo>
                  <a:cubicBezTo>
                    <a:pt x="7791" y="3461"/>
                    <a:pt x="7757" y="3580"/>
                    <a:pt x="7808" y="3648"/>
                  </a:cubicBezTo>
                  <a:cubicBezTo>
                    <a:pt x="7796" y="3722"/>
                    <a:pt x="7855" y="3779"/>
                    <a:pt x="7914" y="3779"/>
                  </a:cubicBezTo>
                  <a:cubicBezTo>
                    <a:pt x="7937" y="3779"/>
                    <a:pt x="7960" y="3770"/>
                    <a:pt x="7979" y="3751"/>
                  </a:cubicBezTo>
                  <a:lnTo>
                    <a:pt x="7996" y="3734"/>
                  </a:lnTo>
                  <a:cubicBezTo>
                    <a:pt x="8338" y="3657"/>
                    <a:pt x="8760" y="3589"/>
                    <a:pt x="9174" y="3589"/>
                  </a:cubicBezTo>
                  <a:cubicBezTo>
                    <a:pt x="9960" y="3589"/>
                    <a:pt x="10721" y="3836"/>
                    <a:pt x="10867" y="4742"/>
                  </a:cubicBezTo>
                  <a:cubicBezTo>
                    <a:pt x="10986" y="5425"/>
                    <a:pt x="10491" y="6006"/>
                    <a:pt x="9859" y="6194"/>
                  </a:cubicBezTo>
                  <a:cubicBezTo>
                    <a:pt x="9687" y="6253"/>
                    <a:pt x="9516" y="6279"/>
                    <a:pt x="9348" y="6279"/>
                  </a:cubicBezTo>
                  <a:cubicBezTo>
                    <a:pt x="8980" y="6279"/>
                    <a:pt x="8621" y="6159"/>
                    <a:pt x="8270" y="6006"/>
                  </a:cubicBezTo>
                  <a:cubicBezTo>
                    <a:pt x="8236" y="5921"/>
                    <a:pt x="8184" y="5836"/>
                    <a:pt x="8116" y="5767"/>
                  </a:cubicBezTo>
                  <a:cubicBezTo>
                    <a:pt x="8085" y="5727"/>
                    <a:pt x="8045" y="5710"/>
                    <a:pt x="8005" y="5710"/>
                  </a:cubicBezTo>
                  <a:cubicBezTo>
                    <a:pt x="7894" y="5710"/>
                    <a:pt x="7784" y="5842"/>
                    <a:pt x="7860" y="5955"/>
                  </a:cubicBezTo>
                  <a:cubicBezTo>
                    <a:pt x="8321" y="6673"/>
                    <a:pt x="8782" y="8398"/>
                    <a:pt x="7535" y="8638"/>
                  </a:cubicBezTo>
                  <a:cubicBezTo>
                    <a:pt x="7444" y="8654"/>
                    <a:pt x="7356" y="8661"/>
                    <a:pt x="7270" y="8661"/>
                  </a:cubicBezTo>
                  <a:cubicBezTo>
                    <a:pt x="6266" y="8661"/>
                    <a:pt x="5669" y="7600"/>
                    <a:pt x="5826" y="6656"/>
                  </a:cubicBezTo>
                  <a:lnTo>
                    <a:pt x="5826" y="6639"/>
                  </a:lnTo>
                  <a:cubicBezTo>
                    <a:pt x="5826" y="6604"/>
                    <a:pt x="5844" y="6587"/>
                    <a:pt x="5844" y="6553"/>
                  </a:cubicBezTo>
                  <a:cubicBezTo>
                    <a:pt x="5857" y="6500"/>
                    <a:pt x="5818" y="6457"/>
                    <a:pt x="5776" y="6457"/>
                  </a:cubicBezTo>
                  <a:cubicBezTo>
                    <a:pt x="5764" y="6457"/>
                    <a:pt x="5752" y="6460"/>
                    <a:pt x="5741" y="6468"/>
                  </a:cubicBezTo>
                  <a:cubicBezTo>
                    <a:pt x="5723" y="6456"/>
                    <a:pt x="5703" y="6450"/>
                    <a:pt x="5682" y="6450"/>
                  </a:cubicBezTo>
                  <a:cubicBezTo>
                    <a:pt x="5646" y="6450"/>
                    <a:pt x="5609" y="6469"/>
                    <a:pt x="5587" y="6502"/>
                  </a:cubicBezTo>
                  <a:cubicBezTo>
                    <a:pt x="4955" y="7219"/>
                    <a:pt x="4306" y="8347"/>
                    <a:pt x="3332" y="8621"/>
                  </a:cubicBezTo>
                  <a:cubicBezTo>
                    <a:pt x="3182" y="8660"/>
                    <a:pt x="3049" y="8679"/>
                    <a:pt x="2932" y="8679"/>
                  </a:cubicBezTo>
                  <a:cubicBezTo>
                    <a:pt x="1999" y="8679"/>
                    <a:pt x="2086" y="7506"/>
                    <a:pt x="2512" y="6792"/>
                  </a:cubicBezTo>
                  <a:cubicBezTo>
                    <a:pt x="2751" y="6416"/>
                    <a:pt x="3058" y="6075"/>
                    <a:pt x="3400" y="5784"/>
                  </a:cubicBezTo>
                  <a:cubicBezTo>
                    <a:pt x="3486" y="5801"/>
                    <a:pt x="3588" y="5801"/>
                    <a:pt x="3674" y="5818"/>
                  </a:cubicBezTo>
                  <a:cubicBezTo>
                    <a:pt x="3862" y="5818"/>
                    <a:pt x="3862" y="5545"/>
                    <a:pt x="3674" y="5511"/>
                  </a:cubicBezTo>
                  <a:cubicBezTo>
                    <a:pt x="3041" y="5443"/>
                    <a:pt x="2307" y="5408"/>
                    <a:pt x="1726" y="5084"/>
                  </a:cubicBezTo>
                  <a:cubicBezTo>
                    <a:pt x="940" y="4657"/>
                    <a:pt x="410" y="3648"/>
                    <a:pt x="1111" y="2897"/>
                  </a:cubicBezTo>
                  <a:cubicBezTo>
                    <a:pt x="1489" y="2498"/>
                    <a:pt x="1933" y="2356"/>
                    <a:pt x="2398" y="2356"/>
                  </a:cubicBezTo>
                  <a:cubicBezTo>
                    <a:pt x="3090" y="2356"/>
                    <a:pt x="3826" y="2669"/>
                    <a:pt x="4460" y="2914"/>
                  </a:cubicBezTo>
                  <a:lnTo>
                    <a:pt x="4460" y="3016"/>
                  </a:lnTo>
                  <a:cubicBezTo>
                    <a:pt x="4468" y="3119"/>
                    <a:pt x="4554" y="3170"/>
                    <a:pt x="4637" y="3170"/>
                  </a:cubicBezTo>
                  <a:cubicBezTo>
                    <a:pt x="4720" y="3170"/>
                    <a:pt x="4801" y="3119"/>
                    <a:pt x="4801" y="3016"/>
                  </a:cubicBezTo>
                  <a:cubicBezTo>
                    <a:pt x="4756" y="1927"/>
                    <a:pt x="5340" y="370"/>
                    <a:pt x="6564" y="370"/>
                  </a:cubicBezTo>
                  <a:close/>
                  <a:moveTo>
                    <a:pt x="6583" y="1"/>
                  </a:moveTo>
                  <a:cubicBezTo>
                    <a:pt x="5305" y="1"/>
                    <a:pt x="4521" y="1447"/>
                    <a:pt x="4477" y="2692"/>
                  </a:cubicBezTo>
                  <a:cubicBezTo>
                    <a:pt x="3869" y="2367"/>
                    <a:pt x="3050" y="2091"/>
                    <a:pt x="2305" y="2091"/>
                  </a:cubicBezTo>
                  <a:cubicBezTo>
                    <a:pt x="1521" y="2091"/>
                    <a:pt x="819" y="2397"/>
                    <a:pt x="530" y="3273"/>
                  </a:cubicBezTo>
                  <a:cubicBezTo>
                    <a:pt x="0" y="4879"/>
                    <a:pt x="1794" y="5579"/>
                    <a:pt x="3127" y="5767"/>
                  </a:cubicBezTo>
                  <a:cubicBezTo>
                    <a:pt x="2255" y="6468"/>
                    <a:pt x="1128" y="8040"/>
                    <a:pt x="2238" y="8791"/>
                  </a:cubicBezTo>
                  <a:cubicBezTo>
                    <a:pt x="2489" y="8958"/>
                    <a:pt x="2739" y="9030"/>
                    <a:pt x="2987" y="9030"/>
                  </a:cubicBezTo>
                  <a:cubicBezTo>
                    <a:pt x="4007" y="9030"/>
                    <a:pt x="4968" y="7812"/>
                    <a:pt x="5587" y="7014"/>
                  </a:cubicBezTo>
                  <a:lnTo>
                    <a:pt x="5587" y="7014"/>
                  </a:lnTo>
                  <a:cubicBezTo>
                    <a:pt x="5475" y="8086"/>
                    <a:pt x="6336" y="8992"/>
                    <a:pt x="7385" y="8992"/>
                  </a:cubicBezTo>
                  <a:cubicBezTo>
                    <a:pt x="7457" y="8992"/>
                    <a:pt x="7530" y="8988"/>
                    <a:pt x="7603" y="8979"/>
                  </a:cubicBezTo>
                  <a:cubicBezTo>
                    <a:pt x="8817" y="8791"/>
                    <a:pt x="8851" y="7322"/>
                    <a:pt x="8441" y="6331"/>
                  </a:cubicBezTo>
                  <a:lnTo>
                    <a:pt x="8441" y="6331"/>
                  </a:lnTo>
                  <a:cubicBezTo>
                    <a:pt x="8736" y="6476"/>
                    <a:pt x="9068" y="6548"/>
                    <a:pt x="9397" y="6548"/>
                  </a:cubicBezTo>
                  <a:cubicBezTo>
                    <a:pt x="10265" y="6548"/>
                    <a:pt x="11114" y="6046"/>
                    <a:pt x="11226" y="5067"/>
                  </a:cubicBezTo>
                  <a:cubicBezTo>
                    <a:pt x="11377" y="3743"/>
                    <a:pt x="10182" y="3243"/>
                    <a:pt x="9042" y="3243"/>
                  </a:cubicBezTo>
                  <a:cubicBezTo>
                    <a:pt x="8769" y="3243"/>
                    <a:pt x="8500" y="3271"/>
                    <a:pt x="8253" y="3324"/>
                  </a:cubicBezTo>
                  <a:cubicBezTo>
                    <a:pt x="8851" y="2179"/>
                    <a:pt x="8629" y="624"/>
                    <a:pt x="7262" y="129"/>
                  </a:cubicBezTo>
                  <a:cubicBezTo>
                    <a:pt x="7023" y="41"/>
                    <a:pt x="6796" y="1"/>
                    <a:pt x="658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" name="مربع نص 2">
            <a:extLst>
              <a:ext uri="{FF2B5EF4-FFF2-40B4-BE49-F238E27FC236}">
                <a16:creationId xmlns:a16="http://schemas.microsoft.com/office/drawing/2014/main" id="{EB3971A9-8E91-4AA8-A9F4-E881E5192A6E}"/>
              </a:ext>
            </a:extLst>
          </p:cNvPr>
          <p:cNvSpPr txBox="1"/>
          <p:nvPr/>
        </p:nvSpPr>
        <p:spPr>
          <a:xfrm rot="19858520">
            <a:off x="670854" y="2187908"/>
            <a:ext cx="24722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18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اهتمامك بحل الواجب المنزلي يعزز من فهمك للدرس</a:t>
            </a:r>
            <a:endParaRPr lang="en-US" sz="18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4" name="Google Shape;2008;p74">
            <a:extLst>
              <a:ext uri="{FF2B5EF4-FFF2-40B4-BE49-F238E27FC236}">
                <a16:creationId xmlns:a16="http://schemas.microsoft.com/office/drawing/2014/main" id="{993D2DEF-9524-4EE9-A9DE-C3F46A8CED24}"/>
              </a:ext>
            </a:extLst>
          </p:cNvPr>
          <p:cNvGrpSpPr/>
          <p:nvPr/>
        </p:nvGrpSpPr>
        <p:grpSpPr>
          <a:xfrm rot="896606">
            <a:off x="3439164" y="1094534"/>
            <a:ext cx="2767698" cy="3447380"/>
            <a:chOff x="1154976" y="632775"/>
            <a:chExt cx="2502430" cy="3877954"/>
          </a:xfrm>
        </p:grpSpPr>
        <p:sp>
          <p:nvSpPr>
            <p:cNvPr id="65" name="Google Shape;2009;p74">
              <a:extLst>
                <a:ext uri="{FF2B5EF4-FFF2-40B4-BE49-F238E27FC236}">
                  <a16:creationId xmlns:a16="http://schemas.microsoft.com/office/drawing/2014/main" id="{FBCA2631-E8E3-49BB-948E-49C8B7A519F7}"/>
                </a:ext>
              </a:extLst>
            </p:cNvPr>
            <p:cNvSpPr/>
            <p:nvPr/>
          </p:nvSpPr>
          <p:spPr>
            <a:xfrm rot="5400000">
              <a:off x="467214" y="1320537"/>
              <a:ext cx="3877954" cy="2502430"/>
            </a:xfrm>
            <a:custGeom>
              <a:avLst/>
              <a:gdLst/>
              <a:ahLst/>
              <a:cxnLst/>
              <a:rect l="l" t="t" r="r" b="b"/>
              <a:pathLst>
                <a:path w="40991" h="56266" extrusionOk="0">
                  <a:moveTo>
                    <a:pt x="40922" y="0"/>
                  </a:moveTo>
                  <a:lnTo>
                    <a:pt x="1" y="52"/>
                  </a:lnTo>
                  <a:lnTo>
                    <a:pt x="69" y="56265"/>
                  </a:lnTo>
                  <a:lnTo>
                    <a:pt x="40990" y="56214"/>
                  </a:lnTo>
                  <a:lnTo>
                    <a:pt x="40922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chemeClr val="dk2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2010;p74">
              <a:extLst>
                <a:ext uri="{FF2B5EF4-FFF2-40B4-BE49-F238E27FC236}">
                  <a16:creationId xmlns:a16="http://schemas.microsoft.com/office/drawing/2014/main" id="{E1E5A109-E1F1-48AA-B675-5EE492869613}"/>
                </a:ext>
              </a:extLst>
            </p:cNvPr>
            <p:cNvSpPr/>
            <p:nvPr/>
          </p:nvSpPr>
          <p:spPr>
            <a:xfrm rot="5400000">
              <a:off x="623338" y="1471580"/>
              <a:ext cx="3565807" cy="2200423"/>
            </a:xfrm>
            <a:custGeom>
              <a:avLst/>
              <a:gdLst/>
              <a:ahLst/>
              <a:cxnLst/>
              <a:rect l="l" t="t" r="r" b="b"/>
              <a:pathLst>
                <a:path w="40991" h="56266" extrusionOk="0">
                  <a:moveTo>
                    <a:pt x="40922" y="0"/>
                  </a:moveTo>
                  <a:lnTo>
                    <a:pt x="1" y="52"/>
                  </a:lnTo>
                  <a:lnTo>
                    <a:pt x="69" y="56265"/>
                  </a:lnTo>
                  <a:lnTo>
                    <a:pt x="40990" y="56214"/>
                  </a:lnTo>
                  <a:lnTo>
                    <a:pt x="4092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62" name="صورة 61">
            <a:extLst>
              <a:ext uri="{FF2B5EF4-FFF2-40B4-BE49-F238E27FC236}">
                <a16:creationId xmlns:a16="http://schemas.microsoft.com/office/drawing/2014/main" id="{8173BE10-245E-4441-A03D-2815FA176D4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12557" b="22052"/>
          <a:stretch/>
        </p:blipFill>
        <p:spPr>
          <a:xfrm>
            <a:off x="6434441" y="1623962"/>
            <a:ext cx="2484145" cy="3519538"/>
          </a:xfrm>
          <a:prstGeom prst="rect">
            <a:avLst/>
          </a:prstGeom>
        </p:spPr>
      </p:pic>
      <p:sp>
        <p:nvSpPr>
          <p:cNvPr id="63" name="Google Shape;1855;p70">
            <a:extLst>
              <a:ext uri="{FF2B5EF4-FFF2-40B4-BE49-F238E27FC236}">
                <a16:creationId xmlns:a16="http://schemas.microsoft.com/office/drawing/2014/main" id="{E7B0CB7E-41DC-4755-972D-08DB1C2C9BF5}"/>
              </a:ext>
            </a:extLst>
          </p:cNvPr>
          <p:cNvSpPr/>
          <p:nvPr/>
        </p:nvSpPr>
        <p:spPr>
          <a:xfrm>
            <a:off x="727440" y="1392469"/>
            <a:ext cx="4628091" cy="2897579"/>
          </a:xfrm>
          <a:custGeom>
            <a:avLst/>
            <a:gdLst/>
            <a:ahLst/>
            <a:cxnLst/>
            <a:rect l="l" t="t" r="r" b="b"/>
            <a:pathLst>
              <a:path w="29423" h="26963" extrusionOk="0">
                <a:moveTo>
                  <a:pt x="35" y="24075"/>
                </a:moveTo>
                <a:cubicBezTo>
                  <a:pt x="120" y="24126"/>
                  <a:pt x="223" y="24177"/>
                  <a:pt x="308" y="24228"/>
                </a:cubicBezTo>
                <a:cubicBezTo>
                  <a:pt x="445" y="24382"/>
                  <a:pt x="616" y="24519"/>
                  <a:pt x="803" y="24604"/>
                </a:cubicBezTo>
                <a:cubicBezTo>
                  <a:pt x="923" y="24673"/>
                  <a:pt x="1043" y="24707"/>
                  <a:pt x="1179" y="24741"/>
                </a:cubicBezTo>
                <a:cubicBezTo>
                  <a:pt x="1179" y="24758"/>
                  <a:pt x="1179" y="24758"/>
                  <a:pt x="1179" y="24775"/>
                </a:cubicBezTo>
                <a:cubicBezTo>
                  <a:pt x="1214" y="24843"/>
                  <a:pt x="1265" y="24895"/>
                  <a:pt x="1350" y="24912"/>
                </a:cubicBezTo>
                <a:cubicBezTo>
                  <a:pt x="1555" y="24929"/>
                  <a:pt x="1709" y="24861"/>
                  <a:pt x="1897" y="24878"/>
                </a:cubicBezTo>
                <a:cubicBezTo>
                  <a:pt x="1931" y="24861"/>
                  <a:pt x="1965" y="24861"/>
                  <a:pt x="2000" y="24843"/>
                </a:cubicBezTo>
                <a:lnTo>
                  <a:pt x="2000" y="24792"/>
                </a:lnTo>
                <a:cubicBezTo>
                  <a:pt x="2136" y="24741"/>
                  <a:pt x="2273" y="24724"/>
                  <a:pt x="2410" y="24741"/>
                </a:cubicBezTo>
                <a:cubicBezTo>
                  <a:pt x="2563" y="24741"/>
                  <a:pt x="2717" y="24707"/>
                  <a:pt x="2837" y="24621"/>
                </a:cubicBezTo>
                <a:cubicBezTo>
                  <a:pt x="2854" y="24621"/>
                  <a:pt x="2854" y="24604"/>
                  <a:pt x="2854" y="24604"/>
                </a:cubicBezTo>
                <a:lnTo>
                  <a:pt x="3606" y="24861"/>
                </a:lnTo>
                <a:lnTo>
                  <a:pt x="3606" y="24878"/>
                </a:lnTo>
                <a:lnTo>
                  <a:pt x="3606" y="25083"/>
                </a:lnTo>
                <a:cubicBezTo>
                  <a:pt x="3606" y="25100"/>
                  <a:pt x="3623" y="25117"/>
                  <a:pt x="3623" y="25117"/>
                </a:cubicBezTo>
                <a:cubicBezTo>
                  <a:pt x="3657" y="25134"/>
                  <a:pt x="3708" y="25151"/>
                  <a:pt x="3725" y="25151"/>
                </a:cubicBezTo>
                <a:cubicBezTo>
                  <a:pt x="3776" y="25134"/>
                  <a:pt x="3845" y="25100"/>
                  <a:pt x="3896" y="25049"/>
                </a:cubicBezTo>
                <a:cubicBezTo>
                  <a:pt x="3947" y="24997"/>
                  <a:pt x="3999" y="25014"/>
                  <a:pt x="4084" y="25083"/>
                </a:cubicBezTo>
                <a:cubicBezTo>
                  <a:pt x="4101" y="25100"/>
                  <a:pt x="4135" y="25100"/>
                  <a:pt x="4135" y="25100"/>
                </a:cubicBezTo>
                <a:cubicBezTo>
                  <a:pt x="4187" y="24980"/>
                  <a:pt x="4426" y="25117"/>
                  <a:pt x="4511" y="25049"/>
                </a:cubicBezTo>
                <a:cubicBezTo>
                  <a:pt x="4562" y="24997"/>
                  <a:pt x="4614" y="24980"/>
                  <a:pt x="4682" y="24997"/>
                </a:cubicBezTo>
                <a:cubicBezTo>
                  <a:pt x="4819" y="25031"/>
                  <a:pt x="4870" y="24963"/>
                  <a:pt x="4973" y="24929"/>
                </a:cubicBezTo>
                <a:lnTo>
                  <a:pt x="5143" y="24895"/>
                </a:lnTo>
                <a:lnTo>
                  <a:pt x="5195" y="24912"/>
                </a:lnTo>
                <a:cubicBezTo>
                  <a:pt x="5263" y="24963"/>
                  <a:pt x="5348" y="24997"/>
                  <a:pt x="5348" y="25066"/>
                </a:cubicBezTo>
                <a:cubicBezTo>
                  <a:pt x="5365" y="25134"/>
                  <a:pt x="5331" y="25168"/>
                  <a:pt x="5280" y="25168"/>
                </a:cubicBezTo>
                <a:cubicBezTo>
                  <a:pt x="5178" y="25168"/>
                  <a:pt x="5092" y="25168"/>
                  <a:pt x="5075" y="25271"/>
                </a:cubicBezTo>
                <a:cubicBezTo>
                  <a:pt x="5007" y="25271"/>
                  <a:pt x="4921" y="25271"/>
                  <a:pt x="4836" y="25271"/>
                </a:cubicBezTo>
                <a:cubicBezTo>
                  <a:pt x="4819" y="25271"/>
                  <a:pt x="4836" y="25322"/>
                  <a:pt x="4836" y="25356"/>
                </a:cubicBezTo>
                <a:cubicBezTo>
                  <a:pt x="4887" y="25407"/>
                  <a:pt x="4819" y="25373"/>
                  <a:pt x="4887" y="25390"/>
                </a:cubicBezTo>
                <a:cubicBezTo>
                  <a:pt x="4990" y="25424"/>
                  <a:pt x="5092" y="25459"/>
                  <a:pt x="5212" y="25476"/>
                </a:cubicBezTo>
                <a:cubicBezTo>
                  <a:pt x="5280" y="25493"/>
                  <a:pt x="5331" y="25493"/>
                  <a:pt x="5348" y="25441"/>
                </a:cubicBezTo>
                <a:cubicBezTo>
                  <a:pt x="5365" y="25407"/>
                  <a:pt x="5417" y="25390"/>
                  <a:pt x="5485" y="25390"/>
                </a:cubicBezTo>
                <a:cubicBezTo>
                  <a:pt x="5605" y="25424"/>
                  <a:pt x="5724" y="25459"/>
                  <a:pt x="5741" y="25322"/>
                </a:cubicBezTo>
                <a:cubicBezTo>
                  <a:pt x="5827" y="25322"/>
                  <a:pt x="5946" y="25356"/>
                  <a:pt x="5998" y="25305"/>
                </a:cubicBezTo>
                <a:cubicBezTo>
                  <a:pt x="6032" y="25271"/>
                  <a:pt x="6100" y="25322"/>
                  <a:pt x="6134" y="25356"/>
                </a:cubicBezTo>
                <a:cubicBezTo>
                  <a:pt x="6186" y="25407"/>
                  <a:pt x="6186" y="25441"/>
                  <a:pt x="6169" y="25476"/>
                </a:cubicBezTo>
                <a:cubicBezTo>
                  <a:pt x="6117" y="25544"/>
                  <a:pt x="6186" y="25647"/>
                  <a:pt x="6305" y="25681"/>
                </a:cubicBezTo>
                <a:cubicBezTo>
                  <a:pt x="6356" y="25698"/>
                  <a:pt x="6408" y="25715"/>
                  <a:pt x="6459" y="25732"/>
                </a:cubicBezTo>
                <a:cubicBezTo>
                  <a:pt x="6544" y="25800"/>
                  <a:pt x="6647" y="25817"/>
                  <a:pt x="6749" y="25766"/>
                </a:cubicBezTo>
                <a:cubicBezTo>
                  <a:pt x="6835" y="25749"/>
                  <a:pt x="6903" y="25715"/>
                  <a:pt x="6972" y="25681"/>
                </a:cubicBezTo>
                <a:cubicBezTo>
                  <a:pt x="7006" y="25664"/>
                  <a:pt x="7040" y="25629"/>
                  <a:pt x="7074" y="25647"/>
                </a:cubicBezTo>
                <a:cubicBezTo>
                  <a:pt x="7262" y="25766"/>
                  <a:pt x="7330" y="25681"/>
                  <a:pt x="7450" y="25681"/>
                </a:cubicBezTo>
                <a:cubicBezTo>
                  <a:pt x="7604" y="25681"/>
                  <a:pt x="7604" y="25612"/>
                  <a:pt x="7467" y="25407"/>
                </a:cubicBezTo>
                <a:cubicBezTo>
                  <a:pt x="7518" y="25407"/>
                  <a:pt x="7570" y="25373"/>
                  <a:pt x="7621" y="25339"/>
                </a:cubicBezTo>
                <a:cubicBezTo>
                  <a:pt x="7672" y="25288"/>
                  <a:pt x="7740" y="25322"/>
                  <a:pt x="7809" y="25424"/>
                </a:cubicBezTo>
                <a:cubicBezTo>
                  <a:pt x="7843" y="25459"/>
                  <a:pt x="7860" y="25510"/>
                  <a:pt x="7894" y="25561"/>
                </a:cubicBezTo>
                <a:cubicBezTo>
                  <a:pt x="7963" y="25527"/>
                  <a:pt x="8099" y="25647"/>
                  <a:pt x="8133" y="25578"/>
                </a:cubicBezTo>
                <a:cubicBezTo>
                  <a:pt x="8151" y="25561"/>
                  <a:pt x="8133" y="25544"/>
                  <a:pt x="8133" y="25510"/>
                </a:cubicBezTo>
                <a:cubicBezTo>
                  <a:pt x="8219" y="25510"/>
                  <a:pt x="8321" y="25578"/>
                  <a:pt x="8424" y="25612"/>
                </a:cubicBezTo>
                <a:lnTo>
                  <a:pt x="8441" y="25612"/>
                </a:lnTo>
                <a:cubicBezTo>
                  <a:pt x="8475" y="25664"/>
                  <a:pt x="8526" y="25698"/>
                  <a:pt x="8578" y="25732"/>
                </a:cubicBezTo>
                <a:cubicBezTo>
                  <a:pt x="8731" y="25817"/>
                  <a:pt x="8902" y="25869"/>
                  <a:pt x="9090" y="25886"/>
                </a:cubicBezTo>
                <a:cubicBezTo>
                  <a:pt x="9193" y="25920"/>
                  <a:pt x="9278" y="25937"/>
                  <a:pt x="9381" y="25937"/>
                </a:cubicBezTo>
                <a:cubicBezTo>
                  <a:pt x="9415" y="25954"/>
                  <a:pt x="9449" y="25971"/>
                  <a:pt x="9483" y="25988"/>
                </a:cubicBezTo>
                <a:cubicBezTo>
                  <a:pt x="9517" y="26074"/>
                  <a:pt x="9552" y="26125"/>
                  <a:pt x="9603" y="26193"/>
                </a:cubicBezTo>
                <a:cubicBezTo>
                  <a:pt x="9928" y="26210"/>
                  <a:pt x="10218" y="26330"/>
                  <a:pt x="10440" y="26552"/>
                </a:cubicBezTo>
                <a:cubicBezTo>
                  <a:pt x="10491" y="26552"/>
                  <a:pt x="10526" y="26535"/>
                  <a:pt x="10560" y="26535"/>
                </a:cubicBezTo>
                <a:cubicBezTo>
                  <a:pt x="10628" y="26535"/>
                  <a:pt x="10679" y="26501"/>
                  <a:pt x="10696" y="26450"/>
                </a:cubicBezTo>
                <a:lnTo>
                  <a:pt x="10696" y="26415"/>
                </a:lnTo>
                <a:cubicBezTo>
                  <a:pt x="10748" y="26381"/>
                  <a:pt x="10799" y="26364"/>
                  <a:pt x="10833" y="26330"/>
                </a:cubicBezTo>
                <a:lnTo>
                  <a:pt x="10833" y="26330"/>
                </a:lnTo>
                <a:cubicBezTo>
                  <a:pt x="10884" y="26279"/>
                  <a:pt x="10953" y="26245"/>
                  <a:pt x="11021" y="26193"/>
                </a:cubicBezTo>
                <a:lnTo>
                  <a:pt x="11004" y="26159"/>
                </a:lnTo>
                <a:cubicBezTo>
                  <a:pt x="11038" y="26125"/>
                  <a:pt x="11072" y="26074"/>
                  <a:pt x="11072" y="26022"/>
                </a:cubicBezTo>
                <a:cubicBezTo>
                  <a:pt x="11158" y="26057"/>
                  <a:pt x="11226" y="26074"/>
                  <a:pt x="11311" y="26091"/>
                </a:cubicBezTo>
                <a:cubicBezTo>
                  <a:pt x="11534" y="26040"/>
                  <a:pt x="11790" y="26040"/>
                  <a:pt x="12012" y="26091"/>
                </a:cubicBezTo>
                <a:cubicBezTo>
                  <a:pt x="12012" y="26091"/>
                  <a:pt x="12012" y="26074"/>
                  <a:pt x="12012" y="26074"/>
                </a:cubicBezTo>
                <a:lnTo>
                  <a:pt x="12217" y="26108"/>
                </a:lnTo>
                <a:lnTo>
                  <a:pt x="12320" y="26210"/>
                </a:lnTo>
                <a:cubicBezTo>
                  <a:pt x="12371" y="26245"/>
                  <a:pt x="12422" y="26279"/>
                  <a:pt x="12473" y="26330"/>
                </a:cubicBezTo>
                <a:cubicBezTo>
                  <a:pt x="12490" y="26330"/>
                  <a:pt x="12508" y="26313"/>
                  <a:pt x="12508" y="26313"/>
                </a:cubicBezTo>
                <a:cubicBezTo>
                  <a:pt x="12542" y="26296"/>
                  <a:pt x="12559" y="26262"/>
                  <a:pt x="12576" y="26245"/>
                </a:cubicBezTo>
                <a:cubicBezTo>
                  <a:pt x="12610" y="26227"/>
                  <a:pt x="12695" y="26245"/>
                  <a:pt x="12747" y="26296"/>
                </a:cubicBezTo>
                <a:cubicBezTo>
                  <a:pt x="12798" y="26330"/>
                  <a:pt x="12832" y="26381"/>
                  <a:pt x="12832" y="26432"/>
                </a:cubicBezTo>
                <a:cubicBezTo>
                  <a:pt x="12849" y="26450"/>
                  <a:pt x="12849" y="26467"/>
                  <a:pt x="12849" y="26467"/>
                </a:cubicBezTo>
                <a:cubicBezTo>
                  <a:pt x="12883" y="26569"/>
                  <a:pt x="12901" y="26586"/>
                  <a:pt x="12986" y="26586"/>
                </a:cubicBezTo>
                <a:cubicBezTo>
                  <a:pt x="13071" y="26586"/>
                  <a:pt x="13140" y="26620"/>
                  <a:pt x="13191" y="26689"/>
                </a:cubicBezTo>
                <a:lnTo>
                  <a:pt x="13276" y="26774"/>
                </a:lnTo>
                <a:cubicBezTo>
                  <a:pt x="13328" y="26757"/>
                  <a:pt x="13379" y="26740"/>
                  <a:pt x="13430" y="26723"/>
                </a:cubicBezTo>
                <a:cubicBezTo>
                  <a:pt x="13447" y="26706"/>
                  <a:pt x="13464" y="26672"/>
                  <a:pt x="13481" y="26620"/>
                </a:cubicBezTo>
                <a:cubicBezTo>
                  <a:pt x="13481" y="26569"/>
                  <a:pt x="13481" y="26501"/>
                  <a:pt x="13481" y="26432"/>
                </a:cubicBezTo>
                <a:lnTo>
                  <a:pt x="13857" y="26398"/>
                </a:lnTo>
                <a:cubicBezTo>
                  <a:pt x="13909" y="26501"/>
                  <a:pt x="13960" y="26603"/>
                  <a:pt x="14079" y="26586"/>
                </a:cubicBezTo>
                <a:cubicBezTo>
                  <a:pt x="14148" y="26569"/>
                  <a:pt x="14233" y="26586"/>
                  <a:pt x="14302" y="26603"/>
                </a:cubicBezTo>
                <a:cubicBezTo>
                  <a:pt x="14404" y="26586"/>
                  <a:pt x="14490" y="26586"/>
                  <a:pt x="14592" y="26586"/>
                </a:cubicBezTo>
                <a:cubicBezTo>
                  <a:pt x="14592" y="26569"/>
                  <a:pt x="14609" y="26552"/>
                  <a:pt x="14609" y="26535"/>
                </a:cubicBezTo>
                <a:cubicBezTo>
                  <a:pt x="14643" y="26552"/>
                  <a:pt x="14695" y="26569"/>
                  <a:pt x="14729" y="26586"/>
                </a:cubicBezTo>
                <a:cubicBezTo>
                  <a:pt x="14797" y="26586"/>
                  <a:pt x="14865" y="26603"/>
                  <a:pt x="14917" y="26603"/>
                </a:cubicBezTo>
                <a:lnTo>
                  <a:pt x="14883" y="26620"/>
                </a:lnTo>
                <a:cubicBezTo>
                  <a:pt x="15105" y="26672"/>
                  <a:pt x="15293" y="26774"/>
                  <a:pt x="15463" y="26928"/>
                </a:cubicBezTo>
                <a:cubicBezTo>
                  <a:pt x="15532" y="26911"/>
                  <a:pt x="15600" y="26928"/>
                  <a:pt x="15686" y="26945"/>
                </a:cubicBezTo>
                <a:cubicBezTo>
                  <a:pt x="15703" y="26928"/>
                  <a:pt x="15737" y="26928"/>
                  <a:pt x="15754" y="26911"/>
                </a:cubicBezTo>
                <a:cubicBezTo>
                  <a:pt x="15925" y="26894"/>
                  <a:pt x="16079" y="26911"/>
                  <a:pt x="16215" y="26962"/>
                </a:cubicBezTo>
                <a:cubicBezTo>
                  <a:pt x="16386" y="26860"/>
                  <a:pt x="16574" y="26808"/>
                  <a:pt x="16762" y="26808"/>
                </a:cubicBezTo>
                <a:lnTo>
                  <a:pt x="16796" y="26808"/>
                </a:lnTo>
                <a:lnTo>
                  <a:pt x="16865" y="26808"/>
                </a:lnTo>
                <a:cubicBezTo>
                  <a:pt x="16899" y="26757"/>
                  <a:pt x="16933" y="26723"/>
                  <a:pt x="16967" y="26706"/>
                </a:cubicBezTo>
                <a:cubicBezTo>
                  <a:pt x="17001" y="26655"/>
                  <a:pt x="17052" y="26638"/>
                  <a:pt x="17104" y="26603"/>
                </a:cubicBezTo>
                <a:lnTo>
                  <a:pt x="17104" y="26603"/>
                </a:lnTo>
                <a:lnTo>
                  <a:pt x="17155" y="26586"/>
                </a:lnTo>
                <a:cubicBezTo>
                  <a:pt x="17138" y="26569"/>
                  <a:pt x="17138" y="26552"/>
                  <a:pt x="17138" y="26535"/>
                </a:cubicBezTo>
                <a:cubicBezTo>
                  <a:pt x="17138" y="26467"/>
                  <a:pt x="17172" y="26398"/>
                  <a:pt x="17223" y="26347"/>
                </a:cubicBezTo>
                <a:cubicBezTo>
                  <a:pt x="17240" y="26313"/>
                  <a:pt x="17292" y="26347"/>
                  <a:pt x="17326" y="26347"/>
                </a:cubicBezTo>
                <a:cubicBezTo>
                  <a:pt x="17360" y="26364"/>
                  <a:pt x="17411" y="26381"/>
                  <a:pt x="17445" y="26381"/>
                </a:cubicBezTo>
                <a:cubicBezTo>
                  <a:pt x="17497" y="26381"/>
                  <a:pt x="17514" y="26330"/>
                  <a:pt x="17497" y="26279"/>
                </a:cubicBezTo>
                <a:cubicBezTo>
                  <a:pt x="17480" y="26245"/>
                  <a:pt x="17463" y="26142"/>
                  <a:pt x="17445" y="26091"/>
                </a:cubicBezTo>
                <a:lnTo>
                  <a:pt x="17907" y="26040"/>
                </a:lnTo>
                <a:cubicBezTo>
                  <a:pt x="17941" y="26074"/>
                  <a:pt x="17958" y="26125"/>
                  <a:pt x="17975" y="26176"/>
                </a:cubicBezTo>
                <a:cubicBezTo>
                  <a:pt x="17975" y="26245"/>
                  <a:pt x="17975" y="26296"/>
                  <a:pt x="17975" y="26364"/>
                </a:cubicBezTo>
                <a:cubicBezTo>
                  <a:pt x="17975" y="26398"/>
                  <a:pt x="18043" y="26484"/>
                  <a:pt x="18061" y="26467"/>
                </a:cubicBezTo>
                <a:cubicBezTo>
                  <a:pt x="18163" y="26415"/>
                  <a:pt x="18283" y="26415"/>
                  <a:pt x="18368" y="26467"/>
                </a:cubicBezTo>
                <a:cubicBezTo>
                  <a:pt x="18471" y="26432"/>
                  <a:pt x="18556" y="26415"/>
                  <a:pt x="18659" y="26398"/>
                </a:cubicBezTo>
                <a:cubicBezTo>
                  <a:pt x="18727" y="26381"/>
                  <a:pt x="18812" y="26381"/>
                  <a:pt x="18881" y="26381"/>
                </a:cubicBezTo>
                <a:cubicBezTo>
                  <a:pt x="18966" y="26415"/>
                  <a:pt x="19034" y="26381"/>
                  <a:pt x="19086" y="26313"/>
                </a:cubicBezTo>
                <a:cubicBezTo>
                  <a:pt x="19154" y="26227"/>
                  <a:pt x="19257" y="26245"/>
                  <a:pt x="19359" y="26381"/>
                </a:cubicBezTo>
                <a:cubicBezTo>
                  <a:pt x="19359" y="26279"/>
                  <a:pt x="19325" y="26193"/>
                  <a:pt x="19291" y="26108"/>
                </a:cubicBezTo>
                <a:cubicBezTo>
                  <a:pt x="19240" y="26040"/>
                  <a:pt x="19240" y="25954"/>
                  <a:pt x="19308" y="25903"/>
                </a:cubicBezTo>
                <a:lnTo>
                  <a:pt x="19923" y="25834"/>
                </a:lnTo>
                <a:cubicBezTo>
                  <a:pt x="20043" y="26005"/>
                  <a:pt x="20043" y="26005"/>
                  <a:pt x="20145" y="25988"/>
                </a:cubicBezTo>
                <a:cubicBezTo>
                  <a:pt x="20162" y="25988"/>
                  <a:pt x="20179" y="25988"/>
                  <a:pt x="20213" y="25971"/>
                </a:cubicBezTo>
                <a:cubicBezTo>
                  <a:pt x="20265" y="25988"/>
                  <a:pt x="20299" y="26022"/>
                  <a:pt x="20316" y="26074"/>
                </a:cubicBezTo>
                <a:cubicBezTo>
                  <a:pt x="20350" y="26108"/>
                  <a:pt x="20350" y="26159"/>
                  <a:pt x="20333" y="26210"/>
                </a:cubicBezTo>
                <a:cubicBezTo>
                  <a:pt x="20333" y="26227"/>
                  <a:pt x="20316" y="26227"/>
                  <a:pt x="20316" y="26245"/>
                </a:cubicBezTo>
                <a:cubicBezTo>
                  <a:pt x="20282" y="26262"/>
                  <a:pt x="20248" y="26262"/>
                  <a:pt x="20196" y="26279"/>
                </a:cubicBezTo>
                <a:lnTo>
                  <a:pt x="20196" y="26279"/>
                </a:lnTo>
                <a:cubicBezTo>
                  <a:pt x="20282" y="26381"/>
                  <a:pt x="20367" y="26484"/>
                  <a:pt x="20436" y="26586"/>
                </a:cubicBezTo>
                <a:cubicBezTo>
                  <a:pt x="20470" y="26603"/>
                  <a:pt x="20504" y="26586"/>
                  <a:pt x="20538" y="26569"/>
                </a:cubicBezTo>
                <a:cubicBezTo>
                  <a:pt x="20641" y="26518"/>
                  <a:pt x="20743" y="26450"/>
                  <a:pt x="20829" y="26364"/>
                </a:cubicBezTo>
                <a:cubicBezTo>
                  <a:pt x="20863" y="26330"/>
                  <a:pt x="20880" y="26296"/>
                  <a:pt x="20880" y="26245"/>
                </a:cubicBezTo>
                <a:cubicBezTo>
                  <a:pt x="21136" y="26313"/>
                  <a:pt x="21392" y="26227"/>
                  <a:pt x="21580" y="26057"/>
                </a:cubicBezTo>
                <a:cubicBezTo>
                  <a:pt x="21614" y="26057"/>
                  <a:pt x="21649" y="26057"/>
                  <a:pt x="21683" y="26057"/>
                </a:cubicBezTo>
                <a:cubicBezTo>
                  <a:pt x="21717" y="26022"/>
                  <a:pt x="21751" y="26074"/>
                  <a:pt x="21785" y="26125"/>
                </a:cubicBezTo>
                <a:cubicBezTo>
                  <a:pt x="21820" y="26193"/>
                  <a:pt x="21905" y="26227"/>
                  <a:pt x="21990" y="26227"/>
                </a:cubicBezTo>
                <a:cubicBezTo>
                  <a:pt x="22025" y="26227"/>
                  <a:pt x="22059" y="26210"/>
                  <a:pt x="22093" y="26193"/>
                </a:cubicBezTo>
                <a:cubicBezTo>
                  <a:pt x="22127" y="26176"/>
                  <a:pt x="22144" y="26142"/>
                  <a:pt x="22161" y="26125"/>
                </a:cubicBezTo>
                <a:cubicBezTo>
                  <a:pt x="22247" y="26005"/>
                  <a:pt x="22418" y="25954"/>
                  <a:pt x="22537" y="26022"/>
                </a:cubicBezTo>
                <a:cubicBezTo>
                  <a:pt x="22571" y="26022"/>
                  <a:pt x="22605" y="26040"/>
                  <a:pt x="22623" y="26040"/>
                </a:cubicBezTo>
                <a:cubicBezTo>
                  <a:pt x="22742" y="26057"/>
                  <a:pt x="22845" y="26040"/>
                  <a:pt x="22862" y="25903"/>
                </a:cubicBezTo>
                <a:cubicBezTo>
                  <a:pt x="22862" y="25886"/>
                  <a:pt x="22862" y="25869"/>
                  <a:pt x="22879" y="25869"/>
                </a:cubicBezTo>
                <a:cubicBezTo>
                  <a:pt x="22862" y="25834"/>
                  <a:pt x="22845" y="25817"/>
                  <a:pt x="22845" y="25783"/>
                </a:cubicBezTo>
                <a:cubicBezTo>
                  <a:pt x="22845" y="25715"/>
                  <a:pt x="22845" y="25647"/>
                  <a:pt x="22862" y="25595"/>
                </a:cubicBezTo>
                <a:cubicBezTo>
                  <a:pt x="22998" y="25561"/>
                  <a:pt x="23067" y="25459"/>
                  <a:pt x="23169" y="25390"/>
                </a:cubicBezTo>
                <a:cubicBezTo>
                  <a:pt x="23238" y="25424"/>
                  <a:pt x="23323" y="25441"/>
                  <a:pt x="23238" y="25305"/>
                </a:cubicBezTo>
                <a:cubicBezTo>
                  <a:pt x="23221" y="25288"/>
                  <a:pt x="23221" y="25254"/>
                  <a:pt x="23238" y="25236"/>
                </a:cubicBezTo>
                <a:cubicBezTo>
                  <a:pt x="23272" y="25219"/>
                  <a:pt x="23306" y="25185"/>
                  <a:pt x="23357" y="25168"/>
                </a:cubicBezTo>
                <a:cubicBezTo>
                  <a:pt x="23357" y="25168"/>
                  <a:pt x="23391" y="25168"/>
                  <a:pt x="23391" y="25202"/>
                </a:cubicBezTo>
                <a:cubicBezTo>
                  <a:pt x="23545" y="25271"/>
                  <a:pt x="23665" y="25373"/>
                  <a:pt x="23784" y="25476"/>
                </a:cubicBezTo>
                <a:cubicBezTo>
                  <a:pt x="23802" y="25493"/>
                  <a:pt x="23819" y="25510"/>
                  <a:pt x="23819" y="25527"/>
                </a:cubicBezTo>
                <a:cubicBezTo>
                  <a:pt x="23819" y="25527"/>
                  <a:pt x="23802" y="25578"/>
                  <a:pt x="23802" y="25612"/>
                </a:cubicBezTo>
                <a:cubicBezTo>
                  <a:pt x="23819" y="25681"/>
                  <a:pt x="23836" y="25749"/>
                  <a:pt x="23836" y="25817"/>
                </a:cubicBezTo>
                <a:cubicBezTo>
                  <a:pt x="23938" y="25800"/>
                  <a:pt x="24058" y="25800"/>
                  <a:pt x="24109" y="25698"/>
                </a:cubicBezTo>
                <a:cubicBezTo>
                  <a:pt x="24109" y="25681"/>
                  <a:pt x="24160" y="25698"/>
                  <a:pt x="24177" y="25698"/>
                </a:cubicBezTo>
                <a:cubicBezTo>
                  <a:pt x="24195" y="25698"/>
                  <a:pt x="24212" y="25715"/>
                  <a:pt x="24229" y="25732"/>
                </a:cubicBezTo>
                <a:cubicBezTo>
                  <a:pt x="24587" y="25988"/>
                  <a:pt x="24605" y="25988"/>
                  <a:pt x="24724" y="25817"/>
                </a:cubicBezTo>
                <a:cubicBezTo>
                  <a:pt x="24775" y="25749"/>
                  <a:pt x="24844" y="25783"/>
                  <a:pt x="24929" y="25817"/>
                </a:cubicBezTo>
                <a:cubicBezTo>
                  <a:pt x="24998" y="25852"/>
                  <a:pt x="25049" y="25886"/>
                  <a:pt x="25100" y="25920"/>
                </a:cubicBezTo>
                <a:cubicBezTo>
                  <a:pt x="25117" y="25903"/>
                  <a:pt x="25134" y="25869"/>
                  <a:pt x="25117" y="25834"/>
                </a:cubicBezTo>
                <a:cubicBezTo>
                  <a:pt x="25134" y="25834"/>
                  <a:pt x="25151" y="25852"/>
                  <a:pt x="25168" y="25852"/>
                </a:cubicBezTo>
                <a:cubicBezTo>
                  <a:pt x="25425" y="25800"/>
                  <a:pt x="25698" y="25783"/>
                  <a:pt x="25971" y="25800"/>
                </a:cubicBezTo>
                <a:cubicBezTo>
                  <a:pt x="26023" y="25800"/>
                  <a:pt x="26057" y="25783"/>
                  <a:pt x="26108" y="25749"/>
                </a:cubicBezTo>
                <a:cubicBezTo>
                  <a:pt x="26228" y="25698"/>
                  <a:pt x="26382" y="25698"/>
                  <a:pt x="26484" y="25783"/>
                </a:cubicBezTo>
                <a:cubicBezTo>
                  <a:pt x="26501" y="25783"/>
                  <a:pt x="26518" y="25783"/>
                  <a:pt x="26535" y="25800"/>
                </a:cubicBezTo>
                <a:cubicBezTo>
                  <a:pt x="26604" y="25817"/>
                  <a:pt x="26638" y="25800"/>
                  <a:pt x="26638" y="25681"/>
                </a:cubicBezTo>
                <a:cubicBezTo>
                  <a:pt x="26638" y="25612"/>
                  <a:pt x="26655" y="25544"/>
                  <a:pt x="26689" y="25493"/>
                </a:cubicBezTo>
                <a:cubicBezTo>
                  <a:pt x="26723" y="25441"/>
                  <a:pt x="26775" y="25424"/>
                  <a:pt x="26826" y="25441"/>
                </a:cubicBezTo>
                <a:lnTo>
                  <a:pt x="26843" y="25493"/>
                </a:lnTo>
                <a:cubicBezTo>
                  <a:pt x="26877" y="25595"/>
                  <a:pt x="26962" y="25681"/>
                  <a:pt x="27048" y="25715"/>
                </a:cubicBezTo>
                <a:cubicBezTo>
                  <a:pt x="27150" y="25749"/>
                  <a:pt x="27202" y="25681"/>
                  <a:pt x="27236" y="25612"/>
                </a:cubicBezTo>
                <a:cubicBezTo>
                  <a:pt x="27270" y="25527"/>
                  <a:pt x="27287" y="25441"/>
                  <a:pt x="27304" y="25339"/>
                </a:cubicBezTo>
                <a:lnTo>
                  <a:pt x="27304" y="25322"/>
                </a:lnTo>
                <a:cubicBezTo>
                  <a:pt x="27492" y="25339"/>
                  <a:pt x="27680" y="25254"/>
                  <a:pt x="27800" y="25117"/>
                </a:cubicBezTo>
                <a:cubicBezTo>
                  <a:pt x="27851" y="25117"/>
                  <a:pt x="27902" y="25117"/>
                  <a:pt x="27971" y="25134"/>
                </a:cubicBezTo>
                <a:cubicBezTo>
                  <a:pt x="28107" y="25168"/>
                  <a:pt x="28278" y="25185"/>
                  <a:pt x="28432" y="25151"/>
                </a:cubicBezTo>
                <a:cubicBezTo>
                  <a:pt x="28432" y="25168"/>
                  <a:pt x="28432" y="25185"/>
                  <a:pt x="28432" y="25202"/>
                </a:cubicBezTo>
                <a:cubicBezTo>
                  <a:pt x="28620" y="25134"/>
                  <a:pt x="28825" y="25083"/>
                  <a:pt x="29030" y="25100"/>
                </a:cubicBezTo>
                <a:cubicBezTo>
                  <a:pt x="29098" y="24997"/>
                  <a:pt x="29201" y="24929"/>
                  <a:pt x="29303" y="24878"/>
                </a:cubicBezTo>
                <a:cubicBezTo>
                  <a:pt x="29337" y="24878"/>
                  <a:pt x="29389" y="24861"/>
                  <a:pt x="29423" y="24861"/>
                </a:cubicBezTo>
                <a:lnTo>
                  <a:pt x="29423" y="0"/>
                </a:lnTo>
                <a:lnTo>
                  <a:pt x="0" y="0"/>
                </a:lnTo>
                <a:lnTo>
                  <a:pt x="0" y="24058"/>
                </a:lnTo>
                <a:cubicBezTo>
                  <a:pt x="0" y="24075"/>
                  <a:pt x="18" y="24075"/>
                  <a:pt x="35" y="24075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  <a:effectLst>
            <a:outerShdw blurRad="57150" dist="19050" dir="5400000" algn="bl" rotWithShape="0">
              <a:schemeClr val="dk2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99" name="Google Shape;2199;p79"/>
          <p:cNvSpPr txBox="1">
            <a:spLocks noGrp="1"/>
          </p:cNvSpPr>
          <p:nvPr>
            <p:ph type="title"/>
          </p:nvPr>
        </p:nvSpPr>
        <p:spPr>
          <a:xfrm>
            <a:off x="891984" y="2461484"/>
            <a:ext cx="4299000" cy="480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OM" sz="4000" dirty="0">
                <a:cs typeface="PT Bold Heading" panose="02010400000000000000" pitchFamily="2" charset="-78"/>
              </a:rPr>
              <a:t>انتهى الدرس</a:t>
            </a:r>
            <a:endParaRPr sz="4000" dirty="0">
              <a:cs typeface="PT Bold Heading" panose="02010400000000000000" pitchFamily="2" charset="-78"/>
            </a:endParaRPr>
          </a:p>
        </p:txBody>
      </p:sp>
      <p:grpSp>
        <p:nvGrpSpPr>
          <p:cNvPr id="67" name="Google Shape;2005;p74">
            <a:extLst>
              <a:ext uri="{FF2B5EF4-FFF2-40B4-BE49-F238E27FC236}">
                <a16:creationId xmlns:a16="http://schemas.microsoft.com/office/drawing/2014/main" id="{259FBE7B-912E-4A07-884C-509967E942FC}"/>
              </a:ext>
            </a:extLst>
          </p:cNvPr>
          <p:cNvGrpSpPr/>
          <p:nvPr/>
        </p:nvGrpSpPr>
        <p:grpSpPr>
          <a:xfrm rot="1224312">
            <a:off x="294116" y="3496120"/>
            <a:ext cx="2592344" cy="1298080"/>
            <a:chOff x="7110451" y="4123771"/>
            <a:chExt cx="2429676" cy="1216626"/>
          </a:xfrm>
        </p:grpSpPr>
        <p:sp>
          <p:nvSpPr>
            <p:cNvPr id="68" name="Google Shape;2006;p74">
              <a:extLst>
                <a:ext uri="{FF2B5EF4-FFF2-40B4-BE49-F238E27FC236}">
                  <a16:creationId xmlns:a16="http://schemas.microsoft.com/office/drawing/2014/main" id="{4CA32AAB-FF6A-4F0E-9EAB-8F4B716B6279}"/>
                </a:ext>
              </a:extLst>
            </p:cNvPr>
            <p:cNvSpPr/>
            <p:nvPr/>
          </p:nvSpPr>
          <p:spPr>
            <a:xfrm rot="-542283">
              <a:off x="7163768" y="4300881"/>
              <a:ext cx="2323042" cy="862406"/>
            </a:xfrm>
            <a:custGeom>
              <a:avLst/>
              <a:gdLst/>
              <a:ahLst/>
              <a:cxnLst/>
              <a:rect l="l" t="t" r="r" b="b"/>
              <a:pathLst>
                <a:path w="39861" h="14798" extrusionOk="0">
                  <a:moveTo>
                    <a:pt x="6936" y="69"/>
                  </a:moveTo>
                  <a:cubicBezTo>
                    <a:pt x="6915" y="69"/>
                    <a:pt x="6895" y="70"/>
                    <a:pt x="6877" y="71"/>
                  </a:cubicBezTo>
                  <a:lnTo>
                    <a:pt x="6877" y="71"/>
                  </a:lnTo>
                  <a:cubicBezTo>
                    <a:pt x="6893" y="71"/>
                    <a:pt x="6913" y="70"/>
                    <a:pt x="6936" y="69"/>
                  </a:cubicBezTo>
                  <a:close/>
                  <a:moveTo>
                    <a:pt x="20263" y="411"/>
                  </a:moveTo>
                  <a:cubicBezTo>
                    <a:pt x="20297" y="428"/>
                    <a:pt x="20263" y="445"/>
                    <a:pt x="20177" y="445"/>
                  </a:cubicBezTo>
                  <a:cubicBezTo>
                    <a:pt x="20229" y="428"/>
                    <a:pt x="20041" y="428"/>
                    <a:pt x="19921" y="411"/>
                  </a:cubicBezTo>
                  <a:close/>
                  <a:moveTo>
                    <a:pt x="36431" y="851"/>
                  </a:moveTo>
                  <a:cubicBezTo>
                    <a:pt x="36441" y="852"/>
                    <a:pt x="36451" y="854"/>
                    <a:pt x="36461" y="855"/>
                  </a:cubicBezTo>
                  <a:cubicBezTo>
                    <a:pt x="36450" y="853"/>
                    <a:pt x="36440" y="852"/>
                    <a:pt x="36431" y="851"/>
                  </a:cubicBezTo>
                  <a:close/>
                  <a:moveTo>
                    <a:pt x="27217" y="1026"/>
                  </a:moveTo>
                  <a:cubicBezTo>
                    <a:pt x="27217" y="1039"/>
                    <a:pt x="27226" y="1042"/>
                    <a:pt x="27238" y="1043"/>
                  </a:cubicBezTo>
                  <a:lnTo>
                    <a:pt x="27238" y="1043"/>
                  </a:lnTo>
                  <a:cubicBezTo>
                    <a:pt x="27232" y="1037"/>
                    <a:pt x="27225" y="1031"/>
                    <a:pt x="27217" y="1026"/>
                  </a:cubicBezTo>
                  <a:close/>
                  <a:moveTo>
                    <a:pt x="39725" y="2147"/>
                  </a:moveTo>
                  <a:cubicBezTo>
                    <a:pt x="39724" y="2149"/>
                    <a:pt x="39724" y="2151"/>
                    <a:pt x="39724" y="2154"/>
                  </a:cubicBezTo>
                  <a:lnTo>
                    <a:pt x="39725" y="2147"/>
                  </a:lnTo>
                  <a:close/>
                  <a:moveTo>
                    <a:pt x="39656" y="3504"/>
                  </a:moveTo>
                  <a:lnTo>
                    <a:pt x="39707" y="3811"/>
                  </a:lnTo>
                  <a:cubicBezTo>
                    <a:pt x="39693" y="3853"/>
                    <a:pt x="39679" y="3884"/>
                    <a:pt x="39655" y="3884"/>
                  </a:cubicBezTo>
                  <a:cubicBezTo>
                    <a:pt x="39650" y="3884"/>
                    <a:pt x="39645" y="3883"/>
                    <a:pt x="39639" y="3879"/>
                  </a:cubicBezTo>
                  <a:lnTo>
                    <a:pt x="39656" y="3504"/>
                  </a:lnTo>
                  <a:close/>
                  <a:moveTo>
                    <a:pt x="221" y="5212"/>
                  </a:moveTo>
                  <a:lnTo>
                    <a:pt x="221" y="5246"/>
                  </a:lnTo>
                  <a:cubicBezTo>
                    <a:pt x="221" y="5247"/>
                    <a:pt x="222" y="5247"/>
                    <a:pt x="223" y="5247"/>
                  </a:cubicBezTo>
                  <a:lnTo>
                    <a:pt x="223" y="5247"/>
                  </a:lnTo>
                  <a:cubicBezTo>
                    <a:pt x="222" y="5236"/>
                    <a:pt x="221" y="5224"/>
                    <a:pt x="221" y="5212"/>
                  </a:cubicBezTo>
                  <a:close/>
                  <a:moveTo>
                    <a:pt x="39604" y="5656"/>
                  </a:moveTo>
                  <a:cubicBezTo>
                    <a:pt x="39639" y="5725"/>
                    <a:pt x="39656" y="5793"/>
                    <a:pt x="39656" y="5861"/>
                  </a:cubicBezTo>
                  <a:lnTo>
                    <a:pt x="39604" y="5981"/>
                  </a:lnTo>
                  <a:lnTo>
                    <a:pt x="39604" y="5656"/>
                  </a:lnTo>
                  <a:close/>
                  <a:moveTo>
                    <a:pt x="11288" y="13594"/>
                  </a:moveTo>
                  <a:lnTo>
                    <a:pt x="11288" y="13594"/>
                  </a:lnTo>
                  <a:cubicBezTo>
                    <a:pt x="11266" y="13596"/>
                    <a:pt x="11245" y="13599"/>
                    <a:pt x="11224" y="13602"/>
                  </a:cubicBezTo>
                  <a:cubicBezTo>
                    <a:pt x="11240" y="13602"/>
                    <a:pt x="11266" y="13598"/>
                    <a:pt x="11288" y="13594"/>
                  </a:cubicBezTo>
                  <a:close/>
                  <a:moveTo>
                    <a:pt x="39126" y="13482"/>
                  </a:moveTo>
                  <a:cubicBezTo>
                    <a:pt x="39143" y="13499"/>
                    <a:pt x="39160" y="13567"/>
                    <a:pt x="39160" y="13738"/>
                  </a:cubicBezTo>
                  <a:cubicBezTo>
                    <a:pt x="39152" y="13747"/>
                    <a:pt x="39139" y="13751"/>
                    <a:pt x="39126" y="13751"/>
                  </a:cubicBezTo>
                  <a:cubicBezTo>
                    <a:pt x="39113" y="13751"/>
                    <a:pt x="39100" y="13747"/>
                    <a:pt x="39092" y="13738"/>
                  </a:cubicBezTo>
                  <a:lnTo>
                    <a:pt x="39126" y="13482"/>
                  </a:lnTo>
                  <a:close/>
                  <a:moveTo>
                    <a:pt x="5432" y="1"/>
                  </a:moveTo>
                  <a:lnTo>
                    <a:pt x="5432" y="1"/>
                  </a:lnTo>
                  <a:cubicBezTo>
                    <a:pt x="5073" y="18"/>
                    <a:pt x="4731" y="35"/>
                    <a:pt x="4373" y="69"/>
                  </a:cubicBezTo>
                  <a:cubicBezTo>
                    <a:pt x="3997" y="121"/>
                    <a:pt x="3638" y="172"/>
                    <a:pt x="3262" y="223"/>
                  </a:cubicBezTo>
                  <a:cubicBezTo>
                    <a:pt x="3283" y="222"/>
                    <a:pt x="3302" y="221"/>
                    <a:pt x="3319" y="221"/>
                  </a:cubicBezTo>
                  <a:cubicBezTo>
                    <a:pt x="3527" y="221"/>
                    <a:pt x="3467" y="311"/>
                    <a:pt x="3262" y="343"/>
                  </a:cubicBezTo>
                  <a:lnTo>
                    <a:pt x="3177" y="274"/>
                  </a:lnTo>
                  <a:lnTo>
                    <a:pt x="3177" y="274"/>
                  </a:lnTo>
                  <a:cubicBezTo>
                    <a:pt x="3040" y="343"/>
                    <a:pt x="3399" y="274"/>
                    <a:pt x="3125" y="377"/>
                  </a:cubicBezTo>
                  <a:cubicBezTo>
                    <a:pt x="3101" y="378"/>
                    <a:pt x="3079" y="379"/>
                    <a:pt x="3060" y="379"/>
                  </a:cubicBezTo>
                  <a:cubicBezTo>
                    <a:pt x="2865" y="379"/>
                    <a:pt x="2934" y="305"/>
                    <a:pt x="3074" y="274"/>
                  </a:cubicBezTo>
                  <a:lnTo>
                    <a:pt x="3074" y="274"/>
                  </a:lnTo>
                  <a:lnTo>
                    <a:pt x="2749" y="343"/>
                  </a:lnTo>
                  <a:cubicBezTo>
                    <a:pt x="2732" y="308"/>
                    <a:pt x="2801" y="291"/>
                    <a:pt x="2818" y="257"/>
                  </a:cubicBezTo>
                  <a:lnTo>
                    <a:pt x="2818" y="257"/>
                  </a:lnTo>
                  <a:cubicBezTo>
                    <a:pt x="2770" y="285"/>
                    <a:pt x="2670" y="287"/>
                    <a:pt x="2556" y="287"/>
                  </a:cubicBezTo>
                  <a:cubicBezTo>
                    <a:pt x="2527" y="287"/>
                    <a:pt x="2497" y="287"/>
                    <a:pt x="2468" y="287"/>
                  </a:cubicBezTo>
                  <a:cubicBezTo>
                    <a:pt x="2318" y="287"/>
                    <a:pt x="2160" y="291"/>
                    <a:pt x="2066" y="343"/>
                  </a:cubicBezTo>
                  <a:lnTo>
                    <a:pt x="2049" y="326"/>
                  </a:lnTo>
                  <a:lnTo>
                    <a:pt x="1195" y="326"/>
                  </a:lnTo>
                  <a:cubicBezTo>
                    <a:pt x="1109" y="326"/>
                    <a:pt x="973" y="291"/>
                    <a:pt x="870" y="274"/>
                  </a:cubicBezTo>
                  <a:lnTo>
                    <a:pt x="511" y="240"/>
                  </a:lnTo>
                  <a:cubicBezTo>
                    <a:pt x="506" y="238"/>
                    <a:pt x="503" y="237"/>
                    <a:pt x="500" y="237"/>
                  </a:cubicBezTo>
                  <a:cubicBezTo>
                    <a:pt x="481" y="237"/>
                    <a:pt x="492" y="277"/>
                    <a:pt x="477" y="291"/>
                  </a:cubicBezTo>
                  <a:lnTo>
                    <a:pt x="477" y="377"/>
                  </a:lnTo>
                  <a:cubicBezTo>
                    <a:pt x="477" y="445"/>
                    <a:pt x="477" y="514"/>
                    <a:pt x="460" y="565"/>
                  </a:cubicBezTo>
                  <a:cubicBezTo>
                    <a:pt x="460" y="701"/>
                    <a:pt x="443" y="821"/>
                    <a:pt x="426" y="958"/>
                  </a:cubicBezTo>
                  <a:cubicBezTo>
                    <a:pt x="494" y="992"/>
                    <a:pt x="460" y="1214"/>
                    <a:pt x="494" y="1385"/>
                  </a:cubicBezTo>
                  <a:cubicBezTo>
                    <a:pt x="426" y="1829"/>
                    <a:pt x="340" y="2325"/>
                    <a:pt x="289" y="2854"/>
                  </a:cubicBezTo>
                  <a:cubicBezTo>
                    <a:pt x="289" y="3059"/>
                    <a:pt x="303" y="3083"/>
                    <a:pt x="321" y="3083"/>
                  </a:cubicBezTo>
                  <a:cubicBezTo>
                    <a:pt x="327" y="3083"/>
                    <a:pt x="333" y="3081"/>
                    <a:pt x="338" y="3081"/>
                  </a:cubicBezTo>
                  <a:cubicBezTo>
                    <a:pt x="351" y="3081"/>
                    <a:pt x="364" y="3090"/>
                    <a:pt x="374" y="3145"/>
                  </a:cubicBezTo>
                  <a:cubicBezTo>
                    <a:pt x="320" y="3158"/>
                    <a:pt x="288" y="3503"/>
                    <a:pt x="268" y="3503"/>
                  </a:cubicBezTo>
                  <a:cubicBezTo>
                    <a:pt x="263" y="3503"/>
                    <a:pt x="258" y="3479"/>
                    <a:pt x="255" y="3418"/>
                  </a:cubicBezTo>
                  <a:cubicBezTo>
                    <a:pt x="221" y="4067"/>
                    <a:pt x="204" y="4255"/>
                    <a:pt x="221" y="5076"/>
                  </a:cubicBezTo>
                  <a:cubicBezTo>
                    <a:pt x="249" y="5006"/>
                    <a:pt x="265" y="4925"/>
                    <a:pt x="279" y="4925"/>
                  </a:cubicBezTo>
                  <a:cubicBezTo>
                    <a:pt x="283" y="4925"/>
                    <a:pt x="286" y="4929"/>
                    <a:pt x="289" y="4939"/>
                  </a:cubicBezTo>
                  <a:cubicBezTo>
                    <a:pt x="289" y="5070"/>
                    <a:pt x="242" y="5247"/>
                    <a:pt x="223" y="5247"/>
                  </a:cubicBezTo>
                  <a:cubicBezTo>
                    <a:pt x="223" y="5247"/>
                    <a:pt x="223" y="5247"/>
                    <a:pt x="223" y="5247"/>
                  </a:cubicBezTo>
                  <a:lnTo>
                    <a:pt x="223" y="5247"/>
                  </a:lnTo>
                  <a:cubicBezTo>
                    <a:pt x="265" y="6165"/>
                    <a:pt x="0" y="7340"/>
                    <a:pt x="135" y="8049"/>
                  </a:cubicBezTo>
                  <a:lnTo>
                    <a:pt x="135" y="8014"/>
                  </a:lnTo>
                  <a:lnTo>
                    <a:pt x="204" y="8766"/>
                  </a:lnTo>
                  <a:cubicBezTo>
                    <a:pt x="204" y="8858"/>
                    <a:pt x="200" y="8890"/>
                    <a:pt x="195" y="8890"/>
                  </a:cubicBezTo>
                  <a:cubicBezTo>
                    <a:pt x="183" y="8890"/>
                    <a:pt x="161" y="8748"/>
                    <a:pt x="140" y="8748"/>
                  </a:cubicBezTo>
                  <a:cubicBezTo>
                    <a:pt x="132" y="8748"/>
                    <a:pt x="125" y="8767"/>
                    <a:pt x="118" y="8817"/>
                  </a:cubicBezTo>
                  <a:cubicBezTo>
                    <a:pt x="238" y="9638"/>
                    <a:pt x="152" y="10099"/>
                    <a:pt x="255" y="10782"/>
                  </a:cubicBezTo>
                  <a:cubicBezTo>
                    <a:pt x="101" y="11312"/>
                    <a:pt x="409" y="12628"/>
                    <a:pt x="426" y="13345"/>
                  </a:cubicBezTo>
                  <a:lnTo>
                    <a:pt x="460" y="13294"/>
                  </a:lnTo>
                  <a:cubicBezTo>
                    <a:pt x="494" y="13362"/>
                    <a:pt x="511" y="13431"/>
                    <a:pt x="494" y="13516"/>
                  </a:cubicBezTo>
                  <a:cubicBezTo>
                    <a:pt x="494" y="13619"/>
                    <a:pt x="511" y="13704"/>
                    <a:pt x="528" y="13807"/>
                  </a:cubicBezTo>
                  <a:cubicBezTo>
                    <a:pt x="541" y="13767"/>
                    <a:pt x="514" y="13576"/>
                    <a:pt x="524" y="13576"/>
                  </a:cubicBezTo>
                  <a:cubicBezTo>
                    <a:pt x="527" y="13576"/>
                    <a:pt x="534" y="13593"/>
                    <a:pt x="545" y="13636"/>
                  </a:cubicBezTo>
                  <a:cubicBezTo>
                    <a:pt x="545" y="13670"/>
                    <a:pt x="562" y="13704"/>
                    <a:pt x="580" y="13755"/>
                  </a:cubicBezTo>
                  <a:lnTo>
                    <a:pt x="597" y="13807"/>
                  </a:lnTo>
                  <a:cubicBezTo>
                    <a:pt x="597" y="13824"/>
                    <a:pt x="631" y="13824"/>
                    <a:pt x="648" y="13841"/>
                  </a:cubicBezTo>
                  <a:cubicBezTo>
                    <a:pt x="716" y="13875"/>
                    <a:pt x="785" y="13926"/>
                    <a:pt x="853" y="13960"/>
                  </a:cubicBezTo>
                  <a:cubicBezTo>
                    <a:pt x="887" y="13977"/>
                    <a:pt x="938" y="13977"/>
                    <a:pt x="973" y="13995"/>
                  </a:cubicBezTo>
                  <a:lnTo>
                    <a:pt x="1075" y="14012"/>
                  </a:lnTo>
                  <a:lnTo>
                    <a:pt x="1246" y="14046"/>
                  </a:lnTo>
                  <a:cubicBezTo>
                    <a:pt x="1348" y="14054"/>
                    <a:pt x="1455" y="14059"/>
                    <a:pt x="1562" y="14059"/>
                  </a:cubicBezTo>
                  <a:cubicBezTo>
                    <a:pt x="1669" y="14059"/>
                    <a:pt x="1776" y="14054"/>
                    <a:pt x="1878" y="14046"/>
                  </a:cubicBezTo>
                  <a:cubicBezTo>
                    <a:pt x="2288" y="14029"/>
                    <a:pt x="2681" y="13977"/>
                    <a:pt x="3091" y="13943"/>
                  </a:cubicBezTo>
                  <a:cubicBezTo>
                    <a:pt x="3484" y="13892"/>
                    <a:pt x="3877" y="13858"/>
                    <a:pt x="4253" y="13841"/>
                  </a:cubicBezTo>
                  <a:lnTo>
                    <a:pt x="4526" y="13841"/>
                  </a:lnTo>
                  <a:lnTo>
                    <a:pt x="4800" y="13875"/>
                  </a:lnTo>
                  <a:cubicBezTo>
                    <a:pt x="5005" y="13892"/>
                    <a:pt x="5210" y="13909"/>
                    <a:pt x="5398" y="13926"/>
                  </a:cubicBezTo>
                  <a:cubicBezTo>
                    <a:pt x="5420" y="13927"/>
                    <a:pt x="5441" y="13927"/>
                    <a:pt x="5461" y="13927"/>
                  </a:cubicBezTo>
                  <a:cubicBezTo>
                    <a:pt x="5877" y="13927"/>
                    <a:pt x="5822" y="13797"/>
                    <a:pt x="6152" y="13797"/>
                  </a:cubicBezTo>
                  <a:cubicBezTo>
                    <a:pt x="6232" y="13797"/>
                    <a:pt x="6336" y="13804"/>
                    <a:pt x="6474" y="13824"/>
                  </a:cubicBezTo>
                  <a:lnTo>
                    <a:pt x="6252" y="13892"/>
                  </a:lnTo>
                  <a:cubicBezTo>
                    <a:pt x="7431" y="13807"/>
                    <a:pt x="8661" y="13789"/>
                    <a:pt x="9789" y="13584"/>
                  </a:cubicBezTo>
                  <a:lnTo>
                    <a:pt x="9789" y="13584"/>
                  </a:lnTo>
                  <a:cubicBezTo>
                    <a:pt x="9738" y="13619"/>
                    <a:pt x="9669" y="13636"/>
                    <a:pt x="9618" y="13636"/>
                  </a:cubicBezTo>
                  <a:cubicBezTo>
                    <a:pt x="9789" y="13636"/>
                    <a:pt x="9960" y="13636"/>
                    <a:pt x="10131" y="13602"/>
                  </a:cubicBezTo>
                  <a:cubicBezTo>
                    <a:pt x="10319" y="13567"/>
                    <a:pt x="10472" y="13550"/>
                    <a:pt x="10472" y="13516"/>
                  </a:cubicBezTo>
                  <a:cubicBezTo>
                    <a:pt x="10643" y="13516"/>
                    <a:pt x="10507" y="13567"/>
                    <a:pt x="10626" y="13584"/>
                  </a:cubicBezTo>
                  <a:cubicBezTo>
                    <a:pt x="10644" y="13586"/>
                    <a:pt x="10662" y="13586"/>
                    <a:pt x="10682" y="13586"/>
                  </a:cubicBezTo>
                  <a:cubicBezTo>
                    <a:pt x="10831" y="13586"/>
                    <a:pt x="11021" y="13550"/>
                    <a:pt x="11163" y="13550"/>
                  </a:cubicBezTo>
                  <a:cubicBezTo>
                    <a:pt x="11233" y="13550"/>
                    <a:pt x="11291" y="13559"/>
                    <a:pt x="11327" y="13584"/>
                  </a:cubicBezTo>
                  <a:cubicBezTo>
                    <a:pt x="11336" y="13584"/>
                    <a:pt x="11315" y="13590"/>
                    <a:pt x="11288" y="13594"/>
                  </a:cubicBezTo>
                  <a:lnTo>
                    <a:pt x="11288" y="13594"/>
                  </a:lnTo>
                  <a:cubicBezTo>
                    <a:pt x="11329" y="13591"/>
                    <a:pt x="11371" y="13589"/>
                    <a:pt x="11414" y="13589"/>
                  </a:cubicBezTo>
                  <a:cubicBezTo>
                    <a:pt x="11481" y="13589"/>
                    <a:pt x="11549" y="13593"/>
                    <a:pt x="11617" y="13602"/>
                  </a:cubicBezTo>
                  <a:cubicBezTo>
                    <a:pt x="11754" y="13602"/>
                    <a:pt x="11856" y="13602"/>
                    <a:pt x="11788" y="13567"/>
                  </a:cubicBezTo>
                  <a:lnTo>
                    <a:pt x="11788" y="13567"/>
                  </a:lnTo>
                  <a:cubicBezTo>
                    <a:pt x="12198" y="13636"/>
                    <a:pt x="12591" y="13619"/>
                    <a:pt x="12916" y="13721"/>
                  </a:cubicBezTo>
                  <a:cubicBezTo>
                    <a:pt x="12941" y="13715"/>
                    <a:pt x="12970" y="13713"/>
                    <a:pt x="13001" y="13713"/>
                  </a:cubicBezTo>
                  <a:cubicBezTo>
                    <a:pt x="13186" y="13713"/>
                    <a:pt x="13456" y="13802"/>
                    <a:pt x="13605" y="13802"/>
                  </a:cubicBezTo>
                  <a:cubicBezTo>
                    <a:pt x="13650" y="13802"/>
                    <a:pt x="13684" y="13793"/>
                    <a:pt x="13702" y="13772"/>
                  </a:cubicBezTo>
                  <a:lnTo>
                    <a:pt x="13702" y="13772"/>
                  </a:lnTo>
                  <a:cubicBezTo>
                    <a:pt x="13650" y="13875"/>
                    <a:pt x="14419" y="13995"/>
                    <a:pt x="14693" y="13995"/>
                  </a:cubicBezTo>
                  <a:cubicBezTo>
                    <a:pt x="14607" y="14012"/>
                    <a:pt x="14915" y="14063"/>
                    <a:pt x="14812" y="14097"/>
                  </a:cubicBezTo>
                  <a:cubicBezTo>
                    <a:pt x="14997" y="14128"/>
                    <a:pt x="15169" y="14152"/>
                    <a:pt x="15270" y="14152"/>
                  </a:cubicBezTo>
                  <a:cubicBezTo>
                    <a:pt x="15337" y="14152"/>
                    <a:pt x="15373" y="14141"/>
                    <a:pt x="15359" y="14114"/>
                  </a:cubicBezTo>
                  <a:lnTo>
                    <a:pt x="15359" y="14114"/>
                  </a:lnTo>
                  <a:cubicBezTo>
                    <a:pt x="15889" y="14336"/>
                    <a:pt x="16504" y="14182"/>
                    <a:pt x="16811" y="14387"/>
                  </a:cubicBezTo>
                  <a:cubicBezTo>
                    <a:pt x="17273" y="14405"/>
                    <a:pt x="17717" y="14405"/>
                    <a:pt x="18144" y="14422"/>
                  </a:cubicBezTo>
                  <a:lnTo>
                    <a:pt x="19391" y="14456"/>
                  </a:lnTo>
                  <a:cubicBezTo>
                    <a:pt x="19382" y="14485"/>
                    <a:pt x="19305" y="14493"/>
                    <a:pt x="19201" y="14493"/>
                  </a:cubicBezTo>
                  <a:cubicBezTo>
                    <a:pt x="19053" y="14493"/>
                    <a:pt x="18849" y="14476"/>
                    <a:pt x="18703" y="14476"/>
                  </a:cubicBezTo>
                  <a:cubicBezTo>
                    <a:pt x="18588" y="14476"/>
                    <a:pt x="18509" y="14487"/>
                    <a:pt x="18520" y="14524"/>
                  </a:cubicBezTo>
                  <a:cubicBezTo>
                    <a:pt x="18992" y="14524"/>
                    <a:pt x="19340" y="14506"/>
                    <a:pt x="19710" y="14506"/>
                  </a:cubicBezTo>
                  <a:cubicBezTo>
                    <a:pt x="19956" y="14506"/>
                    <a:pt x="20212" y="14514"/>
                    <a:pt x="20519" y="14541"/>
                  </a:cubicBezTo>
                  <a:cubicBezTo>
                    <a:pt x="20724" y="14575"/>
                    <a:pt x="20400" y="14575"/>
                    <a:pt x="20331" y="14593"/>
                  </a:cubicBezTo>
                  <a:cubicBezTo>
                    <a:pt x="21057" y="14593"/>
                    <a:pt x="21724" y="14680"/>
                    <a:pt x="22373" y="14680"/>
                  </a:cubicBezTo>
                  <a:cubicBezTo>
                    <a:pt x="22427" y="14680"/>
                    <a:pt x="22481" y="14679"/>
                    <a:pt x="22535" y="14678"/>
                  </a:cubicBezTo>
                  <a:lnTo>
                    <a:pt x="22535" y="14678"/>
                  </a:lnTo>
                  <a:cubicBezTo>
                    <a:pt x="22484" y="14695"/>
                    <a:pt x="22433" y="14695"/>
                    <a:pt x="22399" y="14695"/>
                  </a:cubicBezTo>
                  <a:cubicBezTo>
                    <a:pt x="22477" y="14695"/>
                    <a:pt x="22566" y="14706"/>
                    <a:pt x="22625" y="14706"/>
                  </a:cubicBezTo>
                  <a:cubicBezTo>
                    <a:pt x="22669" y="14706"/>
                    <a:pt x="22696" y="14700"/>
                    <a:pt x="22689" y="14678"/>
                  </a:cubicBezTo>
                  <a:lnTo>
                    <a:pt x="22552" y="14678"/>
                  </a:lnTo>
                  <a:cubicBezTo>
                    <a:pt x="22359" y="14614"/>
                    <a:pt x="23031" y="14564"/>
                    <a:pt x="23123" y="14530"/>
                  </a:cubicBezTo>
                  <a:lnTo>
                    <a:pt x="23123" y="14530"/>
                  </a:lnTo>
                  <a:cubicBezTo>
                    <a:pt x="22922" y="14659"/>
                    <a:pt x="23811" y="14595"/>
                    <a:pt x="23441" y="14746"/>
                  </a:cubicBezTo>
                  <a:cubicBezTo>
                    <a:pt x="23526" y="14746"/>
                    <a:pt x="23646" y="14712"/>
                    <a:pt x="23629" y="14678"/>
                  </a:cubicBezTo>
                  <a:lnTo>
                    <a:pt x="23629" y="14678"/>
                  </a:lnTo>
                  <a:cubicBezTo>
                    <a:pt x="23766" y="14695"/>
                    <a:pt x="23800" y="14712"/>
                    <a:pt x="23663" y="14746"/>
                  </a:cubicBezTo>
                  <a:cubicBezTo>
                    <a:pt x="24088" y="14746"/>
                    <a:pt x="24023" y="14709"/>
                    <a:pt x="24275" y="14709"/>
                  </a:cubicBezTo>
                  <a:cubicBezTo>
                    <a:pt x="24318" y="14709"/>
                    <a:pt x="24368" y="14710"/>
                    <a:pt x="24432" y="14712"/>
                  </a:cubicBezTo>
                  <a:cubicBezTo>
                    <a:pt x="24432" y="14729"/>
                    <a:pt x="24329" y="14729"/>
                    <a:pt x="24295" y="14763"/>
                  </a:cubicBezTo>
                  <a:cubicBezTo>
                    <a:pt x="24500" y="14725"/>
                    <a:pt x="24705" y="14706"/>
                    <a:pt x="24910" y="14706"/>
                  </a:cubicBezTo>
                  <a:cubicBezTo>
                    <a:pt x="24979" y="14706"/>
                    <a:pt x="25047" y="14708"/>
                    <a:pt x="25115" y="14712"/>
                  </a:cubicBezTo>
                  <a:cubicBezTo>
                    <a:pt x="25098" y="14729"/>
                    <a:pt x="25115" y="14746"/>
                    <a:pt x="25064" y="14746"/>
                  </a:cubicBezTo>
                  <a:cubicBezTo>
                    <a:pt x="25606" y="14746"/>
                    <a:pt x="26010" y="14671"/>
                    <a:pt x="26555" y="14671"/>
                  </a:cubicBezTo>
                  <a:cubicBezTo>
                    <a:pt x="26646" y="14671"/>
                    <a:pt x="26741" y="14673"/>
                    <a:pt x="26841" y="14678"/>
                  </a:cubicBezTo>
                  <a:cubicBezTo>
                    <a:pt x="26619" y="14780"/>
                    <a:pt x="27080" y="14695"/>
                    <a:pt x="27114" y="14798"/>
                  </a:cubicBezTo>
                  <a:lnTo>
                    <a:pt x="27490" y="14746"/>
                  </a:lnTo>
                  <a:lnTo>
                    <a:pt x="27337" y="14712"/>
                  </a:lnTo>
                  <a:cubicBezTo>
                    <a:pt x="27647" y="14712"/>
                    <a:pt x="27916" y="14642"/>
                    <a:pt x="28180" y="14642"/>
                  </a:cubicBezTo>
                  <a:cubicBezTo>
                    <a:pt x="28206" y="14642"/>
                    <a:pt x="28233" y="14642"/>
                    <a:pt x="28259" y="14644"/>
                  </a:cubicBezTo>
                  <a:lnTo>
                    <a:pt x="28037" y="14729"/>
                  </a:lnTo>
                  <a:lnTo>
                    <a:pt x="28652" y="14678"/>
                  </a:lnTo>
                  <a:lnTo>
                    <a:pt x="28293" y="14661"/>
                  </a:lnTo>
                  <a:cubicBezTo>
                    <a:pt x="28635" y="14610"/>
                    <a:pt x="28259" y="14558"/>
                    <a:pt x="28703" y="14558"/>
                  </a:cubicBezTo>
                  <a:cubicBezTo>
                    <a:pt x="28874" y="14558"/>
                    <a:pt x="29045" y="14575"/>
                    <a:pt x="29216" y="14593"/>
                  </a:cubicBezTo>
                  <a:cubicBezTo>
                    <a:pt x="29404" y="14541"/>
                    <a:pt x="29592" y="14524"/>
                    <a:pt x="29780" y="14524"/>
                  </a:cubicBezTo>
                  <a:cubicBezTo>
                    <a:pt x="29848" y="14558"/>
                    <a:pt x="29746" y="14627"/>
                    <a:pt x="29780" y="14644"/>
                  </a:cubicBezTo>
                  <a:cubicBezTo>
                    <a:pt x="29947" y="14560"/>
                    <a:pt x="30538" y="14591"/>
                    <a:pt x="30740" y="14513"/>
                  </a:cubicBezTo>
                  <a:lnTo>
                    <a:pt x="30740" y="14513"/>
                  </a:lnTo>
                  <a:cubicBezTo>
                    <a:pt x="30700" y="14533"/>
                    <a:pt x="30689" y="14575"/>
                    <a:pt x="30720" y="14575"/>
                  </a:cubicBezTo>
                  <a:lnTo>
                    <a:pt x="30856" y="14507"/>
                  </a:lnTo>
                  <a:cubicBezTo>
                    <a:pt x="31010" y="14524"/>
                    <a:pt x="31027" y="14541"/>
                    <a:pt x="31010" y="14575"/>
                  </a:cubicBezTo>
                  <a:cubicBezTo>
                    <a:pt x="31436" y="14575"/>
                    <a:pt x="30945" y="14488"/>
                    <a:pt x="31297" y="14488"/>
                  </a:cubicBezTo>
                  <a:cubicBezTo>
                    <a:pt x="31326" y="14488"/>
                    <a:pt x="31361" y="14489"/>
                    <a:pt x="31403" y="14490"/>
                  </a:cubicBezTo>
                  <a:cubicBezTo>
                    <a:pt x="31369" y="14507"/>
                    <a:pt x="31335" y="14507"/>
                    <a:pt x="31301" y="14524"/>
                  </a:cubicBezTo>
                  <a:cubicBezTo>
                    <a:pt x="31756" y="14524"/>
                    <a:pt x="32188" y="14465"/>
                    <a:pt x="32606" y="14465"/>
                  </a:cubicBezTo>
                  <a:cubicBezTo>
                    <a:pt x="32690" y="14465"/>
                    <a:pt x="32773" y="14467"/>
                    <a:pt x="32855" y="14473"/>
                  </a:cubicBezTo>
                  <a:cubicBezTo>
                    <a:pt x="33009" y="14558"/>
                    <a:pt x="32428" y="14490"/>
                    <a:pt x="32599" y="14575"/>
                  </a:cubicBezTo>
                  <a:cubicBezTo>
                    <a:pt x="33029" y="14535"/>
                    <a:pt x="33460" y="14519"/>
                    <a:pt x="33890" y="14519"/>
                  </a:cubicBezTo>
                  <a:cubicBezTo>
                    <a:pt x="34195" y="14519"/>
                    <a:pt x="34499" y="14527"/>
                    <a:pt x="34803" y="14541"/>
                  </a:cubicBezTo>
                  <a:lnTo>
                    <a:pt x="34649" y="14524"/>
                  </a:lnTo>
                  <a:cubicBezTo>
                    <a:pt x="34673" y="14497"/>
                    <a:pt x="34712" y="14487"/>
                    <a:pt x="34763" y="14487"/>
                  </a:cubicBezTo>
                  <a:cubicBezTo>
                    <a:pt x="34927" y="14487"/>
                    <a:pt x="35212" y="14594"/>
                    <a:pt x="35477" y="14594"/>
                  </a:cubicBezTo>
                  <a:cubicBezTo>
                    <a:pt x="35486" y="14594"/>
                    <a:pt x="35496" y="14593"/>
                    <a:pt x="35505" y="14593"/>
                  </a:cubicBezTo>
                  <a:lnTo>
                    <a:pt x="35505" y="14593"/>
                  </a:lnTo>
                  <a:cubicBezTo>
                    <a:pt x="35431" y="14599"/>
                    <a:pt x="35403" y="14644"/>
                    <a:pt x="35435" y="14644"/>
                  </a:cubicBezTo>
                  <a:cubicBezTo>
                    <a:pt x="35999" y="14695"/>
                    <a:pt x="36580" y="14712"/>
                    <a:pt x="37161" y="14712"/>
                  </a:cubicBezTo>
                  <a:lnTo>
                    <a:pt x="37076" y="14729"/>
                  </a:lnTo>
                  <a:cubicBezTo>
                    <a:pt x="37349" y="14780"/>
                    <a:pt x="37827" y="14780"/>
                    <a:pt x="38135" y="14798"/>
                  </a:cubicBezTo>
                  <a:cubicBezTo>
                    <a:pt x="38238" y="14763"/>
                    <a:pt x="38408" y="14780"/>
                    <a:pt x="38306" y="14729"/>
                  </a:cubicBezTo>
                  <a:lnTo>
                    <a:pt x="38306" y="14729"/>
                  </a:lnTo>
                  <a:cubicBezTo>
                    <a:pt x="38408" y="14746"/>
                    <a:pt x="38528" y="14763"/>
                    <a:pt x="38648" y="14780"/>
                  </a:cubicBezTo>
                  <a:cubicBezTo>
                    <a:pt x="38750" y="14780"/>
                    <a:pt x="38860" y="14788"/>
                    <a:pt x="38973" y="14788"/>
                  </a:cubicBezTo>
                  <a:cubicBezTo>
                    <a:pt x="39029" y="14788"/>
                    <a:pt x="39086" y="14786"/>
                    <a:pt x="39143" y="14780"/>
                  </a:cubicBezTo>
                  <a:cubicBezTo>
                    <a:pt x="39160" y="14627"/>
                    <a:pt x="39177" y="14456"/>
                    <a:pt x="39177" y="14302"/>
                  </a:cubicBezTo>
                  <a:cubicBezTo>
                    <a:pt x="39177" y="14200"/>
                    <a:pt x="39194" y="14080"/>
                    <a:pt x="39194" y="13977"/>
                  </a:cubicBezTo>
                  <a:cubicBezTo>
                    <a:pt x="39194" y="13550"/>
                    <a:pt x="39246" y="13106"/>
                    <a:pt x="39331" y="12696"/>
                  </a:cubicBezTo>
                  <a:cubicBezTo>
                    <a:pt x="39331" y="12776"/>
                    <a:pt x="39331" y="12877"/>
                    <a:pt x="39339" y="12877"/>
                  </a:cubicBezTo>
                  <a:cubicBezTo>
                    <a:pt x="39341" y="12877"/>
                    <a:pt x="39344" y="12869"/>
                    <a:pt x="39348" y="12850"/>
                  </a:cubicBezTo>
                  <a:lnTo>
                    <a:pt x="39382" y="12132"/>
                  </a:lnTo>
                  <a:lnTo>
                    <a:pt x="39382" y="12132"/>
                  </a:lnTo>
                  <a:cubicBezTo>
                    <a:pt x="39331" y="12183"/>
                    <a:pt x="39348" y="12218"/>
                    <a:pt x="39297" y="12371"/>
                  </a:cubicBezTo>
                  <a:cubicBezTo>
                    <a:pt x="39263" y="12218"/>
                    <a:pt x="39263" y="12064"/>
                    <a:pt x="39280" y="11893"/>
                  </a:cubicBezTo>
                  <a:lnTo>
                    <a:pt x="39280" y="11893"/>
                  </a:lnTo>
                  <a:cubicBezTo>
                    <a:pt x="39280" y="11995"/>
                    <a:pt x="39288" y="12033"/>
                    <a:pt x="39301" y="12033"/>
                  </a:cubicBezTo>
                  <a:cubicBezTo>
                    <a:pt x="39329" y="12033"/>
                    <a:pt x="39376" y="11855"/>
                    <a:pt x="39399" y="11773"/>
                  </a:cubicBezTo>
                  <a:lnTo>
                    <a:pt x="39399" y="11773"/>
                  </a:lnTo>
                  <a:cubicBezTo>
                    <a:pt x="39397" y="11776"/>
                    <a:pt x="39394" y="11777"/>
                    <a:pt x="39392" y="11777"/>
                  </a:cubicBezTo>
                  <a:cubicBezTo>
                    <a:pt x="39380" y="11777"/>
                    <a:pt x="39368" y="11753"/>
                    <a:pt x="39356" y="11753"/>
                  </a:cubicBezTo>
                  <a:cubicBezTo>
                    <a:pt x="39353" y="11753"/>
                    <a:pt x="39351" y="11754"/>
                    <a:pt x="39348" y="11756"/>
                  </a:cubicBezTo>
                  <a:cubicBezTo>
                    <a:pt x="39485" y="11380"/>
                    <a:pt x="39246" y="11671"/>
                    <a:pt x="39348" y="11175"/>
                  </a:cubicBezTo>
                  <a:lnTo>
                    <a:pt x="39348" y="11175"/>
                  </a:lnTo>
                  <a:lnTo>
                    <a:pt x="39382" y="11192"/>
                  </a:lnTo>
                  <a:cubicBezTo>
                    <a:pt x="39365" y="11004"/>
                    <a:pt x="39365" y="10816"/>
                    <a:pt x="39382" y="10629"/>
                  </a:cubicBezTo>
                  <a:cubicBezTo>
                    <a:pt x="39391" y="10618"/>
                    <a:pt x="39398" y="10613"/>
                    <a:pt x="39402" y="10613"/>
                  </a:cubicBezTo>
                  <a:cubicBezTo>
                    <a:pt x="39435" y="10613"/>
                    <a:pt x="39389" y="10834"/>
                    <a:pt x="39434" y="10834"/>
                  </a:cubicBezTo>
                  <a:cubicBezTo>
                    <a:pt x="39468" y="10543"/>
                    <a:pt x="39365" y="10253"/>
                    <a:pt x="39434" y="9996"/>
                  </a:cubicBezTo>
                  <a:lnTo>
                    <a:pt x="39434" y="9996"/>
                  </a:lnTo>
                  <a:lnTo>
                    <a:pt x="39434" y="10423"/>
                  </a:lnTo>
                  <a:cubicBezTo>
                    <a:pt x="39502" y="10253"/>
                    <a:pt x="39536" y="10082"/>
                    <a:pt x="39536" y="9894"/>
                  </a:cubicBezTo>
                  <a:lnTo>
                    <a:pt x="39536" y="9911"/>
                  </a:lnTo>
                  <a:lnTo>
                    <a:pt x="39587" y="9552"/>
                  </a:lnTo>
                  <a:cubicBezTo>
                    <a:pt x="39434" y="9176"/>
                    <a:pt x="39587" y="8817"/>
                    <a:pt x="39519" y="8322"/>
                  </a:cubicBezTo>
                  <a:lnTo>
                    <a:pt x="39519" y="8322"/>
                  </a:lnTo>
                  <a:cubicBezTo>
                    <a:pt x="39545" y="8502"/>
                    <a:pt x="39558" y="8556"/>
                    <a:pt x="39569" y="8556"/>
                  </a:cubicBezTo>
                  <a:cubicBezTo>
                    <a:pt x="39585" y="8556"/>
                    <a:pt x="39594" y="8437"/>
                    <a:pt x="39627" y="8437"/>
                  </a:cubicBezTo>
                  <a:cubicBezTo>
                    <a:pt x="39631" y="8437"/>
                    <a:pt x="39634" y="8438"/>
                    <a:pt x="39639" y="8442"/>
                  </a:cubicBezTo>
                  <a:cubicBezTo>
                    <a:pt x="39653" y="8325"/>
                    <a:pt x="39680" y="8171"/>
                    <a:pt x="39698" y="8171"/>
                  </a:cubicBezTo>
                  <a:cubicBezTo>
                    <a:pt x="39702" y="8171"/>
                    <a:pt x="39704" y="8175"/>
                    <a:pt x="39707" y="8185"/>
                  </a:cubicBezTo>
                  <a:cubicBezTo>
                    <a:pt x="39673" y="7946"/>
                    <a:pt x="39775" y="7792"/>
                    <a:pt x="39707" y="7468"/>
                  </a:cubicBezTo>
                  <a:cubicBezTo>
                    <a:pt x="39738" y="7452"/>
                    <a:pt x="39727" y="7255"/>
                    <a:pt x="39762" y="7255"/>
                  </a:cubicBezTo>
                  <a:cubicBezTo>
                    <a:pt x="39766" y="7255"/>
                    <a:pt x="39770" y="7258"/>
                    <a:pt x="39775" y="7263"/>
                  </a:cubicBezTo>
                  <a:cubicBezTo>
                    <a:pt x="39775" y="7187"/>
                    <a:pt x="39773" y="7159"/>
                    <a:pt x="39769" y="7159"/>
                  </a:cubicBezTo>
                  <a:cubicBezTo>
                    <a:pt x="39758" y="7159"/>
                    <a:pt x="39738" y="7331"/>
                    <a:pt x="39725" y="7331"/>
                  </a:cubicBezTo>
                  <a:cubicBezTo>
                    <a:pt x="39725" y="7331"/>
                    <a:pt x="39724" y="7331"/>
                    <a:pt x="39724" y="7331"/>
                  </a:cubicBezTo>
                  <a:cubicBezTo>
                    <a:pt x="39656" y="6870"/>
                    <a:pt x="39861" y="6237"/>
                    <a:pt x="39758" y="5571"/>
                  </a:cubicBezTo>
                  <a:cubicBezTo>
                    <a:pt x="39741" y="5024"/>
                    <a:pt x="39673" y="4905"/>
                    <a:pt x="39639" y="4460"/>
                  </a:cubicBezTo>
                  <a:lnTo>
                    <a:pt x="39639" y="4324"/>
                  </a:lnTo>
                  <a:cubicBezTo>
                    <a:pt x="39644" y="4308"/>
                    <a:pt x="39649" y="4301"/>
                    <a:pt x="39655" y="4301"/>
                  </a:cubicBezTo>
                  <a:cubicBezTo>
                    <a:pt x="39683" y="4301"/>
                    <a:pt x="39707" y="4495"/>
                    <a:pt x="39707" y="4495"/>
                  </a:cubicBezTo>
                  <a:cubicBezTo>
                    <a:pt x="39741" y="4238"/>
                    <a:pt x="39741" y="3982"/>
                    <a:pt x="39724" y="3709"/>
                  </a:cubicBezTo>
                  <a:lnTo>
                    <a:pt x="39724" y="3709"/>
                  </a:lnTo>
                  <a:cubicBezTo>
                    <a:pt x="39729" y="3728"/>
                    <a:pt x="39734" y="3737"/>
                    <a:pt x="39739" y="3737"/>
                  </a:cubicBezTo>
                  <a:cubicBezTo>
                    <a:pt x="39752" y="3737"/>
                    <a:pt x="39768" y="3684"/>
                    <a:pt x="39792" y="3623"/>
                  </a:cubicBezTo>
                  <a:cubicBezTo>
                    <a:pt x="39792" y="3418"/>
                    <a:pt x="39707" y="3487"/>
                    <a:pt x="39741" y="3196"/>
                  </a:cubicBezTo>
                  <a:lnTo>
                    <a:pt x="39741" y="3196"/>
                  </a:lnTo>
                  <a:cubicBezTo>
                    <a:pt x="39775" y="3264"/>
                    <a:pt x="39809" y="3333"/>
                    <a:pt x="39827" y="3418"/>
                  </a:cubicBezTo>
                  <a:cubicBezTo>
                    <a:pt x="39809" y="3162"/>
                    <a:pt x="39775" y="2906"/>
                    <a:pt x="39741" y="2632"/>
                  </a:cubicBezTo>
                  <a:cubicBezTo>
                    <a:pt x="39748" y="2623"/>
                    <a:pt x="39754" y="2619"/>
                    <a:pt x="39759" y="2619"/>
                  </a:cubicBezTo>
                  <a:cubicBezTo>
                    <a:pt x="39797" y="2619"/>
                    <a:pt x="39812" y="2799"/>
                    <a:pt x="39827" y="2888"/>
                  </a:cubicBezTo>
                  <a:cubicBezTo>
                    <a:pt x="39809" y="2581"/>
                    <a:pt x="39792" y="2103"/>
                    <a:pt x="39741" y="2017"/>
                  </a:cubicBezTo>
                  <a:lnTo>
                    <a:pt x="39725" y="2147"/>
                  </a:lnTo>
                  <a:lnTo>
                    <a:pt x="39725" y="2147"/>
                  </a:lnTo>
                  <a:cubicBezTo>
                    <a:pt x="39726" y="2143"/>
                    <a:pt x="39729" y="2140"/>
                    <a:pt x="39733" y="2140"/>
                  </a:cubicBezTo>
                  <a:cubicBezTo>
                    <a:pt x="39748" y="2140"/>
                    <a:pt x="39775" y="2172"/>
                    <a:pt x="39775" y="2222"/>
                  </a:cubicBezTo>
                  <a:cubicBezTo>
                    <a:pt x="39827" y="2496"/>
                    <a:pt x="39758" y="2598"/>
                    <a:pt x="39741" y="2615"/>
                  </a:cubicBezTo>
                  <a:lnTo>
                    <a:pt x="39724" y="2427"/>
                  </a:lnTo>
                  <a:lnTo>
                    <a:pt x="39724" y="2427"/>
                  </a:lnTo>
                  <a:cubicBezTo>
                    <a:pt x="39587" y="2615"/>
                    <a:pt x="39741" y="3196"/>
                    <a:pt x="39724" y="3572"/>
                  </a:cubicBezTo>
                  <a:lnTo>
                    <a:pt x="39639" y="3452"/>
                  </a:lnTo>
                  <a:lnTo>
                    <a:pt x="39639" y="1590"/>
                  </a:lnTo>
                  <a:cubicBezTo>
                    <a:pt x="39280" y="1556"/>
                    <a:pt x="38921" y="1522"/>
                    <a:pt x="38579" y="1470"/>
                  </a:cubicBezTo>
                  <a:lnTo>
                    <a:pt x="38528" y="1470"/>
                  </a:lnTo>
                  <a:cubicBezTo>
                    <a:pt x="38562" y="1453"/>
                    <a:pt x="38579" y="1419"/>
                    <a:pt x="38596" y="1368"/>
                  </a:cubicBezTo>
                  <a:cubicBezTo>
                    <a:pt x="38631" y="1385"/>
                    <a:pt x="38665" y="1402"/>
                    <a:pt x="38716" y="1402"/>
                  </a:cubicBezTo>
                  <a:lnTo>
                    <a:pt x="38818" y="1334"/>
                  </a:lnTo>
                  <a:lnTo>
                    <a:pt x="38596" y="1334"/>
                  </a:lnTo>
                  <a:cubicBezTo>
                    <a:pt x="38562" y="1282"/>
                    <a:pt x="38460" y="1231"/>
                    <a:pt x="38186" y="1146"/>
                  </a:cubicBezTo>
                  <a:lnTo>
                    <a:pt x="37759" y="1146"/>
                  </a:lnTo>
                  <a:lnTo>
                    <a:pt x="37640" y="1077"/>
                  </a:lnTo>
                  <a:lnTo>
                    <a:pt x="37998" y="1129"/>
                  </a:lnTo>
                  <a:cubicBezTo>
                    <a:pt x="37883" y="1090"/>
                    <a:pt x="37758" y="1071"/>
                    <a:pt x="37638" y="1071"/>
                  </a:cubicBezTo>
                  <a:cubicBezTo>
                    <a:pt x="37598" y="1071"/>
                    <a:pt x="37558" y="1073"/>
                    <a:pt x="37520" y="1077"/>
                  </a:cubicBezTo>
                  <a:cubicBezTo>
                    <a:pt x="37469" y="1043"/>
                    <a:pt x="37417" y="1009"/>
                    <a:pt x="37349" y="992"/>
                  </a:cubicBezTo>
                  <a:lnTo>
                    <a:pt x="36922" y="1026"/>
                  </a:lnTo>
                  <a:cubicBezTo>
                    <a:pt x="36888" y="975"/>
                    <a:pt x="37127" y="975"/>
                    <a:pt x="36854" y="907"/>
                  </a:cubicBezTo>
                  <a:cubicBezTo>
                    <a:pt x="36662" y="907"/>
                    <a:pt x="36977" y="1011"/>
                    <a:pt x="36756" y="1011"/>
                  </a:cubicBezTo>
                  <a:cubicBezTo>
                    <a:pt x="36740" y="1011"/>
                    <a:pt x="36721" y="1010"/>
                    <a:pt x="36700" y="1009"/>
                  </a:cubicBezTo>
                  <a:cubicBezTo>
                    <a:pt x="36512" y="924"/>
                    <a:pt x="36580" y="889"/>
                    <a:pt x="36324" y="889"/>
                  </a:cubicBezTo>
                  <a:cubicBezTo>
                    <a:pt x="36311" y="864"/>
                    <a:pt x="36336" y="849"/>
                    <a:pt x="36390" y="849"/>
                  </a:cubicBezTo>
                  <a:cubicBezTo>
                    <a:pt x="36402" y="849"/>
                    <a:pt x="36415" y="849"/>
                    <a:pt x="36431" y="851"/>
                  </a:cubicBezTo>
                  <a:lnTo>
                    <a:pt x="36431" y="851"/>
                  </a:lnTo>
                  <a:cubicBezTo>
                    <a:pt x="36203" y="820"/>
                    <a:pt x="35990" y="804"/>
                    <a:pt x="35777" y="804"/>
                  </a:cubicBezTo>
                  <a:cubicBezTo>
                    <a:pt x="35572" y="701"/>
                    <a:pt x="35060" y="701"/>
                    <a:pt x="35094" y="582"/>
                  </a:cubicBezTo>
                  <a:lnTo>
                    <a:pt x="35094" y="582"/>
                  </a:lnTo>
                  <a:cubicBezTo>
                    <a:pt x="35000" y="590"/>
                    <a:pt x="34906" y="595"/>
                    <a:pt x="34810" y="595"/>
                  </a:cubicBezTo>
                  <a:cubicBezTo>
                    <a:pt x="34714" y="595"/>
                    <a:pt x="34615" y="590"/>
                    <a:pt x="34513" y="582"/>
                  </a:cubicBezTo>
                  <a:cubicBezTo>
                    <a:pt x="34889" y="514"/>
                    <a:pt x="33795" y="479"/>
                    <a:pt x="33898" y="377"/>
                  </a:cubicBezTo>
                  <a:lnTo>
                    <a:pt x="33898" y="377"/>
                  </a:lnTo>
                  <a:cubicBezTo>
                    <a:pt x="33822" y="396"/>
                    <a:pt x="33714" y="402"/>
                    <a:pt x="33587" y="402"/>
                  </a:cubicBezTo>
                  <a:cubicBezTo>
                    <a:pt x="33381" y="402"/>
                    <a:pt x="33126" y="386"/>
                    <a:pt x="32879" y="386"/>
                  </a:cubicBezTo>
                  <a:cubicBezTo>
                    <a:pt x="32727" y="386"/>
                    <a:pt x="32578" y="392"/>
                    <a:pt x="32445" y="411"/>
                  </a:cubicBezTo>
                  <a:cubicBezTo>
                    <a:pt x="32459" y="404"/>
                    <a:pt x="32473" y="397"/>
                    <a:pt x="32488" y="392"/>
                  </a:cubicBezTo>
                  <a:lnTo>
                    <a:pt x="32488" y="392"/>
                  </a:lnTo>
                  <a:cubicBezTo>
                    <a:pt x="32512" y="393"/>
                    <a:pt x="32537" y="394"/>
                    <a:pt x="32565" y="394"/>
                  </a:cubicBezTo>
                  <a:cubicBezTo>
                    <a:pt x="32550" y="389"/>
                    <a:pt x="32536" y="387"/>
                    <a:pt x="32524" y="387"/>
                  </a:cubicBezTo>
                  <a:cubicBezTo>
                    <a:pt x="32511" y="387"/>
                    <a:pt x="32499" y="389"/>
                    <a:pt x="32488" y="392"/>
                  </a:cubicBezTo>
                  <a:lnTo>
                    <a:pt x="32488" y="392"/>
                  </a:lnTo>
                  <a:cubicBezTo>
                    <a:pt x="32277" y="384"/>
                    <a:pt x="32204" y="341"/>
                    <a:pt x="32035" y="326"/>
                  </a:cubicBezTo>
                  <a:cubicBezTo>
                    <a:pt x="32018" y="411"/>
                    <a:pt x="31591" y="462"/>
                    <a:pt x="31369" y="548"/>
                  </a:cubicBezTo>
                  <a:cubicBezTo>
                    <a:pt x="31044" y="479"/>
                    <a:pt x="31557" y="411"/>
                    <a:pt x="31454" y="326"/>
                  </a:cubicBezTo>
                  <a:lnTo>
                    <a:pt x="31454" y="326"/>
                  </a:lnTo>
                  <a:cubicBezTo>
                    <a:pt x="31471" y="394"/>
                    <a:pt x="30890" y="462"/>
                    <a:pt x="31010" y="514"/>
                  </a:cubicBezTo>
                  <a:cubicBezTo>
                    <a:pt x="30754" y="496"/>
                    <a:pt x="30788" y="514"/>
                    <a:pt x="30651" y="462"/>
                  </a:cubicBezTo>
                  <a:cubicBezTo>
                    <a:pt x="30634" y="582"/>
                    <a:pt x="30429" y="514"/>
                    <a:pt x="30224" y="633"/>
                  </a:cubicBezTo>
                  <a:cubicBezTo>
                    <a:pt x="29985" y="633"/>
                    <a:pt x="30019" y="588"/>
                    <a:pt x="29952" y="588"/>
                  </a:cubicBezTo>
                  <a:cubicBezTo>
                    <a:pt x="29918" y="588"/>
                    <a:pt x="29860" y="599"/>
                    <a:pt x="29729" y="633"/>
                  </a:cubicBezTo>
                  <a:cubicBezTo>
                    <a:pt x="29541" y="633"/>
                    <a:pt x="29882" y="531"/>
                    <a:pt x="29882" y="531"/>
                  </a:cubicBezTo>
                  <a:lnTo>
                    <a:pt x="29882" y="531"/>
                  </a:lnTo>
                  <a:cubicBezTo>
                    <a:pt x="29489" y="599"/>
                    <a:pt x="29712" y="650"/>
                    <a:pt x="29643" y="719"/>
                  </a:cubicBezTo>
                  <a:cubicBezTo>
                    <a:pt x="29517" y="747"/>
                    <a:pt x="29442" y="757"/>
                    <a:pt x="29397" y="757"/>
                  </a:cubicBezTo>
                  <a:cubicBezTo>
                    <a:pt x="29275" y="757"/>
                    <a:pt x="29362" y="684"/>
                    <a:pt x="29250" y="684"/>
                  </a:cubicBezTo>
                  <a:cubicBezTo>
                    <a:pt x="29011" y="753"/>
                    <a:pt x="28772" y="838"/>
                    <a:pt x="28533" y="889"/>
                  </a:cubicBezTo>
                  <a:cubicBezTo>
                    <a:pt x="28516" y="889"/>
                    <a:pt x="28464" y="889"/>
                    <a:pt x="28516" y="855"/>
                  </a:cubicBezTo>
                  <a:lnTo>
                    <a:pt x="28516" y="855"/>
                  </a:lnTo>
                  <a:cubicBezTo>
                    <a:pt x="28225" y="975"/>
                    <a:pt x="27610" y="958"/>
                    <a:pt x="27251" y="1043"/>
                  </a:cubicBezTo>
                  <a:cubicBezTo>
                    <a:pt x="27247" y="1043"/>
                    <a:pt x="27242" y="1043"/>
                    <a:pt x="27238" y="1043"/>
                  </a:cubicBezTo>
                  <a:lnTo>
                    <a:pt x="27238" y="1043"/>
                  </a:lnTo>
                  <a:cubicBezTo>
                    <a:pt x="27273" y="1076"/>
                    <a:pt x="27283" y="1117"/>
                    <a:pt x="27268" y="1146"/>
                  </a:cubicBezTo>
                  <a:cubicBezTo>
                    <a:pt x="27154" y="1146"/>
                    <a:pt x="27048" y="1168"/>
                    <a:pt x="26970" y="1168"/>
                  </a:cubicBezTo>
                  <a:cubicBezTo>
                    <a:pt x="26930" y="1168"/>
                    <a:pt x="26898" y="1163"/>
                    <a:pt x="26875" y="1146"/>
                  </a:cubicBezTo>
                  <a:cubicBezTo>
                    <a:pt x="26926" y="1146"/>
                    <a:pt x="26978" y="1129"/>
                    <a:pt x="27046" y="1112"/>
                  </a:cubicBezTo>
                  <a:lnTo>
                    <a:pt x="27046" y="1112"/>
                  </a:lnTo>
                  <a:lnTo>
                    <a:pt x="26858" y="1129"/>
                  </a:lnTo>
                  <a:cubicBezTo>
                    <a:pt x="26687" y="1043"/>
                    <a:pt x="27114" y="1112"/>
                    <a:pt x="27114" y="1043"/>
                  </a:cubicBezTo>
                  <a:lnTo>
                    <a:pt x="27114" y="1043"/>
                  </a:lnTo>
                  <a:cubicBezTo>
                    <a:pt x="26887" y="1076"/>
                    <a:pt x="26659" y="1088"/>
                    <a:pt x="26432" y="1088"/>
                  </a:cubicBezTo>
                  <a:cubicBezTo>
                    <a:pt x="26301" y="1088"/>
                    <a:pt x="26169" y="1084"/>
                    <a:pt x="26038" y="1077"/>
                  </a:cubicBezTo>
                  <a:cubicBezTo>
                    <a:pt x="26012" y="1035"/>
                    <a:pt x="26175" y="1035"/>
                    <a:pt x="26299" y="1035"/>
                  </a:cubicBezTo>
                  <a:cubicBezTo>
                    <a:pt x="26422" y="1035"/>
                    <a:pt x="26508" y="1035"/>
                    <a:pt x="26328" y="992"/>
                  </a:cubicBezTo>
                  <a:lnTo>
                    <a:pt x="26328" y="992"/>
                  </a:lnTo>
                  <a:cubicBezTo>
                    <a:pt x="26465" y="1009"/>
                    <a:pt x="26602" y="1026"/>
                    <a:pt x="26756" y="1043"/>
                  </a:cubicBezTo>
                  <a:cubicBezTo>
                    <a:pt x="26626" y="989"/>
                    <a:pt x="26641" y="980"/>
                    <a:pt x="26687" y="980"/>
                  </a:cubicBezTo>
                  <a:cubicBezTo>
                    <a:pt x="26707" y="980"/>
                    <a:pt x="26732" y="982"/>
                    <a:pt x="26755" y="982"/>
                  </a:cubicBezTo>
                  <a:cubicBezTo>
                    <a:pt x="26810" y="982"/>
                    <a:pt x="26846" y="972"/>
                    <a:pt x="26721" y="907"/>
                  </a:cubicBezTo>
                  <a:cubicBezTo>
                    <a:pt x="26158" y="872"/>
                    <a:pt x="26089" y="924"/>
                    <a:pt x="25525" y="838"/>
                  </a:cubicBezTo>
                  <a:lnTo>
                    <a:pt x="25525" y="838"/>
                  </a:lnTo>
                  <a:cubicBezTo>
                    <a:pt x="25406" y="872"/>
                    <a:pt x="25560" y="907"/>
                    <a:pt x="25440" y="941"/>
                  </a:cubicBezTo>
                  <a:cubicBezTo>
                    <a:pt x="24646" y="924"/>
                    <a:pt x="24829" y="684"/>
                    <a:pt x="24284" y="684"/>
                  </a:cubicBezTo>
                  <a:cubicBezTo>
                    <a:pt x="24266" y="684"/>
                    <a:pt x="24247" y="684"/>
                    <a:pt x="24227" y="684"/>
                  </a:cubicBezTo>
                  <a:cubicBezTo>
                    <a:pt x="24124" y="727"/>
                    <a:pt x="24018" y="748"/>
                    <a:pt x="23911" y="748"/>
                  </a:cubicBezTo>
                  <a:cubicBezTo>
                    <a:pt x="23804" y="748"/>
                    <a:pt x="23697" y="727"/>
                    <a:pt x="23595" y="684"/>
                  </a:cubicBezTo>
                  <a:lnTo>
                    <a:pt x="23748" y="616"/>
                  </a:lnTo>
                  <a:cubicBezTo>
                    <a:pt x="23626" y="597"/>
                    <a:pt x="23543" y="591"/>
                    <a:pt x="23480" y="591"/>
                  </a:cubicBezTo>
                  <a:cubicBezTo>
                    <a:pt x="23357" y="591"/>
                    <a:pt x="23315" y="615"/>
                    <a:pt x="23224" y="615"/>
                  </a:cubicBezTo>
                  <a:cubicBezTo>
                    <a:pt x="23153" y="615"/>
                    <a:pt x="23052" y="600"/>
                    <a:pt x="22860" y="548"/>
                  </a:cubicBezTo>
                  <a:cubicBezTo>
                    <a:pt x="22875" y="545"/>
                    <a:pt x="22895" y="544"/>
                    <a:pt x="22917" y="544"/>
                  </a:cubicBezTo>
                  <a:cubicBezTo>
                    <a:pt x="23026" y="544"/>
                    <a:pt x="23200" y="568"/>
                    <a:pt x="23215" y="568"/>
                  </a:cubicBezTo>
                  <a:cubicBezTo>
                    <a:pt x="23218" y="568"/>
                    <a:pt x="23214" y="567"/>
                    <a:pt x="23202" y="565"/>
                  </a:cubicBezTo>
                  <a:cubicBezTo>
                    <a:pt x="23085" y="526"/>
                    <a:pt x="23017" y="514"/>
                    <a:pt x="22969" y="514"/>
                  </a:cubicBezTo>
                  <a:cubicBezTo>
                    <a:pt x="22894" y="514"/>
                    <a:pt x="22865" y="543"/>
                    <a:pt x="22774" y="543"/>
                  </a:cubicBezTo>
                  <a:cubicBezTo>
                    <a:pt x="22743" y="543"/>
                    <a:pt x="22705" y="539"/>
                    <a:pt x="22655" y="531"/>
                  </a:cubicBezTo>
                  <a:lnTo>
                    <a:pt x="22604" y="445"/>
                  </a:lnTo>
                  <a:cubicBezTo>
                    <a:pt x="22141" y="395"/>
                    <a:pt x="21669" y="363"/>
                    <a:pt x="21201" y="363"/>
                  </a:cubicBezTo>
                  <a:cubicBezTo>
                    <a:pt x="21030" y="363"/>
                    <a:pt x="20859" y="368"/>
                    <a:pt x="20690" y="377"/>
                  </a:cubicBezTo>
                  <a:cubicBezTo>
                    <a:pt x="20724" y="360"/>
                    <a:pt x="20827" y="326"/>
                    <a:pt x="20690" y="308"/>
                  </a:cubicBezTo>
                  <a:lnTo>
                    <a:pt x="18110" y="377"/>
                  </a:lnTo>
                  <a:lnTo>
                    <a:pt x="17820" y="479"/>
                  </a:lnTo>
                  <a:cubicBezTo>
                    <a:pt x="17734" y="479"/>
                    <a:pt x="17683" y="462"/>
                    <a:pt x="17751" y="445"/>
                  </a:cubicBezTo>
                  <a:cubicBezTo>
                    <a:pt x="17444" y="445"/>
                    <a:pt x="17734" y="479"/>
                    <a:pt x="17597" y="531"/>
                  </a:cubicBezTo>
                  <a:cubicBezTo>
                    <a:pt x="17562" y="539"/>
                    <a:pt x="17530" y="542"/>
                    <a:pt x="17503" y="542"/>
                  </a:cubicBezTo>
                  <a:cubicBezTo>
                    <a:pt x="17414" y="542"/>
                    <a:pt x="17382" y="506"/>
                    <a:pt x="17461" y="479"/>
                  </a:cubicBezTo>
                  <a:lnTo>
                    <a:pt x="17461" y="479"/>
                  </a:lnTo>
                  <a:cubicBezTo>
                    <a:pt x="16777" y="633"/>
                    <a:pt x="16077" y="719"/>
                    <a:pt x="15359" y="736"/>
                  </a:cubicBezTo>
                  <a:lnTo>
                    <a:pt x="15479" y="701"/>
                  </a:lnTo>
                  <a:cubicBezTo>
                    <a:pt x="15088" y="701"/>
                    <a:pt x="15001" y="847"/>
                    <a:pt x="14707" y="847"/>
                  </a:cubicBezTo>
                  <a:cubicBezTo>
                    <a:pt x="14666" y="847"/>
                    <a:pt x="14622" y="844"/>
                    <a:pt x="14573" y="838"/>
                  </a:cubicBezTo>
                  <a:lnTo>
                    <a:pt x="14641" y="821"/>
                  </a:lnTo>
                  <a:lnTo>
                    <a:pt x="14641" y="821"/>
                  </a:lnTo>
                  <a:cubicBezTo>
                    <a:pt x="14346" y="826"/>
                    <a:pt x="14042" y="833"/>
                    <a:pt x="13740" y="833"/>
                  </a:cubicBezTo>
                  <a:cubicBezTo>
                    <a:pt x="13064" y="833"/>
                    <a:pt x="12404" y="799"/>
                    <a:pt x="11908" y="633"/>
                  </a:cubicBezTo>
                  <a:cubicBezTo>
                    <a:pt x="11885" y="646"/>
                    <a:pt x="11848" y="651"/>
                    <a:pt x="11801" y="651"/>
                  </a:cubicBezTo>
                  <a:cubicBezTo>
                    <a:pt x="11604" y="651"/>
                    <a:pt x="11233" y="558"/>
                    <a:pt x="11025" y="558"/>
                  </a:cubicBezTo>
                  <a:cubicBezTo>
                    <a:pt x="10953" y="558"/>
                    <a:pt x="10901" y="569"/>
                    <a:pt x="10883" y="599"/>
                  </a:cubicBezTo>
                  <a:cubicBezTo>
                    <a:pt x="10507" y="462"/>
                    <a:pt x="10131" y="377"/>
                    <a:pt x="9738" y="291"/>
                  </a:cubicBezTo>
                  <a:cubicBezTo>
                    <a:pt x="9703" y="286"/>
                    <a:pt x="9671" y="283"/>
                    <a:pt x="9640" y="283"/>
                  </a:cubicBezTo>
                  <a:cubicBezTo>
                    <a:pt x="9505" y="283"/>
                    <a:pt x="9397" y="328"/>
                    <a:pt x="9225" y="328"/>
                  </a:cubicBezTo>
                  <a:cubicBezTo>
                    <a:pt x="9203" y="328"/>
                    <a:pt x="9181" y="327"/>
                    <a:pt x="9157" y="326"/>
                  </a:cubicBezTo>
                  <a:lnTo>
                    <a:pt x="9157" y="257"/>
                  </a:lnTo>
                  <a:lnTo>
                    <a:pt x="8798" y="291"/>
                  </a:lnTo>
                  <a:lnTo>
                    <a:pt x="8627" y="189"/>
                  </a:lnTo>
                  <a:lnTo>
                    <a:pt x="8388" y="189"/>
                  </a:lnTo>
                  <a:cubicBezTo>
                    <a:pt x="8473" y="206"/>
                    <a:pt x="8593" y="240"/>
                    <a:pt x="8576" y="257"/>
                  </a:cubicBezTo>
                  <a:cubicBezTo>
                    <a:pt x="8251" y="257"/>
                    <a:pt x="7944" y="189"/>
                    <a:pt x="7636" y="86"/>
                  </a:cubicBezTo>
                  <a:cubicBezTo>
                    <a:pt x="7346" y="86"/>
                    <a:pt x="7038" y="86"/>
                    <a:pt x="6731" y="103"/>
                  </a:cubicBezTo>
                  <a:cubicBezTo>
                    <a:pt x="6744" y="90"/>
                    <a:pt x="6802" y="76"/>
                    <a:pt x="6877" y="71"/>
                  </a:cubicBezTo>
                  <a:lnTo>
                    <a:pt x="6877" y="71"/>
                  </a:lnTo>
                  <a:cubicBezTo>
                    <a:pt x="6874" y="71"/>
                    <a:pt x="6873" y="71"/>
                    <a:pt x="6871" y="71"/>
                  </a:cubicBezTo>
                  <a:cubicBezTo>
                    <a:pt x="6688" y="71"/>
                    <a:pt x="6825" y="11"/>
                    <a:pt x="6645" y="11"/>
                  </a:cubicBezTo>
                  <a:cubicBezTo>
                    <a:pt x="6612" y="11"/>
                    <a:pt x="6568" y="13"/>
                    <a:pt x="6508" y="18"/>
                  </a:cubicBezTo>
                  <a:cubicBezTo>
                    <a:pt x="6560" y="52"/>
                    <a:pt x="6474" y="69"/>
                    <a:pt x="6457" y="86"/>
                  </a:cubicBezTo>
                  <a:cubicBezTo>
                    <a:pt x="6225" y="53"/>
                    <a:pt x="5994" y="34"/>
                    <a:pt x="5757" y="34"/>
                  </a:cubicBezTo>
                  <a:cubicBezTo>
                    <a:pt x="5628" y="34"/>
                    <a:pt x="5497" y="40"/>
                    <a:pt x="5364" y="52"/>
                  </a:cubicBezTo>
                  <a:lnTo>
                    <a:pt x="5432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outerShdw blurRad="57150" dist="19050" dir="5400000" algn="bl" rotWithShape="0">
                <a:schemeClr val="dk2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2007;p74">
              <a:extLst>
                <a:ext uri="{FF2B5EF4-FFF2-40B4-BE49-F238E27FC236}">
                  <a16:creationId xmlns:a16="http://schemas.microsoft.com/office/drawing/2014/main" id="{A2A831C9-C864-48C6-B15F-3014807F94F3}"/>
                </a:ext>
              </a:extLst>
            </p:cNvPr>
            <p:cNvSpPr/>
            <p:nvPr/>
          </p:nvSpPr>
          <p:spPr>
            <a:xfrm rot="-542283">
              <a:off x="7295490" y="4456349"/>
              <a:ext cx="2071279" cy="555861"/>
            </a:xfrm>
            <a:custGeom>
              <a:avLst/>
              <a:gdLst/>
              <a:ahLst/>
              <a:cxnLst/>
              <a:rect l="l" t="t" r="r" b="b"/>
              <a:pathLst>
                <a:path w="35541" h="9538" extrusionOk="0">
                  <a:moveTo>
                    <a:pt x="462" y="0"/>
                  </a:moveTo>
                  <a:cubicBezTo>
                    <a:pt x="155" y="0"/>
                    <a:pt x="1" y="376"/>
                    <a:pt x="223" y="581"/>
                  </a:cubicBezTo>
                  <a:cubicBezTo>
                    <a:pt x="290" y="654"/>
                    <a:pt x="375" y="686"/>
                    <a:pt x="460" y="686"/>
                  </a:cubicBezTo>
                  <a:cubicBezTo>
                    <a:pt x="634" y="686"/>
                    <a:pt x="804" y="549"/>
                    <a:pt x="804" y="342"/>
                  </a:cubicBezTo>
                  <a:cubicBezTo>
                    <a:pt x="804" y="154"/>
                    <a:pt x="650" y="0"/>
                    <a:pt x="462" y="0"/>
                  </a:cubicBezTo>
                  <a:close/>
                  <a:moveTo>
                    <a:pt x="4324" y="0"/>
                  </a:moveTo>
                  <a:cubicBezTo>
                    <a:pt x="4016" y="0"/>
                    <a:pt x="3862" y="376"/>
                    <a:pt x="4085" y="581"/>
                  </a:cubicBezTo>
                  <a:cubicBezTo>
                    <a:pt x="4152" y="654"/>
                    <a:pt x="4237" y="686"/>
                    <a:pt x="4321" y="686"/>
                  </a:cubicBezTo>
                  <a:cubicBezTo>
                    <a:pt x="4495" y="686"/>
                    <a:pt x="4666" y="549"/>
                    <a:pt x="4666" y="342"/>
                  </a:cubicBezTo>
                  <a:cubicBezTo>
                    <a:pt x="4666" y="154"/>
                    <a:pt x="4512" y="0"/>
                    <a:pt x="4324" y="0"/>
                  </a:cubicBezTo>
                  <a:close/>
                  <a:moveTo>
                    <a:pt x="8185" y="0"/>
                  </a:moveTo>
                  <a:cubicBezTo>
                    <a:pt x="7878" y="0"/>
                    <a:pt x="7724" y="376"/>
                    <a:pt x="7946" y="581"/>
                  </a:cubicBezTo>
                  <a:cubicBezTo>
                    <a:pt x="8013" y="654"/>
                    <a:pt x="8098" y="686"/>
                    <a:pt x="8183" y="686"/>
                  </a:cubicBezTo>
                  <a:cubicBezTo>
                    <a:pt x="8357" y="686"/>
                    <a:pt x="8527" y="549"/>
                    <a:pt x="8527" y="342"/>
                  </a:cubicBezTo>
                  <a:cubicBezTo>
                    <a:pt x="8527" y="154"/>
                    <a:pt x="8373" y="0"/>
                    <a:pt x="8185" y="0"/>
                  </a:cubicBezTo>
                  <a:close/>
                  <a:moveTo>
                    <a:pt x="12047" y="0"/>
                  </a:moveTo>
                  <a:cubicBezTo>
                    <a:pt x="11739" y="0"/>
                    <a:pt x="11585" y="376"/>
                    <a:pt x="11790" y="581"/>
                  </a:cubicBezTo>
                  <a:cubicBezTo>
                    <a:pt x="11863" y="654"/>
                    <a:pt x="11952" y="686"/>
                    <a:pt x="12039" y="686"/>
                  </a:cubicBezTo>
                  <a:cubicBezTo>
                    <a:pt x="12218" y="686"/>
                    <a:pt x="12388" y="549"/>
                    <a:pt x="12388" y="342"/>
                  </a:cubicBezTo>
                  <a:cubicBezTo>
                    <a:pt x="12388" y="154"/>
                    <a:pt x="12235" y="0"/>
                    <a:pt x="12047" y="0"/>
                  </a:cubicBezTo>
                  <a:close/>
                  <a:moveTo>
                    <a:pt x="15891" y="0"/>
                  </a:moveTo>
                  <a:cubicBezTo>
                    <a:pt x="15601" y="0"/>
                    <a:pt x="15447" y="376"/>
                    <a:pt x="15652" y="581"/>
                  </a:cubicBezTo>
                  <a:cubicBezTo>
                    <a:pt x="15725" y="654"/>
                    <a:pt x="15814" y="686"/>
                    <a:pt x="15901" y="686"/>
                  </a:cubicBezTo>
                  <a:cubicBezTo>
                    <a:pt x="16080" y="686"/>
                    <a:pt x="16250" y="549"/>
                    <a:pt x="16250" y="342"/>
                  </a:cubicBezTo>
                  <a:cubicBezTo>
                    <a:pt x="16250" y="154"/>
                    <a:pt x="16096" y="0"/>
                    <a:pt x="15891" y="0"/>
                  </a:cubicBezTo>
                  <a:close/>
                  <a:moveTo>
                    <a:pt x="19753" y="0"/>
                  </a:moveTo>
                  <a:cubicBezTo>
                    <a:pt x="19445" y="0"/>
                    <a:pt x="19291" y="376"/>
                    <a:pt x="19513" y="581"/>
                  </a:cubicBezTo>
                  <a:cubicBezTo>
                    <a:pt x="19586" y="654"/>
                    <a:pt x="19673" y="686"/>
                    <a:pt x="19758" y="686"/>
                  </a:cubicBezTo>
                  <a:cubicBezTo>
                    <a:pt x="19932" y="686"/>
                    <a:pt x="20094" y="549"/>
                    <a:pt x="20094" y="342"/>
                  </a:cubicBezTo>
                  <a:cubicBezTo>
                    <a:pt x="20111" y="154"/>
                    <a:pt x="19941" y="0"/>
                    <a:pt x="19753" y="0"/>
                  </a:cubicBezTo>
                  <a:close/>
                  <a:moveTo>
                    <a:pt x="23614" y="0"/>
                  </a:moveTo>
                  <a:cubicBezTo>
                    <a:pt x="23307" y="0"/>
                    <a:pt x="23153" y="376"/>
                    <a:pt x="23375" y="581"/>
                  </a:cubicBezTo>
                  <a:cubicBezTo>
                    <a:pt x="23448" y="654"/>
                    <a:pt x="23535" y="686"/>
                    <a:pt x="23619" y="686"/>
                  </a:cubicBezTo>
                  <a:cubicBezTo>
                    <a:pt x="23793" y="686"/>
                    <a:pt x="23956" y="549"/>
                    <a:pt x="23956" y="342"/>
                  </a:cubicBezTo>
                  <a:cubicBezTo>
                    <a:pt x="23956" y="154"/>
                    <a:pt x="23802" y="0"/>
                    <a:pt x="23614" y="0"/>
                  </a:cubicBezTo>
                  <a:close/>
                  <a:moveTo>
                    <a:pt x="27476" y="0"/>
                  </a:moveTo>
                  <a:cubicBezTo>
                    <a:pt x="27168" y="0"/>
                    <a:pt x="27014" y="376"/>
                    <a:pt x="27236" y="581"/>
                  </a:cubicBezTo>
                  <a:cubicBezTo>
                    <a:pt x="27309" y="654"/>
                    <a:pt x="27396" y="686"/>
                    <a:pt x="27481" y="686"/>
                  </a:cubicBezTo>
                  <a:cubicBezTo>
                    <a:pt x="27655" y="686"/>
                    <a:pt x="27817" y="549"/>
                    <a:pt x="27817" y="342"/>
                  </a:cubicBezTo>
                  <a:cubicBezTo>
                    <a:pt x="27817" y="154"/>
                    <a:pt x="27664" y="0"/>
                    <a:pt x="27493" y="0"/>
                  </a:cubicBezTo>
                  <a:close/>
                  <a:moveTo>
                    <a:pt x="31337" y="0"/>
                  </a:moveTo>
                  <a:cubicBezTo>
                    <a:pt x="31030" y="0"/>
                    <a:pt x="30876" y="376"/>
                    <a:pt x="31098" y="581"/>
                  </a:cubicBezTo>
                  <a:cubicBezTo>
                    <a:pt x="31165" y="654"/>
                    <a:pt x="31250" y="686"/>
                    <a:pt x="31335" y="686"/>
                  </a:cubicBezTo>
                  <a:cubicBezTo>
                    <a:pt x="31509" y="686"/>
                    <a:pt x="31679" y="549"/>
                    <a:pt x="31679" y="342"/>
                  </a:cubicBezTo>
                  <a:cubicBezTo>
                    <a:pt x="31679" y="154"/>
                    <a:pt x="31525" y="0"/>
                    <a:pt x="31337" y="0"/>
                  </a:cubicBezTo>
                  <a:close/>
                  <a:moveTo>
                    <a:pt x="35199" y="0"/>
                  </a:moveTo>
                  <a:cubicBezTo>
                    <a:pt x="34891" y="0"/>
                    <a:pt x="34737" y="376"/>
                    <a:pt x="34959" y="581"/>
                  </a:cubicBezTo>
                  <a:cubicBezTo>
                    <a:pt x="35026" y="654"/>
                    <a:pt x="35112" y="686"/>
                    <a:pt x="35196" y="686"/>
                  </a:cubicBezTo>
                  <a:cubicBezTo>
                    <a:pt x="35370" y="686"/>
                    <a:pt x="35540" y="549"/>
                    <a:pt x="35540" y="342"/>
                  </a:cubicBezTo>
                  <a:cubicBezTo>
                    <a:pt x="35540" y="154"/>
                    <a:pt x="35387" y="0"/>
                    <a:pt x="35199" y="0"/>
                  </a:cubicBezTo>
                  <a:close/>
                  <a:moveTo>
                    <a:pt x="462" y="2956"/>
                  </a:moveTo>
                  <a:cubicBezTo>
                    <a:pt x="155" y="2956"/>
                    <a:pt x="1" y="3315"/>
                    <a:pt x="223" y="3537"/>
                  </a:cubicBezTo>
                  <a:cubicBezTo>
                    <a:pt x="290" y="3610"/>
                    <a:pt x="375" y="3642"/>
                    <a:pt x="460" y="3642"/>
                  </a:cubicBezTo>
                  <a:cubicBezTo>
                    <a:pt x="634" y="3642"/>
                    <a:pt x="804" y="3505"/>
                    <a:pt x="804" y="3298"/>
                  </a:cubicBezTo>
                  <a:cubicBezTo>
                    <a:pt x="804" y="3110"/>
                    <a:pt x="650" y="2956"/>
                    <a:pt x="462" y="2956"/>
                  </a:cubicBezTo>
                  <a:close/>
                  <a:moveTo>
                    <a:pt x="4324" y="2956"/>
                  </a:moveTo>
                  <a:cubicBezTo>
                    <a:pt x="4016" y="2956"/>
                    <a:pt x="3862" y="3315"/>
                    <a:pt x="4085" y="3537"/>
                  </a:cubicBezTo>
                  <a:cubicBezTo>
                    <a:pt x="4152" y="3610"/>
                    <a:pt x="4237" y="3642"/>
                    <a:pt x="4321" y="3642"/>
                  </a:cubicBezTo>
                  <a:cubicBezTo>
                    <a:pt x="4495" y="3642"/>
                    <a:pt x="4666" y="3505"/>
                    <a:pt x="4666" y="3298"/>
                  </a:cubicBezTo>
                  <a:cubicBezTo>
                    <a:pt x="4666" y="3110"/>
                    <a:pt x="4512" y="2956"/>
                    <a:pt x="4324" y="2956"/>
                  </a:cubicBezTo>
                  <a:close/>
                  <a:moveTo>
                    <a:pt x="8185" y="2956"/>
                  </a:moveTo>
                  <a:cubicBezTo>
                    <a:pt x="7878" y="2956"/>
                    <a:pt x="7724" y="3315"/>
                    <a:pt x="7946" y="3537"/>
                  </a:cubicBezTo>
                  <a:cubicBezTo>
                    <a:pt x="8013" y="3610"/>
                    <a:pt x="8098" y="3642"/>
                    <a:pt x="8183" y="3642"/>
                  </a:cubicBezTo>
                  <a:cubicBezTo>
                    <a:pt x="8357" y="3642"/>
                    <a:pt x="8527" y="3505"/>
                    <a:pt x="8527" y="3298"/>
                  </a:cubicBezTo>
                  <a:cubicBezTo>
                    <a:pt x="8527" y="3110"/>
                    <a:pt x="8373" y="2956"/>
                    <a:pt x="8185" y="2956"/>
                  </a:cubicBezTo>
                  <a:close/>
                  <a:moveTo>
                    <a:pt x="12047" y="2956"/>
                  </a:moveTo>
                  <a:cubicBezTo>
                    <a:pt x="11739" y="2956"/>
                    <a:pt x="11585" y="3332"/>
                    <a:pt x="11808" y="3537"/>
                  </a:cubicBezTo>
                  <a:cubicBezTo>
                    <a:pt x="11875" y="3610"/>
                    <a:pt x="11960" y="3642"/>
                    <a:pt x="12044" y="3642"/>
                  </a:cubicBezTo>
                  <a:cubicBezTo>
                    <a:pt x="12218" y="3642"/>
                    <a:pt x="12388" y="3505"/>
                    <a:pt x="12388" y="3298"/>
                  </a:cubicBezTo>
                  <a:cubicBezTo>
                    <a:pt x="12388" y="3110"/>
                    <a:pt x="12235" y="2956"/>
                    <a:pt x="12047" y="2956"/>
                  </a:cubicBezTo>
                  <a:close/>
                  <a:moveTo>
                    <a:pt x="15908" y="2956"/>
                  </a:moveTo>
                  <a:cubicBezTo>
                    <a:pt x="15601" y="2956"/>
                    <a:pt x="15447" y="3315"/>
                    <a:pt x="15652" y="3537"/>
                  </a:cubicBezTo>
                  <a:cubicBezTo>
                    <a:pt x="15725" y="3610"/>
                    <a:pt x="15814" y="3642"/>
                    <a:pt x="15901" y="3642"/>
                  </a:cubicBezTo>
                  <a:cubicBezTo>
                    <a:pt x="16080" y="3642"/>
                    <a:pt x="16250" y="3505"/>
                    <a:pt x="16250" y="3298"/>
                  </a:cubicBezTo>
                  <a:cubicBezTo>
                    <a:pt x="16250" y="3110"/>
                    <a:pt x="16096" y="2956"/>
                    <a:pt x="15908" y="2956"/>
                  </a:cubicBezTo>
                  <a:close/>
                  <a:moveTo>
                    <a:pt x="19753" y="2956"/>
                  </a:moveTo>
                  <a:cubicBezTo>
                    <a:pt x="19445" y="2956"/>
                    <a:pt x="19291" y="3315"/>
                    <a:pt x="19513" y="3537"/>
                  </a:cubicBezTo>
                  <a:cubicBezTo>
                    <a:pt x="19586" y="3610"/>
                    <a:pt x="19675" y="3642"/>
                    <a:pt x="19762" y="3642"/>
                  </a:cubicBezTo>
                  <a:cubicBezTo>
                    <a:pt x="19941" y="3642"/>
                    <a:pt x="20111" y="3505"/>
                    <a:pt x="20111" y="3298"/>
                  </a:cubicBezTo>
                  <a:cubicBezTo>
                    <a:pt x="20111" y="3110"/>
                    <a:pt x="19941" y="2956"/>
                    <a:pt x="19753" y="2956"/>
                  </a:cubicBezTo>
                  <a:close/>
                  <a:moveTo>
                    <a:pt x="23614" y="2956"/>
                  </a:moveTo>
                  <a:cubicBezTo>
                    <a:pt x="23307" y="2956"/>
                    <a:pt x="23153" y="3315"/>
                    <a:pt x="23375" y="3537"/>
                  </a:cubicBezTo>
                  <a:cubicBezTo>
                    <a:pt x="23448" y="3610"/>
                    <a:pt x="23535" y="3642"/>
                    <a:pt x="23619" y="3642"/>
                  </a:cubicBezTo>
                  <a:cubicBezTo>
                    <a:pt x="23793" y="3642"/>
                    <a:pt x="23956" y="3505"/>
                    <a:pt x="23956" y="3298"/>
                  </a:cubicBezTo>
                  <a:cubicBezTo>
                    <a:pt x="23956" y="3110"/>
                    <a:pt x="23802" y="2956"/>
                    <a:pt x="23614" y="2956"/>
                  </a:cubicBezTo>
                  <a:close/>
                  <a:moveTo>
                    <a:pt x="27476" y="2956"/>
                  </a:moveTo>
                  <a:cubicBezTo>
                    <a:pt x="27168" y="2956"/>
                    <a:pt x="27014" y="3315"/>
                    <a:pt x="27236" y="3537"/>
                  </a:cubicBezTo>
                  <a:cubicBezTo>
                    <a:pt x="27309" y="3610"/>
                    <a:pt x="27396" y="3642"/>
                    <a:pt x="27481" y="3642"/>
                  </a:cubicBezTo>
                  <a:cubicBezTo>
                    <a:pt x="27655" y="3642"/>
                    <a:pt x="27817" y="3505"/>
                    <a:pt x="27817" y="3298"/>
                  </a:cubicBezTo>
                  <a:cubicBezTo>
                    <a:pt x="27817" y="3110"/>
                    <a:pt x="27664" y="2956"/>
                    <a:pt x="27493" y="2956"/>
                  </a:cubicBezTo>
                  <a:close/>
                  <a:moveTo>
                    <a:pt x="31363" y="2955"/>
                  </a:moveTo>
                  <a:cubicBezTo>
                    <a:pt x="31354" y="2955"/>
                    <a:pt x="31346" y="2956"/>
                    <a:pt x="31337" y="2956"/>
                  </a:cubicBezTo>
                  <a:cubicBezTo>
                    <a:pt x="31030" y="2956"/>
                    <a:pt x="30876" y="3315"/>
                    <a:pt x="31098" y="3537"/>
                  </a:cubicBezTo>
                  <a:cubicBezTo>
                    <a:pt x="31165" y="3610"/>
                    <a:pt x="31250" y="3642"/>
                    <a:pt x="31335" y="3642"/>
                  </a:cubicBezTo>
                  <a:cubicBezTo>
                    <a:pt x="31509" y="3642"/>
                    <a:pt x="31679" y="3505"/>
                    <a:pt x="31679" y="3298"/>
                  </a:cubicBezTo>
                  <a:cubicBezTo>
                    <a:pt x="31679" y="3119"/>
                    <a:pt x="31539" y="2955"/>
                    <a:pt x="31363" y="2955"/>
                  </a:cubicBezTo>
                  <a:close/>
                  <a:moveTo>
                    <a:pt x="35199" y="2956"/>
                  </a:moveTo>
                  <a:cubicBezTo>
                    <a:pt x="34891" y="2956"/>
                    <a:pt x="34737" y="3315"/>
                    <a:pt x="34959" y="3537"/>
                  </a:cubicBezTo>
                  <a:cubicBezTo>
                    <a:pt x="35026" y="3610"/>
                    <a:pt x="35112" y="3642"/>
                    <a:pt x="35196" y="3642"/>
                  </a:cubicBezTo>
                  <a:cubicBezTo>
                    <a:pt x="35370" y="3642"/>
                    <a:pt x="35540" y="3505"/>
                    <a:pt x="35540" y="3298"/>
                  </a:cubicBezTo>
                  <a:cubicBezTo>
                    <a:pt x="35540" y="3110"/>
                    <a:pt x="35387" y="2956"/>
                    <a:pt x="35199" y="2956"/>
                  </a:cubicBezTo>
                  <a:close/>
                  <a:moveTo>
                    <a:pt x="462" y="5895"/>
                  </a:moveTo>
                  <a:cubicBezTo>
                    <a:pt x="155" y="5895"/>
                    <a:pt x="1" y="6271"/>
                    <a:pt x="223" y="6493"/>
                  </a:cubicBezTo>
                  <a:cubicBezTo>
                    <a:pt x="288" y="6558"/>
                    <a:pt x="370" y="6587"/>
                    <a:pt x="452" y="6587"/>
                  </a:cubicBezTo>
                  <a:cubicBezTo>
                    <a:pt x="629" y="6587"/>
                    <a:pt x="804" y="6452"/>
                    <a:pt x="804" y="6254"/>
                  </a:cubicBezTo>
                  <a:cubicBezTo>
                    <a:pt x="804" y="6049"/>
                    <a:pt x="650" y="5895"/>
                    <a:pt x="462" y="5895"/>
                  </a:cubicBezTo>
                  <a:close/>
                  <a:moveTo>
                    <a:pt x="4324" y="5895"/>
                  </a:moveTo>
                  <a:cubicBezTo>
                    <a:pt x="4016" y="5895"/>
                    <a:pt x="3862" y="6271"/>
                    <a:pt x="4085" y="6493"/>
                  </a:cubicBezTo>
                  <a:cubicBezTo>
                    <a:pt x="4150" y="6558"/>
                    <a:pt x="4232" y="6587"/>
                    <a:pt x="4313" y="6587"/>
                  </a:cubicBezTo>
                  <a:cubicBezTo>
                    <a:pt x="4490" y="6587"/>
                    <a:pt x="4666" y="6452"/>
                    <a:pt x="4666" y="6254"/>
                  </a:cubicBezTo>
                  <a:cubicBezTo>
                    <a:pt x="4666" y="6049"/>
                    <a:pt x="4512" y="5895"/>
                    <a:pt x="4324" y="5895"/>
                  </a:cubicBezTo>
                  <a:close/>
                  <a:moveTo>
                    <a:pt x="8185" y="5895"/>
                  </a:moveTo>
                  <a:cubicBezTo>
                    <a:pt x="7878" y="5895"/>
                    <a:pt x="7724" y="6271"/>
                    <a:pt x="7946" y="6493"/>
                  </a:cubicBezTo>
                  <a:cubicBezTo>
                    <a:pt x="8011" y="6558"/>
                    <a:pt x="8093" y="6587"/>
                    <a:pt x="8175" y="6587"/>
                  </a:cubicBezTo>
                  <a:cubicBezTo>
                    <a:pt x="8352" y="6587"/>
                    <a:pt x="8527" y="6452"/>
                    <a:pt x="8527" y="6254"/>
                  </a:cubicBezTo>
                  <a:cubicBezTo>
                    <a:pt x="8527" y="6049"/>
                    <a:pt x="8373" y="5895"/>
                    <a:pt x="8185" y="5895"/>
                  </a:cubicBezTo>
                  <a:close/>
                  <a:moveTo>
                    <a:pt x="12047" y="5895"/>
                  </a:moveTo>
                  <a:cubicBezTo>
                    <a:pt x="11739" y="5895"/>
                    <a:pt x="11585" y="6271"/>
                    <a:pt x="11790" y="6493"/>
                  </a:cubicBezTo>
                  <a:cubicBezTo>
                    <a:pt x="11861" y="6558"/>
                    <a:pt x="11947" y="6587"/>
                    <a:pt x="12031" y="6587"/>
                  </a:cubicBezTo>
                  <a:cubicBezTo>
                    <a:pt x="12213" y="6587"/>
                    <a:pt x="12388" y="6452"/>
                    <a:pt x="12388" y="6254"/>
                  </a:cubicBezTo>
                  <a:cubicBezTo>
                    <a:pt x="12388" y="6049"/>
                    <a:pt x="12235" y="5895"/>
                    <a:pt x="12047" y="5895"/>
                  </a:cubicBezTo>
                  <a:close/>
                  <a:moveTo>
                    <a:pt x="15908" y="5895"/>
                  </a:moveTo>
                  <a:cubicBezTo>
                    <a:pt x="15601" y="5895"/>
                    <a:pt x="15447" y="6271"/>
                    <a:pt x="15652" y="6493"/>
                  </a:cubicBezTo>
                  <a:cubicBezTo>
                    <a:pt x="15722" y="6558"/>
                    <a:pt x="15808" y="6587"/>
                    <a:pt x="15892" y="6587"/>
                  </a:cubicBezTo>
                  <a:cubicBezTo>
                    <a:pt x="16075" y="6587"/>
                    <a:pt x="16250" y="6452"/>
                    <a:pt x="16250" y="6254"/>
                  </a:cubicBezTo>
                  <a:cubicBezTo>
                    <a:pt x="16250" y="6049"/>
                    <a:pt x="16096" y="5895"/>
                    <a:pt x="15908" y="5895"/>
                  </a:cubicBezTo>
                  <a:close/>
                  <a:moveTo>
                    <a:pt x="19753" y="5895"/>
                  </a:moveTo>
                  <a:cubicBezTo>
                    <a:pt x="19445" y="5895"/>
                    <a:pt x="19291" y="6271"/>
                    <a:pt x="19513" y="6493"/>
                  </a:cubicBezTo>
                  <a:cubicBezTo>
                    <a:pt x="19584" y="6558"/>
                    <a:pt x="19670" y="6587"/>
                    <a:pt x="19754" y="6587"/>
                  </a:cubicBezTo>
                  <a:cubicBezTo>
                    <a:pt x="19936" y="6587"/>
                    <a:pt x="20111" y="6452"/>
                    <a:pt x="20111" y="6254"/>
                  </a:cubicBezTo>
                  <a:cubicBezTo>
                    <a:pt x="20094" y="6049"/>
                    <a:pt x="19941" y="5895"/>
                    <a:pt x="19753" y="5895"/>
                  </a:cubicBezTo>
                  <a:close/>
                  <a:moveTo>
                    <a:pt x="23614" y="5895"/>
                  </a:moveTo>
                  <a:cubicBezTo>
                    <a:pt x="23307" y="5895"/>
                    <a:pt x="23153" y="6271"/>
                    <a:pt x="23375" y="6493"/>
                  </a:cubicBezTo>
                  <a:cubicBezTo>
                    <a:pt x="23445" y="6558"/>
                    <a:pt x="23529" y="6587"/>
                    <a:pt x="23611" y="6587"/>
                  </a:cubicBezTo>
                  <a:cubicBezTo>
                    <a:pt x="23788" y="6587"/>
                    <a:pt x="23956" y="6452"/>
                    <a:pt x="23956" y="6254"/>
                  </a:cubicBezTo>
                  <a:cubicBezTo>
                    <a:pt x="23956" y="6049"/>
                    <a:pt x="23802" y="5895"/>
                    <a:pt x="23614" y="5895"/>
                  </a:cubicBezTo>
                  <a:close/>
                  <a:moveTo>
                    <a:pt x="27476" y="5895"/>
                  </a:moveTo>
                  <a:cubicBezTo>
                    <a:pt x="27168" y="5895"/>
                    <a:pt x="27014" y="6271"/>
                    <a:pt x="27236" y="6493"/>
                  </a:cubicBezTo>
                  <a:cubicBezTo>
                    <a:pt x="27307" y="6558"/>
                    <a:pt x="27391" y="6587"/>
                    <a:pt x="27473" y="6587"/>
                  </a:cubicBezTo>
                  <a:cubicBezTo>
                    <a:pt x="27650" y="6587"/>
                    <a:pt x="27817" y="6452"/>
                    <a:pt x="27817" y="6254"/>
                  </a:cubicBezTo>
                  <a:cubicBezTo>
                    <a:pt x="27817" y="6066"/>
                    <a:pt x="27664" y="5912"/>
                    <a:pt x="27493" y="5895"/>
                  </a:cubicBezTo>
                  <a:close/>
                  <a:moveTo>
                    <a:pt x="31337" y="5895"/>
                  </a:moveTo>
                  <a:cubicBezTo>
                    <a:pt x="31030" y="5895"/>
                    <a:pt x="30876" y="6271"/>
                    <a:pt x="31098" y="6493"/>
                  </a:cubicBezTo>
                  <a:cubicBezTo>
                    <a:pt x="31163" y="6558"/>
                    <a:pt x="31245" y="6587"/>
                    <a:pt x="31327" y="6587"/>
                  </a:cubicBezTo>
                  <a:cubicBezTo>
                    <a:pt x="31503" y="6587"/>
                    <a:pt x="31679" y="6452"/>
                    <a:pt x="31679" y="6254"/>
                  </a:cubicBezTo>
                  <a:cubicBezTo>
                    <a:pt x="31679" y="6049"/>
                    <a:pt x="31525" y="5895"/>
                    <a:pt x="31337" y="5895"/>
                  </a:cubicBezTo>
                  <a:close/>
                  <a:moveTo>
                    <a:pt x="35199" y="5895"/>
                  </a:moveTo>
                  <a:cubicBezTo>
                    <a:pt x="34891" y="5895"/>
                    <a:pt x="34737" y="6271"/>
                    <a:pt x="34959" y="6493"/>
                  </a:cubicBezTo>
                  <a:cubicBezTo>
                    <a:pt x="35024" y="6558"/>
                    <a:pt x="35106" y="6587"/>
                    <a:pt x="35188" y="6587"/>
                  </a:cubicBezTo>
                  <a:cubicBezTo>
                    <a:pt x="35365" y="6587"/>
                    <a:pt x="35540" y="6452"/>
                    <a:pt x="35540" y="6254"/>
                  </a:cubicBezTo>
                  <a:cubicBezTo>
                    <a:pt x="35540" y="6049"/>
                    <a:pt x="35387" y="5895"/>
                    <a:pt x="35199" y="5895"/>
                  </a:cubicBezTo>
                  <a:close/>
                  <a:moveTo>
                    <a:pt x="462" y="8851"/>
                  </a:moveTo>
                  <a:cubicBezTo>
                    <a:pt x="155" y="8851"/>
                    <a:pt x="1" y="9210"/>
                    <a:pt x="223" y="9432"/>
                  </a:cubicBezTo>
                  <a:cubicBezTo>
                    <a:pt x="290" y="9505"/>
                    <a:pt x="375" y="9537"/>
                    <a:pt x="460" y="9537"/>
                  </a:cubicBezTo>
                  <a:cubicBezTo>
                    <a:pt x="634" y="9537"/>
                    <a:pt x="804" y="9400"/>
                    <a:pt x="804" y="9193"/>
                  </a:cubicBezTo>
                  <a:cubicBezTo>
                    <a:pt x="804" y="9005"/>
                    <a:pt x="650" y="8851"/>
                    <a:pt x="462" y="8851"/>
                  </a:cubicBezTo>
                  <a:close/>
                  <a:moveTo>
                    <a:pt x="4324" y="8851"/>
                  </a:moveTo>
                  <a:cubicBezTo>
                    <a:pt x="4016" y="8851"/>
                    <a:pt x="3862" y="9210"/>
                    <a:pt x="4085" y="9432"/>
                  </a:cubicBezTo>
                  <a:cubicBezTo>
                    <a:pt x="4152" y="9505"/>
                    <a:pt x="4237" y="9537"/>
                    <a:pt x="4321" y="9537"/>
                  </a:cubicBezTo>
                  <a:cubicBezTo>
                    <a:pt x="4495" y="9537"/>
                    <a:pt x="4666" y="9400"/>
                    <a:pt x="4666" y="9193"/>
                  </a:cubicBezTo>
                  <a:cubicBezTo>
                    <a:pt x="4666" y="9005"/>
                    <a:pt x="4512" y="8851"/>
                    <a:pt x="4324" y="8851"/>
                  </a:cubicBezTo>
                  <a:close/>
                  <a:moveTo>
                    <a:pt x="8185" y="8851"/>
                  </a:moveTo>
                  <a:cubicBezTo>
                    <a:pt x="7878" y="8851"/>
                    <a:pt x="7724" y="9210"/>
                    <a:pt x="7946" y="9432"/>
                  </a:cubicBezTo>
                  <a:cubicBezTo>
                    <a:pt x="8013" y="9505"/>
                    <a:pt x="8098" y="9537"/>
                    <a:pt x="8183" y="9537"/>
                  </a:cubicBezTo>
                  <a:cubicBezTo>
                    <a:pt x="8357" y="9537"/>
                    <a:pt x="8527" y="9400"/>
                    <a:pt x="8527" y="9193"/>
                  </a:cubicBezTo>
                  <a:cubicBezTo>
                    <a:pt x="8527" y="9005"/>
                    <a:pt x="8373" y="8851"/>
                    <a:pt x="8185" y="8851"/>
                  </a:cubicBezTo>
                  <a:close/>
                  <a:moveTo>
                    <a:pt x="12047" y="8851"/>
                  </a:moveTo>
                  <a:cubicBezTo>
                    <a:pt x="11739" y="8851"/>
                    <a:pt x="11585" y="9210"/>
                    <a:pt x="11790" y="9432"/>
                  </a:cubicBezTo>
                  <a:cubicBezTo>
                    <a:pt x="11863" y="9505"/>
                    <a:pt x="11952" y="9537"/>
                    <a:pt x="12039" y="9537"/>
                  </a:cubicBezTo>
                  <a:cubicBezTo>
                    <a:pt x="12218" y="9537"/>
                    <a:pt x="12388" y="9400"/>
                    <a:pt x="12388" y="9193"/>
                  </a:cubicBezTo>
                  <a:cubicBezTo>
                    <a:pt x="12388" y="9005"/>
                    <a:pt x="12235" y="8851"/>
                    <a:pt x="12047" y="8851"/>
                  </a:cubicBezTo>
                  <a:close/>
                  <a:moveTo>
                    <a:pt x="15908" y="8851"/>
                  </a:moveTo>
                  <a:cubicBezTo>
                    <a:pt x="15601" y="8851"/>
                    <a:pt x="15447" y="9210"/>
                    <a:pt x="15652" y="9432"/>
                  </a:cubicBezTo>
                  <a:cubicBezTo>
                    <a:pt x="15725" y="9505"/>
                    <a:pt x="15814" y="9537"/>
                    <a:pt x="15901" y="9537"/>
                  </a:cubicBezTo>
                  <a:cubicBezTo>
                    <a:pt x="16080" y="9537"/>
                    <a:pt x="16250" y="9400"/>
                    <a:pt x="16250" y="9193"/>
                  </a:cubicBezTo>
                  <a:cubicBezTo>
                    <a:pt x="16250" y="9005"/>
                    <a:pt x="16096" y="8851"/>
                    <a:pt x="15908" y="8851"/>
                  </a:cubicBezTo>
                  <a:close/>
                  <a:moveTo>
                    <a:pt x="19753" y="8851"/>
                  </a:moveTo>
                  <a:cubicBezTo>
                    <a:pt x="19445" y="8851"/>
                    <a:pt x="19291" y="9210"/>
                    <a:pt x="19513" y="9432"/>
                  </a:cubicBezTo>
                  <a:cubicBezTo>
                    <a:pt x="19586" y="9505"/>
                    <a:pt x="19675" y="9537"/>
                    <a:pt x="19762" y="9537"/>
                  </a:cubicBezTo>
                  <a:cubicBezTo>
                    <a:pt x="19941" y="9537"/>
                    <a:pt x="20111" y="9400"/>
                    <a:pt x="20111" y="9193"/>
                  </a:cubicBezTo>
                  <a:cubicBezTo>
                    <a:pt x="20094" y="9005"/>
                    <a:pt x="19941" y="8851"/>
                    <a:pt x="19753" y="8851"/>
                  </a:cubicBezTo>
                  <a:close/>
                  <a:moveTo>
                    <a:pt x="23614" y="8851"/>
                  </a:moveTo>
                  <a:cubicBezTo>
                    <a:pt x="23307" y="8851"/>
                    <a:pt x="23153" y="9210"/>
                    <a:pt x="23375" y="9432"/>
                  </a:cubicBezTo>
                  <a:cubicBezTo>
                    <a:pt x="23448" y="9505"/>
                    <a:pt x="23535" y="9537"/>
                    <a:pt x="23619" y="9537"/>
                  </a:cubicBezTo>
                  <a:cubicBezTo>
                    <a:pt x="23793" y="9537"/>
                    <a:pt x="23956" y="9400"/>
                    <a:pt x="23956" y="9193"/>
                  </a:cubicBezTo>
                  <a:cubicBezTo>
                    <a:pt x="23956" y="9005"/>
                    <a:pt x="23802" y="8851"/>
                    <a:pt x="23614" y="8851"/>
                  </a:cubicBezTo>
                  <a:close/>
                  <a:moveTo>
                    <a:pt x="27493" y="8851"/>
                  </a:moveTo>
                  <a:cubicBezTo>
                    <a:pt x="27185" y="8851"/>
                    <a:pt x="27031" y="9210"/>
                    <a:pt x="27236" y="9432"/>
                  </a:cubicBezTo>
                  <a:cubicBezTo>
                    <a:pt x="27309" y="9505"/>
                    <a:pt x="27398" y="9537"/>
                    <a:pt x="27485" y="9537"/>
                  </a:cubicBezTo>
                  <a:cubicBezTo>
                    <a:pt x="27664" y="9537"/>
                    <a:pt x="27834" y="9400"/>
                    <a:pt x="27834" y="9193"/>
                  </a:cubicBezTo>
                  <a:cubicBezTo>
                    <a:pt x="27834" y="9005"/>
                    <a:pt x="27681" y="8851"/>
                    <a:pt x="27493" y="8851"/>
                  </a:cubicBezTo>
                  <a:close/>
                  <a:moveTo>
                    <a:pt x="31337" y="8851"/>
                  </a:moveTo>
                  <a:cubicBezTo>
                    <a:pt x="31030" y="8851"/>
                    <a:pt x="30876" y="9210"/>
                    <a:pt x="31081" y="9432"/>
                  </a:cubicBezTo>
                  <a:cubicBezTo>
                    <a:pt x="31153" y="9505"/>
                    <a:pt x="31243" y="9537"/>
                    <a:pt x="31330" y="9537"/>
                  </a:cubicBezTo>
                  <a:cubicBezTo>
                    <a:pt x="31509" y="9537"/>
                    <a:pt x="31679" y="9400"/>
                    <a:pt x="31679" y="9193"/>
                  </a:cubicBezTo>
                  <a:cubicBezTo>
                    <a:pt x="31679" y="9005"/>
                    <a:pt x="31525" y="8851"/>
                    <a:pt x="31337" y="8851"/>
                  </a:cubicBezTo>
                  <a:close/>
                  <a:moveTo>
                    <a:pt x="35182" y="8851"/>
                  </a:moveTo>
                  <a:cubicBezTo>
                    <a:pt x="34874" y="8851"/>
                    <a:pt x="34720" y="9210"/>
                    <a:pt x="34942" y="9432"/>
                  </a:cubicBezTo>
                  <a:cubicBezTo>
                    <a:pt x="35015" y="9505"/>
                    <a:pt x="35104" y="9537"/>
                    <a:pt x="35191" y="9537"/>
                  </a:cubicBezTo>
                  <a:cubicBezTo>
                    <a:pt x="35370" y="9537"/>
                    <a:pt x="35540" y="9400"/>
                    <a:pt x="35540" y="9193"/>
                  </a:cubicBezTo>
                  <a:cubicBezTo>
                    <a:pt x="35540" y="9005"/>
                    <a:pt x="35387" y="8851"/>
                    <a:pt x="35199" y="885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0" name="Google Shape;2036;p74">
            <a:extLst>
              <a:ext uri="{FF2B5EF4-FFF2-40B4-BE49-F238E27FC236}">
                <a16:creationId xmlns:a16="http://schemas.microsoft.com/office/drawing/2014/main" id="{F9C5AC00-123F-4A53-B563-B67A25EC8E7F}"/>
              </a:ext>
            </a:extLst>
          </p:cNvPr>
          <p:cNvSpPr/>
          <p:nvPr/>
        </p:nvSpPr>
        <p:spPr>
          <a:xfrm rot="6151581" flipH="1">
            <a:off x="458628" y="1067303"/>
            <a:ext cx="1425149" cy="1397059"/>
          </a:xfrm>
          <a:custGeom>
            <a:avLst/>
            <a:gdLst/>
            <a:ahLst/>
            <a:cxnLst/>
            <a:rect l="l" t="t" r="r" b="b"/>
            <a:pathLst>
              <a:path w="16968" h="15720" extrusionOk="0">
                <a:moveTo>
                  <a:pt x="13021" y="0"/>
                </a:moveTo>
                <a:lnTo>
                  <a:pt x="1" y="11055"/>
                </a:lnTo>
                <a:lnTo>
                  <a:pt x="3948" y="15719"/>
                </a:lnTo>
                <a:lnTo>
                  <a:pt x="16967" y="4665"/>
                </a:lnTo>
                <a:lnTo>
                  <a:pt x="13021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57150" dist="19050" dir="5400000" algn="bl" rotWithShape="0">
              <a:schemeClr val="dk2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2" name="صورة 11">
            <a:extLst>
              <a:ext uri="{FF2B5EF4-FFF2-40B4-BE49-F238E27FC236}">
                <a16:creationId xmlns:a16="http://schemas.microsoft.com/office/drawing/2014/main" id="{A272771B-785B-4BC9-91E8-D52DCB858FF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DFF"/>
              </a:clrFrom>
              <a:clrTo>
                <a:srgbClr val="FFFDFF">
                  <a:alpha val="0"/>
                </a:srgbClr>
              </a:clrTo>
            </a:clrChange>
          </a:blip>
          <a:srcRect t="23246" b="24991"/>
          <a:stretch/>
        </p:blipFill>
        <p:spPr>
          <a:xfrm>
            <a:off x="-431441" y="2551299"/>
            <a:ext cx="2373923" cy="266242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Cute Family Doodle Collage for Marketing by Slidesgo">
  <a:themeElements>
    <a:clrScheme name="Simple Light">
      <a:dk1>
        <a:srgbClr val="0F4FBE"/>
      </a:dk1>
      <a:lt1>
        <a:srgbClr val="FFF3D1"/>
      </a:lt1>
      <a:dk2>
        <a:srgbClr val="434343"/>
      </a:dk2>
      <a:lt2>
        <a:srgbClr val="FFFFFF"/>
      </a:lt2>
      <a:accent1>
        <a:srgbClr val="F3AF64"/>
      </a:accent1>
      <a:accent2>
        <a:srgbClr val="F9D980"/>
      </a:accent2>
      <a:accent3>
        <a:srgbClr val="B6D7A8"/>
      </a:accent3>
      <a:accent4>
        <a:srgbClr val="BFD45C"/>
      </a:accent4>
      <a:accent5>
        <a:srgbClr val="F78B9D"/>
      </a:accent5>
      <a:accent6>
        <a:srgbClr val="FFFFFF"/>
      </a:accent6>
      <a:hlink>
        <a:srgbClr val="434343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