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5"/>
  </p:notesMasterIdLst>
  <p:sldIdLst>
    <p:sldId id="258" r:id="rId2"/>
    <p:sldId id="268" r:id="rId3"/>
    <p:sldId id="257" r:id="rId4"/>
    <p:sldId id="256" r:id="rId5"/>
    <p:sldId id="262" r:id="rId6"/>
    <p:sldId id="261" r:id="rId7"/>
    <p:sldId id="260" r:id="rId8"/>
    <p:sldId id="259" r:id="rId9"/>
    <p:sldId id="278" r:id="rId10"/>
    <p:sldId id="265" r:id="rId11"/>
    <p:sldId id="284" r:id="rId12"/>
    <p:sldId id="288" r:id="rId13"/>
    <p:sldId id="273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EB Garamond SemiBold" panose="000007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A900"/>
    <a:srgbClr val="639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36D314-5BEA-4AFF-A94C-E757D1B58F3E}">
  <a:tblStyle styleId="{6836D314-5BEA-4AFF-A94C-E757D1B58F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gce72cba19d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4" name="Google Shape;1964;gce72cba19d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" name="Google Shape;2887;gcc75d53aea_0_1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8" name="Google Shape;2888;gcc75d53aea_0_1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gce72cba19d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8" name="Google Shape;1958;gce72cba19d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1" name="Google Shape;190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gce86c84c51_0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4" name="Google Shape;2544;gce86c84c51_0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gce86c84c51_0_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1" name="Google Shape;2191;gce86c84c51_0_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gcf5859426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4" name="Google Shape;2174;gcf5859426d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gce86c84c51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6" name="Google Shape;2136;gce86c84c51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6" name="Google Shape;3516;gcf6c67d53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7" name="Google Shape;3517;gcf6c67d53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5" name="Google Shape;2745;gcf1ffb18ab_0_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6" name="Google Shape;2746;gcf1ffb18ab_0_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2" name="Google Shape;3852;gcc75d53aea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3" name="Google Shape;3853;gcc75d53aea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6" name="Google Shape;4006;gcc75d53aea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7" name="Google Shape;4007;gcc75d53aea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1" name="Google Shape;3241;gcc75d53aea_0_10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2" name="Google Shape;3242;gcc75d53aea_0_10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0" y="3909300"/>
            <a:ext cx="9143916" cy="1234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67224"/>
            <a:ext cx="9143917" cy="7133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 userDrawn="1"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4"/>
          <p:cNvGrpSpPr/>
          <p:nvPr/>
        </p:nvGrpSpPr>
        <p:grpSpPr>
          <a:xfrm>
            <a:off x="8433750" y="4118053"/>
            <a:ext cx="564620" cy="564620"/>
            <a:chOff x="1465150" y="-2135247"/>
            <a:chExt cx="564620" cy="564620"/>
          </a:xfrm>
        </p:grpSpPr>
        <p:sp>
          <p:nvSpPr>
            <p:cNvPr id="34" name="Google Shape;34;p4"/>
            <p:cNvSpPr/>
            <p:nvPr/>
          </p:nvSpPr>
          <p:spPr>
            <a:xfrm>
              <a:off x="1683930" y="-213524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1747920" y="-213524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1683930" y="-185619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1747920" y="-185619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1744199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1744199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1465150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1465150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50;p4"/>
          <p:cNvGrpSpPr/>
          <p:nvPr/>
        </p:nvGrpSpPr>
        <p:grpSpPr>
          <a:xfrm>
            <a:off x="8043100" y="4604025"/>
            <a:ext cx="444300" cy="444300"/>
            <a:chOff x="1465150" y="-2135247"/>
            <a:chExt cx="564620" cy="564620"/>
          </a:xfrm>
        </p:grpSpPr>
        <p:sp>
          <p:nvSpPr>
            <p:cNvPr id="51" name="Google Shape;51;p4"/>
            <p:cNvSpPr/>
            <p:nvPr/>
          </p:nvSpPr>
          <p:spPr>
            <a:xfrm>
              <a:off x="1683930" y="-213524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1747920" y="-213524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1683930" y="-185619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1747920" y="-185619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1744199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1744199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1465150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1465150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Google Shape;67;p4"/>
          <p:cNvSpPr/>
          <p:nvPr/>
        </p:nvSpPr>
        <p:spPr>
          <a:xfrm>
            <a:off x="6409599" y="259053"/>
            <a:ext cx="2077806" cy="514972"/>
          </a:xfrm>
          <a:custGeom>
            <a:avLst/>
            <a:gdLst/>
            <a:ahLst/>
            <a:cxnLst/>
            <a:rect l="l" t="t" r="r" b="b"/>
            <a:pathLst>
              <a:path w="91614" h="22706" extrusionOk="0">
                <a:moveTo>
                  <a:pt x="49817" y="0"/>
                </a:moveTo>
                <a:cubicBezTo>
                  <a:pt x="49798" y="0"/>
                  <a:pt x="49778" y="0"/>
                  <a:pt x="49758" y="0"/>
                </a:cubicBezTo>
                <a:cubicBezTo>
                  <a:pt x="43770" y="61"/>
                  <a:pt x="38876" y="4773"/>
                  <a:pt x="38573" y="10760"/>
                </a:cubicBezTo>
                <a:cubicBezTo>
                  <a:pt x="37388" y="6664"/>
                  <a:pt x="33639" y="4030"/>
                  <a:pt x="29602" y="4030"/>
                </a:cubicBezTo>
                <a:cubicBezTo>
                  <a:pt x="28667" y="4030"/>
                  <a:pt x="27717" y="4171"/>
                  <a:pt x="26779" y="4469"/>
                </a:cubicBezTo>
                <a:cubicBezTo>
                  <a:pt x="21764" y="6080"/>
                  <a:pt x="19058" y="11490"/>
                  <a:pt x="20791" y="16444"/>
                </a:cubicBezTo>
                <a:cubicBezTo>
                  <a:pt x="11429" y="17691"/>
                  <a:pt x="2736" y="19636"/>
                  <a:pt x="0" y="22706"/>
                </a:cubicBezTo>
                <a:lnTo>
                  <a:pt x="91613" y="22706"/>
                </a:lnTo>
                <a:cubicBezTo>
                  <a:pt x="88817" y="19697"/>
                  <a:pt x="81643" y="17751"/>
                  <a:pt x="74014" y="16505"/>
                </a:cubicBezTo>
                <a:cubicBezTo>
                  <a:pt x="74075" y="16141"/>
                  <a:pt x="74105" y="15745"/>
                  <a:pt x="74105" y="15350"/>
                </a:cubicBezTo>
                <a:cubicBezTo>
                  <a:pt x="74125" y="10856"/>
                  <a:pt x="70476" y="7962"/>
                  <a:pt x="66708" y="7962"/>
                </a:cubicBezTo>
                <a:cubicBezTo>
                  <a:pt x="64716" y="7962"/>
                  <a:pt x="62691" y="8770"/>
                  <a:pt x="61157" y="10578"/>
                </a:cubicBezTo>
                <a:cubicBezTo>
                  <a:pt x="60763" y="4610"/>
                  <a:pt x="55809" y="0"/>
                  <a:pt x="4981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" name="Google Shape;68;p4"/>
          <p:cNvGrpSpPr/>
          <p:nvPr/>
        </p:nvGrpSpPr>
        <p:grpSpPr>
          <a:xfrm>
            <a:off x="8118983" y="-2971"/>
            <a:ext cx="848314" cy="1833560"/>
            <a:chOff x="-2854350" y="-2698250"/>
            <a:chExt cx="1073000" cy="2319200"/>
          </a:xfrm>
        </p:grpSpPr>
        <p:sp>
          <p:nvSpPr>
            <p:cNvPr id="69" name="Google Shape;69;p4"/>
            <p:cNvSpPr/>
            <p:nvPr/>
          </p:nvSpPr>
          <p:spPr>
            <a:xfrm>
              <a:off x="-2469075" y="-812975"/>
              <a:ext cx="251550" cy="433925"/>
            </a:xfrm>
            <a:custGeom>
              <a:avLst/>
              <a:gdLst/>
              <a:ahLst/>
              <a:cxnLst/>
              <a:rect l="l" t="t" r="r" b="b"/>
              <a:pathLst>
                <a:path w="10062" h="17357" extrusionOk="0">
                  <a:moveTo>
                    <a:pt x="1247" y="1"/>
                  </a:moveTo>
                  <a:lnTo>
                    <a:pt x="760" y="1521"/>
                  </a:lnTo>
                  <a:lnTo>
                    <a:pt x="1672" y="1521"/>
                  </a:lnTo>
                  <a:lnTo>
                    <a:pt x="0" y="15746"/>
                  </a:lnTo>
                  <a:lnTo>
                    <a:pt x="1399" y="16080"/>
                  </a:lnTo>
                  <a:lnTo>
                    <a:pt x="2554" y="7539"/>
                  </a:lnTo>
                  <a:lnTo>
                    <a:pt x="1794" y="16962"/>
                  </a:lnTo>
                  <a:lnTo>
                    <a:pt x="3253" y="17357"/>
                  </a:lnTo>
                  <a:lnTo>
                    <a:pt x="3891" y="7296"/>
                  </a:lnTo>
                  <a:lnTo>
                    <a:pt x="3891" y="17022"/>
                  </a:lnTo>
                  <a:lnTo>
                    <a:pt x="5715" y="16840"/>
                  </a:lnTo>
                  <a:lnTo>
                    <a:pt x="5441" y="6779"/>
                  </a:lnTo>
                  <a:lnTo>
                    <a:pt x="6171" y="16506"/>
                  </a:lnTo>
                  <a:lnTo>
                    <a:pt x="8086" y="16202"/>
                  </a:lnTo>
                  <a:lnTo>
                    <a:pt x="6870" y="6019"/>
                  </a:lnTo>
                  <a:lnTo>
                    <a:pt x="8724" y="15563"/>
                  </a:lnTo>
                  <a:lnTo>
                    <a:pt x="10061" y="15047"/>
                  </a:lnTo>
                  <a:lnTo>
                    <a:pt x="8116" y="1521"/>
                  </a:lnTo>
                  <a:lnTo>
                    <a:pt x="9241" y="1521"/>
                  </a:lnTo>
                  <a:lnTo>
                    <a:pt x="8846" y="366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-2854350" y="-1546250"/>
              <a:ext cx="1073000" cy="747000"/>
            </a:xfrm>
            <a:custGeom>
              <a:avLst/>
              <a:gdLst/>
              <a:ahLst/>
              <a:cxnLst/>
              <a:rect l="l" t="t" r="r" b="b"/>
              <a:pathLst>
                <a:path w="42920" h="29880" extrusionOk="0">
                  <a:moveTo>
                    <a:pt x="20123" y="0"/>
                  </a:moveTo>
                  <a:cubicBezTo>
                    <a:pt x="20123" y="0"/>
                    <a:pt x="7387" y="639"/>
                    <a:pt x="2949" y="10973"/>
                  </a:cubicBezTo>
                  <a:cubicBezTo>
                    <a:pt x="1" y="17812"/>
                    <a:pt x="8177" y="29879"/>
                    <a:pt x="21460" y="29879"/>
                  </a:cubicBezTo>
                  <a:cubicBezTo>
                    <a:pt x="34773" y="29879"/>
                    <a:pt x="42920" y="17842"/>
                    <a:pt x="39971" y="10973"/>
                  </a:cubicBezTo>
                  <a:cubicBezTo>
                    <a:pt x="35503" y="639"/>
                    <a:pt x="22798" y="0"/>
                    <a:pt x="227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-2854350" y="-1387450"/>
              <a:ext cx="1073000" cy="588200"/>
            </a:xfrm>
            <a:custGeom>
              <a:avLst/>
              <a:gdLst/>
              <a:ahLst/>
              <a:cxnLst/>
              <a:rect l="l" t="t" r="r" b="b"/>
              <a:pathLst>
                <a:path w="42920" h="23528" extrusionOk="0">
                  <a:moveTo>
                    <a:pt x="36932" y="1"/>
                  </a:moveTo>
                  <a:cubicBezTo>
                    <a:pt x="36658" y="6506"/>
                    <a:pt x="30518" y="14712"/>
                    <a:pt x="21430" y="14712"/>
                  </a:cubicBezTo>
                  <a:cubicBezTo>
                    <a:pt x="12341" y="14712"/>
                    <a:pt x="6232" y="6536"/>
                    <a:pt x="5958" y="31"/>
                  </a:cubicBezTo>
                  <a:cubicBezTo>
                    <a:pt x="4682" y="1399"/>
                    <a:pt x="3679" y="2949"/>
                    <a:pt x="2949" y="4651"/>
                  </a:cubicBezTo>
                  <a:cubicBezTo>
                    <a:pt x="1" y="11490"/>
                    <a:pt x="8147" y="23527"/>
                    <a:pt x="21460" y="23527"/>
                  </a:cubicBezTo>
                  <a:cubicBezTo>
                    <a:pt x="34773" y="23527"/>
                    <a:pt x="42920" y="11490"/>
                    <a:pt x="39971" y="4651"/>
                  </a:cubicBezTo>
                  <a:cubicBezTo>
                    <a:pt x="39242" y="2919"/>
                    <a:pt x="38208" y="1369"/>
                    <a:pt x="369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-2643850" y="-1478250"/>
              <a:ext cx="380725" cy="327450"/>
            </a:xfrm>
            <a:custGeom>
              <a:avLst/>
              <a:gdLst/>
              <a:ahLst/>
              <a:cxnLst/>
              <a:rect l="l" t="t" r="r" b="b"/>
              <a:pathLst>
                <a:path w="15229" h="13098" extrusionOk="0">
                  <a:moveTo>
                    <a:pt x="4950" y="0"/>
                  </a:moveTo>
                  <a:cubicBezTo>
                    <a:pt x="4212" y="0"/>
                    <a:pt x="3521" y="94"/>
                    <a:pt x="2949" y="320"/>
                  </a:cubicBezTo>
                  <a:cubicBezTo>
                    <a:pt x="274" y="1353"/>
                    <a:pt x="0" y="5001"/>
                    <a:pt x="882" y="7280"/>
                  </a:cubicBezTo>
                  <a:cubicBezTo>
                    <a:pt x="2037" y="10229"/>
                    <a:pt x="4621" y="12356"/>
                    <a:pt x="7721" y="12964"/>
                  </a:cubicBezTo>
                  <a:cubicBezTo>
                    <a:pt x="8187" y="13051"/>
                    <a:pt x="8667" y="13097"/>
                    <a:pt x="9148" y="13097"/>
                  </a:cubicBezTo>
                  <a:cubicBezTo>
                    <a:pt x="10518" y="13097"/>
                    <a:pt x="11892" y="12725"/>
                    <a:pt x="12949" y="11870"/>
                  </a:cubicBezTo>
                  <a:cubicBezTo>
                    <a:pt x="14651" y="10472"/>
                    <a:pt x="15229" y="7979"/>
                    <a:pt x="14590" y="5882"/>
                  </a:cubicBezTo>
                  <a:cubicBezTo>
                    <a:pt x="13952" y="3785"/>
                    <a:pt x="12250" y="2083"/>
                    <a:pt x="10274" y="1201"/>
                  </a:cubicBezTo>
                  <a:cubicBezTo>
                    <a:pt x="8949" y="593"/>
                    <a:pt x="6800" y="0"/>
                    <a:pt x="4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-2437150" y="-1605625"/>
              <a:ext cx="227975" cy="48000"/>
            </a:xfrm>
            <a:custGeom>
              <a:avLst/>
              <a:gdLst/>
              <a:ahLst/>
              <a:cxnLst/>
              <a:rect l="l" t="t" r="r" b="b"/>
              <a:pathLst>
                <a:path w="9119" h="1920" extrusionOk="0">
                  <a:moveTo>
                    <a:pt x="4998" y="1"/>
                  </a:moveTo>
                  <a:cubicBezTo>
                    <a:pt x="2297" y="1"/>
                    <a:pt x="0" y="339"/>
                    <a:pt x="0" y="339"/>
                  </a:cubicBezTo>
                  <a:lnTo>
                    <a:pt x="882" y="1919"/>
                  </a:lnTo>
                  <a:lnTo>
                    <a:pt x="8572" y="1919"/>
                  </a:lnTo>
                  <a:lnTo>
                    <a:pt x="9119" y="339"/>
                  </a:lnTo>
                  <a:cubicBezTo>
                    <a:pt x="7802" y="85"/>
                    <a:pt x="6349" y="1"/>
                    <a:pt x="49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-2461475" y="-1591675"/>
              <a:ext cx="277375" cy="58350"/>
            </a:xfrm>
            <a:custGeom>
              <a:avLst/>
              <a:gdLst/>
              <a:ahLst/>
              <a:cxnLst/>
              <a:rect l="l" t="t" r="r" b="b"/>
              <a:pathLst>
                <a:path w="11095" h="2334" extrusionOk="0">
                  <a:moveTo>
                    <a:pt x="6070" y="0"/>
                  </a:moveTo>
                  <a:cubicBezTo>
                    <a:pt x="2783" y="0"/>
                    <a:pt x="0" y="419"/>
                    <a:pt x="0" y="419"/>
                  </a:cubicBezTo>
                  <a:lnTo>
                    <a:pt x="1064" y="2334"/>
                  </a:lnTo>
                  <a:lnTo>
                    <a:pt x="10426" y="2334"/>
                  </a:lnTo>
                  <a:lnTo>
                    <a:pt x="11095" y="419"/>
                  </a:lnTo>
                  <a:cubicBezTo>
                    <a:pt x="9484" y="105"/>
                    <a:pt x="7714" y="0"/>
                    <a:pt x="6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-2383200" y="-2698250"/>
              <a:ext cx="137550" cy="1108700"/>
            </a:xfrm>
            <a:custGeom>
              <a:avLst/>
              <a:gdLst/>
              <a:ahLst/>
              <a:cxnLst/>
              <a:rect l="l" t="t" r="r" b="b"/>
              <a:pathLst>
                <a:path w="5502" h="44348" extrusionOk="0">
                  <a:moveTo>
                    <a:pt x="2766" y="1"/>
                  </a:moveTo>
                  <a:cubicBezTo>
                    <a:pt x="2736" y="1"/>
                    <a:pt x="2675" y="61"/>
                    <a:pt x="2675" y="92"/>
                  </a:cubicBezTo>
                  <a:lnTo>
                    <a:pt x="2675" y="7478"/>
                  </a:lnTo>
                  <a:lnTo>
                    <a:pt x="31" y="44226"/>
                  </a:lnTo>
                  <a:cubicBezTo>
                    <a:pt x="0" y="44287"/>
                    <a:pt x="61" y="44348"/>
                    <a:pt x="122" y="44348"/>
                  </a:cubicBezTo>
                  <a:cubicBezTo>
                    <a:pt x="152" y="44348"/>
                    <a:pt x="182" y="44317"/>
                    <a:pt x="213" y="44256"/>
                  </a:cubicBezTo>
                  <a:lnTo>
                    <a:pt x="2766" y="8815"/>
                  </a:lnTo>
                  <a:lnTo>
                    <a:pt x="5319" y="44256"/>
                  </a:lnTo>
                  <a:cubicBezTo>
                    <a:pt x="5319" y="44317"/>
                    <a:pt x="5350" y="44348"/>
                    <a:pt x="5411" y="44348"/>
                  </a:cubicBezTo>
                  <a:cubicBezTo>
                    <a:pt x="5471" y="44348"/>
                    <a:pt x="5502" y="44287"/>
                    <a:pt x="5502" y="44256"/>
                  </a:cubicBezTo>
                  <a:lnTo>
                    <a:pt x="2857" y="7508"/>
                  </a:lnTo>
                  <a:lnTo>
                    <a:pt x="2857" y="92"/>
                  </a:lnTo>
                  <a:cubicBezTo>
                    <a:pt x="2857" y="61"/>
                    <a:pt x="2827" y="1"/>
                    <a:pt x="27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-2691725" y="-1549300"/>
              <a:ext cx="737125" cy="750050"/>
            </a:xfrm>
            <a:custGeom>
              <a:avLst/>
              <a:gdLst/>
              <a:ahLst/>
              <a:cxnLst/>
              <a:rect l="l" t="t" r="r" b="b"/>
              <a:pathLst>
                <a:path w="29485" h="30002" fill="none" extrusionOk="0">
                  <a:moveTo>
                    <a:pt x="17235" y="1"/>
                  </a:moveTo>
                  <a:cubicBezTo>
                    <a:pt x="17235" y="1"/>
                    <a:pt x="29272" y="8724"/>
                    <a:pt x="29393" y="13983"/>
                  </a:cubicBezTo>
                  <a:cubicBezTo>
                    <a:pt x="29484" y="19211"/>
                    <a:pt x="18420" y="29636"/>
                    <a:pt x="18420" y="29636"/>
                  </a:cubicBezTo>
                  <a:moveTo>
                    <a:pt x="15411" y="30001"/>
                  </a:moveTo>
                  <a:cubicBezTo>
                    <a:pt x="15411" y="30001"/>
                    <a:pt x="22220" y="19606"/>
                    <a:pt x="22220" y="14226"/>
                  </a:cubicBezTo>
                  <a:cubicBezTo>
                    <a:pt x="22220" y="10973"/>
                    <a:pt x="15168" y="1"/>
                    <a:pt x="15168" y="1"/>
                  </a:cubicBezTo>
                  <a:moveTo>
                    <a:pt x="12280" y="274"/>
                  </a:moveTo>
                  <a:cubicBezTo>
                    <a:pt x="12280" y="274"/>
                    <a:pt x="244" y="9028"/>
                    <a:pt x="122" y="14256"/>
                  </a:cubicBezTo>
                  <a:cubicBezTo>
                    <a:pt x="0" y="19515"/>
                    <a:pt x="9484" y="29272"/>
                    <a:pt x="9484" y="29272"/>
                  </a:cubicBezTo>
                  <a:moveTo>
                    <a:pt x="14621" y="1"/>
                  </a:moveTo>
                  <a:cubicBezTo>
                    <a:pt x="14621" y="1"/>
                    <a:pt x="7569" y="10973"/>
                    <a:pt x="7569" y="14226"/>
                  </a:cubicBezTo>
                  <a:cubicBezTo>
                    <a:pt x="7569" y="19606"/>
                    <a:pt x="13223" y="29879"/>
                    <a:pt x="13223" y="29879"/>
                  </a:cubicBezTo>
                </a:path>
              </a:pathLst>
            </a:custGeom>
            <a:noFill/>
            <a:ln w="227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_COLUMN_TEXT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7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5" name="Google Shape;265;p7"/>
          <p:cNvGrpSpPr/>
          <p:nvPr/>
        </p:nvGrpSpPr>
        <p:grpSpPr>
          <a:xfrm flipH="1">
            <a:off x="6979644" y="87664"/>
            <a:ext cx="2165201" cy="1569079"/>
            <a:chOff x="-1734962" y="-2174106"/>
            <a:chExt cx="2023931" cy="1466704"/>
          </a:xfrm>
        </p:grpSpPr>
        <p:sp>
          <p:nvSpPr>
            <p:cNvPr id="266" name="Google Shape;266;p7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" name="Google Shape;295;p7"/>
          <p:cNvGrpSpPr/>
          <p:nvPr/>
        </p:nvGrpSpPr>
        <p:grpSpPr>
          <a:xfrm>
            <a:off x="114543" y="4239931"/>
            <a:ext cx="474620" cy="474620"/>
            <a:chOff x="776975" y="-2135297"/>
            <a:chExt cx="564620" cy="564620"/>
          </a:xfrm>
        </p:grpSpPr>
        <p:sp>
          <p:nvSpPr>
            <p:cNvPr id="296" name="Google Shape;296;p7"/>
            <p:cNvSpPr/>
            <p:nvPr/>
          </p:nvSpPr>
          <p:spPr>
            <a:xfrm>
              <a:off x="995755" y="-213529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1059745" y="-213529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995755" y="-185624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1059745" y="-185624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1056024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1056024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776975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776975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" name="Google Shape;312;p7"/>
          <p:cNvGrpSpPr/>
          <p:nvPr/>
        </p:nvGrpSpPr>
        <p:grpSpPr>
          <a:xfrm>
            <a:off x="719950" y="4548203"/>
            <a:ext cx="564620" cy="564620"/>
            <a:chOff x="1465150" y="-2135247"/>
            <a:chExt cx="564620" cy="564620"/>
          </a:xfrm>
        </p:grpSpPr>
        <p:sp>
          <p:nvSpPr>
            <p:cNvPr id="313" name="Google Shape;313;p7"/>
            <p:cNvSpPr/>
            <p:nvPr/>
          </p:nvSpPr>
          <p:spPr>
            <a:xfrm>
              <a:off x="1683930" y="-213524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1747920" y="-213524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1683930" y="-185619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1747920" y="-185619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1744199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1744199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1465150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1465150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_TITLE_AND_DESCRIPTION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9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9"/>
          <p:cNvGrpSpPr/>
          <p:nvPr/>
        </p:nvGrpSpPr>
        <p:grpSpPr>
          <a:xfrm rot="1104773">
            <a:off x="222482" y="-167067"/>
            <a:ext cx="2325973" cy="1685587"/>
            <a:chOff x="-1734962" y="-2174106"/>
            <a:chExt cx="2023931" cy="1466704"/>
          </a:xfrm>
        </p:grpSpPr>
        <p:sp>
          <p:nvSpPr>
            <p:cNvPr id="371" name="Google Shape;371;p9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9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9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9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9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9"/>
          <p:cNvGrpSpPr/>
          <p:nvPr/>
        </p:nvGrpSpPr>
        <p:grpSpPr>
          <a:xfrm rot="6366051" flipH="1">
            <a:off x="6899789" y="3360712"/>
            <a:ext cx="2325854" cy="1685501"/>
            <a:chOff x="-1734962" y="-2174106"/>
            <a:chExt cx="2023931" cy="1466704"/>
          </a:xfrm>
        </p:grpSpPr>
        <p:sp>
          <p:nvSpPr>
            <p:cNvPr id="401" name="Google Shape;401;p9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9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9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9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9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9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9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9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9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9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9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9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9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8" name="Google Shape;438;p9"/>
          <p:cNvGrpSpPr/>
          <p:nvPr/>
        </p:nvGrpSpPr>
        <p:grpSpPr>
          <a:xfrm>
            <a:off x="205526" y="4567941"/>
            <a:ext cx="404381" cy="404381"/>
            <a:chOff x="776975" y="-2135297"/>
            <a:chExt cx="564620" cy="564620"/>
          </a:xfrm>
        </p:grpSpPr>
        <p:sp>
          <p:nvSpPr>
            <p:cNvPr id="439" name="Google Shape;439;p9"/>
            <p:cNvSpPr/>
            <p:nvPr/>
          </p:nvSpPr>
          <p:spPr>
            <a:xfrm>
              <a:off x="995755" y="-213529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1059745" y="-213529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995755" y="-185624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1059745" y="-185624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1056024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1056024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776975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776975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455;p9"/>
          <p:cNvGrpSpPr/>
          <p:nvPr/>
        </p:nvGrpSpPr>
        <p:grpSpPr>
          <a:xfrm rot="1574993">
            <a:off x="8407615" y="530167"/>
            <a:ext cx="572117" cy="616893"/>
            <a:chOff x="123800" y="-3541462"/>
            <a:chExt cx="572100" cy="616875"/>
          </a:xfrm>
        </p:grpSpPr>
        <p:sp>
          <p:nvSpPr>
            <p:cNvPr id="456" name="Google Shape;456;p9"/>
            <p:cNvSpPr/>
            <p:nvPr/>
          </p:nvSpPr>
          <p:spPr>
            <a:xfrm>
              <a:off x="144950" y="-343633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155575" y="-324843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327325" y="-323653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392675" y="-339011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333400" y="-354146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195100" y="-346576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149500" y="-353968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123800" y="-351446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322400" y="-331048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319725" y="-331833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9"/>
          <p:cNvGrpSpPr/>
          <p:nvPr/>
        </p:nvGrpSpPr>
        <p:grpSpPr>
          <a:xfrm rot="4015104">
            <a:off x="7735025" y="192607"/>
            <a:ext cx="474559" cy="511700"/>
            <a:chOff x="-579675" y="-3408112"/>
            <a:chExt cx="572100" cy="616875"/>
          </a:xfrm>
        </p:grpSpPr>
        <p:sp>
          <p:nvSpPr>
            <p:cNvPr id="467" name="Google Shape;467;p9"/>
            <p:cNvSpPr/>
            <p:nvPr/>
          </p:nvSpPr>
          <p:spPr>
            <a:xfrm>
              <a:off x="-558525" y="-330298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-547900" y="-311508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-376150" y="-310318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-310800" y="-325676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-370075" y="-340811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-508375" y="-333241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-553975" y="-340633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-579675" y="-338111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-381075" y="-317713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-383750" y="-318498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CUSTOM_1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3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13"/>
          <p:cNvSpPr/>
          <p:nvPr/>
        </p:nvSpPr>
        <p:spPr>
          <a:xfrm>
            <a:off x="0" y="4604025"/>
            <a:ext cx="9144000" cy="8491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userDrawn="1">
  <p:cSld name="CUSTOM">
    <p:bg>
      <p:bgPr>
        <a:solidFill>
          <a:schemeClr val="accent2"/>
        </a:solidFill>
        <a:effectLst/>
      </p:bgPr>
    </p:bg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/>
          <p:nvPr/>
        </p:nvSpPr>
        <p:spPr>
          <a:xfrm>
            <a:off x="86852" y="2417354"/>
            <a:ext cx="905244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762" name="Google Shape;762;p17"/>
          <p:cNvGrpSpPr/>
          <p:nvPr/>
        </p:nvGrpSpPr>
        <p:grpSpPr>
          <a:xfrm rot="918665">
            <a:off x="188018" y="-62103"/>
            <a:ext cx="2235018" cy="1619674"/>
            <a:chOff x="-1734962" y="-2174106"/>
            <a:chExt cx="2023931" cy="1466704"/>
          </a:xfrm>
        </p:grpSpPr>
        <p:sp>
          <p:nvSpPr>
            <p:cNvPr id="763" name="Google Shape;763;p17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7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7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7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7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7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7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7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7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7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7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7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7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7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7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7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7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7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7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7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7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2" name="Google Shape;792;p17"/>
          <p:cNvSpPr/>
          <p:nvPr/>
        </p:nvSpPr>
        <p:spPr>
          <a:xfrm>
            <a:off x="0" y="4219040"/>
            <a:ext cx="9144000" cy="9400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3" name="Google Shape;793;p17"/>
          <p:cNvGrpSpPr/>
          <p:nvPr/>
        </p:nvGrpSpPr>
        <p:grpSpPr>
          <a:xfrm rot="-918665" flipH="1">
            <a:off x="6734801" y="-74407"/>
            <a:ext cx="2235018" cy="1619674"/>
            <a:chOff x="-1734962" y="-2174106"/>
            <a:chExt cx="2023931" cy="1466704"/>
          </a:xfrm>
        </p:grpSpPr>
        <p:sp>
          <p:nvSpPr>
            <p:cNvPr id="794" name="Google Shape;794;p17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7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7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7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7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7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7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7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7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7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7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7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7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7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7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7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7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7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7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5C4A0E64-C17E-44AC-B61B-ABCC0C9020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2485" y="71654"/>
            <a:ext cx="2194750" cy="21947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 userDrawn="1">
  <p:cSld name="CUSTOM_12"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19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2" name="Google Shape;892;p19"/>
          <p:cNvGrpSpPr/>
          <p:nvPr/>
        </p:nvGrpSpPr>
        <p:grpSpPr>
          <a:xfrm flipH="1">
            <a:off x="1765823" y="131800"/>
            <a:ext cx="1181145" cy="1181083"/>
            <a:chOff x="3030437" y="19026"/>
            <a:chExt cx="3083125" cy="3082963"/>
          </a:xfrm>
        </p:grpSpPr>
        <p:sp>
          <p:nvSpPr>
            <p:cNvPr id="893" name="Google Shape;893;p19"/>
            <p:cNvSpPr/>
            <p:nvPr/>
          </p:nvSpPr>
          <p:spPr>
            <a:xfrm>
              <a:off x="3030437" y="19026"/>
              <a:ext cx="3083125" cy="3082963"/>
            </a:xfrm>
            <a:custGeom>
              <a:avLst/>
              <a:gdLst/>
              <a:ahLst/>
              <a:cxnLst/>
              <a:rect l="l" t="t" r="r" b="b"/>
              <a:pathLst>
                <a:path w="79941" h="79942" extrusionOk="0">
                  <a:moveTo>
                    <a:pt x="39971" y="1"/>
                  </a:moveTo>
                  <a:cubicBezTo>
                    <a:pt x="17903" y="1"/>
                    <a:pt x="0" y="17904"/>
                    <a:pt x="0" y="39971"/>
                  </a:cubicBezTo>
                  <a:cubicBezTo>
                    <a:pt x="0" y="62068"/>
                    <a:pt x="17903" y="79941"/>
                    <a:pt x="39971" y="79941"/>
                  </a:cubicBezTo>
                  <a:cubicBezTo>
                    <a:pt x="62068" y="79941"/>
                    <a:pt x="79941" y="62068"/>
                    <a:pt x="79941" y="39971"/>
                  </a:cubicBezTo>
                  <a:cubicBezTo>
                    <a:pt x="79941" y="17904"/>
                    <a:pt x="62068" y="1"/>
                    <a:pt x="399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9"/>
            <p:cNvSpPr/>
            <p:nvPr/>
          </p:nvSpPr>
          <p:spPr>
            <a:xfrm>
              <a:off x="3031594" y="19026"/>
              <a:ext cx="3081967" cy="3082963"/>
            </a:xfrm>
            <a:custGeom>
              <a:avLst/>
              <a:gdLst/>
              <a:ahLst/>
              <a:cxnLst/>
              <a:rect l="l" t="t" r="r" b="b"/>
              <a:pathLst>
                <a:path w="79911" h="79942" fill="none" extrusionOk="0">
                  <a:moveTo>
                    <a:pt x="39941" y="1"/>
                  </a:moveTo>
                  <a:lnTo>
                    <a:pt x="39941" y="79941"/>
                  </a:lnTo>
                  <a:moveTo>
                    <a:pt x="79911" y="39971"/>
                  </a:moveTo>
                  <a:lnTo>
                    <a:pt x="1" y="39971"/>
                  </a:lnTo>
                  <a:moveTo>
                    <a:pt x="68209" y="11703"/>
                  </a:moveTo>
                  <a:lnTo>
                    <a:pt x="11703" y="68239"/>
                  </a:lnTo>
                  <a:moveTo>
                    <a:pt x="68209" y="68239"/>
                  </a:moveTo>
                  <a:lnTo>
                    <a:pt x="11703" y="11703"/>
                  </a:lnTo>
                  <a:moveTo>
                    <a:pt x="53315" y="2311"/>
                  </a:moveTo>
                  <a:lnTo>
                    <a:pt x="26597" y="77661"/>
                  </a:lnTo>
                  <a:moveTo>
                    <a:pt x="77601" y="53345"/>
                  </a:moveTo>
                  <a:lnTo>
                    <a:pt x="2280" y="26627"/>
                  </a:lnTo>
                  <a:moveTo>
                    <a:pt x="76051" y="22797"/>
                  </a:moveTo>
                  <a:lnTo>
                    <a:pt x="3861" y="57175"/>
                  </a:lnTo>
                  <a:moveTo>
                    <a:pt x="22797" y="3891"/>
                  </a:moveTo>
                  <a:lnTo>
                    <a:pt x="57175" y="76050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5" name="Google Shape;895;p19"/>
          <p:cNvSpPr/>
          <p:nvPr/>
        </p:nvSpPr>
        <p:spPr>
          <a:xfrm>
            <a:off x="3627975" y="162989"/>
            <a:ext cx="2281975" cy="564625"/>
          </a:xfrm>
          <a:custGeom>
            <a:avLst/>
            <a:gdLst/>
            <a:ahLst/>
            <a:cxnLst/>
            <a:rect l="l" t="t" r="r" b="b"/>
            <a:pathLst>
              <a:path w="91279" h="22585" extrusionOk="0">
                <a:moveTo>
                  <a:pt x="49634" y="0"/>
                </a:moveTo>
                <a:cubicBezTo>
                  <a:pt x="49615" y="0"/>
                  <a:pt x="49595" y="0"/>
                  <a:pt x="49576" y="1"/>
                </a:cubicBezTo>
                <a:cubicBezTo>
                  <a:pt x="43618" y="61"/>
                  <a:pt x="38724" y="4773"/>
                  <a:pt x="38421" y="10730"/>
                </a:cubicBezTo>
                <a:cubicBezTo>
                  <a:pt x="37238" y="6666"/>
                  <a:pt x="33540" y="4019"/>
                  <a:pt x="29527" y="4019"/>
                </a:cubicBezTo>
                <a:cubicBezTo>
                  <a:pt x="28589" y="4019"/>
                  <a:pt x="27633" y="4163"/>
                  <a:pt x="26688" y="4469"/>
                </a:cubicBezTo>
                <a:cubicBezTo>
                  <a:pt x="21703" y="6049"/>
                  <a:pt x="18998" y="11429"/>
                  <a:pt x="20730" y="16384"/>
                </a:cubicBezTo>
                <a:cubicBezTo>
                  <a:pt x="11399" y="17600"/>
                  <a:pt x="2736" y="19545"/>
                  <a:pt x="0" y="22584"/>
                </a:cubicBezTo>
                <a:lnTo>
                  <a:pt x="91279" y="22584"/>
                </a:lnTo>
                <a:cubicBezTo>
                  <a:pt x="88513" y="19606"/>
                  <a:pt x="81339" y="17660"/>
                  <a:pt x="73740" y="16445"/>
                </a:cubicBezTo>
                <a:cubicBezTo>
                  <a:pt x="73801" y="16049"/>
                  <a:pt x="73832" y="15654"/>
                  <a:pt x="73832" y="15259"/>
                </a:cubicBezTo>
                <a:cubicBezTo>
                  <a:pt x="73851" y="10793"/>
                  <a:pt x="70216" y="7909"/>
                  <a:pt x="66464" y="7909"/>
                </a:cubicBezTo>
                <a:cubicBezTo>
                  <a:pt x="64470" y="7909"/>
                  <a:pt x="62443" y="8723"/>
                  <a:pt x="60913" y="10548"/>
                </a:cubicBezTo>
                <a:cubicBezTo>
                  <a:pt x="60519" y="4610"/>
                  <a:pt x="55596" y="0"/>
                  <a:pt x="496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6" name="Google Shape;896;p19"/>
          <p:cNvSpPr/>
          <p:nvPr/>
        </p:nvSpPr>
        <p:spPr>
          <a:xfrm flipH="1">
            <a:off x="461827" y="440027"/>
            <a:ext cx="1535606" cy="564614"/>
          </a:xfrm>
          <a:custGeom>
            <a:avLst/>
            <a:gdLst/>
            <a:ahLst/>
            <a:cxnLst/>
            <a:rect l="l" t="t" r="r" b="b"/>
            <a:pathLst>
              <a:path w="65807" h="24196" extrusionOk="0">
                <a:moveTo>
                  <a:pt x="17447" y="0"/>
                </a:moveTo>
                <a:cubicBezTo>
                  <a:pt x="8693" y="0"/>
                  <a:pt x="1581" y="5411"/>
                  <a:pt x="1581" y="12098"/>
                </a:cubicBezTo>
                <a:cubicBezTo>
                  <a:pt x="1581" y="15684"/>
                  <a:pt x="3678" y="18937"/>
                  <a:pt x="6961" y="21156"/>
                </a:cubicBezTo>
                <a:cubicBezTo>
                  <a:pt x="1824" y="21308"/>
                  <a:pt x="0" y="24195"/>
                  <a:pt x="0" y="24195"/>
                </a:cubicBezTo>
                <a:lnTo>
                  <a:pt x="65807" y="24195"/>
                </a:lnTo>
                <a:cubicBezTo>
                  <a:pt x="64530" y="20274"/>
                  <a:pt x="60123" y="17295"/>
                  <a:pt x="56020" y="15988"/>
                </a:cubicBezTo>
                <a:cubicBezTo>
                  <a:pt x="55099" y="15697"/>
                  <a:pt x="54152" y="15584"/>
                  <a:pt x="53237" y="15584"/>
                </a:cubicBezTo>
                <a:cubicBezTo>
                  <a:pt x="50044" y="15584"/>
                  <a:pt x="47235" y="16961"/>
                  <a:pt x="47235" y="16961"/>
                </a:cubicBezTo>
                <a:cubicBezTo>
                  <a:pt x="47266" y="16718"/>
                  <a:pt x="47266" y="16505"/>
                  <a:pt x="47266" y="16262"/>
                </a:cubicBezTo>
                <a:cubicBezTo>
                  <a:pt x="47266" y="11412"/>
                  <a:pt x="43320" y="8302"/>
                  <a:pt x="39258" y="8302"/>
                </a:cubicBezTo>
                <a:cubicBezTo>
                  <a:pt x="37084" y="8302"/>
                  <a:pt x="34876" y="9193"/>
                  <a:pt x="33223" y="11186"/>
                </a:cubicBezTo>
                <a:cubicBezTo>
                  <a:pt x="32645" y="4924"/>
                  <a:pt x="25806" y="0"/>
                  <a:pt x="1744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7" name="Google Shape;897;p19"/>
          <p:cNvGrpSpPr/>
          <p:nvPr/>
        </p:nvGrpSpPr>
        <p:grpSpPr>
          <a:xfrm rot="9403410" flipH="1">
            <a:off x="176702" y="3774027"/>
            <a:ext cx="2325759" cy="1685432"/>
            <a:chOff x="-1734962" y="-2174106"/>
            <a:chExt cx="2023931" cy="1466704"/>
          </a:xfrm>
        </p:grpSpPr>
        <p:sp>
          <p:nvSpPr>
            <p:cNvPr id="898" name="Google Shape;898;p19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9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9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9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9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9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9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9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9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9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9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9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9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9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9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9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9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9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9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9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9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9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9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9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userDrawn="1">
  <p:cSld name="CUSTOM_3"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25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25"/>
          <p:cNvSpPr/>
          <p:nvPr/>
        </p:nvSpPr>
        <p:spPr>
          <a:xfrm>
            <a:off x="7574" y="4558630"/>
            <a:ext cx="9144000" cy="62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5" name="Google Shape;1165;p25"/>
          <p:cNvGrpSpPr/>
          <p:nvPr/>
        </p:nvGrpSpPr>
        <p:grpSpPr>
          <a:xfrm rot="1642209">
            <a:off x="228714" y="-175405"/>
            <a:ext cx="2067791" cy="1498488"/>
            <a:chOff x="-1734962" y="-2174106"/>
            <a:chExt cx="2023931" cy="1466704"/>
          </a:xfrm>
        </p:grpSpPr>
        <p:sp>
          <p:nvSpPr>
            <p:cNvPr id="1166" name="Google Shape;1166;p25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5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5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5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5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5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5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5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5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5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5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5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5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5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5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5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5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5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5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5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5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5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5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5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5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5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5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5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5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 userDrawn="1">
  <p:cSld name="CUSTOM_11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31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9" name="Google Shape;1489;p31"/>
          <p:cNvGrpSpPr/>
          <p:nvPr/>
        </p:nvGrpSpPr>
        <p:grpSpPr>
          <a:xfrm rot="-1983160" flipH="1">
            <a:off x="968460" y="185269"/>
            <a:ext cx="510622" cy="550586"/>
            <a:chOff x="-579675" y="-3408112"/>
            <a:chExt cx="572100" cy="616875"/>
          </a:xfrm>
        </p:grpSpPr>
        <p:sp>
          <p:nvSpPr>
            <p:cNvPr id="1490" name="Google Shape;1490;p31"/>
            <p:cNvSpPr/>
            <p:nvPr/>
          </p:nvSpPr>
          <p:spPr>
            <a:xfrm>
              <a:off x="-558525" y="-330298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1"/>
            <p:cNvSpPr/>
            <p:nvPr/>
          </p:nvSpPr>
          <p:spPr>
            <a:xfrm>
              <a:off x="-547900" y="-311508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1"/>
            <p:cNvSpPr/>
            <p:nvPr/>
          </p:nvSpPr>
          <p:spPr>
            <a:xfrm>
              <a:off x="-376150" y="-310318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1"/>
            <p:cNvSpPr/>
            <p:nvPr/>
          </p:nvSpPr>
          <p:spPr>
            <a:xfrm>
              <a:off x="-310800" y="-325676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1"/>
            <p:cNvSpPr/>
            <p:nvPr/>
          </p:nvSpPr>
          <p:spPr>
            <a:xfrm>
              <a:off x="-370075" y="-340811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1"/>
            <p:cNvSpPr/>
            <p:nvPr/>
          </p:nvSpPr>
          <p:spPr>
            <a:xfrm>
              <a:off x="-508375" y="-333241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1"/>
            <p:cNvSpPr/>
            <p:nvPr/>
          </p:nvSpPr>
          <p:spPr>
            <a:xfrm>
              <a:off x="-553975" y="-340633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1"/>
            <p:cNvSpPr/>
            <p:nvPr/>
          </p:nvSpPr>
          <p:spPr>
            <a:xfrm>
              <a:off x="-579675" y="-338111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1"/>
            <p:cNvSpPr/>
            <p:nvPr/>
          </p:nvSpPr>
          <p:spPr>
            <a:xfrm>
              <a:off x="-381075" y="-317713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1"/>
            <p:cNvSpPr/>
            <p:nvPr/>
          </p:nvSpPr>
          <p:spPr>
            <a:xfrm>
              <a:off x="-383750" y="-318498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0" name="Google Shape;1500;p31"/>
          <p:cNvSpPr/>
          <p:nvPr/>
        </p:nvSpPr>
        <p:spPr>
          <a:xfrm>
            <a:off x="6918860" y="110769"/>
            <a:ext cx="2162400" cy="535039"/>
          </a:xfrm>
          <a:custGeom>
            <a:avLst/>
            <a:gdLst/>
            <a:ahLst/>
            <a:cxnLst/>
            <a:rect l="l" t="t" r="r" b="b"/>
            <a:pathLst>
              <a:path w="91279" h="22585" extrusionOk="0">
                <a:moveTo>
                  <a:pt x="49634" y="0"/>
                </a:moveTo>
                <a:cubicBezTo>
                  <a:pt x="49615" y="0"/>
                  <a:pt x="49595" y="0"/>
                  <a:pt x="49576" y="1"/>
                </a:cubicBezTo>
                <a:cubicBezTo>
                  <a:pt x="43618" y="61"/>
                  <a:pt x="38724" y="4773"/>
                  <a:pt x="38421" y="10730"/>
                </a:cubicBezTo>
                <a:cubicBezTo>
                  <a:pt x="37238" y="6666"/>
                  <a:pt x="33540" y="4019"/>
                  <a:pt x="29527" y="4019"/>
                </a:cubicBezTo>
                <a:cubicBezTo>
                  <a:pt x="28589" y="4019"/>
                  <a:pt x="27633" y="4163"/>
                  <a:pt x="26688" y="4469"/>
                </a:cubicBezTo>
                <a:cubicBezTo>
                  <a:pt x="21703" y="6049"/>
                  <a:pt x="18998" y="11429"/>
                  <a:pt x="20730" y="16384"/>
                </a:cubicBezTo>
                <a:cubicBezTo>
                  <a:pt x="11399" y="17600"/>
                  <a:pt x="2736" y="19545"/>
                  <a:pt x="0" y="22584"/>
                </a:cubicBezTo>
                <a:lnTo>
                  <a:pt x="91279" y="22584"/>
                </a:lnTo>
                <a:cubicBezTo>
                  <a:pt x="88513" y="19606"/>
                  <a:pt x="81339" y="17660"/>
                  <a:pt x="73740" y="16445"/>
                </a:cubicBezTo>
                <a:cubicBezTo>
                  <a:pt x="73801" y="16049"/>
                  <a:pt x="73832" y="15654"/>
                  <a:pt x="73832" y="15259"/>
                </a:cubicBezTo>
                <a:cubicBezTo>
                  <a:pt x="73851" y="10793"/>
                  <a:pt x="70216" y="7909"/>
                  <a:pt x="66464" y="7909"/>
                </a:cubicBezTo>
                <a:cubicBezTo>
                  <a:pt x="64470" y="7909"/>
                  <a:pt x="62443" y="8723"/>
                  <a:pt x="60913" y="10548"/>
                </a:cubicBezTo>
                <a:cubicBezTo>
                  <a:pt x="60519" y="4610"/>
                  <a:pt x="55596" y="0"/>
                  <a:pt x="496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501" name="Google Shape;1501;p31"/>
          <p:cNvGrpSpPr/>
          <p:nvPr/>
        </p:nvGrpSpPr>
        <p:grpSpPr>
          <a:xfrm>
            <a:off x="42975" y="-280574"/>
            <a:ext cx="953875" cy="2665135"/>
            <a:chOff x="-3210650" y="-85950"/>
            <a:chExt cx="1072975" cy="2997902"/>
          </a:xfrm>
        </p:grpSpPr>
        <p:sp>
          <p:nvSpPr>
            <p:cNvPr id="1502" name="Google Shape;1502;p31"/>
            <p:cNvSpPr/>
            <p:nvPr/>
          </p:nvSpPr>
          <p:spPr>
            <a:xfrm>
              <a:off x="-2781875" y="1284712"/>
              <a:ext cx="9092" cy="77414"/>
            </a:xfrm>
            <a:custGeom>
              <a:avLst/>
              <a:gdLst/>
              <a:ahLst/>
              <a:cxnLst/>
              <a:rect l="l" t="t" r="r" b="b"/>
              <a:pathLst>
                <a:path w="435" h="3704" extrusionOk="0">
                  <a:moveTo>
                    <a:pt x="1" y="1"/>
                  </a:moveTo>
                  <a:lnTo>
                    <a:pt x="1" y="3703"/>
                  </a:lnTo>
                  <a:lnTo>
                    <a:pt x="434" y="3703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03" name="Google Shape;1503;p31"/>
            <p:cNvGrpSpPr/>
            <p:nvPr/>
          </p:nvGrpSpPr>
          <p:grpSpPr>
            <a:xfrm>
              <a:off x="-2871120" y="1175945"/>
              <a:ext cx="185467" cy="118545"/>
              <a:chOff x="-2871120" y="1175945"/>
              <a:chExt cx="185467" cy="118545"/>
            </a:xfrm>
          </p:grpSpPr>
          <p:sp>
            <p:nvSpPr>
              <p:cNvPr id="1504" name="Google Shape;1504;p31"/>
              <p:cNvSpPr/>
              <p:nvPr/>
            </p:nvSpPr>
            <p:spPr>
              <a:xfrm>
                <a:off x="-2871120" y="1175945"/>
                <a:ext cx="185467" cy="118545"/>
              </a:xfrm>
              <a:custGeom>
                <a:avLst/>
                <a:gdLst/>
                <a:ahLst/>
                <a:cxnLst/>
                <a:rect l="l" t="t" r="r" b="b"/>
                <a:pathLst>
                  <a:path w="8874" h="5672" extrusionOk="0">
                    <a:moveTo>
                      <a:pt x="4437" y="1"/>
                    </a:moveTo>
                    <a:cubicBezTo>
                      <a:pt x="2002" y="1"/>
                      <a:pt x="1" y="1268"/>
                      <a:pt x="1" y="2836"/>
                    </a:cubicBezTo>
                    <a:cubicBezTo>
                      <a:pt x="1" y="4404"/>
                      <a:pt x="2002" y="5672"/>
                      <a:pt x="4437" y="5672"/>
                    </a:cubicBezTo>
                    <a:cubicBezTo>
                      <a:pt x="6872" y="5672"/>
                      <a:pt x="8874" y="4404"/>
                      <a:pt x="8874" y="2836"/>
                    </a:cubicBezTo>
                    <a:cubicBezTo>
                      <a:pt x="8874" y="1268"/>
                      <a:pt x="6872" y="1"/>
                      <a:pt x="44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1"/>
              <p:cNvSpPr/>
              <p:nvPr/>
            </p:nvSpPr>
            <p:spPr>
              <a:xfrm>
                <a:off x="-2867630" y="1178035"/>
                <a:ext cx="181976" cy="116455"/>
              </a:xfrm>
              <a:custGeom>
                <a:avLst/>
                <a:gdLst/>
                <a:ahLst/>
                <a:cxnLst/>
                <a:rect l="l" t="t" r="r" b="b"/>
                <a:pathLst>
                  <a:path w="8707" h="5572" extrusionOk="0">
                    <a:moveTo>
                      <a:pt x="5271" y="1"/>
                    </a:moveTo>
                    <a:lnTo>
                      <a:pt x="5271" y="1"/>
                    </a:lnTo>
                    <a:cubicBezTo>
                      <a:pt x="6172" y="435"/>
                      <a:pt x="6705" y="1102"/>
                      <a:pt x="6705" y="1902"/>
                    </a:cubicBezTo>
                    <a:cubicBezTo>
                      <a:pt x="6705" y="3237"/>
                      <a:pt x="5004" y="4337"/>
                      <a:pt x="2903" y="4337"/>
                    </a:cubicBezTo>
                    <a:cubicBezTo>
                      <a:pt x="1869" y="4337"/>
                      <a:pt x="868" y="4071"/>
                      <a:pt x="1" y="3503"/>
                    </a:cubicBezTo>
                    <a:lnTo>
                      <a:pt x="1" y="3503"/>
                    </a:lnTo>
                    <a:cubicBezTo>
                      <a:pt x="534" y="4704"/>
                      <a:pt x="2236" y="5572"/>
                      <a:pt x="4270" y="5572"/>
                    </a:cubicBezTo>
                    <a:cubicBezTo>
                      <a:pt x="6705" y="5572"/>
                      <a:pt x="8707" y="4337"/>
                      <a:pt x="8707" y="2770"/>
                    </a:cubicBezTo>
                    <a:cubicBezTo>
                      <a:pt x="8707" y="1402"/>
                      <a:pt x="7239" y="301"/>
                      <a:pt x="527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1"/>
              <p:cNvSpPr/>
              <p:nvPr/>
            </p:nvSpPr>
            <p:spPr>
              <a:xfrm>
                <a:off x="-2859959" y="1180627"/>
                <a:ext cx="114365" cy="68740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3289" extrusionOk="0">
                    <a:moveTo>
                      <a:pt x="3733" y="1"/>
                    </a:moveTo>
                    <a:cubicBezTo>
                      <a:pt x="2544" y="1"/>
                      <a:pt x="925" y="673"/>
                      <a:pt x="301" y="1578"/>
                    </a:cubicBezTo>
                    <a:cubicBezTo>
                      <a:pt x="101" y="1878"/>
                      <a:pt x="1" y="2212"/>
                      <a:pt x="67" y="2546"/>
                    </a:cubicBezTo>
                    <a:cubicBezTo>
                      <a:pt x="249" y="2999"/>
                      <a:pt x="677" y="3289"/>
                      <a:pt x="1154" y="3289"/>
                    </a:cubicBezTo>
                    <a:cubicBezTo>
                      <a:pt x="1203" y="3289"/>
                      <a:pt x="1252" y="3286"/>
                      <a:pt x="1301" y="3279"/>
                    </a:cubicBezTo>
                    <a:cubicBezTo>
                      <a:pt x="1802" y="3213"/>
                      <a:pt x="2302" y="3079"/>
                      <a:pt x="2803" y="2912"/>
                    </a:cubicBezTo>
                    <a:cubicBezTo>
                      <a:pt x="3270" y="2846"/>
                      <a:pt x="3703" y="2746"/>
                      <a:pt x="4170" y="2579"/>
                    </a:cubicBezTo>
                    <a:cubicBezTo>
                      <a:pt x="5338" y="2079"/>
                      <a:pt x="5471" y="77"/>
                      <a:pt x="3970" y="10"/>
                    </a:cubicBezTo>
                    <a:cubicBezTo>
                      <a:pt x="3893" y="4"/>
                      <a:pt x="3814" y="1"/>
                      <a:pt x="37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07" name="Google Shape;1507;p31"/>
            <p:cNvSpPr/>
            <p:nvPr/>
          </p:nvSpPr>
          <p:spPr>
            <a:xfrm>
              <a:off x="-3066332" y="854055"/>
              <a:ext cx="577279" cy="386044"/>
            </a:xfrm>
            <a:custGeom>
              <a:avLst/>
              <a:gdLst/>
              <a:ahLst/>
              <a:cxnLst/>
              <a:rect l="l" t="t" r="r" b="b"/>
              <a:pathLst>
                <a:path w="27621" h="18471" extrusionOk="0">
                  <a:moveTo>
                    <a:pt x="16976" y="993"/>
                  </a:moveTo>
                  <a:cubicBezTo>
                    <a:pt x="17121" y="993"/>
                    <a:pt x="17266" y="1044"/>
                    <a:pt x="17380" y="1158"/>
                  </a:cubicBezTo>
                  <a:cubicBezTo>
                    <a:pt x="18381" y="1859"/>
                    <a:pt x="17013" y="4427"/>
                    <a:pt x="16212" y="5562"/>
                  </a:cubicBezTo>
                  <a:cubicBezTo>
                    <a:pt x="15941" y="5956"/>
                    <a:pt x="16271" y="6369"/>
                    <a:pt x="16650" y="6369"/>
                  </a:cubicBezTo>
                  <a:cubicBezTo>
                    <a:pt x="16784" y="6369"/>
                    <a:pt x="16924" y="6317"/>
                    <a:pt x="17046" y="6195"/>
                  </a:cubicBezTo>
                  <a:cubicBezTo>
                    <a:pt x="17814" y="5328"/>
                    <a:pt x="19348" y="3927"/>
                    <a:pt x="20249" y="3927"/>
                  </a:cubicBezTo>
                  <a:cubicBezTo>
                    <a:pt x="20382" y="3927"/>
                    <a:pt x="20482" y="3960"/>
                    <a:pt x="20582" y="4060"/>
                  </a:cubicBezTo>
                  <a:cubicBezTo>
                    <a:pt x="21249" y="4761"/>
                    <a:pt x="20082" y="7129"/>
                    <a:pt x="19114" y="8530"/>
                  </a:cubicBezTo>
                  <a:cubicBezTo>
                    <a:pt x="18863" y="8894"/>
                    <a:pt x="19174" y="9352"/>
                    <a:pt x="19557" y="9352"/>
                  </a:cubicBezTo>
                  <a:cubicBezTo>
                    <a:pt x="19630" y="9352"/>
                    <a:pt x="19706" y="9335"/>
                    <a:pt x="19782" y="9298"/>
                  </a:cubicBezTo>
                  <a:cubicBezTo>
                    <a:pt x="20490" y="8968"/>
                    <a:pt x="22218" y="8293"/>
                    <a:pt x="23695" y="8293"/>
                  </a:cubicBezTo>
                  <a:cubicBezTo>
                    <a:pt x="24164" y="8293"/>
                    <a:pt x="24607" y="8361"/>
                    <a:pt x="24985" y="8530"/>
                  </a:cubicBezTo>
                  <a:cubicBezTo>
                    <a:pt x="25586" y="8797"/>
                    <a:pt x="26019" y="9364"/>
                    <a:pt x="26153" y="9998"/>
                  </a:cubicBezTo>
                  <a:cubicBezTo>
                    <a:pt x="26453" y="11366"/>
                    <a:pt x="25853" y="11733"/>
                    <a:pt x="25652" y="11833"/>
                  </a:cubicBezTo>
                  <a:cubicBezTo>
                    <a:pt x="25306" y="12046"/>
                    <a:pt x="24819" y="12143"/>
                    <a:pt x="24261" y="12143"/>
                  </a:cubicBezTo>
                  <a:cubicBezTo>
                    <a:pt x="22729" y="12143"/>
                    <a:pt x="20664" y="11408"/>
                    <a:pt x="19515" y="10332"/>
                  </a:cubicBezTo>
                  <a:cubicBezTo>
                    <a:pt x="19415" y="10232"/>
                    <a:pt x="19281" y="10181"/>
                    <a:pt x="19144" y="10181"/>
                  </a:cubicBezTo>
                  <a:cubicBezTo>
                    <a:pt x="19006" y="10181"/>
                    <a:pt x="18864" y="10232"/>
                    <a:pt x="18748" y="10332"/>
                  </a:cubicBezTo>
                  <a:cubicBezTo>
                    <a:pt x="18547" y="10532"/>
                    <a:pt x="18547" y="10865"/>
                    <a:pt x="18748" y="11065"/>
                  </a:cubicBezTo>
                  <a:cubicBezTo>
                    <a:pt x="18748" y="11099"/>
                    <a:pt x="20749" y="13200"/>
                    <a:pt x="19948" y="14334"/>
                  </a:cubicBezTo>
                  <a:cubicBezTo>
                    <a:pt x="19848" y="14501"/>
                    <a:pt x="19782" y="14501"/>
                    <a:pt x="19748" y="14501"/>
                  </a:cubicBezTo>
                  <a:cubicBezTo>
                    <a:pt x="19148" y="14501"/>
                    <a:pt x="18080" y="13167"/>
                    <a:pt x="17513" y="12300"/>
                  </a:cubicBezTo>
                  <a:cubicBezTo>
                    <a:pt x="17400" y="12114"/>
                    <a:pt x="17235" y="12036"/>
                    <a:pt x="17072" y="12036"/>
                  </a:cubicBezTo>
                  <a:cubicBezTo>
                    <a:pt x="16710" y="12036"/>
                    <a:pt x="16359" y="12419"/>
                    <a:pt x="16613" y="12833"/>
                  </a:cubicBezTo>
                  <a:cubicBezTo>
                    <a:pt x="17013" y="13534"/>
                    <a:pt x="18080" y="15735"/>
                    <a:pt x="17780" y="16836"/>
                  </a:cubicBezTo>
                  <a:cubicBezTo>
                    <a:pt x="17747" y="17003"/>
                    <a:pt x="17613" y="17170"/>
                    <a:pt x="17447" y="17270"/>
                  </a:cubicBezTo>
                  <a:cubicBezTo>
                    <a:pt x="17291" y="17349"/>
                    <a:pt x="17131" y="17385"/>
                    <a:pt x="16968" y="17385"/>
                  </a:cubicBezTo>
                  <a:cubicBezTo>
                    <a:pt x="15693" y="17385"/>
                    <a:pt x="14278" y="15231"/>
                    <a:pt x="14278" y="15202"/>
                  </a:cubicBezTo>
                  <a:lnTo>
                    <a:pt x="14244" y="15168"/>
                  </a:lnTo>
                  <a:lnTo>
                    <a:pt x="14211" y="15135"/>
                  </a:lnTo>
                  <a:cubicBezTo>
                    <a:pt x="14144" y="15102"/>
                    <a:pt x="14178" y="15102"/>
                    <a:pt x="14111" y="15068"/>
                  </a:cubicBezTo>
                  <a:lnTo>
                    <a:pt x="14078" y="15068"/>
                  </a:lnTo>
                  <a:lnTo>
                    <a:pt x="14044" y="15035"/>
                  </a:lnTo>
                  <a:lnTo>
                    <a:pt x="13944" y="15035"/>
                  </a:lnTo>
                  <a:lnTo>
                    <a:pt x="13877" y="14968"/>
                  </a:lnTo>
                  <a:lnTo>
                    <a:pt x="13611" y="14968"/>
                  </a:lnTo>
                  <a:lnTo>
                    <a:pt x="13544" y="15002"/>
                  </a:lnTo>
                  <a:cubicBezTo>
                    <a:pt x="13510" y="15002"/>
                    <a:pt x="13510" y="15035"/>
                    <a:pt x="13477" y="15035"/>
                  </a:cubicBezTo>
                  <a:lnTo>
                    <a:pt x="13444" y="15068"/>
                  </a:lnTo>
                  <a:lnTo>
                    <a:pt x="13410" y="15102"/>
                  </a:lnTo>
                  <a:cubicBezTo>
                    <a:pt x="13410" y="15135"/>
                    <a:pt x="13410" y="15135"/>
                    <a:pt x="13377" y="15168"/>
                  </a:cubicBezTo>
                  <a:cubicBezTo>
                    <a:pt x="12971" y="15777"/>
                    <a:pt x="11760" y="17317"/>
                    <a:pt x="10683" y="17317"/>
                  </a:cubicBezTo>
                  <a:cubicBezTo>
                    <a:pt x="10521" y="17317"/>
                    <a:pt x="10361" y="17282"/>
                    <a:pt x="10208" y="17203"/>
                  </a:cubicBezTo>
                  <a:cubicBezTo>
                    <a:pt x="10041" y="17103"/>
                    <a:pt x="9941" y="16936"/>
                    <a:pt x="9875" y="16770"/>
                  </a:cubicBezTo>
                  <a:cubicBezTo>
                    <a:pt x="9574" y="15669"/>
                    <a:pt x="10608" y="13534"/>
                    <a:pt x="11042" y="12800"/>
                  </a:cubicBezTo>
                  <a:cubicBezTo>
                    <a:pt x="11296" y="12361"/>
                    <a:pt x="10943" y="11971"/>
                    <a:pt x="10580" y="11971"/>
                  </a:cubicBezTo>
                  <a:cubicBezTo>
                    <a:pt x="10418" y="11971"/>
                    <a:pt x="10254" y="12048"/>
                    <a:pt x="10141" y="12233"/>
                  </a:cubicBezTo>
                  <a:cubicBezTo>
                    <a:pt x="9574" y="13134"/>
                    <a:pt x="8474" y="14435"/>
                    <a:pt x="7940" y="14435"/>
                  </a:cubicBezTo>
                  <a:cubicBezTo>
                    <a:pt x="7873" y="14435"/>
                    <a:pt x="7806" y="14435"/>
                    <a:pt x="7706" y="14268"/>
                  </a:cubicBezTo>
                  <a:cubicBezTo>
                    <a:pt x="6906" y="13134"/>
                    <a:pt x="8874" y="11032"/>
                    <a:pt x="8907" y="10999"/>
                  </a:cubicBezTo>
                  <a:cubicBezTo>
                    <a:pt x="9290" y="10616"/>
                    <a:pt x="8932" y="10098"/>
                    <a:pt x="8518" y="10098"/>
                  </a:cubicBezTo>
                  <a:cubicBezTo>
                    <a:pt x="8391" y="10098"/>
                    <a:pt x="8258" y="10147"/>
                    <a:pt x="8140" y="10265"/>
                  </a:cubicBezTo>
                  <a:cubicBezTo>
                    <a:pt x="7012" y="11344"/>
                    <a:pt x="4928" y="12062"/>
                    <a:pt x="3374" y="12062"/>
                  </a:cubicBezTo>
                  <a:cubicBezTo>
                    <a:pt x="2814" y="12062"/>
                    <a:pt x="2322" y="11969"/>
                    <a:pt x="1969" y="11766"/>
                  </a:cubicBezTo>
                  <a:cubicBezTo>
                    <a:pt x="1802" y="11666"/>
                    <a:pt x="1202" y="11299"/>
                    <a:pt x="1535" y="9998"/>
                  </a:cubicBezTo>
                  <a:cubicBezTo>
                    <a:pt x="1669" y="9364"/>
                    <a:pt x="2069" y="8797"/>
                    <a:pt x="2669" y="8530"/>
                  </a:cubicBezTo>
                  <a:cubicBezTo>
                    <a:pt x="3061" y="8348"/>
                    <a:pt x="3516" y="8277"/>
                    <a:pt x="3990" y="8277"/>
                  </a:cubicBezTo>
                  <a:cubicBezTo>
                    <a:pt x="5779" y="8277"/>
                    <a:pt x="7847" y="9298"/>
                    <a:pt x="7873" y="9298"/>
                  </a:cubicBezTo>
                  <a:cubicBezTo>
                    <a:pt x="7954" y="9335"/>
                    <a:pt x="8034" y="9352"/>
                    <a:pt x="8111" y="9352"/>
                  </a:cubicBezTo>
                  <a:cubicBezTo>
                    <a:pt x="8513" y="9352"/>
                    <a:pt x="8820" y="8894"/>
                    <a:pt x="8540" y="8530"/>
                  </a:cubicBezTo>
                  <a:cubicBezTo>
                    <a:pt x="7573" y="7129"/>
                    <a:pt x="6439" y="4761"/>
                    <a:pt x="7073" y="4060"/>
                  </a:cubicBezTo>
                  <a:cubicBezTo>
                    <a:pt x="7173" y="3960"/>
                    <a:pt x="7306" y="3927"/>
                    <a:pt x="7439" y="3927"/>
                  </a:cubicBezTo>
                  <a:cubicBezTo>
                    <a:pt x="8307" y="3927"/>
                    <a:pt x="9875" y="5328"/>
                    <a:pt x="10642" y="6195"/>
                  </a:cubicBezTo>
                  <a:cubicBezTo>
                    <a:pt x="10759" y="6349"/>
                    <a:pt x="10905" y="6412"/>
                    <a:pt x="11048" y="6412"/>
                  </a:cubicBezTo>
                  <a:cubicBezTo>
                    <a:pt x="11433" y="6412"/>
                    <a:pt x="11792" y="5951"/>
                    <a:pt x="11476" y="5562"/>
                  </a:cubicBezTo>
                  <a:cubicBezTo>
                    <a:pt x="10675" y="4427"/>
                    <a:pt x="9307" y="1859"/>
                    <a:pt x="10275" y="1158"/>
                  </a:cubicBezTo>
                  <a:cubicBezTo>
                    <a:pt x="10412" y="1044"/>
                    <a:pt x="10564" y="993"/>
                    <a:pt x="10711" y="993"/>
                  </a:cubicBezTo>
                  <a:cubicBezTo>
                    <a:pt x="10778" y="993"/>
                    <a:pt x="10845" y="1004"/>
                    <a:pt x="10909" y="1025"/>
                  </a:cubicBezTo>
                  <a:cubicBezTo>
                    <a:pt x="11743" y="1225"/>
                    <a:pt x="12743" y="2626"/>
                    <a:pt x="13177" y="3460"/>
                  </a:cubicBezTo>
                  <a:cubicBezTo>
                    <a:pt x="13250" y="3630"/>
                    <a:pt x="13428" y="3747"/>
                    <a:pt x="13622" y="3747"/>
                  </a:cubicBezTo>
                  <a:cubicBezTo>
                    <a:pt x="13696" y="3747"/>
                    <a:pt x="13771" y="3730"/>
                    <a:pt x="13844" y="3694"/>
                  </a:cubicBezTo>
                  <a:cubicBezTo>
                    <a:pt x="13908" y="3730"/>
                    <a:pt x="13977" y="3747"/>
                    <a:pt x="14046" y="3747"/>
                  </a:cubicBezTo>
                  <a:cubicBezTo>
                    <a:pt x="14229" y="3747"/>
                    <a:pt x="14414" y="3630"/>
                    <a:pt x="14511" y="3460"/>
                  </a:cubicBezTo>
                  <a:cubicBezTo>
                    <a:pt x="14911" y="2626"/>
                    <a:pt x="15946" y="1225"/>
                    <a:pt x="16779" y="1025"/>
                  </a:cubicBezTo>
                  <a:cubicBezTo>
                    <a:pt x="16843" y="1004"/>
                    <a:pt x="16910" y="993"/>
                    <a:pt x="16976" y="993"/>
                  </a:cubicBezTo>
                  <a:close/>
                  <a:moveTo>
                    <a:pt x="10675" y="0"/>
                  </a:moveTo>
                  <a:cubicBezTo>
                    <a:pt x="10312" y="0"/>
                    <a:pt x="9951" y="120"/>
                    <a:pt x="9641" y="358"/>
                  </a:cubicBezTo>
                  <a:cubicBezTo>
                    <a:pt x="8607" y="1092"/>
                    <a:pt x="8740" y="2393"/>
                    <a:pt x="9141" y="3593"/>
                  </a:cubicBezTo>
                  <a:cubicBezTo>
                    <a:pt x="8640" y="3227"/>
                    <a:pt x="8040" y="2993"/>
                    <a:pt x="7406" y="2926"/>
                  </a:cubicBezTo>
                  <a:cubicBezTo>
                    <a:pt x="7006" y="2926"/>
                    <a:pt x="6572" y="3093"/>
                    <a:pt x="6272" y="3427"/>
                  </a:cubicBezTo>
                  <a:cubicBezTo>
                    <a:pt x="5271" y="4494"/>
                    <a:pt x="6038" y="6429"/>
                    <a:pt x="6772" y="7796"/>
                  </a:cubicBezTo>
                  <a:cubicBezTo>
                    <a:pt x="5963" y="7547"/>
                    <a:pt x="4934" y="7298"/>
                    <a:pt x="3935" y="7298"/>
                  </a:cubicBezTo>
                  <a:cubicBezTo>
                    <a:pt x="3328" y="7298"/>
                    <a:pt x="2732" y="7390"/>
                    <a:pt x="2202" y="7630"/>
                  </a:cubicBezTo>
                  <a:cubicBezTo>
                    <a:pt x="1302" y="8030"/>
                    <a:pt x="668" y="8864"/>
                    <a:pt x="468" y="9798"/>
                  </a:cubicBezTo>
                  <a:cubicBezTo>
                    <a:pt x="1" y="11599"/>
                    <a:pt x="835" y="12433"/>
                    <a:pt x="1402" y="12767"/>
                  </a:cubicBezTo>
                  <a:cubicBezTo>
                    <a:pt x="1915" y="13064"/>
                    <a:pt x="2581" y="13197"/>
                    <a:pt x="3315" y="13197"/>
                  </a:cubicBezTo>
                  <a:cubicBezTo>
                    <a:pt x="4392" y="13197"/>
                    <a:pt x="5614" y="12909"/>
                    <a:pt x="6706" y="12433"/>
                  </a:cubicBezTo>
                  <a:lnTo>
                    <a:pt x="6706" y="12433"/>
                  </a:lnTo>
                  <a:cubicBezTo>
                    <a:pt x="6372" y="13267"/>
                    <a:pt x="6239" y="14168"/>
                    <a:pt x="6772" y="14935"/>
                  </a:cubicBezTo>
                  <a:cubicBezTo>
                    <a:pt x="7039" y="15335"/>
                    <a:pt x="7439" y="15569"/>
                    <a:pt x="7906" y="15569"/>
                  </a:cubicBezTo>
                  <a:cubicBezTo>
                    <a:pt x="8273" y="15535"/>
                    <a:pt x="8607" y="15435"/>
                    <a:pt x="8874" y="15235"/>
                  </a:cubicBezTo>
                  <a:lnTo>
                    <a:pt x="8874" y="15235"/>
                  </a:lnTo>
                  <a:cubicBezTo>
                    <a:pt x="8707" y="15836"/>
                    <a:pt x="8674" y="16469"/>
                    <a:pt x="8807" y="17103"/>
                  </a:cubicBezTo>
                  <a:cubicBezTo>
                    <a:pt x="8941" y="17570"/>
                    <a:pt x="9274" y="17970"/>
                    <a:pt x="9708" y="18204"/>
                  </a:cubicBezTo>
                  <a:cubicBezTo>
                    <a:pt x="9975" y="18371"/>
                    <a:pt x="10308" y="18471"/>
                    <a:pt x="10675" y="18471"/>
                  </a:cubicBezTo>
                  <a:cubicBezTo>
                    <a:pt x="11976" y="18471"/>
                    <a:pt x="13177" y="17203"/>
                    <a:pt x="13811" y="16403"/>
                  </a:cubicBezTo>
                  <a:cubicBezTo>
                    <a:pt x="14411" y="17203"/>
                    <a:pt x="15612" y="18471"/>
                    <a:pt x="16946" y="18471"/>
                  </a:cubicBezTo>
                  <a:cubicBezTo>
                    <a:pt x="17280" y="18471"/>
                    <a:pt x="17613" y="18371"/>
                    <a:pt x="17914" y="18204"/>
                  </a:cubicBezTo>
                  <a:cubicBezTo>
                    <a:pt x="18347" y="18004"/>
                    <a:pt x="18647" y="17603"/>
                    <a:pt x="18781" y="17136"/>
                  </a:cubicBezTo>
                  <a:cubicBezTo>
                    <a:pt x="18914" y="16503"/>
                    <a:pt x="18881" y="15836"/>
                    <a:pt x="18714" y="15235"/>
                  </a:cubicBezTo>
                  <a:lnTo>
                    <a:pt x="18714" y="15235"/>
                  </a:lnTo>
                  <a:cubicBezTo>
                    <a:pt x="19014" y="15435"/>
                    <a:pt x="19348" y="15569"/>
                    <a:pt x="19682" y="15569"/>
                  </a:cubicBezTo>
                  <a:cubicBezTo>
                    <a:pt x="19711" y="15571"/>
                    <a:pt x="19740" y="15572"/>
                    <a:pt x="19770" y="15572"/>
                  </a:cubicBezTo>
                  <a:cubicBezTo>
                    <a:pt x="20203" y="15572"/>
                    <a:pt x="20597" y="15343"/>
                    <a:pt x="20816" y="14968"/>
                  </a:cubicBezTo>
                  <a:cubicBezTo>
                    <a:pt x="21349" y="14168"/>
                    <a:pt x="21216" y="13267"/>
                    <a:pt x="20916" y="12466"/>
                  </a:cubicBezTo>
                  <a:lnTo>
                    <a:pt x="20916" y="12466"/>
                  </a:lnTo>
                  <a:cubicBezTo>
                    <a:pt x="21986" y="12922"/>
                    <a:pt x="23198" y="13213"/>
                    <a:pt x="24272" y="13213"/>
                  </a:cubicBezTo>
                  <a:cubicBezTo>
                    <a:pt x="25004" y="13213"/>
                    <a:pt x="25672" y="13078"/>
                    <a:pt x="26186" y="12767"/>
                  </a:cubicBezTo>
                  <a:cubicBezTo>
                    <a:pt x="26753" y="12433"/>
                    <a:pt x="27621" y="11633"/>
                    <a:pt x="27154" y="9798"/>
                  </a:cubicBezTo>
                  <a:cubicBezTo>
                    <a:pt x="26953" y="8864"/>
                    <a:pt x="26320" y="8030"/>
                    <a:pt x="25419" y="7630"/>
                  </a:cubicBezTo>
                  <a:cubicBezTo>
                    <a:pt x="24890" y="7390"/>
                    <a:pt x="24294" y="7298"/>
                    <a:pt x="23685" y="7298"/>
                  </a:cubicBezTo>
                  <a:cubicBezTo>
                    <a:pt x="22683" y="7298"/>
                    <a:pt x="21646" y="7547"/>
                    <a:pt x="20816" y="7796"/>
                  </a:cubicBezTo>
                  <a:cubicBezTo>
                    <a:pt x="21583" y="6429"/>
                    <a:pt x="22317" y="4461"/>
                    <a:pt x="21316" y="3427"/>
                  </a:cubicBezTo>
                  <a:cubicBezTo>
                    <a:pt x="21049" y="3093"/>
                    <a:pt x="20616" y="2926"/>
                    <a:pt x="20182" y="2926"/>
                  </a:cubicBezTo>
                  <a:cubicBezTo>
                    <a:pt x="19548" y="2993"/>
                    <a:pt x="18981" y="3227"/>
                    <a:pt x="18447" y="3593"/>
                  </a:cubicBezTo>
                  <a:cubicBezTo>
                    <a:pt x="18881" y="2393"/>
                    <a:pt x="18981" y="1092"/>
                    <a:pt x="17980" y="358"/>
                  </a:cubicBezTo>
                  <a:cubicBezTo>
                    <a:pt x="17671" y="120"/>
                    <a:pt x="17310" y="0"/>
                    <a:pt x="16934" y="0"/>
                  </a:cubicBezTo>
                  <a:cubicBezTo>
                    <a:pt x="16784" y="0"/>
                    <a:pt x="16632" y="19"/>
                    <a:pt x="16479" y="58"/>
                  </a:cubicBezTo>
                  <a:cubicBezTo>
                    <a:pt x="15278" y="358"/>
                    <a:pt x="14278" y="1792"/>
                    <a:pt x="13811" y="2559"/>
                  </a:cubicBezTo>
                  <a:cubicBezTo>
                    <a:pt x="13344" y="1792"/>
                    <a:pt x="12310" y="324"/>
                    <a:pt x="11109" y="58"/>
                  </a:cubicBezTo>
                  <a:cubicBezTo>
                    <a:pt x="10966" y="19"/>
                    <a:pt x="10820" y="0"/>
                    <a:pt x="10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1"/>
            <p:cNvSpPr/>
            <p:nvPr/>
          </p:nvSpPr>
          <p:spPr>
            <a:xfrm>
              <a:off x="-2912942" y="922881"/>
              <a:ext cx="270509" cy="262838"/>
            </a:xfrm>
            <a:custGeom>
              <a:avLst/>
              <a:gdLst/>
              <a:ahLst/>
              <a:cxnLst/>
              <a:rect l="l" t="t" r="r" b="b"/>
              <a:pathLst>
                <a:path w="12943" h="12576" extrusionOk="0">
                  <a:moveTo>
                    <a:pt x="6472" y="0"/>
                  </a:moveTo>
                  <a:lnTo>
                    <a:pt x="0" y="6371"/>
                  </a:lnTo>
                  <a:lnTo>
                    <a:pt x="6472" y="12576"/>
                  </a:lnTo>
                  <a:lnTo>
                    <a:pt x="12943" y="6371"/>
                  </a:lnTo>
                  <a:lnTo>
                    <a:pt x="6472" y="0"/>
                  </a:lnTo>
                  <a:close/>
                </a:path>
              </a:pathLst>
            </a:custGeom>
            <a:solidFill>
              <a:srgbClr val="D13B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1"/>
            <p:cNvSpPr/>
            <p:nvPr/>
          </p:nvSpPr>
          <p:spPr>
            <a:xfrm>
              <a:off x="-2899691" y="933498"/>
              <a:ext cx="242628" cy="242461"/>
            </a:xfrm>
            <a:custGeom>
              <a:avLst/>
              <a:gdLst/>
              <a:ahLst/>
              <a:cxnLst/>
              <a:rect l="l" t="t" r="r" b="b"/>
              <a:pathLst>
                <a:path w="11609" h="11601" extrusionOk="0">
                  <a:moveTo>
                    <a:pt x="5871" y="793"/>
                  </a:moveTo>
                  <a:lnTo>
                    <a:pt x="6405" y="1327"/>
                  </a:lnTo>
                  <a:lnTo>
                    <a:pt x="5671" y="2061"/>
                  </a:lnTo>
                  <a:lnTo>
                    <a:pt x="5137" y="1494"/>
                  </a:lnTo>
                  <a:lnTo>
                    <a:pt x="5871" y="793"/>
                  </a:lnTo>
                  <a:close/>
                  <a:moveTo>
                    <a:pt x="6471" y="1394"/>
                  </a:moveTo>
                  <a:lnTo>
                    <a:pt x="7072" y="2027"/>
                  </a:lnTo>
                  <a:lnTo>
                    <a:pt x="6338" y="2761"/>
                  </a:lnTo>
                  <a:lnTo>
                    <a:pt x="5738" y="2127"/>
                  </a:lnTo>
                  <a:lnTo>
                    <a:pt x="6471" y="1394"/>
                  </a:lnTo>
                  <a:close/>
                  <a:moveTo>
                    <a:pt x="5070" y="1594"/>
                  </a:moveTo>
                  <a:lnTo>
                    <a:pt x="5604" y="2127"/>
                  </a:lnTo>
                  <a:lnTo>
                    <a:pt x="4937" y="2828"/>
                  </a:lnTo>
                  <a:lnTo>
                    <a:pt x="4370" y="2261"/>
                  </a:lnTo>
                  <a:lnTo>
                    <a:pt x="5070" y="1594"/>
                  </a:lnTo>
                  <a:close/>
                  <a:moveTo>
                    <a:pt x="5671" y="2228"/>
                  </a:moveTo>
                  <a:lnTo>
                    <a:pt x="6305" y="2861"/>
                  </a:lnTo>
                  <a:lnTo>
                    <a:pt x="5638" y="3528"/>
                  </a:lnTo>
                  <a:lnTo>
                    <a:pt x="5004" y="2895"/>
                  </a:lnTo>
                  <a:lnTo>
                    <a:pt x="5671" y="2228"/>
                  </a:lnTo>
                  <a:close/>
                  <a:moveTo>
                    <a:pt x="7172" y="2094"/>
                  </a:moveTo>
                  <a:lnTo>
                    <a:pt x="7872" y="2828"/>
                  </a:lnTo>
                  <a:lnTo>
                    <a:pt x="7139" y="3595"/>
                  </a:lnTo>
                  <a:lnTo>
                    <a:pt x="6438" y="2861"/>
                  </a:lnTo>
                  <a:lnTo>
                    <a:pt x="7172" y="2094"/>
                  </a:lnTo>
                  <a:close/>
                  <a:moveTo>
                    <a:pt x="4303" y="2328"/>
                  </a:moveTo>
                  <a:lnTo>
                    <a:pt x="4870" y="2895"/>
                  </a:lnTo>
                  <a:lnTo>
                    <a:pt x="4170" y="3629"/>
                  </a:lnTo>
                  <a:lnTo>
                    <a:pt x="3569" y="3061"/>
                  </a:lnTo>
                  <a:lnTo>
                    <a:pt x="4303" y="2328"/>
                  </a:lnTo>
                  <a:close/>
                  <a:moveTo>
                    <a:pt x="3536" y="3095"/>
                  </a:moveTo>
                  <a:lnTo>
                    <a:pt x="4103" y="3695"/>
                  </a:lnTo>
                  <a:lnTo>
                    <a:pt x="3569" y="4229"/>
                  </a:lnTo>
                  <a:lnTo>
                    <a:pt x="2969" y="3662"/>
                  </a:lnTo>
                  <a:lnTo>
                    <a:pt x="3536" y="3095"/>
                  </a:lnTo>
                  <a:close/>
                  <a:moveTo>
                    <a:pt x="7939" y="2928"/>
                  </a:moveTo>
                  <a:lnTo>
                    <a:pt x="8473" y="3462"/>
                  </a:lnTo>
                  <a:lnTo>
                    <a:pt x="7706" y="4229"/>
                  </a:lnTo>
                  <a:lnTo>
                    <a:pt x="7172" y="3662"/>
                  </a:lnTo>
                  <a:lnTo>
                    <a:pt x="7939" y="2928"/>
                  </a:lnTo>
                  <a:close/>
                  <a:moveTo>
                    <a:pt x="4937" y="2961"/>
                  </a:moveTo>
                  <a:lnTo>
                    <a:pt x="5571" y="3595"/>
                  </a:lnTo>
                  <a:lnTo>
                    <a:pt x="4870" y="4296"/>
                  </a:lnTo>
                  <a:lnTo>
                    <a:pt x="4237" y="3695"/>
                  </a:lnTo>
                  <a:lnTo>
                    <a:pt x="4937" y="2961"/>
                  </a:lnTo>
                  <a:close/>
                  <a:moveTo>
                    <a:pt x="6338" y="2928"/>
                  </a:moveTo>
                  <a:lnTo>
                    <a:pt x="7072" y="3662"/>
                  </a:lnTo>
                  <a:lnTo>
                    <a:pt x="6371" y="4296"/>
                  </a:lnTo>
                  <a:lnTo>
                    <a:pt x="5671" y="3595"/>
                  </a:lnTo>
                  <a:lnTo>
                    <a:pt x="6338" y="2928"/>
                  </a:lnTo>
                  <a:close/>
                  <a:moveTo>
                    <a:pt x="7105" y="3695"/>
                  </a:moveTo>
                  <a:lnTo>
                    <a:pt x="7672" y="4262"/>
                  </a:lnTo>
                  <a:lnTo>
                    <a:pt x="7005" y="4929"/>
                  </a:lnTo>
                  <a:lnTo>
                    <a:pt x="6438" y="4362"/>
                  </a:lnTo>
                  <a:lnTo>
                    <a:pt x="7105" y="3695"/>
                  </a:lnTo>
                  <a:close/>
                  <a:moveTo>
                    <a:pt x="4170" y="3762"/>
                  </a:moveTo>
                  <a:lnTo>
                    <a:pt x="4804" y="4362"/>
                  </a:lnTo>
                  <a:lnTo>
                    <a:pt x="4237" y="4963"/>
                  </a:lnTo>
                  <a:lnTo>
                    <a:pt x="3636" y="4329"/>
                  </a:lnTo>
                  <a:lnTo>
                    <a:pt x="4170" y="3762"/>
                  </a:lnTo>
                  <a:close/>
                  <a:moveTo>
                    <a:pt x="8506" y="3528"/>
                  </a:moveTo>
                  <a:lnTo>
                    <a:pt x="9240" y="4229"/>
                  </a:lnTo>
                  <a:lnTo>
                    <a:pt x="8473" y="4996"/>
                  </a:lnTo>
                  <a:lnTo>
                    <a:pt x="7772" y="4262"/>
                  </a:lnTo>
                  <a:lnTo>
                    <a:pt x="8506" y="3528"/>
                  </a:lnTo>
                  <a:close/>
                  <a:moveTo>
                    <a:pt x="2902" y="3729"/>
                  </a:moveTo>
                  <a:lnTo>
                    <a:pt x="3503" y="4296"/>
                  </a:lnTo>
                  <a:lnTo>
                    <a:pt x="2769" y="5030"/>
                  </a:lnTo>
                  <a:lnTo>
                    <a:pt x="2168" y="4429"/>
                  </a:lnTo>
                  <a:lnTo>
                    <a:pt x="2902" y="3729"/>
                  </a:lnTo>
                  <a:close/>
                  <a:moveTo>
                    <a:pt x="5638" y="3662"/>
                  </a:moveTo>
                  <a:lnTo>
                    <a:pt x="6338" y="4362"/>
                  </a:lnTo>
                  <a:lnTo>
                    <a:pt x="5638" y="5063"/>
                  </a:lnTo>
                  <a:lnTo>
                    <a:pt x="4937" y="4362"/>
                  </a:lnTo>
                  <a:lnTo>
                    <a:pt x="5638" y="3662"/>
                  </a:lnTo>
                  <a:close/>
                  <a:moveTo>
                    <a:pt x="4870" y="4429"/>
                  </a:moveTo>
                  <a:lnTo>
                    <a:pt x="5571" y="5096"/>
                  </a:lnTo>
                  <a:lnTo>
                    <a:pt x="5004" y="5697"/>
                  </a:lnTo>
                  <a:lnTo>
                    <a:pt x="4303" y="4996"/>
                  </a:lnTo>
                  <a:lnTo>
                    <a:pt x="4870" y="4429"/>
                  </a:lnTo>
                  <a:close/>
                  <a:moveTo>
                    <a:pt x="6405" y="4429"/>
                  </a:moveTo>
                  <a:lnTo>
                    <a:pt x="6972" y="5030"/>
                  </a:lnTo>
                  <a:lnTo>
                    <a:pt x="6305" y="5697"/>
                  </a:lnTo>
                  <a:lnTo>
                    <a:pt x="5704" y="5130"/>
                  </a:lnTo>
                  <a:lnTo>
                    <a:pt x="6405" y="4429"/>
                  </a:lnTo>
                  <a:close/>
                  <a:moveTo>
                    <a:pt x="7739" y="4329"/>
                  </a:moveTo>
                  <a:lnTo>
                    <a:pt x="8440" y="5030"/>
                  </a:lnTo>
                  <a:lnTo>
                    <a:pt x="7772" y="5697"/>
                  </a:lnTo>
                  <a:lnTo>
                    <a:pt x="7072" y="4996"/>
                  </a:lnTo>
                  <a:lnTo>
                    <a:pt x="7739" y="4329"/>
                  </a:lnTo>
                  <a:close/>
                  <a:moveTo>
                    <a:pt x="2135" y="4529"/>
                  </a:moveTo>
                  <a:lnTo>
                    <a:pt x="2735" y="5130"/>
                  </a:lnTo>
                  <a:lnTo>
                    <a:pt x="2135" y="5763"/>
                  </a:lnTo>
                  <a:lnTo>
                    <a:pt x="1535" y="5163"/>
                  </a:lnTo>
                  <a:lnTo>
                    <a:pt x="2135" y="4529"/>
                  </a:lnTo>
                  <a:close/>
                  <a:moveTo>
                    <a:pt x="3569" y="4396"/>
                  </a:moveTo>
                  <a:lnTo>
                    <a:pt x="4203" y="4996"/>
                  </a:lnTo>
                  <a:lnTo>
                    <a:pt x="3503" y="5763"/>
                  </a:lnTo>
                  <a:lnTo>
                    <a:pt x="2869" y="5130"/>
                  </a:lnTo>
                  <a:lnTo>
                    <a:pt x="3569" y="4396"/>
                  </a:lnTo>
                  <a:close/>
                  <a:moveTo>
                    <a:pt x="9307" y="4296"/>
                  </a:moveTo>
                  <a:lnTo>
                    <a:pt x="9974" y="4996"/>
                  </a:lnTo>
                  <a:lnTo>
                    <a:pt x="9240" y="5763"/>
                  </a:lnTo>
                  <a:lnTo>
                    <a:pt x="8540" y="5063"/>
                  </a:lnTo>
                  <a:lnTo>
                    <a:pt x="9307" y="4296"/>
                  </a:lnTo>
                  <a:close/>
                  <a:moveTo>
                    <a:pt x="5638" y="5163"/>
                  </a:moveTo>
                  <a:lnTo>
                    <a:pt x="6238" y="5763"/>
                  </a:lnTo>
                  <a:lnTo>
                    <a:pt x="5638" y="6330"/>
                  </a:lnTo>
                  <a:lnTo>
                    <a:pt x="5070" y="5763"/>
                  </a:lnTo>
                  <a:lnTo>
                    <a:pt x="5638" y="5163"/>
                  </a:lnTo>
                  <a:close/>
                  <a:moveTo>
                    <a:pt x="1435" y="5196"/>
                  </a:moveTo>
                  <a:lnTo>
                    <a:pt x="2035" y="5797"/>
                  </a:lnTo>
                  <a:lnTo>
                    <a:pt x="1501" y="6364"/>
                  </a:lnTo>
                  <a:lnTo>
                    <a:pt x="901" y="5763"/>
                  </a:lnTo>
                  <a:lnTo>
                    <a:pt x="1435" y="5196"/>
                  </a:lnTo>
                  <a:close/>
                  <a:moveTo>
                    <a:pt x="2802" y="5163"/>
                  </a:moveTo>
                  <a:lnTo>
                    <a:pt x="3436" y="5797"/>
                  </a:lnTo>
                  <a:lnTo>
                    <a:pt x="2802" y="6431"/>
                  </a:lnTo>
                  <a:lnTo>
                    <a:pt x="2168" y="5797"/>
                  </a:lnTo>
                  <a:lnTo>
                    <a:pt x="2802" y="5163"/>
                  </a:lnTo>
                  <a:close/>
                  <a:moveTo>
                    <a:pt x="7039" y="5063"/>
                  </a:moveTo>
                  <a:lnTo>
                    <a:pt x="7706" y="5763"/>
                  </a:lnTo>
                  <a:lnTo>
                    <a:pt x="7039" y="6431"/>
                  </a:lnTo>
                  <a:lnTo>
                    <a:pt x="6371" y="5763"/>
                  </a:lnTo>
                  <a:lnTo>
                    <a:pt x="7039" y="5063"/>
                  </a:lnTo>
                  <a:close/>
                  <a:moveTo>
                    <a:pt x="4237" y="5096"/>
                  </a:moveTo>
                  <a:lnTo>
                    <a:pt x="4937" y="5763"/>
                  </a:lnTo>
                  <a:lnTo>
                    <a:pt x="4237" y="6464"/>
                  </a:lnTo>
                  <a:lnTo>
                    <a:pt x="3536" y="5797"/>
                  </a:lnTo>
                  <a:lnTo>
                    <a:pt x="4237" y="5096"/>
                  </a:lnTo>
                  <a:close/>
                  <a:moveTo>
                    <a:pt x="8473" y="5130"/>
                  </a:moveTo>
                  <a:lnTo>
                    <a:pt x="9140" y="5830"/>
                  </a:lnTo>
                  <a:lnTo>
                    <a:pt x="8506" y="6464"/>
                  </a:lnTo>
                  <a:lnTo>
                    <a:pt x="7806" y="5763"/>
                  </a:lnTo>
                  <a:lnTo>
                    <a:pt x="8473" y="5130"/>
                  </a:lnTo>
                  <a:close/>
                  <a:moveTo>
                    <a:pt x="10074" y="5063"/>
                  </a:moveTo>
                  <a:lnTo>
                    <a:pt x="10775" y="5797"/>
                  </a:lnTo>
                  <a:lnTo>
                    <a:pt x="10007" y="6531"/>
                  </a:lnTo>
                  <a:lnTo>
                    <a:pt x="9307" y="5797"/>
                  </a:lnTo>
                  <a:lnTo>
                    <a:pt x="10074" y="5063"/>
                  </a:lnTo>
                  <a:close/>
                  <a:moveTo>
                    <a:pt x="2135" y="5863"/>
                  </a:moveTo>
                  <a:lnTo>
                    <a:pt x="2769" y="6497"/>
                  </a:lnTo>
                  <a:lnTo>
                    <a:pt x="2235" y="7064"/>
                  </a:lnTo>
                  <a:lnTo>
                    <a:pt x="1568" y="6431"/>
                  </a:lnTo>
                  <a:lnTo>
                    <a:pt x="2135" y="5863"/>
                  </a:lnTo>
                  <a:close/>
                  <a:moveTo>
                    <a:pt x="6305" y="5797"/>
                  </a:moveTo>
                  <a:lnTo>
                    <a:pt x="6972" y="6497"/>
                  </a:lnTo>
                  <a:lnTo>
                    <a:pt x="6371" y="7064"/>
                  </a:lnTo>
                  <a:lnTo>
                    <a:pt x="5704" y="6397"/>
                  </a:lnTo>
                  <a:lnTo>
                    <a:pt x="6305" y="5797"/>
                  </a:lnTo>
                  <a:close/>
                  <a:moveTo>
                    <a:pt x="5004" y="5797"/>
                  </a:moveTo>
                  <a:lnTo>
                    <a:pt x="5571" y="6397"/>
                  </a:lnTo>
                  <a:lnTo>
                    <a:pt x="4904" y="7098"/>
                  </a:lnTo>
                  <a:lnTo>
                    <a:pt x="4303" y="6497"/>
                  </a:lnTo>
                  <a:lnTo>
                    <a:pt x="5004" y="5797"/>
                  </a:lnTo>
                  <a:close/>
                  <a:moveTo>
                    <a:pt x="3503" y="5863"/>
                  </a:moveTo>
                  <a:lnTo>
                    <a:pt x="4170" y="6497"/>
                  </a:lnTo>
                  <a:lnTo>
                    <a:pt x="3536" y="7131"/>
                  </a:lnTo>
                  <a:lnTo>
                    <a:pt x="2869" y="6497"/>
                  </a:lnTo>
                  <a:lnTo>
                    <a:pt x="3503" y="5863"/>
                  </a:lnTo>
                  <a:close/>
                  <a:moveTo>
                    <a:pt x="7772" y="5830"/>
                  </a:moveTo>
                  <a:lnTo>
                    <a:pt x="8440" y="6531"/>
                  </a:lnTo>
                  <a:lnTo>
                    <a:pt x="7772" y="7164"/>
                  </a:lnTo>
                  <a:lnTo>
                    <a:pt x="7105" y="6497"/>
                  </a:lnTo>
                  <a:lnTo>
                    <a:pt x="7772" y="5830"/>
                  </a:lnTo>
                  <a:close/>
                  <a:moveTo>
                    <a:pt x="9240" y="5863"/>
                  </a:moveTo>
                  <a:lnTo>
                    <a:pt x="9941" y="6631"/>
                  </a:lnTo>
                  <a:lnTo>
                    <a:pt x="9307" y="7231"/>
                  </a:lnTo>
                  <a:lnTo>
                    <a:pt x="8573" y="6497"/>
                  </a:lnTo>
                  <a:lnTo>
                    <a:pt x="9240" y="5863"/>
                  </a:lnTo>
                  <a:close/>
                  <a:moveTo>
                    <a:pt x="2802" y="6564"/>
                  </a:moveTo>
                  <a:lnTo>
                    <a:pt x="3469" y="7198"/>
                  </a:lnTo>
                  <a:lnTo>
                    <a:pt x="2902" y="7765"/>
                  </a:lnTo>
                  <a:lnTo>
                    <a:pt x="2268" y="7131"/>
                  </a:lnTo>
                  <a:lnTo>
                    <a:pt x="2802" y="6564"/>
                  </a:lnTo>
                  <a:close/>
                  <a:moveTo>
                    <a:pt x="4237" y="6597"/>
                  </a:moveTo>
                  <a:lnTo>
                    <a:pt x="4837" y="7164"/>
                  </a:lnTo>
                  <a:lnTo>
                    <a:pt x="4237" y="7798"/>
                  </a:lnTo>
                  <a:lnTo>
                    <a:pt x="3603" y="7198"/>
                  </a:lnTo>
                  <a:lnTo>
                    <a:pt x="4237" y="6597"/>
                  </a:lnTo>
                  <a:close/>
                  <a:moveTo>
                    <a:pt x="5638" y="6464"/>
                  </a:moveTo>
                  <a:lnTo>
                    <a:pt x="6305" y="7164"/>
                  </a:lnTo>
                  <a:lnTo>
                    <a:pt x="5638" y="7832"/>
                  </a:lnTo>
                  <a:lnTo>
                    <a:pt x="4970" y="7198"/>
                  </a:lnTo>
                  <a:lnTo>
                    <a:pt x="5638" y="6464"/>
                  </a:lnTo>
                  <a:close/>
                  <a:moveTo>
                    <a:pt x="7039" y="6564"/>
                  </a:moveTo>
                  <a:lnTo>
                    <a:pt x="7706" y="7231"/>
                  </a:lnTo>
                  <a:lnTo>
                    <a:pt x="7105" y="7832"/>
                  </a:lnTo>
                  <a:lnTo>
                    <a:pt x="6438" y="7164"/>
                  </a:lnTo>
                  <a:lnTo>
                    <a:pt x="7039" y="6564"/>
                  </a:lnTo>
                  <a:close/>
                  <a:moveTo>
                    <a:pt x="8506" y="6597"/>
                  </a:moveTo>
                  <a:lnTo>
                    <a:pt x="9240" y="7331"/>
                  </a:lnTo>
                  <a:lnTo>
                    <a:pt x="8606" y="7932"/>
                  </a:lnTo>
                  <a:lnTo>
                    <a:pt x="7839" y="7198"/>
                  </a:lnTo>
                  <a:lnTo>
                    <a:pt x="8506" y="6597"/>
                  </a:lnTo>
                  <a:close/>
                  <a:moveTo>
                    <a:pt x="3536" y="7264"/>
                  </a:moveTo>
                  <a:lnTo>
                    <a:pt x="4170" y="7865"/>
                  </a:lnTo>
                  <a:lnTo>
                    <a:pt x="3603" y="8465"/>
                  </a:lnTo>
                  <a:lnTo>
                    <a:pt x="2969" y="7832"/>
                  </a:lnTo>
                  <a:lnTo>
                    <a:pt x="3536" y="7264"/>
                  </a:lnTo>
                  <a:close/>
                  <a:moveTo>
                    <a:pt x="4904" y="7231"/>
                  </a:moveTo>
                  <a:lnTo>
                    <a:pt x="5571" y="7898"/>
                  </a:lnTo>
                  <a:lnTo>
                    <a:pt x="4937" y="8532"/>
                  </a:lnTo>
                  <a:lnTo>
                    <a:pt x="4270" y="7865"/>
                  </a:lnTo>
                  <a:lnTo>
                    <a:pt x="4904" y="7231"/>
                  </a:lnTo>
                  <a:close/>
                  <a:moveTo>
                    <a:pt x="6371" y="7231"/>
                  </a:moveTo>
                  <a:lnTo>
                    <a:pt x="7039" y="7865"/>
                  </a:lnTo>
                  <a:lnTo>
                    <a:pt x="6371" y="8532"/>
                  </a:lnTo>
                  <a:lnTo>
                    <a:pt x="5704" y="7898"/>
                  </a:lnTo>
                  <a:lnTo>
                    <a:pt x="6371" y="7231"/>
                  </a:lnTo>
                  <a:close/>
                  <a:moveTo>
                    <a:pt x="7772" y="7264"/>
                  </a:moveTo>
                  <a:lnTo>
                    <a:pt x="8540" y="7998"/>
                  </a:lnTo>
                  <a:lnTo>
                    <a:pt x="7906" y="8632"/>
                  </a:lnTo>
                  <a:lnTo>
                    <a:pt x="7172" y="7865"/>
                  </a:lnTo>
                  <a:lnTo>
                    <a:pt x="7772" y="7264"/>
                  </a:lnTo>
                  <a:close/>
                  <a:moveTo>
                    <a:pt x="4237" y="7932"/>
                  </a:moveTo>
                  <a:lnTo>
                    <a:pt x="4870" y="8565"/>
                  </a:lnTo>
                  <a:lnTo>
                    <a:pt x="4270" y="9166"/>
                  </a:lnTo>
                  <a:lnTo>
                    <a:pt x="3636" y="8532"/>
                  </a:lnTo>
                  <a:lnTo>
                    <a:pt x="4237" y="7932"/>
                  </a:lnTo>
                  <a:close/>
                  <a:moveTo>
                    <a:pt x="5638" y="7932"/>
                  </a:moveTo>
                  <a:lnTo>
                    <a:pt x="6305" y="8599"/>
                  </a:lnTo>
                  <a:lnTo>
                    <a:pt x="5671" y="9199"/>
                  </a:lnTo>
                  <a:lnTo>
                    <a:pt x="5004" y="8565"/>
                  </a:lnTo>
                  <a:lnTo>
                    <a:pt x="5638" y="7932"/>
                  </a:lnTo>
                  <a:close/>
                  <a:moveTo>
                    <a:pt x="7105" y="7932"/>
                  </a:moveTo>
                  <a:lnTo>
                    <a:pt x="7839" y="8665"/>
                  </a:lnTo>
                  <a:lnTo>
                    <a:pt x="7205" y="9333"/>
                  </a:lnTo>
                  <a:lnTo>
                    <a:pt x="6438" y="8599"/>
                  </a:lnTo>
                  <a:lnTo>
                    <a:pt x="7105" y="7932"/>
                  </a:lnTo>
                  <a:close/>
                  <a:moveTo>
                    <a:pt x="4937" y="8632"/>
                  </a:moveTo>
                  <a:lnTo>
                    <a:pt x="5604" y="9266"/>
                  </a:lnTo>
                  <a:lnTo>
                    <a:pt x="5004" y="9866"/>
                  </a:lnTo>
                  <a:lnTo>
                    <a:pt x="4370" y="9233"/>
                  </a:lnTo>
                  <a:lnTo>
                    <a:pt x="4937" y="8632"/>
                  </a:lnTo>
                  <a:close/>
                  <a:moveTo>
                    <a:pt x="6371" y="8632"/>
                  </a:moveTo>
                  <a:lnTo>
                    <a:pt x="7139" y="9399"/>
                  </a:lnTo>
                  <a:lnTo>
                    <a:pt x="6505" y="10000"/>
                  </a:lnTo>
                  <a:lnTo>
                    <a:pt x="5738" y="9266"/>
                  </a:lnTo>
                  <a:lnTo>
                    <a:pt x="6371" y="8632"/>
                  </a:lnTo>
                  <a:close/>
                  <a:moveTo>
                    <a:pt x="5671" y="9333"/>
                  </a:moveTo>
                  <a:lnTo>
                    <a:pt x="6438" y="10066"/>
                  </a:lnTo>
                  <a:lnTo>
                    <a:pt x="5804" y="10667"/>
                  </a:lnTo>
                  <a:lnTo>
                    <a:pt x="5070" y="9933"/>
                  </a:lnTo>
                  <a:lnTo>
                    <a:pt x="5671" y="9333"/>
                  </a:lnTo>
                  <a:close/>
                  <a:moveTo>
                    <a:pt x="5216" y="1"/>
                  </a:moveTo>
                  <a:cubicBezTo>
                    <a:pt x="5204" y="1"/>
                    <a:pt x="5187" y="9"/>
                    <a:pt x="5171" y="26"/>
                  </a:cubicBezTo>
                  <a:cubicBezTo>
                    <a:pt x="5171" y="26"/>
                    <a:pt x="5171" y="59"/>
                    <a:pt x="5171" y="93"/>
                  </a:cubicBezTo>
                  <a:lnTo>
                    <a:pt x="5804" y="760"/>
                  </a:lnTo>
                  <a:lnTo>
                    <a:pt x="5070" y="1460"/>
                  </a:lnTo>
                  <a:lnTo>
                    <a:pt x="4437" y="827"/>
                  </a:lnTo>
                  <a:cubicBezTo>
                    <a:pt x="4430" y="820"/>
                    <a:pt x="4423" y="817"/>
                    <a:pt x="4415" y="817"/>
                  </a:cubicBezTo>
                  <a:cubicBezTo>
                    <a:pt x="4381" y="817"/>
                    <a:pt x="4343" y="866"/>
                    <a:pt x="4370" y="893"/>
                  </a:cubicBezTo>
                  <a:lnTo>
                    <a:pt x="5004" y="1527"/>
                  </a:lnTo>
                  <a:lnTo>
                    <a:pt x="4303" y="2228"/>
                  </a:lnTo>
                  <a:lnTo>
                    <a:pt x="3669" y="1594"/>
                  </a:lnTo>
                  <a:lnTo>
                    <a:pt x="3603" y="1594"/>
                  </a:lnTo>
                  <a:cubicBezTo>
                    <a:pt x="3603" y="1627"/>
                    <a:pt x="3603" y="1660"/>
                    <a:pt x="3603" y="1660"/>
                  </a:cubicBezTo>
                  <a:lnTo>
                    <a:pt x="4237" y="2294"/>
                  </a:lnTo>
                  <a:lnTo>
                    <a:pt x="3503" y="2995"/>
                  </a:lnTo>
                  <a:lnTo>
                    <a:pt x="2902" y="2428"/>
                  </a:lnTo>
                  <a:cubicBezTo>
                    <a:pt x="2894" y="2411"/>
                    <a:pt x="2883" y="2405"/>
                    <a:pt x="2873" y="2405"/>
                  </a:cubicBezTo>
                  <a:cubicBezTo>
                    <a:pt x="2842" y="2405"/>
                    <a:pt x="2810" y="2461"/>
                    <a:pt x="2836" y="2461"/>
                  </a:cubicBezTo>
                  <a:lnTo>
                    <a:pt x="3469" y="3061"/>
                  </a:lnTo>
                  <a:lnTo>
                    <a:pt x="2902" y="3629"/>
                  </a:lnTo>
                  <a:lnTo>
                    <a:pt x="2235" y="2928"/>
                  </a:lnTo>
                  <a:cubicBezTo>
                    <a:pt x="2218" y="2911"/>
                    <a:pt x="2202" y="2903"/>
                    <a:pt x="2189" y="2903"/>
                  </a:cubicBezTo>
                  <a:cubicBezTo>
                    <a:pt x="2177" y="2903"/>
                    <a:pt x="2168" y="2911"/>
                    <a:pt x="2168" y="2928"/>
                  </a:cubicBezTo>
                  <a:cubicBezTo>
                    <a:pt x="2135" y="2928"/>
                    <a:pt x="2135" y="2961"/>
                    <a:pt x="2168" y="2995"/>
                  </a:cubicBezTo>
                  <a:lnTo>
                    <a:pt x="2869" y="3662"/>
                  </a:lnTo>
                  <a:lnTo>
                    <a:pt x="2135" y="4396"/>
                  </a:lnTo>
                  <a:lnTo>
                    <a:pt x="1535" y="3795"/>
                  </a:lnTo>
                  <a:cubicBezTo>
                    <a:pt x="1528" y="3789"/>
                    <a:pt x="1521" y="3786"/>
                    <a:pt x="1513" y="3786"/>
                  </a:cubicBezTo>
                  <a:cubicBezTo>
                    <a:pt x="1479" y="3786"/>
                    <a:pt x="1441" y="3835"/>
                    <a:pt x="1468" y="3862"/>
                  </a:cubicBezTo>
                  <a:lnTo>
                    <a:pt x="2068" y="4462"/>
                  </a:lnTo>
                  <a:lnTo>
                    <a:pt x="1435" y="5096"/>
                  </a:lnTo>
                  <a:lnTo>
                    <a:pt x="834" y="4496"/>
                  </a:lnTo>
                  <a:lnTo>
                    <a:pt x="767" y="4496"/>
                  </a:lnTo>
                  <a:cubicBezTo>
                    <a:pt x="767" y="4496"/>
                    <a:pt x="767" y="4529"/>
                    <a:pt x="767" y="4563"/>
                  </a:cubicBezTo>
                  <a:lnTo>
                    <a:pt x="1368" y="5130"/>
                  </a:lnTo>
                  <a:lnTo>
                    <a:pt x="834" y="5663"/>
                  </a:lnTo>
                  <a:lnTo>
                    <a:pt x="234" y="5096"/>
                  </a:lnTo>
                  <a:cubicBezTo>
                    <a:pt x="227" y="5090"/>
                    <a:pt x="220" y="5087"/>
                    <a:pt x="212" y="5087"/>
                  </a:cubicBezTo>
                  <a:cubicBezTo>
                    <a:pt x="178" y="5087"/>
                    <a:pt x="140" y="5136"/>
                    <a:pt x="167" y="5163"/>
                  </a:cubicBezTo>
                  <a:lnTo>
                    <a:pt x="767" y="5730"/>
                  </a:lnTo>
                  <a:lnTo>
                    <a:pt x="34" y="6497"/>
                  </a:lnTo>
                  <a:cubicBezTo>
                    <a:pt x="0" y="6497"/>
                    <a:pt x="0" y="6531"/>
                    <a:pt x="34" y="6531"/>
                  </a:cubicBezTo>
                  <a:cubicBezTo>
                    <a:pt x="50" y="6547"/>
                    <a:pt x="59" y="6556"/>
                    <a:pt x="63" y="6556"/>
                  </a:cubicBezTo>
                  <a:cubicBezTo>
                    <a:pt x="67" y="6556"/>
                    <a:pt x="67" y="6547"/>
                    <a:pt x="67" y="6531"/>
                  </a:cubicBezTo>
                  <a:lnTo>
                    <a:pt x="834" y="5797"/>
                  </a:lnTo>
                  <a:lnTo>
                    <a:pt x="1435" y="6431"/>
                  </a:lnTo>
                  <a:lnTo>
                    <a:pt x="734" y="7131"/>
                  </a:lnTo>
                  <a:cubicBezTo>
                    <a:pt x="734" y="7164"/>
                    <a:pt x="734" y="7198"/>
                    <a:pt x="734" y="7198"/>
                  </a:cubicBezTo>
                  <a:lnTo>
                    <a:pt x="801" y="7198"/>
                  </a:lnTo>
                  <a:lnTo>
                    <a:pt x="1501" y="6497"/>
                  </a:lnTo>
                  <a:lnTo>
                    <a:pt x="2135" y="7131"/>
                  </a:lnTo>
                  <a:lnTo>
                    <a:pt x="1468" y="7798"/>
                  </a:lnTo>
                  <a:cubicBezTo>
                    <a:pt x="1468" y="7832"/>
                    <a:pt x="1468" y="7832"/>
                    <a:pt x="1468" y="7865"/>
                  </a:cubicBezTo>
                  <a:lnTo>
                    <a:pt x="1535" y="7865"/>
                  </a:lnTo>
                  <a:lnTo>
                    <a:pt x="2202" y="7198"/>
                  </a:lnTo>
                  <a:lnTo>
                    <a:pt x="2836" y="7832"/>
                  </a:lnTo>
                  <a:lnTo>
                    <a:pt x="2235" y="8465"/>
                  </a:lnTo>
                  <a:cubicBezTo>
                    <a:pt x="2202" y="8465"/>
                    <a:pt x="2202" y="8499"/>
                    <a:pt x="2235" y="8532"/>
                  </a:cubicBezTo>
                  <a:lnTo>
                    <a:pt x="2268" y="8532"/>
                  </a:lnTo>
                  <a:lnTo>
                    <a:pt x="2902" y="7898"/>
                  </a:lnTo>
                  <a:lnTo>
                    <a:pt x="3536" y="8532"/>
                  </a:lnTo>
                  <a:lnTo>
                    <a:pt x="2869" y="9199"/>
                  </a:lnTo>
                  <a:cubicBezTo>
                    <a:pt x="2836" y="9233"/>
                    <a:pt x="2836" y="9266"/>
                    <a:pt x="2869" y="9266"/>
                  </a:cubicBezTo>
                  <a:lnTo>
                    <a:pt x="2936" y="9266"/>
                  </a:lnTo>
                  <a:lnTo>
                    <a:pt x="3603" y="8599"/>
                  </a:lnTo>
                  <a:lnTo>
                    <a:pt x="4237" y="9233"/>
                  </a:lnTo>
                  <a:lnTo>
                    <a:pt x="3569" y="9900"/>
                  </a:lnTo>
                  <a:cubicBezTo>
                    <a:pt x="3536" y="9900"/>
                    <a:pt x="3536" y="9933"/>
                    <a:pt x="3569" y="9966"/>
                  </a:cubicBezTo>
                  <a:lnTo>
                    <a:pt x="3603" y="9966"/>
                  </a:lnTo>
                  <a:lnTo>
                    <a:pt x="4270" y="9299"/>
                  </a:lnTo>
                  <a:lnTo>
                    <a:pt x="4937" y="9933"/>
                  </a:lnTo>
                  <a:lnTo>
                    <a:pt x="4270" y="10567"/>
                  </a:lnTo>
                  <a:cubicBezTo>
                    <a:pt x="4270" y="10567"/>
                    <a:pt x="4270" y="10600"/>
                    <a:pt x="4270" y="10600"/>
                  </a:cubicBezTo>
                  <a:cubicBezTo>
                    <a:pt x="4270" y="10617"/>
                    <a:pt x="4278" y="10625"/>
                    <a:pt x="4287" y="10625"/>
                  </a:cubicBezTo>
                  <a:cubicBezTo>
                    <a:pt x="4295" y="10625"/>
                    <a:pt x="4303" y="10617"/>
                    <a:pt x="4303" y="10600"/>
                  </a:cubicBezTo>
                  <a:lnTo>
                    <a:pt x="4337" y="10600"/>
                  </a:lnTo>
                  <a:lnTo>
                    <a:pt x="5004" y="9966"/>
                  </a:lnTo>
                  <a:lnTo>
                    <a:pt x="5738" y="10734"/>
                  </a:lnTo>
                  <a:lnTo>
                    <a:pt x="5137" y="11301"/>
                  </a:lnTo>
                  <a:cubicBezTo>
                    <a:pt x="5137" y="11334"/>
                    <a:pt x="5137" y="11367"/>
                    <a:pt x="5137" y="11367"/>
                  </a:cubicBezTo>
                  <a:lnTo>
                    <a:pt x="5204" y="11367"/>
                  </a:lnTo>
                  <a:lnTo>
                    <a:pt x="5804" y="10800"/>
                  </a:lnTo>
                  <a:lnTo>
                    <a:pt x="6572" y="11601"/>
                  </a:lnTo>
                  <a:lnTo>
                    <a:pt x="6605" y="11601"/>
                  </a:lnTo>
                  <a:cubicBezTo>
                    <a:pt x="6638" y="11568"/>
                    <a:pt x="6672" y="11534"/>
                    <a:pt x="6638" y="11501"/>
                  </a:cubicBezTo>
                  <a:lnTo>
                    <a:pt x="5871" y="10767"/>
                  </a:lnTo>
                  <a:lnTo>
                    <a:pt x="6505" y="10133"/>
                  </a:lnTo>
                  <a:lnTo>
                    <a:pt x="7239" y="10867"/>
                  </a:lnTo>
                  <a:lnTo>
                    <a:pt x="7305" y="10867"/>
                  </a:lnTo>
                  <a:cubicBezTo>
                    <a:pt x="7305" y="10834"/>
                    <a:pt x="7305" y="10834"/>
                    <a:pt x="7305" y="10800"/>
                  </a:cubicBezTo>
                  <a:lnTo>
                    <a:pt x="6538" y="10066"/>
                  </a:lnTo>
                  <a:lnTo>
                    <a:pt x="7172" y="9466"/>
                  </a:lnTo>
                  <a:lnTo>
                    <a:pt x="7906" y="10133"/>
                  </a:lnTo>
                  <a:lnTo>
                    <a:pt x="7939" y="10133"/>
                  </a:lnTo>
                  <a:cubicBezTo>
                    <a:pt x="7973" y="10133"/>
                    <a:pt x="7973" y="10100"/>
                    <a:pt x="7939" y="10066"/>
                  </a:cubicBezTo>
                  <a:lnTo>
                    <a:pt x="7239" y="9399"/>
                  </a:lnTo>
                  <a:lnTo>
                    <a:pt x="7906" y="8766"/>
                  </a:lnTo>
                  <a:lnTo>
                    <a:pt x="8540" y="9399"/>
                  </a:lnTo>
                  <a:lnTo>
                    <a:pt x="8606" y="9399"/>
                  </a:lnTo>
                  <a:cubicBezTo>
                    <a:pt x="8640" y="9399"/>
                    <a:pt x="8640" y="9366"/>
                    <a:pt x="8606" y="9333"/>
                  </a:cubicBezTo>
                  <a:lnTo>
                    <a:pt x="7973" y="8699"/>
                  </a:lnTo>
                  <a:lnTo>
                    <a:pt x="8606" y="8065"/>
                  </a:lnTo>
                  <a:lnTo>
                    <a:pt x="9307" y="8766"/>
                  </a:lnTo>
                  <a:lnTo>
                    <a:pt x="9374" y="8766"/>
                  </a:lnTo>
                  <a:cubicBezTo>
                    <a:pt x="9374" y="8732"/>
                    <a:pt x="9374" y="8699"/>
                    <a:pt x="9374" y="8699"/>
                  </a:cubicBezTo>
                  <a:lnTo>
                    <a:pt x="8673" y="7998"/>
                  </a:lnTo>
                  <a:lnTo>
                    <a:pt x="9307" y="7365"/>
                  </a:lnTo>
                  <a:lnTo>
                    <a:pt x="9974" y="8065"/>
                  </a:lnTo>
                  <a:lnTo>
                    <a:pt x="10041" y="8065"/>
                  </a:lnTo>
                  <a:cubicBezTo>
                    <a:pt x="10074" y="8032"/>
                    <a:pt x="10074" y="7998"/>
                    <a:pt x="10041" y="7998"/>
                  </a:cubicBezTo>
                  <a:lnTo>
                    <a:pt x="9374" y="7298"/>
                  </a:lnTo>
                  <a:lnTo>
                    <a:pt x="10007" y="6664"/>
                  </a:lnTo>
                  <a:lnTo>
                    <a:pt x="10641" y="7331"/>
                  </a:lnTo>
                  <a:lnTo>
                    <a:pt x="10674" y="7331"/>
                  </a:lnTo>
                  <a:cubicBezTo>
                    <a:pt x="10741" y="7331"/>
                    <a:pt x="10741" y="7298"/>
                    <a:pt x="10708" y="7264"/>
                  </a:cubicBezTo>
                  <a:lnTo>
                    <a:pt x="10074" y="6597"/>
                  </a:lnTo>
                  <a:lnTo>
                    <a:pt x="10841" y="5863"/>
                  </a:lnTo>
                  <a:lnTo>
                    <a:pt x="11408" y="6464"/>
                  </a:lnTo>
                  <a:lnTo>
                    <a:pt x="11475" y="6464"/>
                  </a:lnTo>
                  <a:cubicBezTo>
                    <a:pt x="11508" y="6431"/>
                    <a:pt x="11508" y="6397"/>
                    <a:pt x="11475" y="6397"/>
                  </a:cubicBezTo>
                  <a:lnTo>
                    <a:pt x="10908" y="5830"/>
                  </a:lnTo>
                  <a:lnTo>
                    <a:pt x="11575" y="5130"/>
                  </a:lnTo>
                  <a:cubicBezTo>
                    <a:pt x="11608" y="5130"/>
                    <a:pt x="11608" y="5096"/>
                    <a:pt x="11608" y="5063"/>
                  </a:cubicBezTo>
                  <a:lnTo>
                    <a:pt x="11542" y="5063"/>
                  </a:lnTo>
                  <a:lnTo>
                    <a:pt x="10841" y="5763"/>
                  </a:lnTo>
                  <a:lnTo>
                    <a:pt x="10107" y="4996"/>
                  </a:lnTo>
                  <a:lnTo>
                    <a:pt x="10775" y="4362"/>
                  </a:lnTo>
                  <a:cubicBezTo>
                    <a:pt x="10823" y="4314"/>
                    <a:pt x="10801" y="4283"/>
                    <a:pt x="10772" y="4283"/>
                  </a:cubicBezTo>
                  <a:cubicBezTo>
                    <a:pt x="10761" y="4283"/>
                    <a:pt x="10750" y="4287"/>
                    <a:pt x="10741" y="4296"/>
                  </a:cubicBezTo>
                  <a:lnTo>
                    <a:pt x="10074" y="4963"/>
                  </a:lnTo>
                  <a:lnTo>
                    <a:pt x="9374" y="4229"/>
                  </a:lnTo>
                  <a:lnTo>
                    <a:pt x="10007" y="3595"/>
                  </a:lnTo>
                  <a:cubicBezTo>
                    <a:pt x="10061" y="3568"/>
                    <a:pt x="10006" y="3519"/>
                    <a:pt x="9965" y="3519"/>
                  </a:cubicBezTo>
                  <a:cubicBezTo>
                    <a:pt x="9956" y="3519"/>
                    <a:pt x="9947" y="3522"/>
                    <a:pt x="9941" y="3528"/>
                  </a:cubicBezTo>
                  <a:lnTo>
                    <a:pt x="9307" y="4196"/>
                  </a:lnTo>
                  <a:lnTo>
                    <a:pt x="8606" y="3462"/>
                  </a:lnTo>
                  <a:lnTo>
                    <a:pt x="9240" y="2828"/>
                  </a:lnTo>
                  <a:cubicBezTo>
                    <a:pt x="9240" y="2795"/>
                    <a:pt x="9240" y="2795"/>
                    <a:pt x="9240" y="2761"/>
                  </a:cubicBezTo>
                  <a:cubicBezTo>
                    <a:pt x="9223" y="2745"/>
                    <a:pt x="9207" y="2736"/>
                    <a:pt x="9194" y="2736"/>
                  </a:cubicBezTo>
                  <a:cubicBezTo>
                    <a:pt x="9182" y="2736"/>
                    <a:pt x="9173" y="2745"/>
                    <a:pt x="9173" y="2761"/>
                  </a:cubicBezTo>
                  <a:lnTo>
                    <a:pt x="8540" y="3395"/>
                  </a:lnTo>
                  <a:lnTo>
                    <a:pt x="7973" y="2828"/>
                  </a:lnTo>
                  <a:lnTo>
                    <a:pt x="8706" y="2094"/>
                  </a:lnTo>
                  <a:cubicBezTo>
                    <a:pt x="8706" y="2070"/>
                    <a:pt x="8690" y="2047"/>
                    <a:pt x="8668" y="2047"/>
                  </a:cubicBezTo>
                  <a:cubicBezTo>
                    <a:pt x="8659" y="2047"/>
                    <a:pt x="8649" y="2051"/>
                    <a:pt x="8640" y="2061"/>
                  </a:cubicBezTo>
                  <a:lnTo>
                    <a:pt x="7906" y="2761"/>
                  </a:lnTo>
                  <a:lnTo>
                    <a:pt x="7172" y="2027"/>
                  </a:lnTo>
                  <a:lnTo>
                    <a:pt x="7806" y="1427"/>
                  </a:lnTo>
                  <a:cubicBezTo>
                    <a:pt x="7829" y="1380"/>
                    <a:pt x="7803" y="1333"/>
                    <a:pt x="7774" y="1333"/>
                  </a:cubicBezTo>
                  <a:cubicBezTo>
                    <a:pt x="7761" y="1333"/>
                    <a:pt x="7749" y="1341"/>
                    <a:pt x="7739" y="1360"/>
                  </a:cubicBezTo>
                  <a:lnTo>
                    <a:pt x="7139" y="1994"/>
                  </a:lnTo>
                  <a:lnTo>
                    <a:pt x="6538" y="1360"/>
                  </a:lnTo>
                  <a:lnTo>
                    <a:pt x="7139" y="760"/>
                  </a:lnTo>
                  <a:cubicBezTo>
                    <a:pt x="7172" y="726"/>
                    <a:pt x="7172" y="693"/>
                    <a:pt x="7139" y="693"/>
                  </a:cubicBezTo>
                  <a:cubicBezTo>
                    <a:pt x="7122" y="676"/>
                    <a:pt x="7114" y="668"/>
                    <a:pt x="7105" y="668"/>
                  </a:cubicBezTo>
                  <a:cubicBezTo>
                    <a:pt x="7097" y="668"/>
                    <a:pt x="7089" y="676"/>
                    <a:pt x="7072" y="693"/>
                  </a:cubicBezTo>
                  <a:lnTo>
                    <a:pt x="6505" y="1294"/>
                  </a:lnTo>
                  <a:lnTo>
                    <a:pt x="5938" y="760"/>
                  </a:lnTo>
                  <a:lnTo>
                    <a:pt x="6505" y="159"/>
                  </a:lnTo>
                  <a:cubicBezTo>
                    <a:pt x="6538" y="126"/>
                    <a:pt x="6538" y="126"/>
                    <a:pt x="6505" y="93"/>
                  </a:cubicBezTo>
                  <a:lnTo>
                    <a:pt x="6438" y="93"/>
                  </a:lnTo>
                  <a:lnTo>
                    <a:pt x="5904" y="693"/>
                  </a:lnTo>
                  <a:lnTo>
                    <a:pt x="5237" y="26"/>
                  </a:lnTo>
                  <a:cubicBezTo>
                    <a:pt x="5237" y="9"/>
                    <a:pt x="5229" y="1"/>
                    <a:pt x="5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1"/>
            <p:cNvSpPr/>
            <p:nvPr/>
          </p:nvSpPr>
          <p:spPr>
            <a:xfrm>
              <a:off x="-2781875" y="-85950"/>
              <a:ext cx="9092" cy="1008822"/>
            </a:xfrm>
            <a:custGeom>
              <a:avLst/>
              <a:gdLst/>
              <a:ahLst/>
              <a:cxnLst/>
              <a:rect l="l" t="t" r="r" b="b"/>
              <a:pathLst>
                <a:path w="435" h="48269" extrusionOk="0">
                  <a:moveTo>
                    <a:pt x="1" y="0"/>
                  </a:moveTo>
                  <a:lnTo>
                    <a:pt x="1" y="48268"/>
                  </a:lnTo>
                  <a:lnTo>
                    <a:pt x="434" y="4826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1"/>
            <p:cNvSpPr/>
            <p:nvPr/>
          </p:nvSpPr>
          <p:spPr>
            <a:xfrm>
              <a:off x="-2816737" y="1346766"/>
              <a:ext cx="679062" cy="934042"/>
            </a:xfrm>
            <a:custGeom>
              <a:avLst/>
              <a:gdLst/>
              <a:ahLst/>
              <a:cxnLst/>
              <a:rect l="l" t="t" r="r" b="b"/>
              <a:pathLst>
                <a:path w="32491" h="44691" extrusionOk="0">
                  <a:moveTo>
                    <a:pt x="2269" y="0"/>
                  </a:moveTo>
                  <a:lnTo>
                    <a:pt x="2269" y="0"/>
                  </a:lnTo>
                  <a:cubicBezTo>
                    <a:pt x="1" y="734"/>
                    <a:pt x="5338" y="34592"/>
                    <a:pt x="6972" y="44632"/>
                  </a:cubicBezTo>
                  <a:lnTo>
                    <a:pt x="7039" y="44666"/>
                  </a:lnTo>
                  <a:cubicBezTo>
                    <a:pt x="7222" y="44682"/>
                    <a:pt x="7406" y="44691"/>
                    <a:pt x="7594" y="44691"/>
                  </a:cubicBezTo>
                  <a:cubicBezTo>
                    <a:pt x="7781" y="44691"/>
                    <a:pt x="7973" y="44682"/>
                    <a:pt x="8173" y="44666"/>
                  </a:cubicBezTo>
                  <a:cubicBezTo>
                    <a:pt x="12910" y="44199"/>
                    <a:pt x="26853" y="33791"/>
                    <a:pt x="29655" y="29455"/>
                  </a:cubicBezTo>
                  <a:cubicBezTo>
                    <a:pt x="32491" y="25118"/>
                    <a:pt x="9641" y="267"/>
                    <a:pt x="22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1"/>
            <p:cNvSpPr/>
            <p:nvPr/>
          </p:nvSpPr>
          <p:spPr>
            <a:xfrm>
              <a:off x="-3210650" y="1346766"/>
              <a:ext cx="538238" cy="932119"/>
            </a:xfrm>
            <a:custGeom>
              <a:avLst/>
              <a:gdLst/>
              <a:ahLst/>
              <a:cxnLst/>
              <a:rect l="l" t="t" r="r" b="b"/>
              <a:pathLst>
                <a:path w="25753" h="44599" extrusionOk="0">
                  <a:moveTo>
                    <a:pt x="21116" y="0"/>
                  </a:moveTo>
                  <a:cubicBezTo>
                    <a:pt x="20749" y="0"/>
                    <a:pt x="20382" y="34"/>
                    <a:pt x="20049" y="134"/>
                  </a:cubicBezTo>
                  <a:cubicBezTo>
                    <a:pt x="19815" y="201"/>
                    <a:pt x="19582" y="301"/>
                    <a:pt x="19348" y="401"/>
                  </a:cubicBezTo>
                  <a:cubicBezTo>
                    <a:pt x="19081" y="501"/>
                    <a:pt x="18848" y="668"/>
                    <a:pt x="18614" y="801"/>
                  </a:cubicBezTo>
                  <a:cubicBezTo>
                    <a:pt x="18481" y="901"/>
                    <a:pt x="18347" y="968"/>
                    <a:pt x="18247" y="1068"/>
                  </a:cubicBezTo>
                  <a:cubicBezTo>
                    <a:pt x="18014" y="1235"/>
                    <a:pt x="17747" y="1435"/>
                    <a:pt x="17513" y="1635"/>
                  </a:cubicBezTo>
                  <a:cubicBezTo>
                    <a:pt x="17247" y="1835"/>
                    <a:pt x="17013" y="2069"/>
                    <a:pt x="16780" y="2335"/>
                  </a:cubicBezTo>
                  <a:cubicBezTo>
                    <a:pt x="16513" y="2569"/>
                    <a:pt x="16279" y="2836"/>
                    <a:pt x="16012" y="3103"/>
                  </a:cubicBezTo>
                  <a:lnTo>
                    <a:pt x="15645" y="3536"/>
                  </a:lnTo>
                  <a:cubicBezTo>
                    <a:pt x="15278" y="3970"/>
                    <a:pt x="14912" y="4437"/>
                    <a:pt x="14545" y="4971"/>
                  </a:cubicBezTo>
                  <a:cubicBezTo>
                    <a:pt x="14278" y="5304"/>
                    <a:pt x="14044" y="5638"/>
                    <a:pt x="13811" y="6005"/>
                  </a:cubicBezTo>
                  <a:lnTo>
                    <a:pt x="13444" y="6572"/>
                  </a:lnTo>
                  <a:cubicBezTo>
                    <a:pt x="13177" y="6939"/>
                    <a:pt x="12943" y="7306"/>
                    <a:pt x="12710" y="7706"/>
                  </a:cubicBezTo>
                  <a:cubicBezTo>
                    <a:pt x="12443" y="8106"/>
                    <a:pt x="12210" y="8506"/>
                    <a:pt x="11976" y="8907"/>
                  </a:cubicBezTo>
                  <a:lnTo>
                    <a:pt x="11609" y="9541"/>
                  </a:lnTo>
                  <a:cubicBezTo>
                    <a:pt x="11276" y="10141"/>
                    <a:pt x="10909" y="10775"/>
                    <a:pt x="10575" y="11442"/>
                  </a:cubicBezTo>
                  <a:cubicBezTo>
                    <a:pt x="10208" y="12109"/>
                    <a:pt x="9875" y="12743"/>
                    <a:pt x="9541" y="13410"/>
                  </a:cubicBezTo>
                  <a:cubicBezTo>
                    <a:pt x="9308" y="13877"/>
                    <a:pt x="9074" y="14311"/>
                    <a:pt x="8841" y="14778"/>
                  </a:cubicBezTo>
                  <a:cubicBezTo>
                    <a:pt x="8640" y="15211"/>
                    <a:pt x="8440" y="15678"/>
                    <a:pt x="8207" y="16112"/>
                  </a:cubicBezTo>
                  <a:cubicBezTo>
                    <a:pt x="7973" y="16579"/>
                    <a:pt x="7773" y="17013"/>
                    <a:pt x="7573" y="17480"/>
                  </a:cubicBezTo>
                  <a:cubicBezTo>
                    <a:pt x="7273" y="18147"/>
                    <a:pt x="6939" y="18814"/>
                    <a:pt x="6672" y="19481"/>
                  </a:cubicBezTo>
                  <a:cubicBezTo>
                    <a:pt x="6272" y="20348"/>
                    <a:pt x="5872" y="21216"/>
                    <a:pt x="5538" y="22050"/>
                  </a:cubicBezTo>
                  <a:lnTo>
                    <a:pt x="5004" y="23317"/>
                  </a:lnTo>
                  <a:cubicBezTo>
                    <a:pt x="3537" y="26753"/>
                    <a:pt x="2436" y="29588"/>
                    <a:pt x="1836" y="30989"/>
                  </a:cubicBezTo>
                  <a:cubicBezTo>
                    <a:pt x="1" y="35392"/>
                    <a:pt x="5672" y="37594"/>
                    <a:pt x="5672" y="37594"/>
                  </a:cubicBezTo>
                  <a:lnTo>
                    <a:pt x="5705" y="37594"/>
                  </a:lnTo>
                  <a:lnTo>
                    <a:pt x="5905" y="37661"/>
                  </a:lnTo>
                  <a:lnTo>
                    <a:pt x="5972" y="37694"/>
                  </a:lnTo>
                  <a:lnTo>
                    <a:pt x="6039" y="37727"/>
                  </a:lnTo>
                  <a:lnTo>
                    <a:pt x="6105" y="37761"/>
                  </a:lnTo>
                  <a:lnTo>
                    <a:pt x="6172" y="37794"/>
                  </a:lnTo>
                  <a:lnTo>
                    <a:pt x="6272" y="37827"/>
                  </a:lnTo>
                  <a:lnTo>
                    <a:pt x="6305" y="37827"/>
                  </a:lnTo>
                  <a:lnTo>
                    <a:pt x="6439" y="37894"/>
                  </a:lnTo>
                  <a:lnTo>
                    <a:pt x="6472" y="37894"/>
                  </a:lnTo>
                  <a:lnTo>
                    <a:pt x="6639" y="37961"/>
                  </a:lnTo>
                  <a:lnTo>
                    <a:pt x="6806" y="38061"/>
                  </a:lnTo>
                  <a:lnTo>
                    <a:pt x="7039" y="38128"/>
                  </a:lnTo>
                  <a:lnTo>
                    <a:pt x="7239" y="38228"/>
                  </a:lnTo>
                  <a:cubicBezTo>
                    <a:pt x="11176" y="39962"/>
                    <a:pt x="21116" y="44132"/>
                    <a:pt x="25753" y="44599"/>
                  </a:cubicBezTo>
                  <a:cubicBezTo>
                    <a:pt x="24185" y="34659"/>
                    <a:pt x="18848" y="768"/>
                    <a:pt x="21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1"/>
            <p:cNvSpPr/>
            <p:nvPr/>
          </p:nvSpPr>
          <p:spPr>
            <a:xfrm>
              <a:off x="-2749103" y="1464583"/>
              <a:ext cx="365332" cy="816229"/>
            </a:xfrm>
            <a:custGeom>
              <a:avLst/>
              <a:gdLst/>
              <a:ahLst/>
              <a:cxnLst/>
              <a:rect l="l" t="t" r="r" b="b"/>
              <a:pathLst>
                <a:path w="17480" h="39054" extrusionOk="0">
                  <a:moveTo>
                    <a:pt x="8707" y="1"/>
                  </a:moveTo>
                  <a:cubicBezTo>
                    <a:pt x="7472" y="3103"/>
                    <a:pt x="5905" y="6072"/>
                    <a:pt x="4003" y="8807"/>
                  </a:cubicBezTo>
                  <a:cubicBezTo>
                    <a:pt x="2769" y="10608"/>
                    <a:pt x="1435" y="12310"/>
                    <a:pt x="0" y="13944"/>
                  </a:cubicBezTo>
                  <a:cubicBezTo>
                    <a:pt x="1268" y="23584"/>
                    <a:pt x="2936" y="34159"/>
                    <a:pt x="3736" y="39029"/>
                  </a:cubicBezTo>
                  <a:cubicBezTo>
                    <a:pt x="3936" y="39045"/>
                    <a:pt x="4137" y="39054"/>
                    <a:pt x="4337" y="39054"/>
                  </a:cubicBezTo>
                  <a:cubicBezTo>
                    <a:pt x="4537" y="39054"/>
                    <a:pt x="4737" y="39045"/>
                    <a:pt x="4937" y="39029"/>
                  </a:cubicBezTo>
                  <a:cubicBezTo>
                    <a:pt x="5304" y="38995"/>
                    <a:pt x="5638" y="38929"/>
                    <a:pt x="6005" y="38829"/>
                  </a:cubicBezTo>
                  <a:cubicBezTo>
                    <a:pt x="6205" y="38562"/>
                    <a:pt x="6438" y="38328"/>
                    <a:pt x="6638" y="38061"/>
                  </a:cubicBezTo>
                  <a:cubicBezTo>
                    <a:pt x="10508" y="33458"/>
                    <a:pt x="13743" y="28188"/>
                    <a:pt x="15411" y="22383"/>
                  </a:cubicBezTo>
                  <a:cubicBezTo>
                    <a:pt x="16245" y="19114"/>
                    <a:pt x="16846" y="15812"/>
                    <a:pt x="17113" y="12443"/>
                  </a:cubicBezTo>
                  <a:cubicBezTo>
                    <a:pt x="17246" y="11142"/>
                    <a:pt x="17346" y="9875"/>
                    <a:pt x="17479" y="8574"/>
                  </a:cubicBezTo>
                  <a:cubicBezTo>
                    <a:pt x="14744" y="5505"/>
                    <a:pt x="11809" y="2636"/>
                    <a:pt x="87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1"/>
            <p:cNvSpPr/>
            <p:nvPr/>
          </p:nvSpPr>
          <p:spPr>
            <a:xfrm>
              <a:off x="-3049590" y="1566369"/>
              <a:ext cx="354171" cy="564739"/>
            </a:xfrm>
            <a:custGeom>
              <a:avLst/>
              <a:gdLst/>
              <a:ahLst/>
              <a:cxnLst/>
              <a:rect l="l" t="t" r="r" b="b"/>
              <a:pathLst>
                <a:path w="16946" h="27021" extrusionOk="0">
                  <a:moveTo>
                    <a:pt x="3336" y="1"/>
                  </a:moveTo>
                  <a:cubicBezTo>
                    <a:pt x="3169" y="301"/>
                    <a:pt x="3003" y="635"/>
                    <a:pt x="2836" y="935"/>
                  </a:cubicBezTo>
                  <a:cubicBezTo>
                    <a:pt x="2469" y="1602"/>
                    <a:pt x="2135" y="2269"/>
                    <a:pt x="1802" y="2936"/>
                  </a:cubicBezTo>
                  <a:cubicBezTo>
                    <a:pt x="1568" y="3370"/>
                    <a:pt x="1335" y="3804"/>
                    <a:pt x="1135" y="4271"/>
                  </a:cubicBezTo>
                  <a:cubicBezTo>
                    <a:pt x="901" y="4704"/>
                    <a:pt x="701" y="5171"/>
                    <a:pt x="467" y="5605"/>
                  </a:cubicBezTo>
                  <a:cubicBezTo>
                    <a:pt x="301" y="5939"/>
                    <a:pt x="167" y="6305"/>
                    <a:pt x="0" y="6639"/>
                  </a:cubicBezTo>
                  <a:cubicBezTo>
                    <a:pt x="834" y="8474"/>
                    <a:pt x="1702" y="10275"/>
                    <a:pt x="2636" y="12010"/>
                  </a:cubicBezTo>
                  <a:cubicBezTo>
                    <a:pt x="5805" y="17847"/>
                    <a:pt x="10208" y="23351"/>
                    <a:pt x="16112" y="26553"/>
                  </a:cubicBezTo>
                  <a:cubicBezTo>
                    <a:pt x="16379" y="26720"/>
                    <a:pt x="16679" y="26853"/>
                    <a:pt x="16946" y="27020"/>
                  </a:cubicBezTo>
                  <a:cubicBezTo>
                    <a:pt x="15912" y="20349"/>
                    <a:pt x="14611" y="11476"/>
                    <a:pt x="13744" y="4004"/>
                  </a:cubicBezTo>
                  <a:cubicBezTo>
                    <a:pt x="11775" y="3670"/>
                    <a:pt x="9841" y="3103"/>
                    <a:pt x="7939" y="2369"/>
                  </a:cubicBezTo>
                  <a:cubicBezTo>
                    <a:pt x="6338" y="1736"/>
                    <a:pt x="4804" y="935"/>
                    <a:pt x="33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1"/>
            <p:cNvSpPr/>
            <p:nvPr/>
          </p:nvSpPr>
          <p:spPr>
            <a:xfrm>
              <a:off x="-3191819" y="1360017"/>
              <a:ext cx="992792" cy="880538"/>
            </a:xfrm>
            <a:custGeom>
              <a:avLst/>
              <a:gdLst/>
              <a:ahLst/>
              <a:cxnLst/>
              <a:rect l="l" t="t" r="r" b="b"/>
              <a:pathLst>
                <a:path w="47502" h="42131" extrusionOk="0">
                  <a:moveTo>
                    <a:pt x="19848" y="13677"/>
                  </a:moveTo>
                  <a:lnTo>
                    <a:pt x="19848" y="13677"/>
                  </a:lnTo>
                  <a:cubicBezTo>
                    <a:pt x="19981" y="15211"/>
                    <a:pt x="19981" y="16779"/>
                    <a:pt x="19881" y="18313"/>
                  </a:cubicBezTo>
                  <a:cubicBezTo>
                    <a:pt x="19781" y="16645"/>
                    <a:pt x="19781" y="15111"/>
                    <a:pt x="19848" y="13677"/>
                  </a:cubicBezTo>
                  <a:close/>
                  <a:moveTo>
                    <a:pt x="18614" y="11442"/>
                  </a:moveTo>
                  <a:cubicBezTo>
                    <a:pt x="18781" y="11442"/>
                    <a:pt x="18947" y="11508"/>
                    <a:pt x="19081" y="11609"/>
                  </a:cubicBezTo>
                  <a:cubicBezTo>
                    <a:pt x="19248" y="11775"/>
                    <a:pt x="19381" y="11975"/>
                    <a:pt x="19448" y="12176"/>
                  </a:cubicBezTo>
                  <a:cubicBezTo>
                    <a:pt x="19314" y="14744"/>
                    <a:pt x="19314" y="17346"/>
                    <a:pt x="19514" y="19914"/>
                  </a:cubicBezTo>
                  <a:cubicBezTo>
                    <a:pt x="18647" y="17980"/>
                    <a:pt x="16913" y="13743"/>
                    <a:pt x="17680" y="12076"/>
                  </a:cubicBezTo>
                  <a:lnTo>
                    <a:pt x="17646" y="12076"/>
                  </a:lnTo>
                  <a:cubicBezTo>
                    <a:pt x="17780" y="11775"/>
                    <a:pt x="18047" y="11542"/>
                    <a:pt x="18347" y="11475"/>
                  </a:cubicBezTo>
                  <a:cubicBezTo>
                    <a:pt x="18447" y="11442"/>
                    <a:pt x="18514" y="11442"/>
                    <a:pt x="18614" y="11442"/>
                  </a:cubicBezTo>
                  <a:close/>
                  <a:moveTo>
                    <a:pt x="11342" y="19581"/>
                  </a:moveTo>
                  <a:cubicBezTo>
                    <a:pt x="13143" y="19581"/>
                    <a:pt x="16112" y="20215"/>
                    <a:pt x="18547" y="20915"/>
                  </a:cubicBezTo>
                  <a:cubicBezTo>
                    <a:pt x="17947" y="21215"/>
                    <a:pt x="17380" y="21482"/>
                    <a:pt x="16813" y="21749"/>
                  </a:cubicBezTo>
                  <a:cubicBezTo>
                    <a:pt x="15226" y="22167"/>
                    <a:pt x="13918" y="22340"/>
                    <a:pt x="12874" y="22340"/>
                  </a:cubicBezTo>
                  <a:cubicBezTo>
                    <a:pt x="11417" y="22340"/>
                    <a:pt x="10474" y="22002"/>
                    <a:pt x="10008" y="21516"/>
                  </a:cubicBezTo>
                  <a:lnTo>
                    <a:pt x="10008" y="21482"/>
                  </a:lnTo>
                  <a:cubicBezTo>
                    <a:pt x="9607" y="21115"/>
                    <a:pt x="9507" y="20582"/>
                    <a:pt x="9707" y="20115"/>
                  </a:cubicBezTo>
                  <a:cubicBezTo>
                    <a:pt x="9874" y="19748"/>
                    <a:pt x="10475" y="19581"/>
                    <a:pt x="11342" y="19581"/>
                  </a:cubicBezTo>
                  <a:close/>
                  <a:moveTo>
                    <a:pt x="22276" y="0"/>
                  </a:moveTo>
                  <a:cubicBezTo>
                    <a:pt x="22202" y="0"/>
                    <a:pt x="22127" y="45"/>
                    <a:pt x="22083" y="134"/>
                  </a:cubicBezTo>
                  <a:cubicBezTo>
                    <a:pt x="22050" y="200"/>
                    <a:pt x="20115" y="4136"/>
                    <a:pt x="19548" y="11442"/>
                  </a:cubicBezTo>
                  <a:cubicBezTo>
                    <a:pt x="19514" y="11375"/>
                    <a:pt x="19448" y="11342"/>
                    <a:pt x="19414" y="11275"/>
                  </a:cubicBezTo>
                  <a:cubicBezTo>
                    <a:pt x="19204" y="11088"/>
                    <a:pt x="18911" y="10983"/>
                    <a:pt x="18628" y="10983"/>
                  </a:cubicBezTo>
                  <a:cubicBezTo>
                    <a:pt x="18508" y="10983"/>
                    <a:pt x="18390" y="11002"/>
                    <a:pt x="18280" y="11041"/>
                  </a:cubicBezTo>
                  <a:cubicBezTo>
                    <a:pt x="17813" y="11142"/>
                    <a:pt x="17446" y="11475"/>
                    <a:pt x="17280" y="11909"/>
                  </a:cubicBezTo>
                  <a:cubicBezTo>
                    <a:pt x="16412" y="13810"/>
                    <a:pt x="18347" y="18413"/>
                    <a:pt x="19248" y="20315"/>
                  </a:cubicBezTo>
                  <a:cubicBezTo>
                    <a:pt x="15445" y="18447"/>
                    <a:pt x="11842" y="16245"/>
                    <a:pt x="8440" y="13777"/>
                  </a:cubicBezTo>
                  <a:cubicBezTo>
                    <a:pt x="8392" y="13747"/>
                    <a:pt x="8346" y="13734"/>
                    <a:pt x="8303" y="13734"/>
                  </a:cubicBezTo>
                  <a:cubicBezTo>
                    <a:pt x="8105" y="13734"/>
                    <a:pt x="7981" y="14007"/>
                    <a:pt x="8173" y="14144"/>
                  </a:cubicBezTo>
                  <a:cubicBezTo>
                    <a:pt x="11409" y="16512"/>
                    <a:pt x="14844" y="18580"/>
                    <a:pt x="18447" y="20415"/>
                  </a:cubicBezTo>
                  <a:cubicBezTo>
                    <a:pt x="16560" y="19894"/>
                    <a:pt x="13546" y="19148"/>
                    <a:pt x="11493" y="19148"/>
                  </a:cubicBezTo>
                  <a:cubicBezTo>
                    <a:pt x="10388" y="19148"/>
                    <a:pt x="9562" y="19364"/>
                    <a:pt x="9341" y="19948"/>
                  </a:cubicBezTo>
                  <a:cubicBezTo>
                    <a:pt x="9074" y="20582"/>
                    <a:pt x="9207" y="21315"/>
                    <a:pt x="9707" y="21816"/>
                  </a:cubicBezTo>
                  <a:cubicBezTo>
                    <a:pt x="10341" y="22450"/>
                    <a:pt x="11442" y="22783"/>
                    <a:pt x="12910" y="22783"/>
                  </a:cubicBezTo>
                  <a:cubicBezTo>
                    <a:pt x="13610" y="22750"/>
                    <a:pt x="14344" y="22683"/>
                    <a:pt x="15045" y="22583"/>
                  </a:cubicBezTo>
                  <a:lnTo>
                    <a:pt x="15045" y="22583"/>
                  </a:lnTo>
                  <a:cubicBezTo>
                    <a:pt x="14544" y="22817"/>
                    <a:pt x="14077" y="23017"/>
                    <a:pt x="13577" y="23250"/>
                  </a:cubicBezTo>
                  <a:cubicBezTo>
                    <a:pt x="10608" y="24484"/>
                    <a:pt x="6739" y="25985"/>
                    <a:pt x="2736" y="26186"/>
                  </a:cubicBezTo>
                  <a:cubicBezTo>
                    <a:pt x="2469" y="26219"/>
                    <a:pt x="2469" y="26586"/>
                    <a:pt x="2736" y="26619"/>
                  </a:cubicBezTo>
                  <a:cubicBezTo>
                    <a:pt x="6805" y="26419"/>
                    <a:pt x="10742" y="24918"/>
                    <a:pt x="13710" y="23650"/>
                  </a:cubicBezTo>
                  <a:cubicBezTo>
                    <a:pt x="14811" y="23183"/>
                    <a:pt x="15879" y="22683"/>
                    <a:pt x="16979" y="22183"/>
                  </a:cubicBezTo>
                  <a:cubicBezTo>
                    <a:pt x="17580" y="22016"/>
                    <a:pt x="18247" y="21816"/>
                    <a:pt x="18914" y="21582"/>
                  </a:cubicBezTo>
                  <a:lnTo>
                    <a:pt x="18914" y="21582"/>
                  </a:lnTo>
                  <a:cubicBezTo>
                    <a:pt x="18480" y="22083"/>
                    <a:pt x="18013" y="22583"/>
                    <a:pt x="17513" y="23050"/>
                  </a:cubicBezTo>
                  <a:cubicBezTo>
                    <a:pt x="12610" y="27820"/>
                    <a:pt x="6272" y="30722"/>
                    <a:pt x="167" y="33558"/>
                  </a:cubicBezTo>
                  <a:cubicBezTo>
                    <a:pt x="34" y="33591"/>
                    <a:pt x="1" y="33724"/>
                    <a:pt x="34" y="33824"/>
                  </a:cubicBezTo>
                  <a:cubicBezTo>
                    <a:pt x="67" y="33924"/>
                    <a:pt x="167" y="33958"/>
                    <a:pt x="234" y="33958"/>
                  </a:cubicBezTo>
                  <a:lnTo>
                    <a:pt x="334" y="33958"/>
                  </a:lnTo>
                  <a:cubicBezTo>
                    <a:pt x="6505" y="31122"/>
                    <a:pt x="12843" y="28220"/>
                    <a:pt x="17847" y="23384"/>
                  </a:cubicBezTo>
                  <a:cubicBezTo>
                    <a:pt x="18347" y="22883"/>
                    <a:pt x="18814" y="22383"/>
                    <a:pt x="19314" y="21849"/>
                  </a:cubicBezTo>
                  <a:lnTo>
                    <a:pt x="19314" y="21849"/>
                  </a:lnTo>
                  <a:cubicBezTo>
                    <a:pt x="19047" y="26052"/>
                    <a:pt x="17613" y="30088"/>
                    <a:pt x="15145" y="33524"/>
                  </a:cubicBezTo>
                  <a:cubicBezTo>
                    <a:pt x="15078" y="33624"/>
                    <a:pt x="15078" y="33758"/>
                    <a:pt x="15178" y="33824"/>
                  </a:cubicBezTo>
                  <a:cubicBezTo>
                    <a:pt x="15211" y="33858"/>
                    <a:pt x="15278" y="33858"/>
                    <a:pt x="15311" y="33858"/>
                  </a:cubicBezTo>
                  <a:cubicBezTo>
                    <a:pt x="15378" y="33858"/>
                    <a:pt x="15445" y="33824"/>
                    <a:pt x="15512" y="33791"/>
                  </a:cubicBezTo>
                  <a:cubicBezTo>
                    <a:pt x="17947" y="30355"/>
                    <a:pt x="19414" y="26352"/>
                    <a:pt x="19715" y="22149"/>
                  </a:cubicBezTo>
                  <a:cubicBezTo>
                    <a:pt x="20515" y="28954"/>
                    <a:pt x="22183" y="35592"/>
                    <a:pt x="24651" y="41964"/>
                  </a:cubicBezTo>
                  <a:cubicBezTo>
                    <a:pt x="24685" y="42064"/>
                    <a:pt x="24785" y="42130"/>
                    <a:pt x="24885" y="42130"/>
                  </a:cubicBezTo>
                  <a:lnTo>
                    <a:pt x="24952" y="42130"/>
                  </a:lnTo>
                  <a:cubicBezTo>
                    <a:pt x="25052" y="42064"/>
                    <a:pt x="25118" y="41930"/>
                    <a:pt x="25085" y="41830"/>
                  </a:cubicBezTo>
                  <a:cubicBezTo>
                    <a:pt x="22050" y="33891"/>
                    <a:pt x="20615" y="26986"/>
                    <a:pt x="20082" y="21215"/>
                  </a:cubicBezTo>
                  <a:lnTo>
                    <a:pt x="20082" y="21215"/>
                  </a:lnTo>
                  <a:cubicBezTo>
                    <a:pt x="26286" y="24151"/>
                    <a:pt x="33491" y="26319"/>
                    <a:pt x="41163" y="26319"/>
                  </a:cubicBezTo>
                  <a:cubicBezTo>
                    <a:pt x="41697" y="26319"/>
                    <a:pt x="42231" y="26319"/>
                    <a:pt x="42764" y="26286"/>
                  </a:cubicBezTo>
                  <a:cubicBezTo>
                    <a:pt x="44299" y="26219"/>
                    <a:pt x="45900" y="26052"/>
                    <a:pt x="47334" y="25318"/>
                  </a:cubicBezTo>
                  <a:cubicBezTo>
                    <a:pt x="47434" y="25285"/>
                    <a:pt x="47501" y="25118"/>
                    <a:pt x="47434" y="25018"/>
                  </a:cubicBezTo>
                  <a:cubicBezTo>
                    <a:pt x="47386" y="24946"/>
                    <a:pt x="47304" y="24891"/>
                    <a:pt x="47224" y="24891"/>
                  </a:cubicBezTo>
                  <a:cubicBezTo>
                    <a:pt x="47193" y="24891"/>
                    <a:pt x="47162" y="24899"/>
                    <a:pt x="47134" y="24918"/>
                  </a:cubicBezTo>
                  <a:cubicBezTo>
                    <a:pt x="45767" y="25619"/>
                    <a:pt x="44232" y="25752"/>
                    <a:pt x="42764" y="25819"/>
                  </a:cubicBezTo>
                  <a:cubicBezTo>
                    <a:pt x="42243" y="25839"/>
                    <a:pt x="41724" y="25849"/>
                    <a:pt x="41207" y="25849"/>
                  </a:cubicBezTo>
                  <a:cubicBezTo>
                    <a:pt x="34075" y="25849"/>
                    <a:pt x="27325" y="23961"/>
                    <a:pt x="21416" y="21349"/>
                  </a:cubicBezTo>
                  <a:lnTo>
                    <a:pt x="21416" y="21349"/>
                  </a:lnTo>
                  <a:cubicBezTo>
                    <a:pt x="24791" y="22090"/>
                    <a:pt x="28234" y="22469"/>
                    <a:pt x="31689" y="22469"/>
                  </a:cubicBezTo>
                  <a:cubicBezTo>
                    <a:pt x="32434" y="22469"/>
                    <a:pt x="33179" y="22452"/>
                    <a:pt x="33925" y="22416"/>
                  </a:cubicBezTo>
                  <a:cubicBezTo>
                    <a:pt x="33933" y="22417"/>
                    <a:pt x="33942" y="22418"/>
                    <a:pt x="33950" y="22418"/>
                  </a:cubicBezTo>
                  <a:cubicBezTo>
                    <a:pt x="34183" y="22418"/>
                    <a:pt x="34183" y="21981"/>
                    <a:pt x="33950" y="21981"/>
                  </a:cubicBezTo>
                  <a:cubicBezTo>
                    <a:pt x="33942" y="21981"/>
                    <a:pt x="33933" y="21982"/>
                    <a:pt x="33925" y="21983"/>
                  </a:cubicBezTo>
                  <a:cubicBezTo>
                    <a:pt x="33234" y="22013"/>
                    <a:pt x="32543" y="22028"/>
                    <a:pt x="31853" y="22028"/>
                  </a:cubicBezTo>
                  <a:cubicBezTo>
                    <a:pt x="27976" y="22028"/>
                    <a:pt x="24114" y="21554"/>
                    <a:pt x="20348" y="20648"/>
                  </a:cubicBezTo>
                  <a:lnTo>
                    <a:pt x="20549" y="20381"/>
                  </a:lnTo>
                  <a:cubicBezTo>
                    <a:pt x="24218" y="18413"/>
                    <a:pt x="27720" y="16178"/>
                    <a:pt x="31056" y="13710"/>
                  </a:cubicBezTo>
                  <a:cubicBezTo>
                    <a:pt x="32490" y="12643"/>
                    <a:pt x="33958" y="11475"/>
                    <a:pt x="34925" y="9907"/>
                  </a:cubicBezTo>
                  <a:cubicBezTo>
                    <a:pt x="35020" y="9742"/>
                    <a:pt x="34864" y="9577"/>
                    <a:pt x="34706" y="9577"/>
                  </a:cubicBezTo>
                  <a:cubicBezTo>
                    <a:pt x="34640" y="9577"/>
                    <a:pt x="34574" y="9605"/>
                    <a:pt x="34525" y="9674"/>
                  </a:cubicBezTo>
                  <a:cubicBezTo>
                    <a:pt x="33591" y="11175"/>
                    <a:pt x="32190" y="12309"/>
                    <a:pt x="30789" y="13343"/>
                  </a:cubicBezTo>
                  <a:cubicBezTo>
                    <a:pt x="27754" y="15611"/>
                    <a:pt x="24551" y="17646"/>
                    <a:pt x="21249" y="19481"/>
                  </a:cubicBezTo>
                  <a:cubicBezTo>
                    <a:pt x="24218" y="15511"/>
                    <a:pt x="26653" y="10541"/>
                    <a:pt x="28754" y="4170"/>
                  </a:cubicBezTo>
                  <a:cubicBezTo>
                    <a:pt x="28836" y="3986"/>
                    <a:pt x="28681" y="3853"/>
                    <a:pt x="28532" y="3853"/>
                  </a:cubicBezTo>
                  <a:cubicBezTo>
                    <a:pt x="28438" y="3853"/>
                    <a:pt x="28347" y="3907"/>
                    <a:pt x="28321" y="4036"/>
                  </a:cubicBezTo>
                  <a:cubicBezTo>
                    <a:pt x="26086" y="10808"/>
                    <a:pt x="23484" y="15978"/>
                    <a:pt x="20282" y="20015"/>
                  </a:cubicBezTo>
                  <a:lnTo>
                    <a:pt x="20182" y="20081"/>
                  </a:lnTo>
                  <a:cubicBezTo>
                    <a:pt x="20382" y="18180"/>
                    <a:pt x="20715" y="14077"/>
                    <a:pt x="19948" y="12109"/>
                  </a:cubicBezTo>
                  <a:cubicBezTo>
                    <a:pt x="20448" y="4503"/>
                    <a:pt x="22450" y="400"/>
                    <a:pt x="22483" y="334"/>
                  </a:cubicBezTo>
                  <a:cubicBezTo>
                    <a:pt x="22550" y="200"/>
                    <a:pt x="22483" y="67"/>
                    <a:pt x="22383" y="34"/>
                  </a:cubicBezTo>
                  <a:cubicBezTo>
                    <a:pt x="22350" y="11"/>
                    <a:pt x="22313" y="0"/>
                    <a:pt x="222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1"/>
            <p:cNvSpPr/>
            <p:nvPr/>
          </p:nvSpPr>
          <p:spPr>
            <a:xfrm>
              <a:off x="-3193909" y="1351782"/>
              <a:ext cx="992792" cy="880413"/>
            </a:xfrm>
            <a:custGeom>
              <a:avLst/>
              <a:gdLst/>
              <a:ahLst/>
              <a:cxnLst/>
              <a:rect l="l" t="t" r="r" b="b"/>
              <a:pathLst>
                <a:path w="47502" h="42125" extrusionOk="0">
                  <a:moveTo>
                    <a:pt x="19848" y="13704"/>
                  </a:moveTo>
                  <a:lnTo>
                    <a:pt x="19848" y="13704"/>
                  </a:lnTo>
                  <a:cubicBezTo>
                    <a:pt x="20015" y="15238"/>
                    <a:pt x="20015" y="16806"/>
                    <a:pt x="19881" y="18340"/>
                  </a:cubicBezTo>
                  <a:cubicBezTo>
                    <a:pt x="19815" y="16673"/>
                    <a:pt x="19815" y="15138"/>
                    <a:pt x="19848" y="13704"/>
                  </a:cubicBezTo>
                  <a:close/>
                  <a:moveTo>
                    <a:pt x="18614" y="11435"/>
                  </a:moveTo>
                  <a:cubicBezTo>
                    <a:pt x="18814" y="11435"/>
                    <a:pt x="18981" y="11502"/>
                    <a:pt x="19114" y="11636"/>
                  </a:cubicBezTo>
                  <a:cubicBezTo>
                    <a:pt x="19281" y="11802"/>
                    <a:pt x="19414" y="11969"/>
                    <a:pt x="19481" y="12203"/>
                  </a:cubicBezTo>
                  <a:cubicBezTo>
                    <a:pt x="19314" y="14771"/>
                    <a:pt x="19348" y="17340"/>
                    <a:pt x="19548" y="19942"/>
                  </a:cubicBezTo>
                  <a:cubicBezTo>
                    <a:pt x="18647" y="17973"/>
                    <a:pt x="16913" y="13770"/>
                    <a:pt x="17680" y="12103"/>
                  </a:cubicBezTo>
                  <a:cubicBezTo>
                    <a:pt x="17780" y="11802"/>
                    <a:pt x="18047" y="11569"/>
                    <a:pt x="18380" y="11469"/>
                  </a:cubicBezTo>
                  <a:cubicBezTo>
                    <a:pt x="18447" y="11469"/>
                    <a:pt x="18547" y="11435"/>
                    <a:pt x="18614" y="11435"/>
                  </a:cubicBezTo>
                  <a:close/>
                  <a:moveTo>
                    <a:pt x="11375" y="19608"/>
                  </a:moveTo>
                  <a:cubicBezTo>
                    <a:pt x="13177" y="19608"/>
                    <a:pt x="16145" y="20242"/>
                    <a:pt x="18547" y="20942"/>
                  </a:cubicBezTo>
                  <a:cubicBezTo>
                    <a:pt x="17980" y="21209"/>
                    <a:pt x="17413" y="21509"/>
                    <a:pt x="16812" y="21776"/>
                  </a:cubicBezTo>
                  <a:cubicBezTo>
                    <a:pt x="15248" y="22174"/>
                    <a:pt x="13960" y="22341"/>
                    <a:pt x="12928" y="22341"/>
                  </a:cubicBezTo>
                  <a:cubicBezTo>
                    <a:pt x="11451" y="22341"/>
                    <a:pt x="10498" y="22000"/>
                    <a:pt x="10008" y="21509"/>
                  </a:cubicBezTo>
                  <a:cubicBezTo>
                    <a:pt x="9641" y="21142"/>
                    <a:pt x="9541" y="20609"/>
                    <a:pt x="9741" y="20108"/>
                  </a:cubicBezTo>
                  <a:cubicBezTo>
                    <a:pt x="9874" y="19741"/>
                    <a:pt x="10475" y="19608"/>
                    <a:pt x="11375" y="19608"/>
                  </a:cubicBezTo>
                  <a:close/>
                  <a:moveTo>
                    <a:pt x="22273" y="0"/>
                  </a:moveTo>
                  <a:cubicBezTo>
                    <a:pt x="22183" y="0"/>
                    <a:pt x="22107" y="55"/>
                    <a:pt x="22083" y="127"/>
                  </a:cubicBezTo>
                  <a:cubicBezTo>
                    <a:pt x="22050" y="194"/>
                    <a:pt x="20115" y="4130"/>
                    <a:pt x="19514" y="11435"/>
                  </a:cubicBezTo>
                  <a:cubicBezTo>
                    <a:pt x="19481" y="11369"/>
                    <a:pt x="19448" y="11335"/>
                    <a:pt x="19381" y="11302"/>
                  </a:cubicBezTo>
                  <a:cubicBezTo>
                    <a:pt x="19168" y="11089"/>
                    <a:pt x="18889" y="10977"/>
                    <a:pt x="18602" y="10977"/>
                  </a:cubicBezTo>
                  <a:cubicBezTo>
                    <a:pt x="18483" y="10977"/>
                    <a:pt x="18364" y="10996"/>
                    <a:pt x="18247" y="11035"/>
                  </a:cubicBezTo>
                  <a:cubicBezTo>
                    <a:pt x="17813" y="11135"/>
                    <a:pt x="17446" y="11469"/>
                    <a:pt x="17246" y="11869"/>
                  </a:cubicBezTo>
                  <a:cubicBezTo>
                    <a:pt x="16412" y="13804"/>
                    <a:pt x="18314" y="18374"/>
                    <a:pt x="19214" y="20308"/>
                  </a:cubicBezTo>
                  <a:cubicBezTo>
                    <a:pt x="15445" y="18440"/>
                    <a:pt x="11809" y="16239"/>
                    <a:pt x="8406" y="13770"/>
                  </a:cubicBezTo>
                  <a:cubicBezTo>
                    <a:pt x="8359" y="13723"/>
                    <a:pt x="8307" y="13703"/>
                    <a:pt x="8257" y="13703"/>
                  </a:cubicBezTo>
                  <a:cubicBezTo>
                    <a:pt x="8063" y="13703"/>
                    <a:pt x="7901" y="14005"/>
                    <a:pt x="8140" y="14137"/>
                  </a:cubicBezTo>
                  <a:cubicBezTo>
                    <a:pt x="11409" y="16472"/>
                    <a:pt x="14844" y="18574"/>
                    <a:pt x="18414" y="20375"/>
                  </a:cubicBezTo>
                  <a:cubicBezTo>
                    <a:pt x="16528" y="19855"/>
                    <a:pt x="13529" y="19123"/>
                    <a:pt x="11477" y="19123"/>
                  </a:cubicBezTo>
                  <a:cubicBezTo>
                    <a:pt x="10371" y="19123"/>
                    <a:pt x="9541" y="19336"/>
                    <a:pt x="9307" y="19908"/>
                  </a:cubicBezTo>
                  <a:cubicBezTo>
                    <a:pt x="9040" y="20542"/>
                    <a:pt x="9174" y="21309"/>
                    <a:pt x="9674" y="21776"/>
                  </a:cubicBezTo>
                  <a:cubicBezTo>
                    <a:pt x="10308" y="22443"/>
                    <a:pt x="11409" y="22744"/>
                    <a:pt x="12876" y="22744"/>
                  </a:cubicBezTo>
                  <a:cubicBezTo>
                    <a:pt x="13610" y="22744"/>
                    <a:pt x="14311" y="22677"/>
                    <a:pt x="15045" y="22577"/>
                  </a:cubicBezTo>
                  <a:lnTo>
                    <a:pt x="15045" y="22577"/>
                  </a:lnTo>
                  <a:cubicBezTo>
                    <a:pt x="14544" y="22777"/>
                    <a:pt x="14044" y="23010"/>
                    <a:pt x="13543" y="23211"/>
                  </a:cubicBezTo>
                  <a:cubicBezTo>
                    <a:pt x="10608" y="24478"/>
                    <a:pt x="6705" y="25946"/>
                    <a:pt x="2702" y="26179"/>
                  </a:cubicBezTo>
                  <a:cubicBezTo>
                    <a:pt x="2436" y="26213"/>
                    <a:pt x="2436" y="26580"/>
                    <a:pt x="2702" y="26613"/>
                  </a:cubicBezTo>
                  <a:cubicBezTo>
                    <a:pt x="6772" y="26379"/>
                    <a:pt x="10708" y="24912"/>
                    <a:pt x="13677" y="23644"/>
                  </a:cubicBezTo>
                  <a:cubicBezTo>
                    <a:pt x="14778" y="23177"/>
                    <a:pt x="15878" y="22677"/>
                    <a:pt x="16946" y="22143"/>
                  </a:cubicBezTo>
                  <a:cubicBezTo>
                    <a:pt x="17580" y="22010"/>
                    <a:pt x="18213" y="21810"/>
                    <a:pt x="18914" y="21576"/>
                  </a:cubicBezTo>
                  <a:lnTo>
                    <a:pt x="18914" y="21576"/>
                  </a:lnTo>
                  <a:cubicBezTo>
                    <a:pt x="18447" y="22076"/>
                    <a:pt x="17980" y="22577"/>
                    <a:pt x="17513" y="23044"/>
                  </a:cubicBezTo>
                  <a:cubicBezTo>
                    <a:pt x="12609" y="27847"/>
                    <a:pt x="6272" y="30783"/>
                    <a:pt x="167" y="33585"/>
                  </a:cubicBezTo>
                  <a:cubicBezTo>
                    <a:pt x="67" y="33618"/>
                    <a:pt x="0" y="33751"/>
                    <a:pt x="67" y="33851"/>
                  </a:cubicBezTo>
                  <a:cubicBezTo>
                    <a:pt x="101" y="33952"/>
                    <a:pt x="167" y="33985"/>
                    <a:pt x="267" y="33985"/>
                  </a:cubicBezTo>
                  <a:lnTo>
                    <a:pt x="334" y="33985"/>
                  </a:lnTo>
                  <a:cubicBezTo>
                    <a:pt x="6505" y="31150"/>
                    <a:pt x="12843" y="28247"/>
                    <a:pt x="17847" y="23411"/>
                  </a:cubicBezTo>
                  <a:cubicBezTo>
                    <a:pt x="18380" y="22910"/>
                    <a:pt x="18847" y="22377"/>
                    <a:pt x="19348" y="21876"/>
                  </a:cubicBezTo>
                  <a:lnTo>
                    <a:pt x="19348" y="21876"/>
                  </a:lnTo>
                  <a:cubicBezTo>
                    <a:pt x="19081" y="26079"/>
                    <a:pt x="17646" y="30115"/>
                    <a:pt x="15178" y="33551"/>
                  </a:cubicBezTo>
                  <a:cubicBezTo>
                    <a:pt x="15078" y="33651"/>
                    <a:pt x="15111" y="33785"/>
                    <a:pt x="15211" y="33851"/>
                  </a:cubicBezTo>
                  <a:cubicBezTo>
                    <a:pt x="15245" y="33885"/>
                    <a:pt x="15311" y="33885"/>
                    <a:pt x="15345" y="33885"/>
                  </a:cubicBezTo>
                  <a:cubicBezTo>
                    <a:pt x="15411" y="33885"/>
                    <a:pt x="15478" y="33851"/>
                    <a:pt x="15512" y="33818"/>
                  </a:cubicBezTo>
                  <a:cubicBezTo>
                    <a:pt x="17980" y="30382"/>
                    <a:pt x="19448" y="26379"/>
                    <a:pt x="19748" y="22176"/>
                  </a:cubicBezTo>
                  <a:cubicBezTo>
                    <a:pt x="20515" y="28981"/>
                    <a:pt x="22183" y="35619"/>
                    <a:pt x="24685" y="41991"/>
                  </a:cubicBezTo>
                  <a:cubicBezTo>
                    <a:pt x="24718" y="42091"/>
                    <a:pt x="24785" y="42124"/>
                    <a:pt x="24885" y="42124"/>
                  </a:cubicBezTo>
                  <a:lnTo>
                    <a:pt x="24952" y="42124"/>
                  </a:lnTo>
                  <a:cubicBezTo>
                    <a:pt x="25085" y="42091"/>
                    <a:pt x="25118" y="41957"/>
                    <a:pt x="25085" y="41857"/>
                  </a:cubicBezTo>
                  <a:cubicBezTo>
                    <a:pt x="22083" y="33918"/>
                    <a:pt x="20649" y="27013"/>
                    <a:pt x="20081" y="21242"/>
                  </a:cubicBezTo>
                  <a:lnTo>
                    <a:pt x="20081" y="21242"/>
                  </a:lnTo>
                  <a:cubicBezTo>
                    <a:pt x="26319" y="24178"/>
                    <a:pt x="33524" y="26313"/>
                    <a:pt x="41163" y="26313"/>
                  </a:cubicBezTo>
                  <a:lnTo>
                    <a:pt x="42764" y="26313"/>
                  </a:lnTo>
                  <a:cubicBezTo>
                    <a:pt x="44299" y="26246"/>
                    <a:pt x="45900" y="26079"/>
                    <a:pt x="47334" y="25345"/>
                  </a:cubicBezTo>
                  <a:cubicBezTo>
                    <a:pt x="47468" y="25312"/>
                    <a:pt x="47501" y="25145"/>
                    <a:pt x="47434" y="25045"/>
                  </a:cubicBezTo>
                  <a:cubicBezTo>
                    <a:pt x="47390" y="24956"/>
                    <a:pt x="47316" y="24912"/>
                    <a:pt x="47242" y="24912"/>
                  </a:cubicBezTo>
                  <a:cubicBezTo>
                    <a:pt x="47205" y="24912"/>
                    <a:pt x="47167" y="24923"/>
                    <a:pt x="47134" y="24945"/>
                  </a:cubicBezTo>
                  <a:cubicBezTo>
                    <a:pt x="45800" y="25612"/>
                    <a:pt x="44232" y="25779"/>
                    <a:pt x="42764" y="25846"/>
                  </a:cubicBezTo>
                  <a:cubicBezTo>
                    <a:pt x="42244" y="25866"/>
                    <a:pt x="41725" y="25876"/>
                    <a:pt x="41208" y="25876"/>
                  </a:cubicBezTo>
                  <a:cubicBezTo>
                    <a:pt x="34080" y="25876"/>
                    <a:pt x="27359" y="23986"/>
                    <a:pt x="21449" y="21343"/>
                  </a:cubicBezTo>
                  <a:lnTo>
                    <a:pt x="21449" y="21343"/>
                  </a:lnTo>
                  <a:cubicBezTo>
                    <a:pt x="24911" y="22102"/>
                    <a:pt x="28444" y="22482"/>
                    <a:pt x="31988" y="22482"/>
                  </a:cubicBezTo>
                  <a:cubicBezTo>
                    <a:pt x="32645" y="22482"/>
                    <a:pt x="33301" y="22469"/>
                    <a:pt x="33958" y="22443"/>
                  </a:cubicBezTo>
                  <a:cubicBezTo>
                    <a:pt x="34192" y="22410"/>
                    <a:pt x="34192" y="22043"/>
                    <a:pt x="33958" y="22010"/>
                  </a:cubicBezTo>
                  <a:cubicBezTo>
                    <a:pt x="33328" y="22033"/>
                    <a:pt x="32698" y="22044"/>
                    <a:pt x="32067" y="22044"/>
                  </a:cubicBezTo>
                  <a:cubicBezTo>
                    <a:pt x="28122" y="22044"/>
                    <a:pt x="24173" y="21591"/>
                    <a:pt x="20348" y="20642"/>
                  </a:cubicBezTo>
                  <a:lnTo>
                    <a:pt x="20582" y="20375"/>
                  </a:lnTo>
                  <a:cubicBezTo>
                    <a:pt x="24218" y="18407"/>
                    <a:pt x="27720" y="16206"/>
                    <a:pt x="31056" y="13704"/>
                  </a:cubicBezTo>
                  <a:cubicBezTo>
                    <a:pt x="32490" y="12670"/>
                    <a:pt x="33958" y="11502"/>
                    <a:pt x="34925" y="9934"/>
                  </a:cubicBezTo>
                  <a:cubicBezTo>
                    <a:pt x="35040" y="9751"/>
                    <a:pt x="34887" y="9583"/>
                    <a:pt x="34736" y="9583"/>
                  </a:cubicBezTo>
                  <a:cubicBezTo>
                    <a:pt x="34668" y="9583"/>
                    <a:pt x="34600" y="9618"/>
                    <a:pt x="34558" y="9701"/>
                  </a:cubicBezTo>
                  <a:cubicBezTo>
                    <a:pt x="33624" y="11202"/>
                    <a:pt x="32190" y="12336"/>
                    <a:pt x="30789" y="13370"/>
                  </a:cubicBezTo>
                  <a:cubicBezTo>
                    <a:pt x="27754" y="15605"/>
                    <a:pt x="24585" y="17673"/>
                    <a:pt x="21249" y="19508"/>
                  </a:cubicBezTo>
                  <a:cubicBezTo>
                    <a:pt x="24218" y="15538"/>
                    <a:pt x="26653" y="10568"/>
                    <a:pt x="28754" y="4197"/>
                  </a:cubicBezTo>
                  <a:cubicBezTo>
                    <a:pt x="28836" y="4013"/>
                    <a:pt x="28693" y="3880"/>
                    <a:pt x="28555" y="3880"/>
                  </a:cubicBezTo>
                  <a:cubicBezTo>
                    <a:pt x="28466" y="3880"/>
                    <a:pt x="28380" y="3934"/>
                    <a:pt x="28354" y="4063"/>
                  </a:cubicBezTo>
                  <a:cubicBezTo>
                    <a:pt x="26119" y="10835"/>
                    <a:pt x="23484" y="16005"/>
                    <a:pt x="20282" y="20042"/>
                  </a:cubicBezTo>
                  <a:lnTo>
                    <a:pt x="20182" y="20108"/>
                  </a:lnTo>
                  <a:cubicBezTo>
                    <a:pt x="20382" y="18207"/>
                    <a:pt x="20715" y="14104"/>
                    <a:pt x="19948" y="12136"/>
                  </a:cubicBezTo>
                  <a:cubicBezTo>
                    <a:pt x="20448" y="4497"/>
                    <a:pt x="22450" y="428"/>
                    <a:pt x="22483" y="327"/>
                  </a:cubicBezTo>
                  <a:cubicBezTo>
                    <a:pt x="22517" y="227"/>
                    <a:pt x="22483" y="94"/>
                    <a:pt x="22383" y="27"/>
                  </a:cubicBezTo>
                  <a:cubicBezTo>
                    <a:pt x="22346" y="9"/>
                    <a:pt x="22309" y="0"/>
                    <a:pt x="22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1"/>
            <p:cNvSpPr/>
            <p:nvPr/>
          </p:nvSpPr>
          <p:spPr>
            <a:xfrm>
              <a:off x="-2702390" y="2226786"/>
              <a:ext cx="448995" cy="649008"/>
            </a:xfrm>
            <a:custGeom>
              <a:avLst/>
              <a:gdLst/>
              <a:ahLst/>
              <a:cxnLst/>
              <a:rect l="l" t="t" r="r" b="b"/>
              <a:pathLst>
                <a:path w="21483" h="31053" extrusionOk="0">
                  <a:moveTo>
                    <a:pt x="4036" y="526"/>
                  </a:moveTo>
                  <a:lnTo>
                    <a:pt x="4337" y="926"/>
                  </a:lnTo>
                  <a:cubicBezTo>
                    <a:pt x="4303" y="926"/>
                    <a:pt x="4270" y="926"/>
                    <a:pt x="4237" y="960"/>
                  </a:cubicBezTo>
                  <a:cubicBezTo>
                    <a:pt x="4170" y="826"/>
                    <a:pt x="4103" y="693"/>
                    <a:pt x="4036" y="526"/>
                  </a:cubicBezTo>
                  <a:close/>
                  <a:moveTo>
                    <a:pt x="3203" y="2729"/>
                  </a:moveTo>
                  <a:lnTo>
                    <a:pt x="3203" y="2729"/>
                  </a:lnTo>
                  <a:cubicBezTo>
                    <a:pt x="3236" y="2795"/>
                    <a:pt x="3269" y="2861"/>
                    <a:pt x="3303" y="2928"/>
                  </a:cubicBezTo>
                  <a:lnTo>
                    <a:pt x="3269" y="2928"/>
                  </a:lnTo>
                  <a:cubicBezTo>
                    <a:pt x="3269" y="2861"/>
                    <a:pt x="3236" y="2795"/>
                    <a:pt x="3203" y="2729"/>
                  </a:cubicBezTo>
                  <a:close/>
                  <a:moveTo>
                    <a:pt x="336" y="3586"/>
                  </a:moveTo>
                  <a:cubicBezTo>
                    <a:pt x="312" y="3586"/>
                    <a:pt x="289" y="3589"/>
                    <a:pt x="267" y="3595"/>
                  </a:cubicBezTo>
                  <a:cubicBezTo>
                    <a:pt x="100" y="3628"/>
                    <a:pt x="0" y="3795"/>
                    <a:pt x="67" y="3928"/>
                  </a:cubicBezTo>
                  <a:cubicBezTo>
                    <a:pt x="1501" y="9432"/>
                    <a:pt x="1301" y="15236"/>
                    <a:pt x="1101" y="20840"/>
                  </a:cubicBezTo>
                  <a:cubicBezTo>
                    <a:pt x="1101" y="21005"/>
                    <a:pt x="1214" y="21125"/>
                    <a:pt x="1365" y="21125"/>
                  </a:cubicBezTo>
                  <a:cubicBezTo>
                    <a:pt x="1398" y="21125"/>
                    <a:pt x="1432" y="21119"/>
                    <a:pt x="1468" y="21107"/>
                  </a:cubicBezTo>
                  <a:cubicBezTo>
                    <a:pt x="1568" y="21074"/>
                    <a:pt x="1668" y="21007"/>
                    <a:pt x="1668" y="20874"/>
                  </a:cubicBezTo>
                  <a:cubicBezTo>
                    <a:pt x="1868" y="15236"/>
                    <a:pt x="2102" y="9399"/>
                    <a:pt x="601" y="3795"/>
                  </a:cubicBezTo>
                  <a:cubicBezTo>
                    <a:pt x="573" y="3656"/>
                    <a:pt x="452" y="3586"/>
                    <a:pt x="336" y="3586"/>
                  </a:cubicBezTo>
                  <a:close/>
                  <a:moveTo>
                    <a:pt x="4215" y="1"/>
                  </a:moveTo>
                  <a:cubicBezTo>
                    <a:pt x="4152" y="1"/>
                    <a:pt x="4089" y="19"/>
                    <a:pt x="4036" y="59"/>
                  </a:cubicBezTo>
                  <a:cubicBezTo>
                    <a:pt x="3936" y="159"/>
                    <a:pt x="3903" y="292"/>
                    <a:pt x="3970" y="392"/>
                  </a:cubicBezTo>
                  <a:cubicBezTo>
                    <a:pt x="3908" y="351"/>
                    <a:pt x="3846" y="323"/>
                    <a:pt x="3784" y="323"/>
                  </a:cubicBezTo>
                  <a:cubicBezTo>
                    <a:pt x="3746" y="323"/>
                    <a:pt x="3708" y="334"/>
                    <a:pt x="3670" y="359"/>
                  </a:cubicBezTo>
                  <a:cubicBezTo>
                    <a:pt x="3503" y="392"/>
                    <a:pt x="3436" y="559"/>
                    <a:pt x="3503" y="726"/>
                  </a:cubicBezTo>
                  <a:cubicBezTo>
                    <a:pt x="3670" y="1093"/>
                    <a:pt x="3870" y="1493"/>
                    <a:pt x="4070" y="1860"/>
                  </a:cubicBezTo>
                  <a:cubicBezTo>
                    <a:pt x="4017" y="1815"/>
                    <a:pt x="3958" y="1795"/>
                    <a:pt x="3902" y="1795"/>
                  </a:cubicBezTo>
                  <a:cubicBezTo>
                    <a:pt x="3710" y="1795"/>
                    <a:pt x="3541" y="2021"/>
                    <a:pt x="3670" y="2227"/>
                  </a:cubicBezTo>
                  <a:lnTo>
                    <a:pt x="3736" y="2361"/>
                  </a:lnTo>
                  <a:cubicBezTo>
                    <a:pt x="3736" y="2361"/>
                    <a:pt x="3736" y="2394"/>
                    <a:pt x="3736" y="2427"/>
                  </a:cubicBezTo>
                  <a:cubicBezTo>
                    <a:pt x="7539" y="10566"/>
                    <a:pt x="13443" y="17605"/>
                    <a:pt x="20848" y="22742"/>
                  </a:cubicBezTo>
                  <a:cubicBezTo>
                    <a:pt x="20888" y="22781"/>
                    <a:pt x="20927" y="22797"/>
                    <a:pt x="20972" y="22797"/>
                  </a:cubicBezTo>
                  <a:cubicBezTo>
                    <a:pt x="21005" y="22797"/>
                    <a:pt x="21040" y="22789"/>
                    <a:pt x="21082" y="22775"/>
                  </a:cubicBezTo>
                  <a:cubicBezTo>
                    <a:pt x="21149" y="22775"/>
                    <a:pt x="21182" y="22742"/>
                    <a:pt x="21215" y="22675"/>
                  </a:cubicBezTo>
                  <a:cubicBezTo>
                    <a:pt x="21349" y="22542"/>
                    <a:pt x="21315" y="22342"/>
                    <a:pt x="21149" y="22275"/>
                  </a:cubicBezTo>
                  <a:cubicBezTo>
                    <a:pt x="15545" y="18339"/>
                    <a:pt x="10775" y="13335"/>
                    <a:pt x="7172" y="7531"/>
                  </a:cubicBezTo>
                  <a:lnTo>
                    <a:pt x="7172" y="7531"/>
                  </a:lnTo>
                  <a:cubicBezTo>
                    <a:pt x="10508" y="12101"/>
                    <a:pt x="14477" y="16170"/>
                    <a:pt x="18914" y="19706"/>
                  </a:cubicBezTo>
                  <a:cubicBezTo>
                    <a:pt x="18961" y="19730"/>
                    <a:pt x="19025" y="19753"/>
                    <a:pt x="19082" y="19753"/>
                  </a:cubicBezTo>
                  <a:cubicBezTo>
                    <a:pt x="19105" y="19753"/>
                    <a:pt x="19128" y="19749"/>
                    <a:pt x="19147" y="19740"/>
                  </a:cubicBezTo>
                  <a:cubicBezTo>
                    <a:pt x="19214" y="19740"/>
                    <a:pt x="19247" y="19706"/>
                    <a:pt x="19314" y="19640"/>
                  </a:cubicBezTo>
                  <a:cubicBezTo>
                    <a:pt x="19414" y="19506"/>
                    <a:pt x="19381" y="19339"/>
                    <a:pt x="19247" y="19239"/>
                  </a:cubicBezTo>
                  <a:cubicBezTo>
                    <a:pt x="13677" y="14803"/>
                    <a:pt x="8873" y="9466"/>
                    <a:pt x="5071" y="3428"/>
                  </a:cubicBezTo>
                  <a:lnTo>
                    <a:pt x="5071" y="3428"/>
                  </a:lnTo>
                  <a:cubicBezTo>
                    <a:pt x="8673" y="8765"/>
                    <a:pt x="13010" y="13535"/>
                    <a:pt x="17980" y="17605"/>
                  </a:cubicBezTo>
                  <a:cubicBezTo>
                    <a:pt x="18042" y="17651"/>
                    <a:pt x="18118" y="17676"/>
                    <a:pt x="18192" y="17676"/>
                  </a:cubicBezTo>
                  <a:cubicBezTo>
                    <a:pt x="18277" y="17676"/>
                    <a:pt x="18360" y="17643"/>
                    <a:pt x="18413" y="17571"/>
                  </a:cubicBezTo>
                  <a:cubicBezTo>
                    <a:pt x="18513" y="17438"/>
                    <a:pt x="18480" y="17271"/>
                    <a:pt x="18347" y="17171"/>
                  </a:cubicBezTo>
                  <a:cubicBezTo>
                    <a:pt x="14177" y="13735"/>
                    <a:pt x="10408" y="9799"/>
                    <a:pt x="7205" y="5429"/>
                  </a:cubicBezTo>
                  <a:lnTo>
                    <a:pt x="7205" y="5429"/>
                  </a:lnTo>
                  <a:cubicBezTo>
                    <a:pt x="10908" y="10066"/>
                    <a:pt x="15211" y="14169"/>
                    <a:pt x="20015" y="17605"/>
                  </a:cubicBezTo>
                  <a:cubicBezTo>
                    <a:pt x="20081" y="17672"/>
                    <a:pt x="20181" y="17672"/>
                    <a:pt x="20248" y="17672"/>
                  </a:cubicBezTo>
                  <a:cubicBezTo>
                    <a:pt x="20315" y="17638"/>
                    <a:pt x="20381" y="17605"/>
                    <a:pt x="20415" y="17571"/>
                  </a:cubicBezTo>
                  <a:cubicBezTo>
                    <a:pt x="20515" y="17438"/>
                    <a:pt x="20482" y="17271"/>
                    <a:pt x="20381" y="17171"/>
                  </a:cubicBezTo>
                  <a:cubicBezTo>
                    <a:pt x="15345" y="13535"/>
                    <a:pt x="10841" y="9232"/>
                    <a:pt x="7039" y="4329"/>
                  </a:cubicBezTo>
                  <a:lnTo>
                    <a:pt x="7039" y="4329"/>
                  </a:lnTo>
                  <a:cubicBezTo>
                    <a:pt x="10341" y="8198"/>
                    <a:pt x="14077" y="11667"/>
                    <a:pt x="18213" y="14669"/>
                  </a:cubicBezTo>
                  <a:cubicBezTo>
                    <a:pt x="18252" y="14708"/>
                    <a:pt x="18303" y="14725"/>
                    <a:pt x="18351" y="14725"/>
                  </a:cubicBezTo>
                  <a:cubicBezTo>
                    <a:pt x="18386" y="14725"/>
                    <a:pt x="18419" y="14717"/>
                    <a:pt x="18447" y="14703"/>
                  </a:cubicBezTo>
                  <a:cubicBezTo>
                    <a:pt x="18513" y="14703"/>
                    <a:pt x="18580" y="14669"/>
                    <a:pt x="18614" y="14603"/>
                  </a:cubicBezTo>
                  <a:cubicBezTo>
                    <a:pt x="18714" y="14469"/>
                    <a:pt x="18680" y="14302"/>
                    <a:pt x="18547" y="14202"/>
                  </a:cubicBezTo>
                  <a:cubicBezTo>
                    <a:pt x="13143" y="10266"/>
                    <a:pt x="8406" y="5530"/>
                    <a:pt x="4470" y="126"/>
                  </a:cubicBezTo>
                  <a:cubicBezTo>
                    <a:pt x="4409" y="45"/>
                    <a:pt x="4312" y="1"/>
                    <a:pt x="4215" y="1"/>
                  </a:cubicBezTo>
                  <a:close/>
                  <a:moveTo>
                    <a:pt x="3014" y="1400"/>
                  </a:moveTo>
                  <a:cubicBezTo>
                    <a:pt x="2976" y="1400"/>
                    <a:pt x="2938" y="1409"/>
                    <a:pt x="2902" y="1427"/>
                  </a:cubicBezTo>
                  <a:cubicBezTo>
                    <a:pt x="2769" y="1493"/>
                    <a:pt x="2702" y="1660"/>
                    <a:pt x="2769" y="1793"/>
                  </a:cubicBezTo>
                  <a:cubicBezTo>
                    <a:pt x="2869" y="2060"/>
                    <a:pt x="3002" y="2294"/>
                    <a:pt x="3102" y="2561"/>
                  </a:cubicBezTo>
                  <a:cubicBezTo>
                    <a:pt x="3051" y="2459"/>
                    <a:pt x="2962" y="2415"/>
                    <a:pt x="2862" y="2415"/>
                  </a:cubicBezTo>
                  <a:cubicBezTo>
                    <a:pt x="2832" y="2415"/>
                    <a:pt x="2800" y="2419"/>
                    <a:pt x="2769" y="2427"/>
                  </a:cubicBezTo>
                  <a:cubicBezTo>
                    <a:pt x="2635" y="2494"/>
                    <a:pt x="2569" y="2661"/>
                    <a:pt x="2602" y="2794"/>
                  </a:cubicBezTo>
                  <a:cubicBezTo>
                    <a:pt x="5738" y="10700"/>
                    <a:pt x="9607" y="18305"/>
                    <a:pt x="14144" y="25477"/>
                  </a:cubicBezTo>
                  <a:cubicBezTo>
                    <a:pt x="14199" y="25559"/>
                    <a:pt x="14299" y="25619"/>
                    <a:pt x="14407" y="25619"/>
                  </a:cubicBezTo>
                  <a:cubicBezTo>
                    <a:pt x="14430" y="25619"/>
                    <a:pt x="14454" y="25616"/>
                    <a:pt x="14477" y="25611"/>
                  </a:cubicBezTo>
                  <a:cubicBezTo>
                    <a:pt x="14511" y="25611"/>
                    <a:pt x="14511" y="25577"/>
                    <a:pt x="14544" y="25577"/>
                  </a:cubicBezTo>
                  <a:cubicBezTo>
                    <a:pt x="14677" y="25477"/>
                    <a:pt x="14711" y="25310"/>
                    <a:pt x="14644" y="25177"/>
                  </a:cubicBezTo>
                  <a:cubicBezTo>
                    <a:pt x="12242" y="21441"/>
                    <a:pt x="10074" y="17571"/>
                    <a:pt x="8073" y="13602"/>
                  </a:cubicBezTo>
                  <a:lnTo>
                    <a:pt x="8073" y="13602"/>
                  </a:lnTo>
                  <a:cubicBezTo>
                    <a:pt x="11442" y="19239"/>
                    <a:pt x="15611" y="24310"/>
                    <a:pt x="20482" y="28713"/>
                  </a:cubicBezTo>
                  <a:cubicBezTo>
                    <a:pt x="20532" y="28779"/>
                    <a:pt x="20607" y="28813"/>
                    <a:pt x="20686" y="28813"/>
                  </a:cubicBezTo>
                  <a:cubicBezTo>
                    <a:pt x="20765" y="28813"/>
                    <a:pt x="20848" y="28779"/>
                    <a:pt x="20915" y="28713"/>
                  </a:cubicBezTo>
                  <a:cubicBezTo>
                    <a:pt x="21015" y="28613"/>
                    <a:pt x="21015" y="28413"/>
                    <a:pt x="20882" y="28312"/>
                  </a:cubicBezTo>
                  <a:cubicBezTo>
                    <a:pt x="13843" y="21941"/>
                    <a:pt x="8273" y="14169"/>
                    <a:pt x="4537" y="5463"/>
                  </a:cubicBezTo>
                  <a:lnTo>
                    <a:pt x="4537" y="5463"/>
                  </a:lnTo>
                  <a:cubicBezTo>
                    <a:pt x="8673" y="13335"/>
                    <a:pt x="14244" y="20373"/>
                    <a:pt x="20949" y="26244"/>
                  </a:cubicBezTo>
                  <a:cubicBezTo>
                    <a:pt x="21019" y="26268"/>
                    <a:pt x="21073" y="26292"/>
                    <a:pt x="21134" y="26292"/>
                  </a:cubicBezTo>
                  <a:cubicBezTo>
                    <a:pt x="21160" y="26292"/>
                    <a:pt x="21186" y="26287"/>
                    <a:pt x="21215" y="26278"/>
                  </a:cubicBezTo>
                  <a:cubicBezTo>
                    <a:pt x="21282" y="26278"/>
                    <a:pt x="21315" y="26244"/>
                    <a:pt x="21349" y="26211"/>
                  </a:cubicBezTo>
                  <a:cubicBezTo>
                    <a:pt x="21482" y="26078"/>
                    <a:pt x="21449" y="25877"/>
                    <a:pt x="21349" y="25777"/>
                  </a:cubicBezTo>
                  <a:cubicBezTo>
                    <a:pt x="13643" y="19106"/>
                    <a:pt x="7472" y="10833"/>
                    <a:pt x="3269" y="1560"/>
                  </a:cubicBezTo>
                  <a:cubicBezTo>
                    <a:pt x="3220" y="1462"/>
                    <a:pt x="3118" y="1400"/>
                    <a:pt x="3014" y="1400"/>
                  </a:cubicBezTo>
                  <a:close/>
                  <a:moveTo>
                    <a:pt x="836" y="3086"/>
                  </a:moveTo>
                  <a:cubicBezTo>
                    <a:pt x="813" y="3086"/>
                    <a:pt x="790" y="3089"/>
                    <a:pt x="767" y="3094"/>
                  </a:cubicBezTo>
                  <a:cubicBezTo>
                    <a:pt x="601" y="3128"/>
                    <a:pt x="534" y="3261"/>
                    <a:pt x="567" y="3428"/>
                  </a:cubicBezTo>
                  <a:cubicBezTo>
                    <a:pt x="2168" y="10200"/>
                    <a:pt x="3002" y="17138"/>
                    <a:pt x="3069" y="24109"/>
                  </a:cubicBezTo>
                  <a:cubicBezTo>
                    <a:pt x="3069" y="24276"/>
                    <a:pt x="3169" y="24376"/>
                    <a:pt x="3336" y="24376"/>
                  </a:cubicBezTo>
                  <a:lnTo>
                    <a:pt x="3403" y="24376"/>
                  </a:lnTo>
                  <a:cubicBezTo>
                    <a:pt x="3536" y="24343"/>
                    <a:pt x="3603" y="24243"/>
                    <a:pt x="3636" y="24109"/>
                  </a:cubicBezTo>
                  <a:cubicBezTo>
                    <a:pt x="3569" y="19606"/>
                    <a:pt x="3203" y="15103"/>
                    <a:pt x="2535" y="10633"/>
                  </a:cubicBezTo>
                  <a:lnTo>
                    <a:pt x="2535" y="10633"/>
                  </a:lnTo>
                  <a:cubicBezTo>
                    <a:pt x="3903" y="17171"/>
                    <a:pt x="4370" y="23843"/>
                    <a:pt x="3970" y="30514"/>
                  </a:cubicBezTo>
                  <a:cubicBezTo>
                    <a:pt x="3970" y="30681"/>
                    <a:pt x="4070" y="30814"/>
                    <a:pt x="4237" y="30814"/>
                  </a:cubicBezTo>
                  <a:lnTo>
                    <a:pt x="4337" y="30814"/>
                  </a:lnTo>
                  <a:cubicBezTo>
                    <a:pt x="4437" y="30781"/>
                    <a:pt x="4537" y="30681"/>
                    <a:pt x="4537" y="30547"/>
                  </a:cubicBezTo>
                  <a:cubicBezTo>
                    <a:pt x="5071" y="21641"/>
                    <a:pt x="4036" y="12735"/>
                    <a:pt x="1468" y="4162"/>
                  </a:cubicBezTo>
                  <a:cubicBezTo>
                    <a:pt x="1435" y="4062"/>
                    <a:pt x="1368" y="3995"/>
                    <a:pt x="1268" y="3995"/>
                  </a:cubicBezTo>
                  <a:cubicBezTo>
                    <a:pt x="1201" y="3762"/>
                    <a:pt x="1168" y="3528"/>
                    <a:pt x="1101" y="3295"/>
                  </a:cubicBezTo>
                  <a:cubicBezTo>
                    <a:pt x="1073" y="3156"/>
                    <a:pt x="953" y="3086"/>
                    <a:pt x="836" y="3086"/>
                  </a:cubicBezTo>
                  <a:close/>
                  <a:moveTo>
                    <a:pt x="1768" y="2194"/>
                  </a:moveTo>
                  <a:cubicBezTo>
                    <a:pt x="1635" y="2260"/>
                    <a:pt x="1568" y="2394"/>
                    <a:pt x="1601" y="2527"/>
                  </a:cubicBezTo>
                  <a:lnTo>
                    <a:pt x="1635" y="2661"/>
                  </a:lnTo>
                  <a:cubicBezTo>
                    <a:pt x="1601" y="2644"/>
                    <a:pt x="1568" y="2636"/>
                    <a:pt x="1535" y="2636"/>
                  </a:cubicBezTo>
                  <a:cubicBezTo>
                    <a:pt x="1501" y="2636"/>
                    <a:pt x="1468" y="2644"/>
                    <a:pt x="1435" y="2661"/>
                  </a:cubicBezTo>
                  <a:cubicBezTo>
                    <a:pt x="1301" y="2727"/>
                    <a:pt x="1234" y="2894"/>
                    <a:pt x="1301" y="3028"/>
                  </a:cubicBezTo>
                  <a:cubicBezTo>
                    <a:pt x="1468" y="3395"/>
                    <a:pt x="1635" y="3795"/>
                    <a:pt x="1802" y="4195"/>
                  </a:cubicBezTo>
                  <a:cubicBezTo>
                    <a:pt x="1668" y="4262"/>
                    <a:pt x="1601" y="4395"/>
                    <a:pt x="1668" y="4529"/>
                  </a:cubicBezTo>
                  <a:cubicBezTo>
                    <a:pt x="1968" y="5463"/>
                    <a:pt x="2269" y="6397"/>
                    <a:pt x="2569" y="7331"/>
                  </a:cubicBezTo>
                  <a:cubicBezTo>
                    <a:pt x="3403" y="11834"/>
                    <a:pt x="4170" y="16504"/>
                    <a:pt x="4904" y="21041"/>
                  </a:cubicBezTo>
                  <a:cubicBezTo>
                    <a:pt x="5137" y="22542"/>
                    <a:pt x="5404" y="24009"/>
                    <a:pt x="5638" y="25444"/>
                  </a:cubicBezTo>
                  <a:cubicBezTo>
                    <a:pt x="5638" y="25589"/>
                    <a:pt x="5764" y="25684"/>
                    <a:pt x="5885" y="25684"/>
                  </a:cubicBezTo>
                  <a:cubicBezTo>
                    <a:pt x="5903" y="25684"/>
                    <a:pt x="5921" y="25682"/>
                    <a:pt x="5938" y="25677"/>
                  </a:cubicBezTo>
                  <a:cubicBezTo>
                    <a:pt x="6105" y="25677"/>
                    <a:pt x="6205" y="25510"/>
                    <a:pt x="6171" y="25377"/>
                  </a:cubicBezTo>
                  <a:cubicBezTo>
                    <a:pt x="5938" y="23909"/>
                    <a:pt x="5704" y="22442"/>
                    <a:pt x="5471" y="20974"/>
                  </a:cubicBezTo>
                  <a:cubicBezTo>
                    <a:pt x="5037" y="18205"/>
                    <a:pt x="4570" y="15403"/>
                    <a:pt x="4103" y="12635"/>
                  </a:cubicBezTo>
                  <a:lnTo>
                    <a:pt x="4103" y="12635"/>
                  </a:lnTo>
                  <a:cubicBezTo>
                    <a:pt x="5337" y="17271"/>
                    <a:pt x="6305" y="22008"/>
                    <a:pt x="6972" y="26745"/>
                  </a:cubicBezTo>
                  <a:cubicBezTo>
                    <a:pt x="7005" y="26911"/>
                    <a:pt x="7139" y="27012"/>
                    <a:pt x="7305" y="27012"/>
                  </a:cubicBezTo>
                  <a:lnTo>
                    <a:pt x="7339" y="27012"/>
                  </a:lnTo>
                  <a:cubicBezTo>
                    <a:pt x="7472" y="26978"/>
                    <a:pt x="7572" y="26845"/>
                    <a:pt x="7539" y="26678"/>
                  </a:cubicBezTo>
                  <a:cubicBezTo>
                    <a:pt x="6638" y="20507"/>
                    <a:pt x="5271" y="14403"/>
                    <a:pt x="3503" y="8432"/>
                  </a:cubicBezTo>
                  <a:lnTo>
                    <a:pt x="3503" y="8432"/>
                  </a:lnTo>
                  <a:cubicBezTo>
                    <a:pt x="6105" y="15637"/>
                    <a:pt x="7706" y="23175"/>
                    <a:pt x="8239" y="30781"/>
                  </a:cubicBezTo>
                  <a:cubicBezTo>
                    <a:pt x="8239" y="30930"/>
                    <a:pt x="8373" y="31053"/>
                    <a:pt x="8497" y="31053"/>
                  </a:cubicBezTo>
                  <a:cubicBezTo>
                    <a:pt x="8511" y="31053"/>
                    <a:pt x="8526" y="31051"/>
                    <a:pt x="8540" y="31048"/>
                  </a:cubicBezTo>
                  <a:lnTo>
                    <a:pt x="8606" y="31048"/>
                  </a:lnTo>
                  <a:cubicBezTo>
                    <a:pt x="8740" y="31014"/>
                    <a:pt x="8807" y="30914"/>
                    <a:pt x="8807" y="30781"/>
                  </a:cubicBezTo>
                  <a:cubicBezTo>
                    <a:pt x="8273" y="22975"/>
                    <a:pt x="6638" y="15303"/>
                    <a:pt x="3936" y="7998"/>
                  </a:cubicBezTo>
                  <a:lnTo>
                    <a:pt x="3936" y="7998"/>
                  </a:lnTo>
                  <a:cubicBezTo>
                    <a:pt x="6538" y="14236"/>
                    <a:pt x="8640" y="20707"/>
                    <a:pt x="10308" y="27278"/>
                  </a:cubicBezTo>
                  <a:cubicBezTo>
                    <a:pt x="10337" y="27394"/>
                    <a:pt x="10441" y="27485"/>
                    <a:pt x="10577" y="27485"/>
                  </a:cubicBezTo>
                  <a:cubicBezTo>
                    <a:pt x="10598" y="27485"/>
                    <a:pt x="10619" y="27483"/>
                    <a:pt x="10641" y="27479"/>
                  </a:cubicBezTo>
                  <a:cubicBezTo>
                    <a:pt x="10775" y="27412"/>
                    <a:pt x="10875" y="27278"/>
                    <a:pt x="10841" y="27112"/>
                  </a:cubicBezTo>
                  <a:cubicBezTo>
                    <a:pt x="9807" y="23009"/>
                    <a:pt x="8606" y="18939"/>
                    <a:pt x="7172" y="14903"/>
                  </a:cubicBezTo>
                  <a:lnTo>
                    <a:pt x="7172" y="14903"/>
                  </a:lnTo>
                  <a:cubicBezTo>
                    <a:pt x="8640" y="18272"/>
                    <a:pt x="10007" y="21641"/>
                    <a:pt x="11342" y="25010"/>
                  </a:cubicBezTo>
                  <a:cubicBezTo>
                    <a:pt x="11397" y="25121"/>
                    <a:pt x="11498" y="25185"/>
                    <a:pt x="11607" y="25185"/>
                  </a:cubicBezTo>
                  <a:cubicBezTo>
                    <a:pt x="11629" y="25185"/>
                    <a:pt x="11652" y="25183"/>
                    <a:pt x="11675" y="25177"/>
                  </a:cubicBezTo>
                  <a:lnTo>
                    <a:pt x="11709" y="25177"/>
                  </a:lnTo>
                  <a:cubicBezTo>
                    <a:pt x="11875" y="25110"/>
                    <a:pt x="11942" y="24943"/>
                    <a:pt x="11875" y="24810"/>
                  </a:cubicBezTo>
                  <a:cubicBezTo>
                    <a:pt x="8907" y="17271"/>
                    <a:pt x="5638" y="9699"/>
                    <a:pt x="2135" y="2361"/>
                  </a:cubicBezTo>
                  <a:cubicBezTo>
                    <a:pt x="2086" y="2263"/>
                    <a:pt x="1984" y="2201"/>
                    <a:pt x="1880" y="2201"/>
                  </a:cubicBezTo>
                  <a:cubicBezTo>
                    <a:pt x="1842" y="2201"/>
                    <a:pt x="1804" y="2209"/>
                    <a:pt x="1768" y="2227"/>
                  </a:cubicBezTo>
                  <a:lnTo>
                    <a:pt x="1768" y="219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1"/>
            <p:cNvSpPr/>
            <p:nvPr/>
          </p:nvSpPr>
          <p:spPr>
            <a:xfrm>
              <a:off x="-2788856" y="2242086"/>
              <a:ext cx="411354" cy="669866"/>
            </a:xfrm>
            <a:custGeom>
              <a:avLst/>
              <a:gdLst/>
              <a:ahLst/>
              <a:cxnLst/>
              <a:rect l="l" t="t" r="r" b="b"/>
              <a:pathLst>
                <a:path w="19682" h="32051" extrusionOk="0">
                  <a:moveTo>
                    <a:pt x="8140" y="494"/>
                  </a:moveTo>
                  <a:lnTo>
                    <a:pt x="8140" y="494"/>
                  </a:lnTo>
                  <a:cubicBezTo>
                    <a:pt x="8207" y="661"/>
                    <a:pt x="8240" y="795"/>
                    <a:pt x="8307" y="961"/>
                  </a:cubicBezTo>
                  <a:lnTo>
                    <a:pt x="8207" y="961"/>
                  </a:lnTo>
                  <a:cubicBezTo>
                    <a:pt x="8173" y="795"/>
                    <a:pt x="8140" y="661"/>
                    <a:pt x="8140" y="494"/>
                  </a:cubicBezTo>
                  <a:close/>
                  <a:moveTo>
                    <a:pt x="6739" y="2396"/>
                  </a:moveTo>
                  <a:lnTo>
                    <a:pt x="6739" y="2396"/>
                  </a:lnTo>
                  <a:cubicBezTo>
                    <a:pt x="6772" y="2462"/>
                    <a:pt x="6806" y="2529"/>
                    <a:pt x="6806" y="2596"/>
                  </a:cubicBezTo>
                  <a:lnTo>
                    <a:pt x="6772" y="2596"/>
                  </a:lnTo>
                  <a:cubicBezTo>
                    <a:pt x="6739" y="2529"/>
                    <a:pt x="6739" y="2462"/>
                    <a:pt x="6739" y="2396"/>
                  </a:cubicBezTo>
                  <a:close/>
                  <a:moveTo>
                    <a:pt x="3670" y="2496"/>
                  </a:moveTo>
                  <a:cubicBezTo>
                    <a:pt x="3503" y="2496"/>
                    <a:pt x="3370" y="2596"/>
                    <a:pt x="3403" y="2763"/>
                  </a:cubicBezTo>
                  <a:cubicBezTo>
                    <a:pt x="3370" y="8467"/>
                    <a:pt x="1669" y="14037"/>
                    <a:pt x="68" y="19375"/>
                  </a:cubicBezTo>
                  <a:cubicBezTo>
                    <a:pt x="1" y="19508"/>
                    <a:pt x="101" y="19675"/>
                    <a:pt x="234" y="19708"/>
                  </a:cubicBezTo>
                  <a:lnTo>
                    <a:pt x="335" y="19708"/>
                  </a:lnTo>
                  <a:cubicBezTo>
                    <a:pt x="435" y="19708"/>
                    <a:pt x="535" y="19641"/>
                    <a:pt x="601" y="19541"/>
                  </a:cubicBezTo>
                  <a:cubicBezTo>
                    <a:pt x="2236" y="14138"/>
                    <a:pt x="3937" y="8567"/>
                    <a:pt x="3937" y="2763"/>
                  </a:cubicBezTo>
                  <a:cubicBezTo>
                    <a:pt x="3937" y="2596"/>
                    <a:pt x="3837" y="2496"/>
                    <a:pt x="3670" y="2496"/>
                  </a:cubicBezTo>
                  <a:close/>
                  <a:moveTo>
                    <a:pt x="8339" y="1"/>
                  </a:moveTo>
                  <a:cubicBezTo>
                    <a:pt x="8184" y="1"/>
                    <a:pt x="8034" y="129"/>
                    <a:pt x="8073" y="328"/>
                  </a:cubicBezTo>
                  <a:cubicBezTo>
                    <a:pt x="8015" y="234"/>
                    <a:pt x="7928" y="194"/>
                    <a:pt x="7841" y="194"/>
                  </a:cubicBezTo>
                  <a:cubicBezTo>
                    <a:pt x="7679" y="194"/>
                    <a:pt x="7518" y="333"/>
                    <a:pt x="7540" y="528"/>
                  </a:cubicBezTo>
                  <a:cubicBezTo>
                    <a:pt x="7606" y="928"/>
                    <a:pt x="7706" y="1362"/>
                    <a:pt x="7807" y="1762"/>
                  </a:cubicBezTo>
                  <a:cubicBezTo>
                    <a:pt x="7756" y="1687"/>
                    <a:pt x="7669" y="1649"/>
                    <a:pt x="7586" y="1649"/>
                  </a:cubicBezTo>
                  <a:cubicBezTo>
                    <a:pt x="7558" y="1649"/>
                    <a:pt x="7531" y="1654"/>
                    <a:pt x="7506" y="1662"/>
                  </a:cubicBezTo>
                  <a:cubicBezTo>
                    <a:pt x="7340" y="1695"/>
                    <a:pt x="7273" y="1862"/>
                    <a:pt x="7306" y="2029"/>
                  </a:cubicBezTo>
                  <a:cubicBezTo>
                    <a:pt x="7340" y="2062"/>
                    <a:pt x="7340" y="2096"/>
                    <a:pt x="7340" y="2162"/>
                  </a:cubicBezTo>
                  <a:cubicBezTo>
                    <a:pt x="7340" y="2162"/>
                    <a:pt x="7340" y="2196"/>
                    <a:pt x="7340" y="2229"/>
                  </a:cubicBezTo>
                  <a:cubicBezTo>
                    <a:pt x="8907" y="11069"/>
                    <a:pt x="12810" y="19375"/>
                    <a:pt x="18614" y="26280"/>
                  </a:cubicBezTo>
                  <a:cubicBezTo>
                    <a:pt x="18668" y="26351"/>
                    <a:pt x="18750" y="26384"/>
                    <a:pt x="18831" y="26384"/>
                  </a:cubicBezTo>
                  <a:cubicBezTo>
                    <a:pt x="18900" y="26384"/>
                    <a:pt x="18968" y="26359"/>
                    <a:pt x="19015" y="26313"/>
                  </a:cubicBezTo>
                  <a:cubicBezTo>
                    <a:pt x="19148" y="26213"/>
                    <a:pt x="19148" y="26013"/>
                    <a:pt x="19048" y="25913"/>
                  </a:cubicBezTo>
                  <a:cubicBezTo>
                    <a:pt x="14645" y="20676"/>
                    <a:pt x="11342" y="14605"/>
                    <a:pt x="9374" y="8067"/>
                  </a:cubicBezTo>
                  <a:lnTo>
                    <a:pt x="9374" y="8067"/>
                  </a:lnTo>
                  <a:cubicBezTo>
                    <a:pt x="11409" y="13337"/>
                    <a:pt x="14178" y="18307"/>
                    <a:pt x="17580" y="22877"/>
                  </a:cubicBezTo>
                  <a:cubicBezTo>
                    <a:pt x="17614" y="22944"/>
                    <a:pt x="17714" y="22977"/>
                    <a:pt x="17814" y="22977"/>
                  </a:cubicBezTo>
                  <a:cubicBezTo>
                    <a:pt x="18047" y="22977"/>
                    <a:pt x="18181" y="22710"/>
                    <a:pt x="18014" y="22510"/>
                  </a:cubicBezTo>
                  <a:cubicBezTo>
                    <a:pt x="13777" y="16806"/>
                    <a:pt x="10508" y="10402"/>
                    <a:pt x="8374" y="3597"/>
                  </a:cubicBezTo>
                  <a:lnTo>
                    <a:pt x="8374" y="3597"/>
                  </a:lnTo>
                  <a:cubicBezTo>
                    <a:pt x="10508" y="9668"/>
                    <a:pt x="13477" y="15405"/>
                    <a:pt x="17213" y="20609"/>
                  </a:cubicBezTo>
                  <a:cubicBezTo>
                    <a:pt x="17280" y="20676"/>
                    <a:pt x="17347" y="20742"/>
                    <a:pt x="17447" y="20742"/>
                  </a:cubicBezTo>
                  <a:cubicBezTo>
                    <a:pt x="17513" y="20742"/>
                    <a:pt x="17580" y="20709"/>
                    <a:pt x="17614" y="20676"/>
                  </a:cubicBezTo>
                  <a:cubicBezTo>
                    <a:pt x="17747" y="20575"/>
                    <a:pt x="17780" y="20409"/>
                    <a:pt x="17680" y="20275"/>
                  </a:cubicBezTo>
                  <a:cubicBezTo>
                    <a:pt x="14511" y="15872"/>
                    <a:pt x="11909" y="11069"/>
                    <a:pt x="9908" y="6032"/>
                  </a:cubicBezTo>
                  <a:lnTo>
                    <a:pt x="9908" y="6032"/>
                  </a:lnTo>
                  <a:cubicBezTo>
                    <a:pt x="12310" y="11469"/>
                    <a:pt x="15412" y="16539"/>
                    <a:pt x="19181" y="21109"/>
                  </a:cubicBezTo>
                  <a:cubicBezTo>
                    <a:pt x="19215" y="21176"/>
                    <a:pt x="19315" y="21209"/>
                    <a:pt x="19381" y="21209"/>
                  </a:cubicBezTo>
                  <a:cubicBezTo>
                    <a:pt x="19448" y="21209"/>
                    <a:pt x="19515" y="21209"/>
                    <a:pt x="19582" y="21143"/>
                  </a:cubicBezTo>
                  <a:cubicBezTo>
                    <a:pt x="19682" y="21042"/>
                    <a:pt x="19682" y="20876"/>
                    <a:pt x="19582" y="20776"/>
                  </a:cubicBezTo>
                  <a:cubicBezTo>
                    <a:pt x="15645" y="15972"/>
                    <a:pt x="12410" y="10635"/>
                    <a:pt x="10008" y="4931"/>
                  </a:cubicBezTo>
                  <a:lnTo>
                    <a:pt x="10008" y="4931"/>
                  </a:lnTo>
                  <a:cubicBezTo>
                    <a:pt x="12210" y="9501"/>
                    <a:pt x="14912" y="13837"/>
                    <a:pt x="18114" y="17773"/>
                  </a:cubicBezTo>
                  <a:cubicBezTo>
                    <a:pt x="18174" y="17854"/>
                    <a:pt x="18272" y="17898"/>
                    <a:pt x="18369" y="17898"/>
                  </a:cubicBezTo>
                  <a:cubicBezTo>
                    <a:pt x="18432" y="17898"/>
                    <a:pt x="18495" y="17880"/>
                    <a:pt x="18548" y="17840"/>
                  </a:cubicBezTo>
                  <a:cubicBezTo>
                    <a:pt x="18648" y="17740"/>
                    <a:pt x="18681" y="17540"/>
                    <a:pt x="18581" y="17440"/>
                  </a:cubicBezTo>
                  <a:cubicBezTo>
                    <a:pt x="14378" y="12236"/>
                    <a:pt x="11009" y="6399"/>
                    <a:pt x="8607" y="194"/>
                  </a:cubicBezTo>
                  <a:cubicBezTo>
                    <a:pt x="8553" y="60"/>
                    <a:pt x="8445" y="1"/>
                    <a:pt x="8339" y="1"/>
                  </a:cubicBezTo>
                  <a:close/>
                  <a:moveTo>
                    <a:pt x="4304" y="2129"/>
                  </a:moveTo>
                  <a:cubicBezTo>
                    <a:pt x="4137" y="2129"/>
                    <a:pt x="4004" y="2262"/>
                    <a:pt x="4004" y="2429"/>
                  </a:cubicBezTo>
                  <a:cubicBezTo>
                    <a:pt x="3804" y="9401"/>
                    <a:pt x="2836" y="16306"/>
                    <a:pt x="1102" y="23044"/>
                  </a:cubicBezTo>
                  <a:cubicBezTo>
                    <a:pt x="1068" y="23211"/>
                    <a:pt x="1135" y="23344"/>
                    <a:pt x="1302" y="23377"/>
                  </a:cubicBezTo>
                  <a:lnTo>
                    <a:pt x="1369" y="23377"/>
                  </a:lnTo>
                  <a:cubicBezTo>
                    <a:pt x="1502" y="23377"/>
                    <a:pt x="1602" y="23311"/>
                    <a:pt x="1635" y="23177"/>
                  </a:cubicBezTo>
                  <a:cubicBezTo>
                    <a:pt x="2770" y="18808"/>
                    <a:pt x="3570" y="14371"/>
                    <a:pt x="4037" y="9901"/>
                  </a:cubicBezTo>
                  <a:lnTo>
                    <a:pt x="4037" y="9901"/>
                  </a:lnTo>
                  <a:cubicBezTo>
                    <a:pt x="3670" y="16539"/>
                    <a:pt x="2436" y="23144"/>
                    <a:pt x="335" y="29448"/>
                  </a:cubicBezTo>
                  <a:cubicBezTo>
                    <a:pt x="268" y="29615"/>
                    <a:pt x="368" y="29782"/>
                    <a:pt x="501" y="29815"/>
                  </a:cubicBezTo>
                  <a:lnTo>
                    <a:pt x="601" y="29815"/>
                  </a:lnTo>
                  <a:cubicBezTo>
                    <a:pt x="701" y="29815"/>
                    <a:pt x="835" y="29749"/>
                    <a:pt x="868" y="29615"/>
                  </a:cubicBezTo>
                  <a:cubicBezTo>
                    <a:pt x="3670" y="21176"/>
                    <a:pt x="4971" y="12303"/>
                    <a:pt x="4704" y="3397"/>
                  </a:cubicBezTo>
                  <a:cubicBezTo>
                    <a:pt x="4704" y="3296"/>
                    <a:pt x="4638" y="3196"/>
                    <a:pt x="4538" y="3130"/>
                  </a:cubicBezTo>
                  <a:cubicBezTo>
                    <a:pt x="4571" y="2896"/>
                    <a:pt x="4571" y="2663"/>
                    <a:pt x="4571" y="2429"/>
                  </a:cubicBezTo>
                  <a:cubicBezTo>
                    <a:pt x="4571" y="2262"/>
                    <a:pt x="4471" y="2162"/>
                    <a:pt x="4304" y="2129"/>
                  </a:cubicBezTo>
                  <a:close/>
                  <a:moveTo>
                    <a:pt x="5505" y="1528"/>
                  </a:moveTo>
                  <a:cubicBezTo>
                    <a:pt x="5371" y="1528"/>
                    <a:pt x="5238" y="1662"/>
                    <a:pt x="5238" y="1795"/>
                  </a:cubicBezTo>
                  <a:lnTo>
                    <a:pt x="5238" y="1929"/>
                  </a:lnTo>
                  <a:cubicBezTo>
                    <a:pt x="5171" y="1895"/>
                    <a:pt x="5105" y="1895"/>
                    <a:pt x="5071" y="1895"/>
                  </a:cubicBezTo>
                  <a:cubicBezTo>
                    <a:pt x="4904" y="1929"/>
                    <a:pt x="4804" y="2062"/>
                    <a:pt x="4804" y="2196"/>
                  </a:cubicBezTo>
                  <a:cubicBezTo>
                    <a:pt x="4904" y="2629"/>
                    <a:pt x="4938" y="3030"/>
                    <a:pt x="5005" y="3463"/>
                  </a:cubicBezTo>
                  <a:cubicBezTo>
                    <a:pt x="4871" y="3497"/>
                    <a:pt x="4771" y="3630"/>
                    <a:pt x="4771" y="3763"/>
                  </a:cubicBezTo>
                  <a:cubicBezTo>
                    <a:pt x="4838" y="4731"/>
                    <a:pt x="4904" y="5698"/>
                    <a:pt x="4938" y="6666"/>
                  </a:cubicBezTo>
                  <a:cubicBezTo>
                    <a:pt x="4604" y="11269"/>
                    <a:pt x="4137" y="15972"/>
                    <a:pt x="3704" y="20542"/>
                  </a:cubicBezTo>
                  <a:cubicBezTo>
                    <a:pt x="3537" y="22043"/>
                    <a:pt x="3370" y="23511"/>
                    <a:pt x="3237" y="24979"/>
                  </a:cubicBezTo>
                  <a:cubicBezTo>
                    <a:pt x="3237" y="25145"/>
                    <a:pt x="3337" y="25279"/>
                    <a:pt x="3503" y="25279"/>
                  </a:cubicBezTo>
                  <a:cubicBezTo>
                    <a:pt x="3518" y="25282"/>
                    <a:pt x="3532" y="25284"/>
                    <a:pt x="3547" y="25284"/>
                  </a:cubicBezTo>
                  <a:cubicBezTo>
                    <a:pt x="3670" y="25284"/>
                    <a:pt x="3804" y="25165"/>
                    <a:pt x="3804" y="25045"/>
                  </a:cubicBezTo>
                  <a:cubicBezTo>
                    <a:pt x="3937" y="23578"/>
                    <a:pt x="4104" y="22110"/>
                    <a:pt x="4237" y="20609"/>
                  </a:cubicBezTo>
                  <a:cubicBezTo>
                    <a:pt x="4538" y="17807"/>
                    <a:pt x="4804" y="15005"/>
                    <a:pt x="5071" y="12169"/>
                  </a:cubicBezTo>
                  <a:lnTo>
                    <a:pt x="5071" y="12169"/>
                  </a:lnTo>
                  <a:cubicBezTo>
                    <a:pt x="5071" y="16973"/>
                    <a:pt x="4804" y="21810"/>
                    <a:pt x="4237" y="26580"/>
                  </a:cubicBezTo>
                  <a:cubicBezTo>
                    <a:pt x="4204" y="26747"/>
                    <a:pt x="4304" y="26880"/>
                    <a:pt x="4471" y="26880"/>
                  </a:cubicBezTo>
                  <a:lnTo>
                    <a:pt x="4504" y="26880"/>
                  </a:lnTo>
                  <a:cubicBezTo>
                    <a:pt x="4638" y="26880"/>
                    <a:pt x="4771" y="26780"/>
                    <a:pt x="4771" y="26646"/>
                  </a:cubicBezTo>
                  <a:cubicBezTo>
                    <a:pt x="5505" y="20442"/>
                    <a:pt x="5772" y="14204"/>
                    <a:pt x="5572" y="7966"/>
                  </a:cubicBezTo>
                  <a:lnTo>
                    <a:pt x="5572" y="7966"/>
                  </a:lnTo>
                  <a:cubicBezTo>
                    <a:pt x="6272" y="15605"/>
                    <a:pt x="5872" y="23277"/>
                    <a:pt x="4404" y="30783"/>
                  </a:cubicBezTo>
                  <a:cubicBezTo>
                    <a:pt x="4371" y="30950"/>
                    <a:pt x="4471" y="31083"/>
                    <a:pt x="4638" y="31116"/>
                  </a:cubicBezTo>
                  <a:lnTo>
                    <a:pt x="4704" y="31116"/>
                  </a:lnTo>
                  <a:cubicBezTo>
                    <a:pt x="4838" y="31116"/>
                    <a:pt x="4938" y="31016"/>
                    <a:pt x="4971" y="30883"/>
                  </a:cubicBezTo>
                  <a:cubicBezTo>
                    <a:pt x="6472" y="23244"/>
                    <a:pt x="6839" y="15405"/>
                    <a:pt x="6105" y="7633"/>
                  </a:cubicBezTo>
                  <a:lnTo>
                    <a:pt x="6105" y="7633"/>
                  </a:lnTo>
                  <a:cubicBezTo>
                    <a:pt x="7006" y="14371"/>
                    <a:pt x="7373" y="21143"/>
                    <a:pt x="7273" y="27947"/>
                  </a:cubicBezTo>
                  <a:cubicBezTo>
                    <a:pt x="7239" y="28081"/>
                    <a:pt x="7373" y="28214"/>
                    <a:pt x="7540" y="28214"/>
                  </a:cubicBezTo>
                  <a:cubicBezTo>
                    <a:pt x="7673" y="28214"/>
                    <a:pt x="7807" y="28114"/>
                    <a:pt x="7807" y="27947"/>
                  </a:cubicBezTo>
                  <a:cubicBezTo>
                    <a:pt x="7907" y="23711"/>
                    <a:pt x="7773" y="19441"/>
                    <a:pt x="7440" y="15205"/>
                  </a:cubicBezTo>
                  <a:lnTo>
                    <a:pt x="7440" y="15205"/>
                  </a:lnTo>
                  <a:cubicBezTo>
                    <a:pt x="7973" y="18808"/>
                    <a:pt x="8440" y="22443"/>
                    <a:pt x="8874" y="26046"/>
                  </a:cubicBezTo>
                  <a:cubicBezTo>
                    <a:pt x="8904" y="26165"/>
                    <a:pt x="8987" y="26285"/>
                    <a:pt x="9124" y="26285"/>
                  </a:cubicBezTo>
                  <a:cubicBezTo>
                    <a:pt x="9140" y="26285"/>
                    <a:pt x="9157" y="26283"/>
                    <a:pt x="9174" y="26280"/>
                  </a:cubicBezTo>
                  <a:lnTo>
                    <a:pt x="9208" y="26280"/>
                  </a:lnTo>
                  <a:cubicBezTo>
                    <a:pt x="9341" y="26280"/>
                    <a:pt x="9474" y="26146"/>
                    <a:pt x="9441" y="25979"/>
                  </a:cubicBezTo>
                  <a:cubicBezTo>
                    <a:pt x="8507" y="17907"/>
                    <a:pt x="7273" y="9768"/>
                    <a:pt x="5805" y="1762"/>
                  </a:cubicBezTo>
                  <a:cubicBezTo>
                    <a:pt x="5772" y="1629"/>
                    <a:pt x="5638" y="1528"/>
                    <a:pt x="5505" y="1528"/>
                  </a:cubicBezTo>
                  <a:close/>
                  <a:moveTo>
                    <a:pt x="6860" y="1031"/>
                  </a:moveTo>
                  <a:cubicBezTo>
                    <a:pt x="6706" y="1031"/>
                    <a:pt x="6553" y="1154"/>
                    <a:pt x="6572" y="1362"/>
                  </a:cubicBezTo>
                  <a:cubicBezTo>
                    <a:pt x="6606" y="1629"/>
                    <a:pt x="6672" y="1895"/>
                    <a:pt x="6706" y="2196"/>
                  </a:cubicBezTo>
                  <a:cubicBezTo>
                    <a:pt x="6677" y="2080"/>
                    <a:pt x="6572" y="1989"/>
                    <a:pt x="6458" y="1989"/>
                  </a:cubicBezTo>
                  <a:cubicBezTo>
                    <a:pt x="6441" y="1989"/>
                    <a:pt x="6423" y="1991"/>
                    <a:pt x="6406" y="1995"/>
                  </a:cubicBezTo>
                  <a:cubicBezTo>
                    <a:pt x="6272" y="1995"/>
                    <a:pt x="6139" y="2162"/>
                    <a:pt x="6172" y="2296"/>
                  </a:cubicBezTo>
                  <a:cubicBezTo>
                    <a:pt x="7139" y="10735"/>
                    <a:pt x="8907" y="19074"/>
                    <a:pt x="11442" y="27180"/>
                  </a:cubicBezTo>
                  <a:cubicBezTo>
                    <a:pt x="11493" y="27308"/>
                    <a:pt x="11603" y="27362"/>
                    <a:pt x="11711" y="27362"/>
                  </a:cubicBezTo>
                  <a:cubicBezTo>
                    <a:pt x="11886" y="27362"/>
                    <a:pt x="12059" y="27220"/>
                    <a:pt x="11976" y="27013"/>
                  </a:cubicBezTo>
                  <a:cubicBezTo>
                    <a:pt x="10675" y="22777"/>
                    <a:pt x="9574" y="18474"/>
                    <a:pt x="8640" y="14138"/>
                  </a:cubicBezTo>
                  <a:lnTo>
                    <a:pt x="8640" y="14138"/>
                  </a:lnTo>
                  <a:cubicBezTo>
                    <a:pt x="10475" y="20442"/>
                    <a:pt x="13210" y="26446"/>
                    <a:pt x="16780" y="31950"/>
                  </a:cubicBezTo>
                  <a:cubicBezTo>
                    <a:pt x="16813" y="32017"/>
                    <a:pt x="16913" y="32050"/>
                    <a:pt x="17013" y="32050"/>
                  </a:cubicBezTo>
                  <a:cubicBezTo>
                    <a:pt x="17046" y="32050"/>
                    <a:pt x="17113" y="32050"/>
                    <a:pt x="17147" y="32017"/>
                  </a:cubicBezTo>
                  <a:cubicBezTo>
                    <a:pt x="17280" y="31917"/>
                    <a:pt x="17313" y="31750"/>
                    <a:pt x="17247" y="31617"/>
                  </a:cubicBezTo>
                  <a:cubicBezTo>
                    <a:pt x="12076" y="23678"/>
                    <a:pt x="8707" y="14738"/>
                    <a:pt x="7340" y="5365"/>
                  </a:cubicBezTo>
                  <a:lnTo>
                    <a:pt x="7340" y="5365"/>
                  </a:lnTo>
                  <a:cubicBezTo>
                    <a:pt x="9308" y="14037"/>
                    <a:pt x="12877" y="22277"/>
                    <a:pt x="17847" y="29649"/>
                  </a:cubicBezTo>
                  <a:cubicBezTo>
                    <a:pt x="17907" y="29758"/>
                    <a:pt x="17996" y="29802"/>
                    <a:pt x="18085" y="29802"/>
                  </a:cubicBezTo>
                  <a:cubicBezTo>
                    <a:pt x="18295" y="29802"/>
                    <a:pt x="18501" y="29559"/>
                    <a:pt x="18314" y="29348"/>
                  </a:cubicBezTo>
                  <a:cubicBezTo>
                    <a:pt x="12610" y="20909"/>
                    <a:pt x="8807" y="11302"/>
                    <a:pt x="7139" y="1262"/>
                  </a:cubicBezTo>
                  <a:cubicBezTo>
                    <a:pt x="7096" y="1103"/>
                    <a:pt x="6978" y="1031"/>
                    <a:pt x="6860" y="10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9" name="Google Shape;1519;p31"/>
            <p:cNvGrpSpPr/>
            <p:nvPr/>
          </p:nvGrpSpPr>
          <p:grpSpPr>
            <a:xfrm>
              <a:off x="-2762354" y="2201037"/>
              <a:ext cx="195917" cy="124418"/>
              <a:chOff x="-2762354" y="2201037"/>
              <a:chExt cx="195917" cy="124418"/>
            </a:xfrm>
          </p:grpSpPr>
          <p:sp>
            <p:nvSpPr>
              <p:cNvPr id="1520" name="Google Shape;1520;p31"/>
              <p:cNvSpPr/>
              <p:nvPr/>
            </p:nvSpPr>
            <p:spPr>
              <a:xfrm>
                <a:off x="-2762354" y="2201100"/>
                <a:ext cx="195917" cy="124355"/>
              </a:xfrm>
              <a:custGeom>
                <a:avLst/>
                <a:gdLst/>
                <a:ahLst/>
                <a:cxnLst/>
                <a:rect l="l" t="t" r="r" b="b"/>
                <a:pathLst>
                  <a:path w="9374" h="5950" extrusionOk="0">
                    <a:moveTo>
                      <a:pt x="5679" y="1"/>
                    </a:moveTo>
                    <a:cubicBezTo>
                      <a:pt x="5115" y="1"/>
                      <a:pt x="4514" y="82"/>
                      <a:pt x="3903" y="254"/>
                    </a:cubicBezTo>
                    <a:cubicBezTo>
                      <a:pt x="1568" y="921"/>
                      <a:pt x="1" y="2689"/>
                      <a:pt x="434" y="4190"/>
                    </a:cubicBezTo>
                    <a:cubicBezTo>
                      <a:pt x="729" y="5296"/>
                      <a:pt x="2039" y="5950"/>
                      <a:pt x="3642" y="5950"/>
                    </a:cubicBezTo>
                    <a:cubicBezTo>
                      <a:pt x="4214" y="5950"/>
                      <a:pt x="4824" y="5867"/>
                      <a:pt x="5438" y="5691"/>
                    </a:cubicBezTo>
                    <a:cubicBezTo>
                      <a:pt x="7806" y="5024"/>
                      <a:pt x="9374" y="3256"/>
                      <a:pt x="8940" y="1788"/>
                    </a:cubicBezTo>
                    <a:cubicBezTo>
                      <a:pt x="8618" y="674"/>
                      <a:pt x="7304" y="1"/>
                      <a:pt x="56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1"/>
              <p:cNvSpPr/>
              <p:nvPr/>
            </p:nvSpPr>
            <p:spPr>
              <a:xfrm>
                <a:off x="-2745612" y="2201037"/>
                <a:ext cx="179176" cy="124125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5939" extrusionOk="0">
                    <a:moveTo>
                      <a:pt x="4946" y="0"/>
                    </a:moveTo>
                    <a:cubicBezTo>
                      <a:pt x="4682" y="0"/>
                      <a:pt x="4411" y="19"/>
                      <a:pt x="4136" y="57"/>
                    </a:cubicBezTo>
                    <a:cubicBezTo>
                      <a:pt x="5070" y="257"/>
                      <a:pt x="5804" y="757"/>
                      <a:pt x="6004" y="1491"/>
                    </a:cubicBezTo>
                    <a:cubicBezTo>
                      <a:pt x="6371" y="2792"/>
                      <a:pt x="5037" y="4293"/>
                      <a:pt x="3002" y="4894"/>
                    </a:cubicBezTo>
                    <a:cubicBezTo>
                      <a:pt x="2545" y="5035"/>
                      <a:pt x="2066" y="5103"/>
                      <a:pt x="1586" y="5103"/>
                    </a:cubicBezTo>
                    <a:cubicBezTo>
                      <a:pt x="1049" y="5103"/>
                      <a:pt x="511" y="5019"/>
                      <a:pt x="0" y="4860"/>
                    </a:cubicBezTo>
                    <a:lnTo>
                      <a:pt x="0" y="4860"/>
                    </a:lnTo>
                    <a:cubicBezTo>
                      <a:pt x="575" y="5550"/>
                      <a:pt x="1641" y="5939"/>
                      <a:pt x="2893" y="5939"/>
                    </a:cubicBezTo>
                    <a:cubicBezTo>
                      <a:pt x="3457" y="5939"/>
                      <a:pt x="4059" y="5860"/>
                      <a:pt x="4670" y="5694"/>
                    </a:cubicBezTo>
                    <a:cubicBezTo>
                      <a:pt x="7005" y="5027"/>
                      <a:pt x="8573" y="3259"/>
                      <a:pt x="8173" y="1758"/>
                    </a:cubicBezTo>
                    <a:cubicBezTo>
                      <a:pt x="7858" y="670"/>
                      <a:pt x="6536" y="0"/>
                      <a:pt x="49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31"/>
              <p:cNvSpPr/>
              <p:nvPr/>
            </p:nvSpPr>
            <p:spPr>
              <a:xfrm>
                <a:off x="-2744923" y="2209773"/>
                <a:ext cx="105106" cy="83600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4000" extrusionOk="0">
                    <a:moveTo>
                      <a:pt x="3560" y="1"/>
                    </a:moveTo>
                    <a:cubicBezTo>
                      <a:pt x="3459" y="1"/>
                      <a:pt x="3351" y="13"/>
                      <a:pt x="3236" y="39"/>
                    </a:cubicBezTo>
                    <a:cubicBezTo>
                      <a:pt x="2035" y="272"/>
                      <a:pt x="501" y="1407"/>
                      <a:pt x="101" y="2541"/>
                    </a:cubicBezTo>
                    <a:cubicBezTo>
                      <a:pt x="0" y="2874"/>
                      <a:pt x="0" y="3241"/>
                      <a:pt x="167" y="3541"/>
                    </a:cubicBezTo>
                    <a:cubicBezTo>
                      <a:pt x="376" y="3843"/>
                      <a:pt x="714" y="3999"/>
                      <a:pt x="1068" y="3999"/>
                    </a:cubicBezTo>
                    <a:cubicBezTo>
                      <a:pt x="1224" y="3999"/>
                      <a:pt x="1382" y="3969"/>
                      <a:pt x="1535" y="3908"/>
                    </a:cubicBezTo>
                    <a:cubicBezTo>
                      <a:pt x="2002" y="3708"/>
                      <a:pt x="2469" y="3441"/>
                      <a:pt x="2869" y="3175"/>
                    </a:cubicBezTo>
                    <a:cubicBezTo>
                      <a:pt x="3303" y="2974"/>
                      <a:pt x="3736" y="2741"/>
                      <a:pt x="4137" y="2474"/>
                    </a:cubicBezTo>
                    <a:cubicBezTo>
                      <a:pt x="5029" y="1705"/>
                      <a:pt x="4758" y="1"/>
                      <a:pt x="35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userDrawn="1">
  <p:cSld name="CUSTOM_17"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33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33"/>
          <p:cNvSpPr/>
          <p:nvPr/>
        </p:nvSpPr>
        <p:spPr>
          <a:xfrm>
            <a:off x="0" y="3434072"/>
            <a:ext cx="9144000" cy="174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4" name="Google Shape;1554;p33"/>
          <p:cNvGrpSpPr/>
          <p:nvPr/>
        </p:nvGrpSpPr>
        <p:grpSpPr>
          <a:xfrm>
            <a:off x="8239312" y="-52502"/>
            <a:ext cx="896706" cy="1938155"/>
            <a:chOff x="-2854350" y="-2698250"/>
            <a:chExt cx="1073000" cy="2319200"/>
          </a:xfrm>
        </p:grpSpPr>
        <p:sp>
          <p:nvSpPr>
            <p:cNvPr id="1555" name="Google Shape;1555;p33"/>
            <p:cNvSpPr/>
            <p:nvPr/>
          </p:nvSpPr>
          <p:spPr>
            <a:xfrm>
              <a:off x="-2469075" y="-812975"/>
              <a:ext cx="251550" cy="433925"/>
            </a:xfrm>
            <a:custGeom>
              <a:avLst/>
              <a:gdLst/>
              <a:ahLst/>
              <a:cxnLst/>
              <a:rect l="l" t="t" r="r" b="b"/>
              <a:pathLst>
                <a:path w="10062" h="17357" extrusionOk="0">
                  <a:moveTo>
                    <a:pt x="1247" y="1"/>
                  </a:moveTo>
                  <a:lnTo>
                    <a:pt x="760" y="1521"/>
                  </a:lnTo>
                  <a:lnTo>
                    <a:pt x="1672" y="1521"/>
                  </a:lnTo>
                  <a:lnTo>
                    <a:pt x="0" y="15746"/>
                  </a:lnTo>
                  <a:lnTo>
                    <a:pt x="1399" y="16080"/>
                  </a:lnTo>
                  <a:lnTo>
                    <a:pt x="2554" y="7539"/>
                  </a:lnTo>
                  <a:lnTo>
                    <a:pt x="1794" y="16962"/>
                  </a:lnTo>
                  <a:lnTo>
                    <a:pt x="3253" y="17357"/>
                  </a:lnTo>
                  <a:lnTo>
                    <a:pt x="3891" y="7296"/>
                  </a:lnTo>
                  <a:lnTo>
                    <a:pt x="3891" y="17022"/>
                  </a:lnTo>
                  <a:lnTo>
                    <a:pt x="5715" y="16840"/>
                  </a:lnTo>
                  <a:lnTo>
                    <a:pt x="5441" y="6779"/>
                  </a:lnTo>
                  <a:lnTo>
                    <a:pt x="6171" y="16506"/>
                  </a:lnTo>
                  <a:lnTo>
                    <a:pt x="8086" y="16202"/>
                  </a:lnTo>
                  <a:lnTo>
                    <a:pt x="6870" y="6019"/>
                  </a:lnTo>
                  <a:lnTo>
                    <a:pt x="8724" y="15563"/>
                  </a:lnTo>
                  <a:lnTo>
                    <a:pt x="10061" y="15047"/>
                  </a:lnTo>
                  <a:lnTo>
                    <a:pt x="8116" y="1521"/>
                  </a:lnTo>
                  <a:lnTo>
                    <a:pt x="9241" y="1521"/>
                  </a:lnTo>
                  <a:lnTo>
                    <a:pt x="8846" y="366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3"/>
            <p:cNvSpPr/>
            <p:nvPr/>
          </p:nvSpPr>
          <p:spPr>
            <a:xfrm>
              <a:off x="-2854350" y="-1546250"/>
              <a:ext cx="1073000" cy="747000"/>
            </a:xfrm>
            <a:custGeom>
              <a:avLst/>
              <a:gdLst/>
              <a:ahLst/>
              <a:cxnLst/>
              <a:rect l="l" t="t" r="r" b="b"/>
              <a:pathLst>
                <a:path w="42920" h="29880" extrusionOk="0">
                  <a:moveTo>
                    <a:pt x="20123" y="0"/>
                  </a:moveTo>
                  <a:cubicBezTo>
                    <a:pt x="20123" y="0"/>
                    <a:pt x="7387" y="639"/>
                    <a:pt x="2949" y="10973"/>
                  </a:cubicBezTo>
                  <a:cubicBezTo>
                    <a:pt x="1" y="17812"/>
                    <a:pt x="8177" y="29879"/>
                    <a:pt x="21460" y="29879"/>
                  </a:cubicBezTo>
                  <a:cubicBezTo>
                    <a:pt x="34773" y="29879"/>
                    <a:pt x="42920" y="17842"/>
                    <a:pt x="39971" y="10973"/>
                  </a:cubicBezTo>
                  <a:cubicBezTo>
                    <a:pt x="35503" y="639"/>
                    <a:pt x="22798" y="0"/>
                    <a:pt x="227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3"/>
            <p:cNvSpPr/>
            <p:nvPr/>
          </p:nvSpPr>
          <p:spPr>
            <a:xfrm>
              <a:off x="-2854350" y="-1387450"/>
              <a:ext cx="1073000" cy="588200"/>
            </a:xfrm>
            <a:custGeom>
              <a:avLst/>
              <a:gdLst/>
              <a:ahLst/>
              <a:cxnLst/>
              <a:rect l="l" t="t" r="r" b="b"/>
              <a:pathLst>
                <a:path w="42920" h="23528" extrusionOk="0">
                  <a:moveTo>
                    <a:pt x="36932" y="1"/>
                  </a:moveTo>
                  <a:cubicBezTo>
                    <a:pt x="36658" y="6506"/>
                    <a:pt x="30518" y="14712"/>
                    <a:pt x="21430" y="14712"/>
                  </a:cubicBezTo>
                  <a:cubicBezTo>
                    <a:pt x="12341" y="14712"/>
                    <a:pt x="6232" y="6536"/>
                    <a:pt x="5958" y="31"/>
                  </a:cubicBezTo>
                  <a:cubicBezTo>
                    <a:pt x="4682" y="1399"/>
                    <a:pt x="3679" y="2949"/>
                    <a:pt x="2949" y="4651"/>
                  </a:cubicBezTo>
                  <a:cubicBezTo>
                    <a:pt x="1" y="11490"/>
                    <a:pt x="8147" y="23527"/>
                    <a:pt x="21460" y="23527"/>
                  </a:cubicBezTo>
                  <a:cubicBezTo>
                    <a:pt x="34773" y="23527"/>
                    <a:pt x="42920" y="11490"/>
                    <a:pt x="39971" y="4651"/>
                  </a:cubicBezTo>
                  <a:cubicBezTo>
                    <a:pt x="39242" y="2919"/>
                    <a:pt x="38208" y="1369"/>
                    <a:pt x="369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3"/>
            <p:cNvSpPr/>
            <p:nvPr/>
          </p:nvSpPr>
          <p:spPr>
            <a:xfrm>
              <a:off x="-2643850" y="-1478250"/>
              <a:ext cx="380725" cy="327450"/>
            </a:xfrm>
            <a:custGeom>
              <a:avLst/>
              <a:gdLst/>
              <a:ahLst/>
              <a:cxnLst/>
              <a:rect l="l" t="t" r="r" b="b"/>
              <a:pathLst>
                <a:path w="15229" h="13098" extrusionOk="0">
                  <a:moveTo>
                    <a:pt x="4950" y="0"/>
                  </a:moveTo>
                  <a:cubicBezTo>
                    <a:pt x="4212" y="0"/>
                    <a:pt x="3521" y="94"/>
                    <a:pt x="2949" y="320"/>
                  </a:cubicBezTo>
                  <a:cubicBezTo>
                    <a:pt x="274" y="1353"/>
                    <a:pt x="0" y="5001"/>
                    <a:pt x="882" y="7280"/>
                  </a:cubicBezTo>
                  <a:cubicBezTo>
                    <a:pt x="2037" y="10229"/>
                    <a:pt x="4621" y="12356"/>
                    <a:pt x="7721" y="12964"/>
                  </a:cubicBezTo>
                  <a:cubicBezTo>
                    <a:pt x="8187" y="13051"/>
                    <a:pt x="8667" y="13097"/>
                    <a:pt x="9148" y="13097"/>
                  </a:cubicBezTo>
                  <a:cubicBezTo>
                    <a:pt x="10518" y="13097"/>
                    <a:pt x="11892" y="12725"/>
                    <a:pt x="12949" y="11870"/>
                  </a:cubicBezTo>
                  <a:cubicBezTo>
                    <a:pt x="14651" y="10472"/>
                    <a:pt x="15229" y="7979"/>
                    <a:pt x="14590" y="5882"/>
                  </a:cubicBezTo>
                  <a:cubicBezTo>
                    <a:pt x="13952" y="3785"/>
                    <a:pt x="12250" y="2083"/>
                    <a:pt x="10274" y="1201"/>
                  </a:cubicBezTo>
                  <a:cubicBezTo>
                    <a:pt x="8949" y="593"/>
                    <a:pt x="6800" y="0"/>
                    <a:pt x="4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3"/>
            <p:cNvSpPr/>
            <p:nvPr/>
          </p:nvSpPr>
          <p:spPr>
            <a:xfrm>
              <a:off x="-2437150" y="-1605625"/>
              <a:ext cx="227975" cy="48000"/>
            </a:xfrm>
            <a:custGeom>
              <a:avLst/>
              <a:gdLst/>
              <a:ahLst/>
              <a:cxnLst/>
              <a:rect l="l" t="t" r="r" b="b"/>
              <a:pathLst>
                <a:path w="9119" h="1920" extrusionOk="0">
                  <a:moveTo>
                    <a:pt x="4998" y="1"/>
                  </a:moveTo>
                  <a:cubicBezTo>
                    <a:pt x="2297" y="1"/>
                    <a:pt x="0" y="339"/>
                    <a:pt x="0" y="339"/>
                  </a:cubicBezTo>
                  <a:lnTo>
                    <a:pt x="882" y="1919"/>
                  </a:lnTo>
                  <a:lnTo>
                    <a:pt x="8572" y="1919"/>
                  </a:lnTo>
                  <a:lnTo>
                    <a:pt x="9119" y="339"/>
                  </a:lnTo>
                  <a:cubicBezTo>
                    <a:pt x="7802" y="85"/>
                    <a:pt x="6349" y="1"/>
                    <a:pt x="49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3"/>
            <p:cNvSpPr/>
            <p:nvPr/>
          </p:nvSpPr>
          <p:spPr>
            <a:xfrm>
              <a:off x="-2461475" y="-1591675"/>
              <a:ext cx="277375" cy="58350"/>
            </a:xfrm>
            <a:custGeom>
              <a:avLst/>
              <a:gdLst/>
              <a:ahLst/>
              <a:cxnLst/>
              <a:rect l="l" t="t" r="r" b="b"/>
              <a:pathLst>
                <a:path w="11095" h="2334" extrusionOk="0">
                  <a:moveTo>
                    <a:pt x="6070" y="0"/>
                  </a:moveTo>
                  <a:cubicBezTo>
                    <a:pt x="2783" y="0"/>
                    <a:pt x="0" y="419"/>
                    <a:pt x="0" y="419"/>
                  </a:cubicBezTo>
                  <a:lnTo>
                    <a:pt x="1064" y="2334"/>
                  </a:lnTo>
                  <a:lnTo>
                    <a:pt x="10426" y="2334"/>
                  </a:lnTo>
                  <a:lnTo>
                    <a:pt x="11095" y="419"/>
                  </a:lnTo>
                  <a:cubicBezTo>
                    <a:pt x="9484" y="105"/>
                    <a:pt x="7714" y="0"/>
                    <a:pt x="6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3"/>
            <p:cNvSpPr/>
            <p:nvPr/>
          </p:nvSpPr>
          <p:spPr>
            <a:xfrm>
              <a:off x="-2383200" y="-2698250"/>
              <a:ext cx="137550" cy="1108700"/>
            </a:xfrm>
            <a:custGeom>
              <a:avLst/>
              <a:gdLst/>
              <a:ahLst/>
              <a:cxnLst/>
              <a:rect l="l" t="t" r="r" b="b"/>
              <a:pathLst>
                <a:path w="5502" h="44348" extrusionOk="0">
                  <a:moveTo>
                    <a:pt x="2766" y="1"/>
                  </a:moveTo>
                  <a:cubicBezTo>
                    <a:pt x="2736" y="1"/>
                    <a:pt x="2675" y="61"/>
                    <a:pt x="2675" y="92"/>
                  </a:cubicBezTo>
                  <a:lnTo>
                    <a:pt x="2675" y="7478"/>
                  </a:lnTo>
                  <a:lnTo>
                    <a:pt x="31" y="44226"/>
                  </a:lnTo>
                  <a:cubicBezTo>
                    <a:pt x="0" y="44287"/>
                    <a:pt x="61" y="44348"/>
                    <a:pt x="122" y="44348"/>
                  </a:cubicBezTo>
                  <a:cubicBezTo>
                    <a:pt x="152" y="44348"/>
                    <a:pt x="182" y="44317"/>
                    <a:pt x="213" y="44256"/>
                  </a:cubicBezTo>
                  <a:lnTo>
                    <a:pt x="2766" y="8815"/>
                  </a:lnTo>
                  <a:lnTo>
                    <a:pt x="5319" y="44256"/>
                  </a:lnTo>
                  <a:cubicBezTo>
                    <a:pt x="5319" y="44317"/>
                    <a:pt x="5350" y="44348"/>
                    <a:pt x="5411" y="44348"/>
                  </a:cubicBezTo>
                  <a:cubicBezTo>
                    <a:pt x="5471" y="44348"/>
                    <a:pt x="5502" y="44287"/>
                    <a:pt x="5502" y="44256"/>
                  </a:cubicBezTo>
                  <a:lnTo>
                    <a:pt x="2857" y="7508"/>
                  </a:lnTo>
                  <a:lnTo>
                    <a:pt x="2857" y="92"/>
                  </a:lnTo>
                  <a:cubicBezTo>
                    <a:pt x="2857" y="61"/>
                    <a:pt x="2827" y="1"/>
                    <a:pt x="27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3"/>
            <p:cNvSpPr/>
            <p:nvPr/>
          </p:nvSpPr>
          <p:spPr>
            <a:xfrm>
              <a:off x="-2691725" y="-1549300"/>
              <a:ext cx="737125" cy="750050"/>
            </a:xfrm>
            <a:custGeom>
              <a:avLst/>
              <a:gdLst/>
              <a:ahLst/>
              <a:cxnLst/>
              <a:rect l="l" t="t" r="r" b="b"/>
              <a:pathLst>
                <a:path w="29485" h="30002" fill="none" extrusionOk="0">
                  <a:moveTo>
                    <a:pt x="17235" y="1"/>
                  </a:moveTo>
                  <a:cubicBezTo>
                    <a:pt x="17235" y="1"/>
                    <a:pt x="29272" y="8724"/>
                    <a:pt x="29393" y="13983"/>
                  </a:cubicBezTo>
                  <a:cubicBezTo>
                    <a:pt x="29484" y="19211"/>
                    <a:pt x="18420" y="29636"/>
                    <a:pt x="18420" y="29636"/>
                  </a:cubicBezTo>
                  <a:moveTo>
                    <a:pt x="15411" y="30001"/>
                  </a:moveTo>
                  <a:cubicBezTo>
                    <a:pt x="15411" y="30001"/>
                    <a:pt x="22220" y="19606"/>
                    <a:pt x="22220" y="14226"/>
                  </a:cubicBezTo>
                  <a:cubicBezTo>
                    <a:pt x="22220" y="10973"/>
                    <a:pt x="15168" y="1"/>
                    <a:pt x="15168" y="1"/>
                  </a:cubicBezTo>
                  <a:moveTo>
                    <a:pt x="12280" y="274"/>
                  </a:moveTo>
                  <a:cubicBezTo>
                    <a:pt x="12280" y="274"/>
                    <a:pt x="244" y="9028"/>
                    <a:pt x="122" y="14256"/>
                  </a:cubicBezTo>
                  <a:cubicBezTo>
                    <a:pt x="0" y="19515"/>
                    <a:pt x="9484" y="29272"/>
                    <a:pt x="9484" y="29272"/>
                  </a:cubicBezTo>
                  <a:moveTo>
                    <a:pt x="14621" y="1"/>
                  </a:moveTo>
                  <a:cubicBezTo>
                    <a:pt x="14621" y="1"/>
                    <a:pt x="7569" y="10973"/>
                    <a:pt x="7569" y="14226"/>
                  </a:cubicBezTo>
                  <a:cubicBezTo>
                    <a:pt x="7569" y="19606"/>
                    <a:pt x="13223" y="29879"/>
                    <a:pt x="13223" y="29879"/>
                  </a:cubicBezTo>
                </a:path>
              </a:pathLst>
            </a:custGeom>
            <a:noFill/>
            <a:ln w="227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5" name="Google Shape;1565;p33"/>
          <p:cNvGrpSpPr/>
          <p:nvPr/>
        </p:nvGrpSpPr>
        <p:grpSpPr>
          <a:xfrm rot="933636">
            <a:off x="367722" y="4411206"/>
            <a:ext cx="474626" cy="474626"/>
            <a:chOff x="776975" y="-2135297"/>
            <a:chExt cx="564620" cy="564620"/>
          </a:xfrm>
        </p:grpSpPr>
        <p:sp>
          <p:nvSpPr>
            <p:cNvPr id="1566" name="Google Shape;1566;p33"/>
            <p:cNvSpPr/>
            <p:nvPr/>
          </p:nvSpPr>
          <p:spPr>
            <a:xfrm>
              <a:off x="995755" y="-213529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3"/>
            <p:cNvSpPr/>
            <p:nvPr/>
          </p:nvSpPr>
          <p:spPr>
            <a:xfrm>
              <a:off x="1059745" y="-213529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3"/>
            <p:cNvSpPr/>
            <p:nvPr/>
          </p:nvSpPr>
          <p:spPr>
            <a:xfrm>
              <a:off x="995755" y="-185624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3"/>
            <p:cNvSpPr/>
            <p:nvPr/>
          </p:nvSpPr>
          <p:spPr>
            <a:xfrm>
              <a:off x="1059745" y="-185624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3"/>
            <p:cNvSpPr/>
            <p:nvPr/>
          </p:nvSpPr>
          <p:spPr>
            <a:xfrm>
              <a:off x="1056024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3"/>
            <p:cNvSpPr/>
            <p:nvPr/>
          </p:nvSpPr>
          <p:spPr>
            <a:xfrm>
              <a:off x="1056024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3"/>
            <p:cNvSpPr/>
            <p:nvPr/>
          </p:nvSpPr>
          <p:spPr>
            <a:xfrm>
              <a:off x="776975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3"/>
            <p:cNvSpPr/>
            <p:nvPr/>
          </p:nvSpPr>
          <p:spPr>
            <a:xfrm>
              <a:off x="776975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3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3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3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3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3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3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3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3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2" name="Google Shape;1582;p33"/>
          <p:cNvGrpSpPr/>
          <p:nvPr/>
        </p:nvGrpSpPr>
        <p:grpSpPr>
          <a:xfrm rot="3445948">
            <a:off x="888691" y="4728721"/>
            <a:ext cx="476414" cy="476414"/>
            <a:chOff x="1465150" y="-2135247"/>
            <a:chExt cx="564620" cy="564620"/>
          </a:xfrm>
        </p:grpSpPr>
        <p:sp>
          <p:nvSpPr>
            <p:cNvPr id="1583" name="Google Shape;1583;p33"/>
            <p:cNvSpPr/>
            <p:nvPr/>
          </p:nvSpPr>
          <p:spPr>
            <a:xfrm>
              <a:off x="1683930" y="-213524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/>
            <p:cNvSpPr/>
            <p:nvPr/>
          </p:nvSpPr>
          <p:spPr>
            <a:xfrm>
              <a:off x="1747920" y="-213524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/>
            <p:cNvSpPr/>
            <p:nvPr/>
          </p:nvSpPr>
          <p:spPr>
            <a:xfrm>
              <a:off x="1683930" y="-185619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/>
            <p:cNvSpPr/>
            <p:nvPr/>
          </p:nvSpPr>
          <p:spPr>
            <a:xfrm>
              <a:off x="1747920" y="-185619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/>
            <p:cNvSpPr/>
            <p:nvPr/>
          </p:nvSpPr>
          <p:spPr>
            <a:xfrm>
              <a:off x="1744199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3"/>
            <p:cNvSpPr/>
            <p:nvPr/>
          </p:nvSpPr>
          <p:spPr>
            <a:xfrm>
              <a:off x="1744199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3"/>
            <p:cNvSpPr/>
            <p:nvPr/>
          </p:nvSpPr>
          <p:spPr>
            <a:xfrm>
              <a:off x="1465150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/>
            <p:cNvSpPr/>
            <p:nvPr/>
          </p:nvSpPr>
          <p:spPr>
            <a:xfrm>
              <a:off x="1465150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3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3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3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3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3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3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9" name="Google Shape;1599;p33"/>
          <p:cNvGrpSpPr/>
          <p:nvPr/>
        </p:nvGrpSpPr>
        <p:grpSpPr>
          <a:xfrm rot="933636">
            <a:off x="8606447" y="4411206"/>
            <a:ext cx="474626" cy="474626"/>
            <a:chOff x="776975" y="-2135297"/>
            <a:chExt cx="564620" cy="564620"/>
          </a:xfrm>
        </p:grpSpPr>
        <p:sp>
          <p:nvSpPr>
            <p:cNvPr id="1600" name="Google Shape;1600;p33"/>
            <p:cNvSpPr/>
            <p:nvPr/>
          </p:nvSpPr>
          <p:spPr>
            <a:xfrm>
              <a:off x="995755" y="-213529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3"/>
            <p:cNvSpPr/>
            <p:nvPr/>
          </p:nvSpPr>
          <p:spPr>
            <a:xfrm>
              <a:off x="1059745" y="-213529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3"/>
            <p:cNvSpPr/>
            <p:nvPr/>
          </p:nvSpPr>
          <p:spPr>
            <a:xfrm>
              <a:off x="995755" y="-185624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3"/>
            <p:cNvSpPr/>
            <p:nvPr/>
          </p:nvSpPr>
          <p:spPr>
            <a:xfrm>
              <a:off x="1059745" y="-185624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3"/>
            <p:cNvSpPr/>
            <p:nvPr/>
          </p:nvSpPr>
          <p:spPr>
            <a:xfrm>
              <a:off x="1056024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3"/>
            <p:cNvSpPr/>
            <p:nvPr/>
          </p:nvSpPr>
          <p:spPr>
            <a:xfrm>
              <a:off x="1056024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3"/>
            <p:cNvSpPr/>
            <p:nvPr/>
          </p:nvSpPr>
          <p:spPr>
            <a:xfrm>
              <a:off x="776975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3"/>
            <p:cNvSpPr/>
            <p:nvPr/>
          </p:nvSpPr>
          <p:spPr>
            <a:xfrm>
              <a:off x="776975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3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3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3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3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3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3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3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3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6" name="Google Shape;1616;p33"/>
          <p:cNvGrpSpPr/>
          <p:nvPr/>
        </p:nvGrpSpPr>
        <p:grpSpPr>
          <a:xfrm rot="3445948">
            <a:off x="7973229" y="4728721"/>
            <a:ext cx="476414" cy="476414"/>
            <a:chOff x="1465150" y="-2135247"/>
            <a:chExt cx="564620" cy="564620"/>
          </a:xfrm>
        </p:grpSpPr>
        <p:sp>
          <p:nvSpPr>
            <p:cNvPr id="1617" name="Google Shape;1617;p33"/>
            <p:cNvSpPr/>
            <p:nvPr/>
          </p:nvSpPr>
          <p:spPr>
            <a:xfrm>
              <a:off x="1683930" y="-213524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3"/>
            <p:cNvSpPr/>
            <p:nvPr/>
          </p:nvSpPr>
          <p:spPr>
            <a:xfrm>
              <a:off x="1747920" y="-213524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3"/>
            <p:cNvSpPr/>
            <p:nvPr/>
          </p:nvSpPr>
          <p:spPr>
            <a:xfrm>
              <a:off x="1683930" y="-185619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3"/>
            <p:cNvSpPr/>
            <p:nvPr/>
          </p:nvSpPr>
          <p:spPr>
            <a:xfrm>
              <a:off x="1747920" y="-185619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3"/>
            <p:cNvSpPr/>
            <p:nvPr/>
          </p:nvSpPr>
          <p:spPr>
            <a:xfrm>
              <a:off x="1744199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3"/>
            <p:cNvSpPr/>
            <p:nvPr/>
          </p:nvSpPr>
          <p:spPr>
            <a:xfrm>
              <a:off x="1744199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3"/>
            <p:cNvSpPr/>
            <p:nvPr/>
          </p:nvSpPr>
          <p:spPr>
            <a:xfrm>
              <a:off x="1465150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3"/>
            <p:cNvSpPr/>
            <p:nvPr/>
          </p:nvSpPr>
          <p:spPr>
            <a:xfrm>
              <a:off x="1465150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3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3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3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3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3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3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3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3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 userDrawn="1">
  <p:cSld name="CUSTOM_18"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34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8" name="Google Shape;1638;p34"/>
          <p:cNvSpPr/>
          <p:nvPr/>
        </p:nvSpPr>
        <p:spPr>
          <a:xfrm>
            <a:off x="0" y="4563647"/>
            <a:ext cx="9144000" cy="61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9" name="Google Shape;1639;p34"/>
          <p:cNvGrpSpPr/>
          <p:nvPr/>
        </p:nvGrpSpPr>
        <p:grpSpPr>
          <a:xfrm>
            <a:off x="10199" y="82058"/>
            <a:ext cx="2235230" cy="1619827"/>
            <a:chOff x="-1734962" y="-2174106"/>
            <a:chExt cx="2023931" cy="1466704"/>
          </a:xfrm>
        </p:grpSpPr>
        <p:sp>
          <p:nvSpPr>
            <p:cNvPr id="1640" name="Google Shape;1640;p34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4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4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4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4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4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4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4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4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4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4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4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4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4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4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4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4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4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4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4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4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4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4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4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4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4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4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4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4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9" name="Google Shape;1669;p34"/>
          <p:cNvGrpSpPr/>
          <p:nvPr/>
        </p:nvGrpSpPr>
        <p:grpSpPr>
          <a:xfrm rot="933636">
            <a:off x="694647" y="4470806"/>
            <a:ext cx="474626" cy="474626"/>
            <a:chOff x="776975" y="-2135297"/>
            <a:chExt cx="564620" cy="564620"/>
          </a:xfrm>
        </p:grpSpPr>
        <p:sp>
          <p:nvSpPr>
            <p:cNvPr id="1670" name="Google Shape;1670;p34"/>
            <p:cNvSpPr/>
            <p:nvPr/>
          </p:nvSpPr>
          <p:spPr>
            <a:xfrm>
              <a:off x="995755" y="-213529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4"/>
            <p:cNvSpPr/>
            <p:nvPr/>
          </p:nvSpPr>
          <p:spPr>
            <a:xfrm>
              <a:off x="1059745" y="-213529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4"/>
            <p:cNvSpPr/>
            <p:nvPr/>
          </p:nvSpPr>
          <p:spPr>
            <a:xfrm>
              <a:off x="995755" y="-185624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4"/>
            <p:cNvSpPr/>
            <p:nvPr/>
          </p:nvSpPr>
          <p:spPr>
            <a:xfrm>
              <a:off x="1059745" y="-185624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4"/>
            <p:cNvSpPr/>
            <p:nvPr/>
          </p:nvSpPr>
          <p:spPr>
            <a:xfrm>
              <a:off x="1056024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4"/>
            <p:cNvSpPr/>
            <p:nvPr/>
          </p:nvSpPr>
          <p:spPr>
            <a:xfrm>
              <a:off x="1056024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4"/>
            <p:cNvSpPr/>
            <p:nvPr/>
          </p:nvSpPr>
          <p:spPr>
            <a:xfrm>
              <a:off x="776975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4"/>
            <p:cNvSpPr/>
            <p:nvPr/>
          </p:nvSpPr>
          <p:spPr>
            <a:xfrm>
              <a:off x="776975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4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4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4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4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4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4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4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4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6" name="Google Shape;1686;p34"/>
          <p:cNvGrpSpPr/>
          <p:nvPr/>
        </p:nvGrpSpPr>
        <p:grpSpPr>
          <a:xfrm rot="3445948">
            <a:off x="325091" y="3963096"/>
            <a:ext cx="476414" cy="476414"/>
            <a:chOff x="1465150" y="-2135247"/>
            <a:chExt cx="564620" cy="564620"/>
          </a:xfrm>
        </p:grpSpPr>
        <p:sp>
          <p:nvSpPr>
            <p:cNvPr id="1687" name="Google Shape;1687;p34"/>
            <p:cNvSpPr/>
            <p:nvPr/>
          </p:nvSpPr>
          <p:spPr>
            <a:xfrm>
              <a:off x="1683930" y="-213524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4"/>
            <p:cNvSpPr/>
            <p:nvPr/>
          </p:nvSpPr>
          <p:spPr>
            <a:xfrm>
              <a:off x="1747920" y="-213524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4"/>
            <p:cNvSpPr/>
            <p:nvPr/>
          </p:nvSpPr>
          <p:spPr>
            <a:xfrm>
              <a:off x="1683930" y="-185619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4"/>
            <p:cNvSpPr/>
            <p:nvPr/>
          </p:nvSpPr>
          <p:spPr>
            <a:xfrm>
              <a:off x="1747920" y="-185619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4"/>
            <p:cNvSpPr/>
            <p:nvPr/>
          </p:nvSpPr>
          <p:spPr>
            <a:xfrm>
              <a:off x="1744199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4"/>
            <p:cNvSpPr/>
            <p:nvPr/>
          </p:nvSpPr>
          <p:spPr>
            <a:xfrm>
              <a:off x="1744199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4"/>
            <p:cNvSpPr/>
            <p:nvPr/>
          </p:nvSpPr>
          <p:spPr>
            <a:xfrm>
              <a:off x="1465150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4"/>
            <p:cNvSpPr/>
            <p:nvPr/>
          </p:nvSpPr>
          <p:spPr>
            <a:xfrm>
              <a:off x="1465150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4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4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4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4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4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4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4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4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 userDrawn="1">
  <p:cSld name="CUSTOM_20">
    <p:spTree>
      <p:nvGrpSpPr>
        <p:cNvPr id="1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p35"/>
          <p:cNvSpPr/>
          <p:nvPr/>
        </p:nvSpPr>
        <p:spPr>
          <a:xfrm>
            <a:off x="0" y="0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2" name="Google Shape;1712;p35"/>
          <p:cNvSpPr/>
          <p:nvPr/>
        </p:nvSpPr>
        <p:spPr>
          <a:xfrm>
            <a:off x="0" y="4135605"/>
            <a:ext cx="9143916" cy="1022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3" name="Google Shape;1713;p35"/>
          <p:cNvGrpSpPr/>
          <p:nvPr/>
        </p:nvGrpSpPr>
        <p:grpSpPr>
          <a:xfrm rot="-348209" flipH="1">
            <a:off x="6716134" y="-179663"/>
            <a:ext cx="2347853" cy="1701589"/>
            <a:chOff x="-1734962" y="-2174106"/>
            <a:chExt cx="2023931" cy="1466704"/>
          </a:xfrm>
        </p:grpSpPr>
        <p:sp>
          <p:nvSpPr>
            <p:cNvPr id="1714" name="Google Shape;1714;p35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5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5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5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5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5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5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5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5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5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5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5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5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5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5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5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5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5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5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5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5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5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5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5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5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5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5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5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5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3">
    <p:spTree>
      <p:nvGrpSpPr>
        <p:cNvPr id="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p37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3" name="Google Shape;1763;p37"/>
          <p:cNvGrpSpPr/>
          <p:nvPr/>
        </p:nvGrpSpPr>
        <p:grpSpPr>
          <a:xfrm rot="1104773">
            <a:off x="88965" y="-303317"/>
            <a:ext cx="2325973" cy="1685587"/>
            <a:chOff x="-1734962" y="-2174106"/>
            <a:chExt cx="2023931" cy="1466704"/>
          </a:xfrm>
        </p:grpSpPr>
        <p:sp>
          <p:nvSpPr>
            <p:cNvPr id="1764" name="Google Shape;1764;p37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7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7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7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7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7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7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7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7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7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7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7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7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7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7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7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7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7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7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7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7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7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7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7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7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7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7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7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7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3" name="Google Shape;1793;p37"/>
          <p:cNvGrpSpPr/>
          <p:nvPr/>
        </p:nvGrpSpPr>
        <p:grpSpPr>
          <a:xfrm rot="-8983989">
            <a:off x="6692683" y="3839093"/>
            <a:ext cx="2325786" cy="1685452"/>
            <a:chOff x="-1734962" y="-2174106"/>
            <a:chExt cx="2023931" cy="1466704"/>
          </a:xfrm>
        </p:grpSpPr>
        <p:sp>
          <p:nvSpPr>
            <p:cNvPr id="1794" name="Google Shape;1794;p37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7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7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7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7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7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7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7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7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7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7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7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7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7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7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7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7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37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37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37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37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37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7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7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7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7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7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7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7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3" name="Google Shape;1823;p37"/>
          <p:cNvGrpSpPr/>
          <p:nvPr/>
        </p:nvGrpSpPr>
        <p:grpSpPr>
          <a:xfrm rot="4807168">
            <a:off x="8316777" y="155497"/>
            <a:ext cx="572119" cy="616895"/>
            <a:chOff x="123800" y="-3541462"/>
            <a:chExt cx="572100" cy="616875"/>
          </a:xfrm>
        </p:grpSpPr>
        <p:sp>
          <p:nvSpPr>
            <p:cNvPr id="1824" name="Google Shape;1824;p37"/>
            <p:cNvSpPr/>
            <p:nvPr/>
          </p:nvSpPr>
          <p:spPr>
            <a:xfrm>
              <a:off x="144950" y="-343633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7"/>
            <p:cNvSpPr/>
            <p:nvPr/>
          </p:nvSpPr>
          <p:spPr>
            <a:xfrm>
              <a:off x="155575" y="-324843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7"/>
            <p:cNvSpPr/>
            <p:nvPr/>
          </p:nvSpPr>
          <p:spPr>
            <a:xfrm>
              <a:off x="327325" y="-323653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7"/>
            <p:cNvSpPr/>
            <p:nvPr/>
          </p:nvSpPr>
          <p:spPr>
            <a:xfrm>
              <a:off x="392675" y="-339011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7"/>
            <p:cNvSpPr/>
            <p:nvPr/>
          </p:nvSpPr>
          <p:spPr>
            <a:xfrm>
              <a:off x="333400" y="-354146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7"/>
            <p:cNvSpPr/>
            <p:nvPr/>
          </p:nvSpPr>
          <p:spPr>
            <a:xfrm>
              <a:off x="195100" y="-346576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7"/>
            <p:cNvSpPr/>
            <p:nvPr/>
          </p:nvSpPr>
          <p:spPr>
            <a:xfrm>
              <a:off x="149500" y="-353968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7"/>
            <p:cNvSpPr/>
            <p:nvPr/>
          </p:nvSpPr>
          <p:spPr>
            <a:xfrm>
              <a:off x="123800" y="-351446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7"/>
            <p:cNvSpPr/>
            <p:nvPr/>
          </p:nvSpPr>
          <p:spPr>
            <a:xfrm>
              <a:off x="322400" y="-331048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7"/>
            <p:cNvSpPr/>
            <p:nvPr/>
          </p:nvSpPr>
          <p:spPr>
            <a:xfrm>
              <a:off x="319725" y="-331833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4" name="Google Shape;1834;p37"/>
          <p:cNvGrpSpPr/>
          <p:nvPr/>
        </p:nvGrpSpPr>
        <p:grpSpPr>
          <a:xfrm rot="1711799">
            <a:off x="241245" y="4425948"/>
            <a:ext cx="474575" cy="511718"/>
            <a:chOff x="-579675" y="-3408112"/>
            <a:chExt cx="572100" cy="616875"/>
          </a:xfrm>
        </p:grpSpPr>
        <p:sp>
          <p:nvSpPr>
            <p:cNvPr id="1835" name="Google Shape;1835;p37"/>
            <p:cNvSpPr/>
            <p:nvPr/>
          </p:nvSpPr>
          <p:spPr>
            <a:xfrm>
              <a:off x="-558525" y="-330298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7"/>
            <p:cNvSpPr/>
            <p:nvPr/>
          </p:nvSpPr>
          <p:spPr>
            <a:xfrm>
              <a:off x="-547900" y="-311508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7"/>
            <p:cNvSpPr/>
            <p:nvPr/>
          </p:nvSpPr>
          <p:spPr>
            <a:xfrm>
              <a:off x="-376150" y="-310318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7"/>
            <p:cNvSpPr/>
            <p:nvPr/>
          </p:nvSpPr>
          <p:spPr>
            <a:xfrm>
              <a:off x="-310800" y="-325676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37"/>
            <p:cNvSpPr/>
            <p:nvPr/>
          </p:nvSpPr>
          <p:spPr>
            <a:xfrm>
              <a:off x="-370075" y="-340811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37"/>
            <p:cNvSpPr/>
            <p:nvPr/>
          </p:nvSpPr>
          <p:spPr>
            <a:xfrm>
              <a:off x="-508375" y="-333241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7"/>
            <p:cNvSpPr/>
            <p:nvPr/>
          </p:nvSpPr>
          <p:spPr>
            <a:xfrm>
              <a:off x="-553975" y="-340633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7"/>
            <p:cNvSpPr/>
            <p:nvPr/>
          </p:nvSpPr>
          <p:spPr>
            <a:xfrm>
              <a:off x="-579675" y="-338111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7"/>
            <p:cNvSpPr/>
            <p:nvPr/>
          </p:nvSpPr>
          <p:spPr>
            <a:xfrm>
              <a:off x="-381075" y="-317713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7"/>
            <p:cNvSpPr/>
            <p:nvPr/>
          </p:nvSpPr>
          <p:spPr>
            <a:xfrm>
              <a:off x="-383750" y="-318498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4"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38"/>
          <p:cNvSpPr/>
          <p:nvPr/>
        </p:nvSpPr>
        <p:spPr>
          <a:xfrm>
            <a:off x="50" y="-311931"/>
            <a:ext cx="9143916" cy="5765058"/>
          </a:xfrm>
          <a:custGeom>
            <a:avLst/>
            <a:gdLst/>
            <a:ahLst/>
            <a:cxnLst/>
            <a:rect l="l" t="t" r="r" b="b"/>
            <a:pathLst>
              <a:path w="175566" h="111856" fill="none" extrusionOk="0">
                <a:moveTo>
                  <a:pt x="0" y="0"/>
                </a:moveTo>
                <a:lnTo>
                  <a:pt x="175566" y="0"/>
                </a:lnTo>
                <a:moveTo>
                  <a:pt x="0" y="3040"/>
                </a:moveTo>
                <a:lnTo>
                  <a:pt x="175566" y="3040"/>
                </a:lnTo>
                <a:moveTo>
                  <a:pt x="0" y="6049"/>
                </a:moveTo>
                <a:lnTo>
                  <a:pt x="175566" y="6049"/>
                </a:lnTo>
                <a:moveTo>
                  <a:pt x="0" y="9089"/>
                </a:moveTo>
                <a:lnTo>
                  <a:pt x="175566" y="9089"/>
                </a:lnTo>
                <a:moveTo>
                  <a:pt x="0" y="12128"/>
                </a:moveTo>
                <a:lnTo>
                  <a:pt x="175566" y="12128"/>
                </a:lnTo>
                <a:moveTo>
                  <a:pt x="0" y="15168"/>
                </a:moveTo>
                <a:lnTo>
                  <a:pt x="175566" y="15168"/>
                </a:lnTo>
                <a:moveTo>
                  <a:pt x="0" y="18207"/>
                </a:moveTo>
                <a:lnTo>
                  <a:pt x="175566" y="18207"/>
                </a:lnTo>
                <a:moveTo>
                  <a:pt x="0" y="21247"/>
                </a:moveTo>
                <a:lnTo>
                  <a:pt x="175566" y="21247"/>
                </a:lnTo>
                <a:moveTo>
                  <a:pt x="0" y="24195"/>
                </a:moveTo>
                <a:lnTo>
                  <a:pt x="175566" y="24195"/>
                </a:lnTo>
                <a:moveTo>
                  <a:pt x="0" y="27235"/>
                </a:moveTo>
                <a:lnTo>
                  <a:pt x="175566" y="27235"/>
                </a:lnTo>
                <a:moveTo>
                  <a:pt x="0" y="30274"/>
                </a:moveTo>
                <a:lnTo>
                  <a:pt x="175566" y="30274"/>
                </a:lnTo>
                <a:moveTo>
                  <a:pt x="0" y="33314"/>
                </a:moveTo>
                <a:lnTo>
                  <a:pt x="175566" y="33314"/>
                </a:lnTo>
                <a:moveTo>
                  <a:pt x="0" y="36353"/>
                </a:moveTo>
                <a:lnTo>
                  <a:pt x="175566" y="36353"/>
                </a:lnTo>
                <a:moveTo>
                  <a:pt x="0" y="39393"/>
                </a:moveTo>
                <a:lnTo>
                  <a:pt x="175566" y="39393"/>
                </a:lnTo>
                <a:moveTo>
                  <a:pt x="0" y="42433"/>
                </a:moveTo>
                <a:lnTo>
                  <a:pt x="175566" y="42433"/>
                </a:lnTo>
                <a:moveTo>
                  <a:pt x="0" y="45472"/>
                </a:moveTo>
                <a:lnTo>
                  <a:pt x="175566" y="45472"/>
                </a:lnTo>
                <a:moveTo>
                  <a:pt x="0" y="48360"/>
                </a:moveTo>
                <a:lnTo>
                  <a:pt x="175566" y="48360"/>
                </a:lnTo>
                <a:moveTo>
                  <a:pt x="0" y="51399"/>
                </a:moveTo>
                <a:lnTo>
                  <a:pt x="175566" y="51399"/>
                </a:lnTo>
                <a:moveTo>
                  <a:pt x="0" y="54439"/>
                </a:moveTo>
                <a:lnTo>
                  <a:pt x="175566" y="54439"/>
                </a:lnTo>
                <a:moveTo>
                  <a:pt x="0" y="57478"/>
                </a:moveTo>
                <a:lnTo>
                  <a:pt x="175566" y="57478"/>
                </a:lnTo>
                <a:moveTo>
                  <a:pt x="0" y="60518"/>
                </a:moveTo>
                <a:lnTo>
                  <a:pt x="175566" y="60518"/>
                </a:lnTo>
                <a:moveTo>
                  <a:pt x="0" y="63557"/>
                </a:moveTo>
                <a:lnTo>
                  <a:pt x="175566" y="63557"/>
                </a:lnTo>
                <a:moveTo>
                  <a:pt x="0" y="66597"/>
                </a:moveTo>
                <a:lnTo>
                  <a:pt x="175566" y="66597"/>
                </a:lnTo>
                <a:moveTo>
                  <a:pt x="0" y="69637"/>
                </a:moveTo>
                <a:lnTo>
                  <a:pt x="175566" y="69637"/>
                </a:lnTo>
                <a:moveTo>
                  <a:pt x="0" y="72676"/>
                </a:moveTo>
                <a:lnTo>
                  <a:pt x="175566" y="72676"/>
                </a:lnTo>
                <a:moveTo>
                  <a:pt x="0" y="75716"/>
                </a:moveTo>
                <a:lnTo>
                  <a:pt x="175566" y="75716"/>
                </a:lnTo>
                <a:moveTo>
                  <a:pt x="0" y="78755"/>
                </a:moveTo>
                <a:lnTo>
                  <a:pt x="175566" y="78755"/>
                </a:lnTo>
                <a:moveTo>
                  <a:pt x="0" y="81795"/>
                </a:moveTo>
                <a:lnTo>
                  <a:pt x="175566" y="81795"/>
                </a:lnTo>
                <a:moveTo>
                  <a:pt x="0" y="84834"/>
                </a:moveTo>
                <a:lnTo>
                  <a:pt x="175566" y="84834"/>
                </a:lnTo>
                <a:moveTo>
                  <a:pt x="0" y="87874"/>
                </a:moveTo>
                <a:lnTo>
                  <a:pt x="175566" y="87874"/>
                </a:lnTo>
                <a:moveTo>
                  <a:pt x="0" y="90701"/>
                </a:moveTo>
                <a:lnTo>
                  <a:pt x="175566" y="90701"/>
                </a:lnTo>
                <a:moveTo>
                  <a:pt x="0" y="93710"/>
                </a:moveTo>
                <a:lnTo>
                  <a:pt x="175566" y="93710"/>
                </a:lnTo>
                <a:moveTo>
                  <a:pt x="0" y="96749"/>
                </a:moveTo>
                <a:lnTo>
                  <a:pt x="175566" y="96749"/>
                </a:lnTo>
                <a:moveTo>
                  <a:pt x="0" y="99789"/>
                </a:moveTo>
                <a:lnTo>
                  <a:pt x="175566" y="99789"/>
                </a:lnTo>
                <a:moveTo>
                  <a:pt x="0" y="102829"/>
                </a:moveTo>
                <a:lnTo>
                  <a:pt x="175566" y="102829"/>
                </a:lnTo>
                <a:moveTo>
                  <a:pt x="0" y="105807"/>
                </a:moveTo>
                <a:lnTo>
                  <a:pt x="175566" y="105807"/>
                </a:lnTo>
                <a:moveTo>
                  <a:pt x="0" y="108847"/>
                </a:moveTo>
                <a:lnTo>
                  <a:pt x="175566" y="108847"/>
                </a:lnTo>
                <a:moveTo>
                  <a:pt x="0" y="111856"/>
                </a:moveTo>
                <a:lnTo>
                  <a:pt x="175566" y="111856"/>
                </a:lnTo>
              </a:path>
            </a:pathLst>
          </a:custGeom>
          <a:noFill/>
          <a:ln w="6075" cap="rnd" cmpd="sng">
            <a:solidFill>
              <a:srgbClr val="EDCC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38"/>
          <p:cNvSpPr/>
          <p:nvPr/>
        </p:nvSpPr>
        <p:spPr>
          <a:xfrm>
            <a:off x="6865442" y="300314"/>
            <a:ext cx="2278552" cy="563778"/>
          </a:xfrm>
          <a:custGeom>
            <a:avLst/>
            <a:gdLst/>
            <a:ahLst/>
            <a:cxnLst/>
            <a:rect l="l" t="t" r="r" b="b"/>
            <a:pathLst>
              <a:path w="91279" h="22585" extrusionOk="0">
                <a:moveTo>
                  <a:pt x="49634" y="0"/>
                </a:moveTo>
                <a:cubicBezTo>
                  <a:pt x="49615" y="0"/>
                  <a:pt x="49595" y="0"/>
                  <a:pt x="49576" y="1"/>
                </a:cubicBezTo>
                <a:cubicBezTo>
                  <a:pt x="43618" y="61"/>
                  <a:pt x="38724" y="4773"/>
                  <a:pt x="38421" y="10730"/>
                </a:cubicBezTo>
                <a:cubicBezTo>
                  <a:pt x="37238" y="6666"/>
                  <a:pt x="33540" y="4019"/>
                  <a:pt x="29527" y="4019"/>
                </a:cubicBezTo>
                <a:cubicBezTo>
                  <a:pt x="28589" y="4019"/>
                  <a:pt x="27633" y="4163"/>
                  <a:pt x="26688" y="4469"/>
                </a:cubicBezTo>
                <a:cubicBezTo>
                  <a:pt x="21703" y="6049"/>
                  <a:pt x="18998" y="11429"/>
                  <a:pt x="20730" y="16384"/>
                </a:cubicBezTo>
                <a:cubicBezTo>
                  <a:pt x="11399" y="17600"/>
                  <a:pt x="2736" y="19545"/>
                  <a:pt x="0" y="22584"/>
                </a:cubicBezTo>
                <a:lnTo>
                  <a:pt x="91279" y="22584"/>
                </a:lnTo>
                <a:cubicBezTo>
                  <a:pt x="88513" y="19606"/>
                  <a:pt x="81339" y="17660"/>
                  <a:pt x="73740" y="16445"/>
                </a:cubicBezTo>
                <a:cubicBezTo>
                  <a:pt x="73801" y="16049"/>
                  <a:pt x="73832" y="15654"/>
                  <a:pt x="73832" y="15259"/>
                </a:cubicBezTo>
                <a:cubicBezTo>
                  <a:pt x="73851" y="10793"/>
                  <a:pt x="70216" y="7909"/>
                  <a:pt x="66464" y="7909"/>
                </a:cubicBezTo>
                <a:cubicBezTo>
                  <a:pt x="64470" y="7909"/>
                  <a:pt x="62443" y="8723"/>
                  <a:pt x="60913" y="10548"/>
                </a:cubicBezTo>
                <a:cubicBezTo>
                  <a:pt x="60519" y="4610"/>
                  <a:pt x="55596" y="0"/>
                  <a:pt x="496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1" name="Google Shape;1851;p38"/>
          <p:cNvGrpSpPr/>
          <p:nvPr/>
        </p:nvGrpSpPr>
        <p:grpSpPr>
          <a:xfrm>
            <a:off x="12" y="-5"/>
            <a:ext cx="896706" cy="1938155"/>
            <a:chOff x="-2854350" y="-2698250"/>
            <a:chExt cx="1073000" cy="2319200"/>
          </a:xfrm>
        </p:grpSpPr>
        <p:sp>
          <p:nvSpPr>
            <p:cNvPr id="1852" name="Google Shape;1852;p38"/>
            <p:cNvSpPr/>
            <p:nvPr/>
          </p:nvSpPr>
          <p:spPr>
            <a:xfrm>
              <a:off x="-2469075" y="-812975"/>
              <a:ext cx="251550" cy="433925"/>
            </a:xfrm>
            <a:custGeom>
              <a:avLst/>
              <a:gdLst/>
              <a:ahLst/>
              <a:cxnLst/>
              <a:rect l="l" t="t" r="r" b="b"/>
              <a:pathLst>
                <a:path w="10062" h="17357" extrusionOk="0">
                  <a:moveTo>
                    <a:pt x="1247" y="1"/>
                  </a:moveTo>
                  <a:lnTo>
                    <a:pt x="760" y="1521"/>
                  </a:lnTo>
                  <a:lnTo>
                    <a:pt x="1672" y="1521"/>
                  </a:lnTo>
                  <a:lnTo>
                    <a:pt x="0" y="15746"/>
                  </a:lnTo>
                  <a:lnTo>
                    <a:pt x="1399" y="16080"/>
                  </a:lnTo>
                  <a:lnTo>
                    <a:pt x="2554" y="7539"/>
                  </a:lnTo>
                  <a:lnTo>
                    <a:pt x="1794" y="16962"/>
                  </a:lnTo>
                  <a:lnTo>
                    <a:pt x="3253" y="17357"/>
                  </a:lnTo>
                  <a:lnTo>
                    <a:pt x="3891" y="7296"/>
                  </a:lnTo>
                  <a:lnTo>
                    <a:pt x="3891" y="17022"/>
                  </a:lnTo>
                  <a:lnTo>
                    <a:pt x="5715" y="16840"/>
                  </a:lnTo>
                  <a:lnTo>
                    <a:pt x="5441" y="6779"/>
                  </a:lnTo>
                  <a:lnTo>
                    <a:pt x="6171" y="16506"/>
                  </a:lnTo>
                  <a:lnTo>
                    <a:pt x="8086" y="16202"/>
                  </a:lnTo>
                  <a:lnTo>
                    <a:pt x="6870" y="6019"/>
                  </a:lnTo>
                  <a:lnTo>
                    <a:pt x="8724" y="15563"/>
                  </a:lnTo>
                  <a:lnTo>
                    <a:pt x="10061" y="15047"/>
                  </a:lnTo>
                  <a:lnTo>
                    <a:pt x="8116" y="1521"/>
                  </a:lnTo>
                  <a:lnTo>
                    <a:pt x="9241" y="1521"/>
                  </a:lnTo>
                  <a:lnTo>
                    <a:pt x="8846" y="366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8"/>
            <p:cNvSpPr/>
            <p:nvPr/>
          </p:nvSpPr>
          <p:spPr>
            <a:xfrm>
              <a:off x="-2854350" y="-1546250"/>
              <a:ext cx="1073000" cy="747000"/>
            </a:xfrm>
            <a:custGeom>
              <a:avLst/>
              <a:gdLst/>
              <a:ahLst/>
              <a:cxnLst/>
              <a:rect l="l" t="t" r="r" b="b"/>
              <a:pathLst>
                <a:path w="42920" h="29880" extrusionOk="0">
                  <a:moveTo>
                    <a:pt x="20123" y="0"/>
                  </a:moveTo>
                  <a:cubicBezTo>
                    <a:pt x="20123" y="0"/>
                    <a:pt x="7387" y="639"/>
                    <a:pt x="2949" y="10973"/>
                  </a:cubicBezTo>
                  <a:cubicBezTo>
                    <a:pt x="1" y="17812"/>
                    <a:pt x="8177" y="29879"/>
                    <a:pt x="21460" y="29879"/>
                  </a:cubicBezTo>
                  <a:cubicBezTo>
                    <a:pt x="34773" y="29879"/>
                    <a:pt x="42920" y="17842"/>
                    <a:pt x="39971" y="10973"/>
                  </a:cubicBezTo>
                  <a:cubicBezTo>
                    <a:pt x="35503" y="639"/>
                    <a:pt x="22798" y="0"/>
                    <a:pt x="227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8"/>
            <p:cNvSpPr/>
            <p:nvPr/>
          </p:nvSpPr>
          <p:spPr>
            <a:xfrm>
              <a:off x="-2854350" y="-1387450"/>
              <a:ext cx="1073000" cy="588200"/>
            </a:xfrm>
            <a:custGeom>
              <a:avLst/>
              <a:gdLst/>
              <a:ahLst/>
              <a:cxnLst/>
              <a:rect l="l" t="t" r="r" b="b"/>
              <a:pathLst>
                <a:path w="42920" h="23528" extrusionOk="0">
                  <a:moveTo>
                    <a:pt x="36932" y="1"/>
                  </a:moveTo>
                  <a:cubicBezTo>
                    <a:pt x="36658" y="6506"/>
                    <a:pt x="30518" y="14712"/>
                    <a:pt x="21430" y="14712"/>
                  </a:cubicBezTo>
                  <a:cubicBezTo>
                    <a:pt x="12341" y="14712"/>
                    <a:pt x="6232" y="6536"/>
                    <a:pt x="5958" y="31"/>
                  </a:cubicBezTo>
                  <a:cubicBezTo>
                    <a:pt x="4682" y="1399"/>
                    <a:pt x="3679" y="2949"/>
                    <a:pt x="2949" y="4651"/>
                  </a:cubicBezTo>
                  <a:cubicBezTo>
                    <a:pt x="1" y="11490"/>
                    <a:pt x="8147" y="23527"/>
                    <a:pt x="21460" y="23527"/>
                  </a:cubicBezTo>
                  <a:cubicBezTo>
                    <a:pt x="34773" y="23527"/>
                    <a:pt x="42920" y="11490"/>
                    <a:pt x="39971" y="4651"/>
                  </a:cubicBezTo>
                  <a:cubicBezTo>
                    <a:pt x="39242" y="2919"/>
                    <a:pt x="38208" y="1369"/>
                    <a:pt x="369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8"/>
            <p:cNvSpPr/>
            <p:nvPr/>
          </p:nvSpPr>
          <p:spPr>
            <a:xfrm>
              <a:off x="-2643850" y="-1478250"/>
              <a:ext cx="380725" cy="327450"/>
            </a:xfrm>
            <a:custGeom>
              <a:avLst/>
              <a:gdLst/>
              <a:ahLst/>
              <a:cxnLst/>
              <a:rect l="l" t="t" r="r" b="b"/>
              <a:pathLst>
                <a:path w="15229" h="13098" extrusionOk="0">
                  <a:moveTo>
                    <a:pt x="4950" y="0"/>
                  </a:moveTo>
                  <a:cubicBezTo>
                    <a:pt x="4212" y="0"/>
                    <a:pt x="3521" y="94"/>
                    <a:pt x="2949" y="320"/>
                  </a:cubicBezTo>
                  <a:cubicBezTo>
                    <a:pt x="274" y="1353"/>
                    <a:pt x="0" y="5001"/>
                    <a:pt x="882" y="7280"/>
                  </a:cubicBezTo>
                  <a:cubicBezTo>
                    <a:pt x="2037" y="10229"/>
                    <a:pt x="4621" y="12356"/>
                    <a:pt x="7721" y="12964"/>
                  </a:cubicBezTo>
                  <a:cubicBezTo>
                    <a:pt x="8187" y="13051"/>
                    <a:pt x="8667" y="13097"/>
                    <a:pt x="9148" y="13097"/>
                  </a:cubicBezTo>
                  <a:cubicBezTo>
                    <a:pt x="10518" y="13097"/>
                    <a:pt x="11892" y="12725"/>
                    <a:pt x="12949" y="11870"/>
                  </a:cubicBezTo>
                  <a:cubicBezTo>
                    <a:pt x="14651" y="10472"/>
                    <a:pt x="15229" y="7979"/>
                    <a:pt x="14590" y="5882"/>
                  </a:cubicBezTo>
                  <a:cubicBezTo>
                    <a:pt x="13952" y="3785"/>
                    <a:pt x="12250" y="2083"/>
                    <a:pt x="10274" y="1201"/>
                  </a:cubicBezTo>
                  <a:cubicBezTo>
                    <a:pt x="8949" y="593"/>
                    <a:pt x="6800" y="0"/>
                    <a:pt x="4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8"/>
            <p:cNvSpPr/>
            <p:nvPr/>
          </p:nvSpPr>
          <p:spPr>
            <a:xfrm>
              <a:off x="-2437150" y="-1605625"/>
              <a:ext cx="227975" cy="48000"/>
            </a:xfrm>
            <a:custGeom>
              <a:avLst/>
              <a:gdLst/>
              <a:ahLst/>
              <a:cxnLst/>
              <a:rect l="l" t="t" r="r" b="b"/>
              <a:pathLst>
                <a:path w="9119" h="1920" extrusionOk="0">
                  <a:moveTo>
                    <a:pt x="4998" y="1"/>
                  </a:moveTo>
                  <a:cubicBezTo>
                    <a:pt x="2297" y="1"/>
                    <a:pt x="0" y="339"/>
                    <a:pt x="0" y="339"/>
                  </a:cubicBezTo>
                  <a:lnTo>
                    <a:pt x="882" y="1919"/>
                  </a:lnTo>
                  <a:lnTo>
                    <a:pt x="8572" y="1919"/>
                  </a:lnTo>
                  <a:lnTo>
                    <a:pt x="9119" y="339"/>
                  </a:lnTo>
                  <a:cubicBezTo>
                    <a:pt x="7802" y="85"/>
                    <a:pt x="6349" y="1"/>
                    <a:pt x="49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8"/>
            <p:cNvSpPr/>
            <p:nvPr/>
          </p:nvSpPr>
          <p:spPr>
            <a:xfrm>
              <a:off x="-2461475" y="-1591675"/>
              <a:ext cx="277375" cy="58350"/>
            </a:xfrm>
            <a:custGeom>
              <a:avLst/>
              <a:gdLst/>
              <a:ahLst/>
              <a:cxnLst/>
              <a:rect l="l" t="t" r="r" b="b"/>
              <a:pathLst>
                <a:path w="11095" h="2334" extrusionOk="0">
                  <a:moveTo>
                    <a:pt x="6070" y="0"/>
                  </a:moveTo>
                  <a:cubicBezTo>
                    <a:pt x="2783" y="0"/>
                    <a:pt x="0" y="419"/>
                    <a:pt x="0" y="419"/>
                  </a:cubicBezTo>
                  <a:lnTo>
                    <a:pt x="1064" y="2334"/>
                  </a:lnTo>
                  <a:lnTo>
                    <a:pt x="10426" y="2334"/>
                  </a:lnTo>
                  <a:lnTo>
                    <a:pt x="11095" y="419"/>
                  </a:lnTo>
                  <a:cubicBezTo>
                    <a:pt x="9484" y="105"/>
                    <a:pt x="7714" y="0"/>
                    <a:pt x="6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8"/>
            <p:cNvSpPr/>
            <p:nvPr/>
          </p:nvSpPr>
          <p:spPr>
            <a:xfrm>
              <a:off x="-2383200" y="-2698250"/>
              <a:ext cx="137550" cy="1108700"/>
            </a:xfrm>
            <a:custGeom>
              <a:avLst/>
              <a:gdLst/>
              <a:ahLst/>
              <a:cxnLst/>
              <a:rect l="l" t="t" r="r" b="b"/>
              <a:pathLst>
                <a:path w="5502" h="44348" extrusionOk="0">
                  <a:moveTo>
                    <a:pt x="2766" y="1"/>
                  </a:moveTo>
                  <a:cubicBezTo>
                    <a:pt x="2736" y="1"/>
                    <a:pt x="2675" y="61"/>
                    <a:pt x="2675" y="92"/>
                  </a:cubicBezTo>
                  <a:lnTo>
                    <a:pt x="2675" y="7478"/>
                  </a:lnTo>
                  <a:lnTo>
                    <a:pt x="31" y="44226"/>
                  </a:lnTo>
                  <a:cubicBezTo>
                    <a:pt x="0" y="44287"/>
                    <a:pt x="61" y="44348"/>
                    <a:pt x="122" y="44348"/>
                  </a:cubicBezTo>
                  <a:cubicBezTo>
                    <a:pt x="152" y="44348"/>
                    <a:pt x="182" y="44317"/>
                    <a:pt x="213" y="44256"/>
                  </a:cubicBezTo>
                  <a:lnTo>
                    <a:pt x="2766" y="8815"/>
                  </a:lnTo>
                  <a:lnTo>
                    <a:pt x="5319" y="44256"/>
                  </a:lnTo>
                  <a:cubicBezTo>
                    <a:pt x="5319" y="44317"/>
                    <a:pt x="5350" y="44348"/>
                    <a:pt x="5411" y="44348"/>
                  </a:cubicBezTo>
                  <a:cubicBezTo>
                    <a:pt x="5471" y="44348"/>
                    <a:pt x="5502" y="44287"/>
                    <a:pt x="5502" y="44256"/>
                  </a:cubicBezTo>
                  <a:lnTo>
                    <a:pt x="2857" y="7508"/>
                  </a:lnTo>
                  <a:lnTo>
                    <a:pt x="2857" y="92"/>
                  </a:lnTo>
                  <a:cubicBezTo>
                    <a:pt x="2857" y="61"/>
                    <a:pt x="2827" y="1"/>
                    <a:pt x="27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8"/>
            <p:cNvSpPr/>
            <p:nvPr/>
          </p:nvSpPr>
          <p:spPr>
            <a:xfrm>
              <a:off x="-2691725" y="-1549300"/>
              <a:ext cx="737125" cy="750050"/>
            </a:xfrm>
            <a:custGeom>
              <a:avLst/>
              <a:gdLst/>
              <a:ahLst/>
              <a:cxnLst/>
              <a:rect l="l" t="t" r="r" b="b"/>
              <a:pathLst>
                <a:path w="29485" h="30002" fill="none" extrusionOk="0">
                  <a:moveTo>
                    <a:pt x="17235" y="1"/>
                  </a:moveTo>
                  <a:cubicBezTo>
                    <a:pt x="17235" y="1"/>
                    <a:pt x="29272" y="8724"/>
                    <a:pt x="29393" y="13983"/>
                  </a:cubicBezTo>
                  <a:cubicBezTo>
                    <a:pt x="29484" y="19211"/>
                    <a:pt x="18420" y="29636"/>
                    <a:pt x="18420" y="29636"/>
                  </a:cubicBezTo>
                  <a:moveTo>
                    <a:pt x="15411" y="30001"/>
                  </a:moveTo>
                  <a:cubicBezTo>
                    <a:pt x="15411" y="30001"/>
                    <a:pt x="22220" y="19606"/>
                    <a:pt x="22220" y="14226"/>
                  </a:cubicBezTo>
                  <a:cubicBezTo>
                    <a:pt x="22220" y="10973"/>
                    <a:pt x="15168" y="1"/>
                    <a:pt x="15168" y="1"/>
                  </a:cubicBezTo>
                  <a:moveTo>
                    <a:pt x="12280" y="274"/>
                  </a:moveTo>
                  <a:cubicBezTo>
                    <a:pt x="12280" y="274"/>
                    <a:pt x="244" y="9028"/>
                    <a:pt x="122" y="14256"/>
                  </a:cubicBezTo>
                  <a:cubicBezTo>
                    <a:pt x="0" y="19515"/>
                    <a:pt x="9484" y="29272"/>
                    <a:pt x="9484" y="29272"/>
                  </a:cubicBezTo>
                  <a:moveTo>
                    <a:pt x="14621" y="1"/>
                  </a:moveTo>
                  <a:cubicBezTo>
                    <a:pt x="14621" y="1"/>
                    <a:pt x="7569" y="10973"/>
                    <a:pt x="7569" y="14226"/>
                  </a:cubicBezTo>
                  <a:cubicBezTo>
                    <a:pt x="7569" y="19606"/>
                    <a:pt x="13223" y="29879"/>
                    <a:pt x="13223" y="29879"/>
                  </a:cubicBezTo>
                </a:path>
              </a:pathLst>
            </a:custGeom>
            <a:noFill/>
            <a:ln w="227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0" name="Google Shape;1860;p38"/>
          <p:cNvSpPr/>
          <p:nvPr/>
        </p:nvSpPr>
        <p:spPr>
          <a:xfrm>
            <a:off x="4541264" y="97875"/>
            <a:ext cx="1784733" cy="441593"/>
          </a:xfrm>
          <a:custGeom>
            <a:avLst/>
            <a:gdLst/>
            <a:ahLst/>
            <a:cxnLst/>
            <a:rect l="l" t="t" r="r" b="b"/>
            <a:pathLst>
              <a:path w="91279" h="22585" extrusionOk="0">
                <a:moveTo>
                  <a:pt x="49634" y="0"/>
                </a:moveTo>
                <a:cubicBezTo>
                  <a:pt x="49615" y="0"/>
                  <a:pt x="49595" y="0"/>
                  <a:pt x="49576" y="1"/>
                </a:cubicBezTo>
                <a:cubicBezTo>
                  <a:pt x="43618" y="61"/>
                  <a:pt x="38724" y="4773"/>
                  <a:pt x="38421" y="10730"/>
                </a:cubicBezTo>
                <a:cubicBezTo>
                  <a:pt x="37238" y="6666"/>
                  <a:pt x="33540" y="4019"/>
                  <a:pt x="29527" y="4019"/>
                </a:cubicBezTo>
                <a:cubicBezTo>
                  <a:pt x="28589" y="4019"/>
                  <a:pt x="27633" y="4163"/>
                  <a:pt x="26688" y="4469"/>
                </a:cubicBezTo>
                <a:cubicBezTo>
                  <a:pt x="21703" y="6049"/>
                  <a:pt x="18998" y="11429"/>
                  <a:pt x="20730" y="16384"/>
                </a:cubicBezTo>
                <a:cubicBezTo>
                  <a:pt x="11399" y="17600"/>
                  <a:pt x="2736" y="19545"/>
                  <a:pt x="0" y="22584"/>
                </a:cubicBezTo>
                <a:lnTo>
                  <a:pt x="91279" y="22584"/>
                </a:lnTo>
                <a:cubicBezTo>
                  <a:pt x="88513" y="19606"/>
                  <a:pt x="81339" y="17660"/>
                  <a:pt x="73740" y="16445"/>
                </a:cubicBezTo>
                <a:cubicBezTo>
                  <a:pt x="73801" y="16049"/>
                  <a:pt x="73832" y="15654"/>
                  <a:pt x="73832" y="15259"/>
                </a:cubicBezTo>
                <a:cubicBezTo>
                  <a:pt x="73851" y="10793"/>
                  <a:pt x="70216" y="7909"/>
                  <a:pt x="66464" y="7909"/>
                </a:cubicBezTo>
                <a:cubicBezTo>
                  <a:pt x="64470" y="7909"/>
                  <a:pt x="62443" y="8723"/>
                  <a:pt x="60913" y="10548"/>
                </a:cubicBezTo>
                <a:cubicBezTo>
                  <a:pt x="60519" y="4610"/>
                  <a:pt x="55596" y="0"/>
                  <a:pt x="496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61" name="Google Shape;1861;p38"/>
          <p:cNvGrpSpPr/>
          <p:nvPr/>
        </p:nvGrpSpPr>
        <p:grpSpPr>
          <a:xfrm rot="933636">
            <a:off x="8454047" y="4258806"/>
            <a:ext cx="474626" cy="474626"/>
            <a:chOff x="776975" y="-2135297"/>
            <a:chExt cx="564620" cy="564620"/>
          </a:xfrm>
        </p:grpSpPr>
        <p:sp>
          <p:nvSpPr>
            <p:cNvPr id="1862" name="Google Shape;1862;p38"/>
            <p:cNvSpPr/>
            <p:nvPr/>
          </p:nvSpPr>
          <p:spPr>
            <a:xfrm>
              <a:off x="995755" y="-213529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8"/>
            <p:cNvSpPr/>
            <p:nvPr/>
          </p:nvSpPr>
          <p:spPr>
            <a:xfrm>
              <a:off x="1059745" y="-213529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8"/>
            <p:cNvSpPr/>
            <p:nvPr/>
          </p:nvSpPr>
          <p:spPr>
            <a:xfrm>
              <a:off x="995755" y="-185624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8"/>
            <p:cNvSpPr/>
            <p:nvPr/>
          </p:nvSpPr>
          <p:spPr>
            <a:xfrm>
              <a:off x="1059745" y="-185624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8"/>
            <p:cNvSpPr/>
            <p:nvPr/>
          </p:nvSpPr>
          <p:spPr>
            <a:xfrm>
              <a:off x="1056024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8"/>
            <p:cNvSpPr/>
            <p:nvPr/>
          </p:nvSpPr>
          <p:spPr>
            <a:xfrm>
              <a:off x="1056024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8"/>
            <p:cNvSpPr/>
            <p:nvPr/>
          </p:nvSpPr>
          <p:spPr>
            <a:xfrm>
              <a:off x="776975" y="-188098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8"/>
            <p:cNvSpPr/>
            <p:nvPr/>
          </p:nvSpPr>
          <p:spPr>
            <a:xfrm>
              <a:off x="776975" y="-185252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8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8"/>
            <p:cNvSpPr/>
            <p:nvPr/>
          </p:nvSpPr>
          <p:spPr>
            <a:xfrm>
              <a:off x="1057884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8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8"/>
            <p:cNvSpPr/>
            <p:nvPr/>
          </p:nvSpPr>
          <p:spPr>
            <a:xfrm>
              <a:off x="878023" y="-185438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8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8"/>
            <p:cNvSpPr/>
            <p:nvPr/>
          </p:nvSpPr>
          <p:spPr>
            <a:xfrm>
              <a:off x="1056939" y="-185438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8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8"/>
            <p:cNvSpPr/>
            <p:nvPr/>
          </p:nvSpPr>
          <p:spPr>
            <a:xfrm>
              <a:off x="877108" y="-203424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8" name="Google Shape;1878;p38"/>
          <p:cNvGrpSpPr/>
          <p:nvPr/>
        </p:nvGrpSpPr>
        <p:grpSpPr>
          <a:xfrm rot="3445948">
            <a:off x="7820829" y="4576321"/>
            <a:ext cx="476414" cy="476414"/>
            <a:chOff x="1465150" y="-2135247"/>
            <a:chExt cx="564620" cy="564620"/>
          </a:xfrm>
        </p:grpSpPr>
        <p:sp>
          <p:nvSpPr>
            <p:cNvPr id="1879" name="Google Shape;1879;p38"/>
            <p:cNvSpPr/>
            <p:nvPr/>
          </p:nvSpPr>
          <p:spPr>
            <a:xfrm>
              <a:off x="1683930" y="-2135247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8"/>
            <p:cNvSpPr/>
            <p:nvPr/>
          </p:nvSpPr>
          <p:spPr>
            <a:xfrm>
              <a:off x="1747920" y="-2135247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8"/>
            <p:cNvSpPr/>
            <p:nvPr/>
          </p:nvSpPr>
          <p:spPr>
            <a:xfrm>
              <a:off x="1683930" y="-1856198"/>
              <a:ext cx="126117" cy="285572"/>
            </a:xfrm>
            <a:custGeom>
              <a:avLst/>
              <a:gdLst/>
              <a:ahLst/>
              <a:cxnLst/>
              <a:rect l="l" t="t" r="r" b="b"/>
              <a:pathLst>
                <a:path w="4135" h="9363" extrusionOk="0">
                  <a:moveTo>
                    <a:pt x="2098" y="0"/>
                  </a:moveTo>
                  <a:cubicBezTo>
                    <a:pt x="1" y="4681"/>
                    <a:pt x="2098" y="9362"/>
                    <a:pt x="2098" y="9362"/>
                  </a:cubicBezTo>
                  <a:cubicBezTo>
                    <a:pt x="4135" y="4681"/>
                    <a:pt x="2098" y="0"/>
                    <a:pt x="20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8"/>
            <p:cNvSpPr/>
            <p:nvPr/>
          </p:nvSpPr>
          <p:spPr>
            <a:xfrm>
              <a:off x="1747920" y="-1856198"/>
              <a:ext cx="62128" cy="285572"/>
            </a:xfrm>
            <a:custGeom>
              <a:avLst/>
              <a:gdLst/>
              <a:ahLst/>
              <a:cxnLst/>
              <a:rect l="l" t="t" r="r" b="b"/>
              <a:pathLst>
                <a:path w="2037" h="9363" extrusionOk="0">
                  <a:moveTo>
                    <a:pt x="0" y="0"/>
                  </a:moveTo>
                  <a:lnTo>
                    <a:pt x="0" y="31"/>
                  </a:lnTo>
                  <a:lnTo>
                    <a:pt x="0" y="9332"/>
                  </a:lnTo>
                  <a:lnTo>
                    <a:pt x="0" y="9362"/>
                  </a:lnTo>
                  <a:cubicBezTo>
                    <a:pt x="2037" y="468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8"/>
            <p:cNvSpPr/>
            <p:nvPr/>
          </p:nvSpPr>
          <p:spPr>
            <a:xfrm>
              <a:off x="1744199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1" y="933"/>
                    <a:pt x="1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8"/>
            <p:cNvSpPr/>
            <p:nvPr/>
          </p:nvSpPr>
          <p:spPr>
            <a:xfrm>
              <a:off x="1744199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1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8"/>
            <p:cNvSpPr/>
            <p:nvPr/>
          </p:nvSpPr>
          <p:spPr>
            <a:xfrm>
              <a:off x="1465150" y="-1880934"/>
              <a:ext cx="285572" cy="56090"/>
            </a:xfrm>
            <a:custGeom>
              <a:avLst/>
              <a:gdLst/>
              <a:ahLst/>
              <a:cxnLst/>
              <a:rect l="l" t="t" r="r" b="b"/>
              <a:pathLst>
                <a:path w="9363" h="1839" extrusionOk="0">
                  <a:moveTo>
                    <a:pt x="4855" y="1"/>
                  </a:moveTo>
                  <a:cubicBezTo>
                    <a:pt x="2081" y="1"/>
                    <a:pt x="0" y="933"/>
                    <a:pt x="0" y="933"/>
                  </a:cubicBezTo>
                  <a:cubicBezTo>
                    <a:pt x="1561" y="1612"/>
                    <a:pt x="3121" y="1838"/>
                    <a:pt x="4508" y="1838"/>
                  </a:cubicBezTo>
                  <a:cubicBezTo>
                    <a:pt x="7282" y="1838"/>
                    <a:pt x="9362" y="933"/>
                    <a:pt x="9362" y="933"/>
                  </a:cubicBezTo>
                  <a:cubicBezTo>
                    <a:pt x="7802" y="234"/>
                    <a:pt x="6242" y="1"/>
                    <a:pt x="4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8"/>
            <p:cNvSpPr/>
            <p:nvPr/>
          </p:nvSpPr>
          <p:spPr>
            <a:xfrm>
              <a:off x="1465150" y="-1852477"/>
              <a:ext cx="285572" cy="27633"/>
            </a:xfrm>
            <a:custGeom>
              <a:avLst/>
              <a:gdLst/>
              <a:ahLst/>
              <a:cxnLst/>
              <a:rect l="l" t="t" r="r" b="b"/>
              <a:pathLst>
                <a:path w="9363" h="906" extrusionOk="0">
                  <a:moveTo>
                    <a:pt x="0" y="0"/>
                  </a:moveTo>
                  <a:cubicBezTo>
                    <a:pt x="1561" y="679"/>
                    <a:pt x="3121" y="905"/>
                    <a:pt x="4508" y="905"/>
                  </a:cubicBezTo>
                  <a:cubicBezTo>
                    <a:pt x="7282" y="905"/>
                    <a:pt x="9362" y="0"/>
                    <a:pt x="93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8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1"/>
                  </a:moveTo>
                  <a:lnTo>
                    <a:pt x="6019" y="1"/>
                  </a:lnTo>
                  <a:cubicBezTo>
                    <a:pt x="1642" y="1672"/>
                    <a:pt x="0" y="6019"/>
                    <a:pt x="0" y="6019"/>
                  </a:cubicBezTo>
                  <a:cubicBezTo>
                    <a:pt x="4316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8"/>
            <p:cNvSpPr/>
            <p:nvPr/>
          </p:nvSpPr>
          <p:spPr>
            <a:xfrm>
              <a:off x="1746059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8" y="1"/>
                  </a:moveTo>
                  <a:lnTo>
                    <a:pt x="0" y="5988"/>
                  </a:lnTo>
                  <a:lnTo>
                    <a:pt x="0" y="6019"/>
                  </a:lnTo>
                  <a:cubicBezTo>
                    <a:pt x="4317" y="4317"/>
                    <a:pt x="6019" y="1"/>
                    <a:pt x="60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8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6019" y="0"/>
                  </a:moveTo>
                  <a:cubicBezTo>
                    <a:pt x="1642" y="1672"/>
                    <a:pt x="1" y="6019"/>
                    <a:pt x="1" y="6019"/>
                  </a:cubicBezTo>
                  <a:cubicBezTo>
                    <a:pt x="4317" y="4317"/>
                    <a:pt x="6019" y="1"/>
                    <a:pt x="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8"/>
            <p:cNvSpPr/>
            <p:nvPr/>
          </p:nvSpPr>
          <p:spPr>
            <a:xfrm>
              <a:off x="1566198" y="-1854338"/>
              <a:ext cx="183580" cy="183580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5989" y="0"/>
                  </a:moveTo>
                  <a:lnTo>
                    <a:pt x="1" y="5988"/>
                  </a:lnTo>
                  <a:lnTo>
                    <a:pt x="1" y="6019"/>
                  </a:lnTo>
                  <a:cubicBezTo>
                    <a:pt x="4317" y="4316"/>
                    <a:pt x="6019" y="0"/>
                    <a:pt x="6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8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cubicBezTo>
                    <a:pt x="4378" y="167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8"/>
            <p:cNvSpPr/>
            <p:nvPr/>
          </p:nvSpPr>
          <p:spPr>
            <a:xfrm>
              <a:off x="1745114" y="-1854338"/>
              <a:ext cx="183610" cy="183580"/>
            </a:xfrm>
            <a:custGeom>
              <a:avLst/>
              <a:gdLst/>
              <a:ahLst/>
              <a:cxnLst/>
              <a:rect l="l" t="t" r="r" b="b"/>
              <a:pathLst>
                <a:path w="6020" h="6019" extrusionOk="0">
                  <a:moveTo>
                    <a:pt x="1" y="0"/>
                  </a:moveTo>
                  <a:cubicBezTo>
                    <a:pt x="1703" y="4316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8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lnTo>
                    <a:pt x="0" y="1"/>
                  </a:lnTo>
                  <a:cubicBezTo>
                    <a:pt x="1702" y="4317"/>
                    <a:pt x="6019" y="6019"/>
                    <a:pt x="6019" y="6019"/>
                  </a:cubicBezTo>
                  <a:cubicBezTo>
                    <a:pt x="4377" y="167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8"/>
            <p:cNvSpPr/>
            <p:nvPr/>
          </p:nvSpPr>
          <p:spPr>
            <a:xfrm>
              <a:off x="1565283" y="-2034199"/>
              <a:ext cx="183580" cy="183579"/>
            </a:xfrm>
            <a:custGeom>
              <a:avLst/>
              <a:gdLst/>
              <a:ahLst/>
              <a:cxnLst/>
              <a:rect l="l" t="t" r="r" b="b"/>
              <a:pathLst>
                <a:path w="6019" h="6019" extrusionOk="0">
                  <a:moveTo>
                    <a:pt x="0" y="1"/>
                  </a:moveTo>
                  <a:cubicBezTo>
                    <a:pt x="1702" y="4317"/>
                    <a:pt x="6019" y="6019"/>
                    <a:pt x="6019" y="6019"/>
                  </a:cubicBezTo>
                  <a:lnTo>
                    <a:pt x="6019" y="598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50" y="539475"/>
            <a:ext cx="772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B Garamond SemiBold"/>
              <a:buNone/>
              <a:defRPr sz="3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50" y="1361525"/>
            <a:ext cx="7723500" cy="32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8" r:id="rId6"/>
    <p:sldLayoutId id="2147483659" r:id="rId7"/>
    <p:sldLayoutId id="2147483663" r:id="rId8"/>
    <p:sldLayoutId id="2147483665" r:id="rId9"/>
    <p:sldLayoutId id="2147483671" r:id="rId10"/>
    <p:sldLayoutId id="2147483677" r:id="rId11"/>
    <p:sldLayoutId id="2147483679" r:id="rId12"/>
    <p:sldLayoutId id="2147483680" r:id="rId13"/>
    <p:sldLayoutId id="2147483681" r:id="rId14"/>
    <p:sldLayoutId id="2147483683" r:id="rId15"/>
    <p:sldLayoutId id="214748368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B4447C34-9735-4671-AE02-BBF5FFA9FD25}"/>
              </a:ext>
            </a:extLst>
          </p:cNvPr>
          <p:cNvSpPr txBox="1"/>
          <p:nvPr/>
        </p:nvSpPr>
        <p:spPr>
          <a:xfrm>
            <a:off x="1636888" y="2691333"/>
            <a:ext cx="670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8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التقدير والتقريب</a:t>
            </a:r>
            <a:endParaRPr lang="en-US" sz="8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77D8920-229E-45E3-9643-7FD3B0B70EDC}"/>
              </a:ext>
            </a:extLst>
          </p:cNvPr>
          <p:cNvSpPr txBox="1"/>
          <p:nvPr/>
        </p:nvSpPr>
        <p:spPr>
          <a:xfrm>
            <a:off x="2817697" y="4394837"/>
            <a:ext cx="477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إعداد الأستاذة / فائزة أحمد آل سنان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93198A9-BC7C-4CD8-A47D-D59FD10CF0E1}"/>
              </a:ext>
            </a:extLst>
          </p:cNvPr>
          <p:cNvSpPr txBox="1"/>
          <p:nvPr/>
        </p:nvSpPr>
        <p:spPr>
          <a:xfrm>
            <a:off x="1839562" y="2340917"/>
            <a:ext cx="5475638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الوحدة الثالثة / الأعداد العشرية والكسور العشرية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3" name="Google Shape;2893;p53"/>
          <p:cNvGrpSpPr/>
          <p:nvPr/>
        </p:nvGrpSpPr>
        <p:grpSpPr>
          <a:xfrm>
            <a:off x="7305675" y="0"/>
            <a:ext cx="1762125" cy="2571750"/>
            <a:chOff x="1142643" y="0"/>
            <a:chExt cx="2738751" cy="4029425"/>
          </a:xfrm>
        </p:grpSpPr>
        <p:grpSp>
          <p:nvGrpSpPr>
            <p:cNvPr id="2894" name="Google Shape;2894;p53"/>
            <p:cNvGrpSpPr/>
            <p:nvPr/>
          </p:nvGrpSpPr>
          <p:grpSpPr>
            <a:xfrm>
              <a:off x="1142643" y="977705"/>
              <a:ext cx="2738751" cy="3051719"/>
              <a:chOff x="1142643" y="1245634"/>
              <a:chExt cx="2738751" cy="3051719"/>
            </a:xfrm>
          </p:grpSpPr>
          <p:grpSp>
            <p:nvGrpSpPr>
              <p:cNvPr id="2895" name="Google Shape;2895;p53"/>
              <p:cNvGrpSpPr/>
              <p:nvPr/>
            </p:nvGrpSpPr>
            <p:grpSpPr>
              <a:xfrm>
                <a:off x="1621204" y="1245634"/>
                <a:ext cx="2000780" cy="3051719"/>
                <a:chOff x="1682375" y="1398347"/>
                <a:chExt cx="1900617" cy="2898945"/>
              </a:xfrm>
            </p:grpSpPr>
            <p:sp>
              <p:nvSpPr>
                <p:cNvPr id="2896" name="Google Shape;2896;p53"/>
                <p:cNvSpPr/>
                <p:nvPr/>
              </p:nvSpPr>
              <p:spPr>
                <a:xfrm>
                  <a:off x="1682375" y="2396675"/>
                  <a:ext cx="1900617" cy="19006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00" h="44900" extrusionOk="0">
                      <a:moveTo>
                        <a:pt x="22450" y="1"/>
                      </a:moveTo>
                      <a:cubicBezTo>
                        <a:pt x="10041" y="1"/>
                        <a:pt x="1" y="10074"/>
                        <a:pt x="1" y="22450"/>
                      </a:cubicBezTo>
                      <a:cubicBezTo>
                        <a:pt x="1" y="34859"/>
                        <a:pt x="10041" y="44899"/>
                        <a:pt x="22450" y="44899"/>
                      </a:cubicBezTo>
                      <a:cubicBezTo>
                        <a:pt x="34826" y="44899"/>
                        <a:pt x="44899" y="34859"/>
                        <a:pt x="44899" y="22450"/>
                      </a:cubicBezTo>
                      <a:cubicBezTo>
                        <a:pt x="44899" y="10074"/>
                        <a:pt x="34826" y="1"/>
                        <a:pt x="224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7" name="Google Shape;2897;p53"/>
                <p:cNvSpPr/>
                <p:nvPr/>
              </p:nvSpPr>
              <p:spPr>
                <a:xfrm>
                  <a:off x="1902664" y="2616964"/>
                  <a:ext cx="1460046" cy="1460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92" h="34492" extrusionOk="0">
                      <a:moveTo>
                        <a:pt x="17246" y="0"/>
                      </a:moveTo>
                      <a:cubicBezTo>
                        <a:pt x="7706" y="0"/>
                        <a:pt x="0" y="7739"/>
                        <a:pt x="0" y="17246"/>
                      </a:cubicBezTo>
                      <a:cubicBezTo>
                        <a:pt x="0" y="26786"/>
                        <a:pt x="7706" y="34492"/>
                        <a:pt x="17246" y="34492"/>
                      </a:cubicBezTo>
                      <a:cubicBezTo>
                        <a:pt x="26753" y="34492"/>
                        <a:pt x="34492" y="26786"/>
                        <a:pt x="34492" y="17246"/>
                      </a:cubicBezTo>
                      <a:cubicBezTo>
                        <a:pt x="34492" y="7739"/>
                        <a:pt x="26753" y="0"/>
                        <a:pt x="1724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8" name="Google Shape;2898;p53"/>
                <p:cNvSpPr/>
                <p:nvPr/>
              </p:nvSpPr>
              <p:spPr>
                <a:xfrm>
                  <a:off x="2152585" y="2866885"/>
                  <a:ext cx="960214" cy="9602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84" h="22684" extrusionOk="0">
                      <a:moveTo>
                        <a:pt x="11342" y="0"/>
                      </a:moveTo>
                      <a:cubicBezTo>
                        <a:pt x="5071" y="0"/>
                        <a:pt x="1" y="5071"/>
                        <a:pt x="1" y="11342"/>
                      </a:cubicBezTo>
                      <a:cubicBezTo>
                        <a:pt x="1" y="17613"/>
                        <a:pt x="5071" y="22683"/>
                        <a:pt x="11342" y="22683"/>
                      </a:cubicBezTo>
                      <a:cubicBezTo>
                        <a:pt x="17613" y="22683"/>
                        <a:pt x="22683" y="17613"/>
                        <a:pt x="22683" y="11342"/>
                      </a:cubicBezTo>
                      <a:cubicBezTo>
                        <a:pt x="22683" y="5071"/>
                        <a:pt x="17613" y="0"/>
                        <a:pt x="113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9" name="Google Shape;2899;p53"/>
                <p:cNvSpPr/>
                <p:nvPr/>
              </p:nvSpPr>
              <p:spPr>
                <a:xfrm>
                  <a:off x="2314966" y="3030662"/>
                  <a:ext cx="634061" cy="63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9" h="14979" extrusionOk="0">
                      <a:moveTo>
                        <a:pt x="7506" y="1"/>
                      </a:moveTo>
                      <a:cubicBezTo>
                        <a:pt x="3370" y="1"/>
                        <a:pt x="1" y="3337"/>
                        <a:pt x="1" y="7473"/>
                      </a:cubicBezTo>
                      <a:cubicBezTo>
                        <a:pt x="1" y="11609"/>
                        <a:pt x="3370" y="14978"/>
                        <a:pt x="7506" y="14978"/>
                      </a:cubicBezTo>
                      <a:cubicBezTo>
                        <a:pt x="11642" y="14978"/>
                        <a:pt x="14978" y="11609"/>
                        <a:pt x="14978" y="7473"/>
                      </a:cubicBezTo>
                      <a:cubicBezTo>
                        <a:pt x="14978" y="3337"/>
                        <a:pt x="11642" y="1"/>
                        <a:pt x="750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0" name="Google Shape;2900;p53"/>
                <p:cNvSpPr/>
                <p:nvPr/>
              </p:nvSpPr>
              <p:spPr>
                <a:xfrm>
                  <a:off x="1939365" y="1398347"/>
                  <a:ext cx="1379577" cy="2725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91" h="64381" extrusionOk="0">
                      <a:moveTo>
                        <a:pt x="16112" y="201"/>
                      </a:moveTo>
                      <a:cubicBezTo>
                        <a:pt x="17947" y="201"/>
                        <a:pt x="19415" y="2536"/>
                        <a:pt x="19415" y="5438"/>
                      </a:cubicBezTo>
                      <a:cubicBezTo>
                        <a:pt x="19415" y="7206"/>
                        <a:pt x="18847" y="8774"/>
                        <a:pt x="18014" y="9708"/>
                      </a:cubicBezTo>
                      <a:cubicBezTo>
                        <a:pt x="17690" y="8968"/>
                        <a:pt x="17010" y="8613"/>
                        <a:pt x="16332" y="8613"/>
                      </a:cubicBezTo>
                      <a:cubicBezTo>
                        <a:pt x="15544" y="8613"/>
                        <a:pt x="14760" y="9093"/>
                        <a:pt x="14544" y="10008"/>
                      </a:cubicBezTo>
                      <a:cubicBezTo>
                        <a:pt x="13510" y="9141"/>
                        <a:pt x="12810" y="7406"/>
                        <a:pt x="12810" y="5438"/>
                      </a:cubicBezTo>
                      <a:cubicBezTo>
                        <a:pt x="12810" y="2536"/>
                        <a:pt x="14278" y="201"/>
                        <a:pt x="16112" y="201"/>
                      </a:cubicBezTo>
                      <a:close/>
                      <a:moveTo>
                        <a:pt x="2969" y="32724"/>
                      </a:moveTo>
                      <a:lnTo>
                        <a:pt x="14778" y="33825"/>
                      </a:lnTo>
                      <a:lnTo>
                        <a:pt x="14778" y="58409"/>
                      </a:lnTo>
                      <a:lnTo>
                        <a:pt x="2969" y="55841"/>
                      </a:lnTo>
                      <a:lnTo>
                        <a:pt x="2969" y="32724"/>
                      </a:lnTo>
                      <a:close/>
                      <a:moveTo>
                        <a:pt x="29622" y="32724"/>
                      </a:moveTo>
                      <a:lnTo>
                        <a:pt x="29622" y="55874"/>
                      </a:lnTo>
                      <a:lnTo>
                        <a:pt x="17847" y="58443"/>
                      </a:lnTo>
                      <a:lnTo>
                        <a:pt x="17847" y="33825"/>
                      </a:lnTo>
                      <a:lnTo>
                        <a:pt x="29622" y="32724"/>
                      </a:lnTo>
                      <a:close/>
                      <a:moveTo>
                        <a:pt x="16112" y="1"/>
                      </a:moveTo>
                      <a:cubicBezTo>
                        <a:pt x="14177" y="1"/>
                        <a:pt x="12610" y="2436"/>
                        <a:pt x="12610" y="5438"/>
                      </a:cubicBezTo>
                      <a:cubicBezTo>
                        <a:pt x="12610" y="7506"/>
                        <a:pt x="13377" y="9341"/>
                        <a:pt x="14511" y="10242"/>
                      </a:cubicBezTo>
                      <a:cubicBezTo>
                        <a:pt x="14511" y="10308"/>
                        <a:pt x="14511" y="10375"/>
                        <a:pt x="14511" y="10442"/>
                      </a:cubicBezTo>
                      <a:cubicBezTo>
                        <a:pt x="14511" y="10809"/>
                        <a:pt x="14611" y="11176"/>
                        <a:pt x="14811" y="11476"/>
                      </a:cubicBezTo>
                      <a:lnTo>
                        <a:pt x="8707" y="18047"/>
                      </a:lnTo>
                      <a:lnTo>
                        <a:pt x="8707" y="19348"/>
                      </a:lnTo>
                      <a:lnTo>
                        <a:pt x="10308" y="19415"/>
                      </a:lnTo>
                      <a:lnTo>
                        <a:pt x="10308" y="22584"/>
                      </a:lnTo>
                      <a:lnTo>
                        <a:pt x="1" y="31190"/>
                      </a:lnTo>
                      <a:lnTo>
                        <a:pt x="1735" y="31357"/>
                      </a:lnTo>
                      <a:lnTo>
                        <a:pt x="1735" y="58543"/>
                      </a:lnTo>
                      <a:lnTo>
                        <a:pt x="1168" y="58409"/>
                      </a:lnTo>
                      <a:lnTo>
                        <a:pt x="1168" y="60644"/>
                      </a:lnTo>
                      <a:lnTo>
                        <a:pt x="16279" y="64380"/>
                      </a:lnTo>
                      <a:lnTo>
                        <a:pt x="16312" y="64380"/>
                      </a:lnTo>
                      <a:lnTo>
                        <a:pt x="31456" y="60644"/>
                      </a:lnTo>
                      <a:lnTo>
                        <a:pt x="31456" y="58409"/>
                      </a:lnTo>
                      <a:lnTo>
                        <a:pt x="30856" y="58543"/>
                      </a:lnTo>
                      <a:lnTo>
                        <a:pt x="30856" y="31357"/>
                      </a:lnTo>
                      <a:lnTo>
                        <a:pt x="32591" y="31190"/>
                      </a:lnTo>
                      <a:lnTo>
                        <a:pt x="22317" y="22584"/>
                      </a:lnTo>
                      <a:lnTo>
                        <a:pt x="22317" y="19415"/>
                      </a:lnTo>
                      <a:lnTo>
                        <a:pt x="23984" y="19315"/>
                      </a:lnTo>
                      <a:lnTo>
                        <a:pt x="23984" y="18014"/>
                      </a:lnTo>
                      <a:lnTo>
                        <a:pt x="17847" y="11476"/>
                      </a:lnTo>
                      <a:cubicBezTo>
                        <a:pt x="18047" y="11176"/>
                        <a:pt x="18147" y="10809"/>
                        <a:pt x="18147" y="10442"/>
                      </a:cubicBezTo>
                      <a:cubicBezTo>
                        <a:pt x="18147" y="10275"/>
                        <a:pt x="18114" y="10075"/>
                        <a:pt x="18080" y="9908"/>
                      </a:cubicBezTo>
                      <a:cubicBezTo>
                        <a:pt x="18981" y="8941"/>
                        <a:pt x="19615" y="7306"/>
                        <a:pt x="19615" y="5438"/>
                      </a:cubicBezTo>
                      <a:cubicBezTo>
                        <a:pt x="19615" y="2436"/>
                        <a:pt x="18047" y="1"/>
                        <a:pt x="1611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1" name="Google Shape;2901;p53"/>
                <p:cNvSpPr/>
                <p:nvPr/>
              </p:nvSpPr>
              <p:spPr>
                <a:xfrm>
                  <a:off x="1985971" y="2721436"/>
                  <a:ext cx="1301901" cy="62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756" h="1469" fill="none" extrusionOk="0">
                      <a:moveTo>
                        <a:pt x="0" y="34"/>
                      </a:moveTo>
                      <a:lnTo>
                        <a:pt x="15178" y="1468"/>
                      </a:lnTo>
                      <a:lnTo>
                        <a:pt x="15178" y="1468"/>
                      </a:lnTo>
                      <a:lnTo>
                        <a:pt x="15211" y="1468"/>
                      </a:lnTo>
                      <a:lnTo>
                        <a:pt x="15211" y="1468"/>
                      </a:lnTo>
                      <a:lnTo>
                        <a:pt x="15211" y="1468"/>
                      </a:lnTo>
                      <a:lnTo>
                        <a:pt x="30756" y="1"/>
                      </a:lnTo>
                    </a:path>
                  </a:pathLst>
                </a:custGeom>
                <a:solidFill>
                  <a:schemeClr val="accent6"/>
                </a:solidFill>
                <a:ln w="9525" cap="rnd" cmpd="sng">
                  <a:solidFill>
                    <a:schemeClr val="accent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2" name="Google Shape;2902;p53"/>
                <p:cNvSpPr/>
                <p:nvPr/>
              </p:nvSpPr>
              <p:spPr>
                <a:xfrm>
                  <a:off x="2636933" y="2813209"/>
                  <a:ext cx="42" cy="1194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8222" fill="none" extrusionOk="0">
                      <a:moveTo>
                        <a:pt x="0" y="1"/>
                      </a:moveTo>
                      <a:lnTo>
                        <a:pt x="0" y="28221"/>
                      </a:lnTo>
                    </a:path>
                  </a:pathLst>
                </a:custGeom>
                <a:solidFill>
                  <a:schemeClr val="accent6"/>
                </a:solidFill>
                <a:ln w="9525" cap="rnd" cmpd="sng">
                  <a:solidFill>
                    <a:schemeClr val="accent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3" name="Google Shape;2903;p53"/>
                <p:cNvSpPr/>
                <p:nvPr/>
              </p:nvSpPr>
              <p:spPr>
                <a:xfrm>
                  <a:off x="2564886" y="3068802"/>
                  <a:ext cx="42" cy="790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8681" fill="none" extrusionOk="0">
                      <a:moveTo>
                        <a:pt x="1" y="1868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675" cap="rnd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4" name="Google Shape;2904;p53"/>
                <p:cNvSpPr/>
                <p:nvPr/>
              </p:nvSpPr>
              <p:spPr>
                <a:xfrm>
                  <a:off x="2694799" y="2830184"/>
                  <a:ext cx="42" cy="912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549" fill="none" extrusionOk="0">
                      <a:moveTo>
                        <a:pt x="1" y="0"/>
                      </a:moveTo>
                      <a:lnTo>
                        <a:pt x="1" y="21549"/>
                      </a:lnTo>
                    </a:path>
                  </a:pathLst>
                </a:custGeom>
                <a:noFill/>
                <a:ln w="1675" cap="rnd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5" name="Google Shape;2905;p53"/>
                <p:cNvSpPr/>
                <p:nvPr/>
              </p:nvSpPr>
              <p:spPr>
                <a:xfrm>
                  <a:off x="2624192" y="2376907"/>
                  <a:ext cx="5715" cy="3332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" h="7873" fill="none" extrusionOk="0">
                      <a:moveTo>
                        <a:pt x="134" y="1"/>
                      </a:moveTo>
                      <a:lnTo>
                        <a:pt x="1" y="7873"/>
                      </a:lnTo>
                    </a:path>
                  </a:pathLst>
                </a:custGeom>
                <a:solidFill>
                  <a:schemeClr val="accent6"/>
                </a:solidFill>
                <a:ln w="9525" cap="rnd" cmpd="sng">
                  <a:solidFill>
                    <a:schemeClr val="accent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06" name="Google Shape;2906;p53"/>
              <p:cNvSpPr/>
              <p:nvPr/>
            </p:nvSpPr>
            <p:spPr>
              <a:xfrm>
                <a:off x="3501039" y="2392451"/>
                <a:ext cx="261314" cy="282700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3265" extrusionOk="0">
                    <a:moveTo>
                      <a:pt x="1480" y="1"/>
                    </a:moveTo>
                    <a:cubicBezTo>
                      <a:pt x="1428" y="1"/>
                      <a:pt x="1377" y="34"/>
                      <a:pt x="1369" y="100"/>
                    </a:cubicBezTo>
                    <a:cubicBezTo>
                      <a:pt x="1355" y="586"/>
                      <a:pt x="1193" y="1204"/>
                      <a:pt x="692" y="1410"/>
                    </a:cubicBezTo>
                    <a:cubicBezTo>
                      <a:pt x="486" y="1498"/>
                      <a:pt x="236" y="1469"/>
                      <a:pt x="45" y="1572"/>
                    </a:cubicBezTo>
                    <a:cubicBezTo>
                      <a:pt x="30" y="1572"/>
                      <a:pt x="30" y="1572"/>
                      <a:pt x="30" y="1587"/>
                    </a:cubicBezTo>
                    <a:cubicBezTo>
                      <a:pt x="16" y="1601"/>
                      <a:pt x="1" y="1631"/>
                      <a:pt x="16" y="1646"/>
                    </a:cubicBezTo>
                    <a:cubicBezTo>
                      <a:pt x="16" y="1660"/>
                      <a:pt x="16" y="1660"/>
                      <a:pt x="16" y="1675"/>
                    </a:cubicBezTo>
                    <a:cubicBezTo>
                      <a:pt x="30" y="1690"/>
                      <a:pt x="30" y="1690"/>
                      <a:pt x="45" y="1690"/>
                    </a:cubicBezTo>
                    <a:lnTo>
                      <a:pt x="60" y="1690"/>
                    </a:lnTo>
                    <a:cubicBezTo>
                      <a:pt x="104" y="1704"/>
                      <a:pt x="148" y="1719"/>
                      <a:pt x="192" y="1734"/>
                    </a:cubicBezTo>
                    <a:cubicBezTo>
                      <a:pt x="413" y="1749"/>
                      <a:pt x="619" y="1807"/>
                      <a:pt x="810" y="1910"/>
                    </a:cubicBezTo>
                    <a:cubicBezTo>
                      <a:pt x="1237" y="2175"/>
                      <a:pt x="1355" y="2720"/>
                      <a:pt x="1384" y="3176"/>
                    </a:cubicBezTo>
                    <a:cubicBezTo>
                      <a:pt x="1392" y="3235"/>
                      <a:pt x="1436" y="3264"/>
                      <a:pt x="1482" y="3264"/>
                    </a:cubicBezTo>
                    <a:cubicBezTo>
                      <a:pt x="1528" y="3264"/>
                      <a:pt x="1575" y="3235"/>
                      <a:pt x="1590" y="3176"/>
                    </a:cubicBezTo>
                    <a:cubicBezTo>
                      <a:pt x="1605" y="2764"/>
                      <a:pt x="1708" y="2278"/>
                      <a:pt x="2046" y="1999"/>
                    </a:cubicBezTo>
                    <a:cubicBezTo>
                      <a:pt x="2282" y="1807"/>
                      <a:pt x="2620" y="1778"/>
                      <a:pt x="2900" y="1749"/>
                    </a:cubicBezTo>
                    <a:cubicBezTo>
                      <a:pt x="3018" y="1734"/>
                      <a:pt x="3018" y="1543"/>
                      <a:pt x="2900" y="1528"/>
                    </a:cubicBezTo>
                    <a:cubicBezTo>
                      <a:pt x="2606" y="1498"/>
                      <a:pt x="2282" y="1469"/>
                      <a:pt x="2061" y="1278"/>
                    </a:cubicBezTo>
                    <a:cubicBezTo>
                      <a:pt x="1708" y="998"/>
                      <a:pt x="1605" y="512"/>
                      <a:pt x="1590" y="100"/>
                    </a:cubicBezTo>
                    <a:cubicBezTo>
                      <a:pt x="1583" y="34"/>
                      <a:pt x="1531" y="1"/>
                      <a:pt x="14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53"/>
              <p:cNvSpPr/>
              <p:nvPr/>
            </p:nvSpPr>
            <p:spPr>
              <a:xfrm>
                <a:off x="3705822" y="2231071"/>
                <a:ext cx="175572" cy="189958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3265" extrusionOk="0">
                    <a:moveTo>
                      <a:pt x="1480" y="1"/>
                    </a:moveTo>
                    <a:cubicBezTo>
                      <a:pt x="1428" y="1"/>
                      <a:pt x="1377" y="34"/>
                      <a:pt x="1369" y="100"/>
                    </a:cubicBezTo>
                    <a:cubicBezTo>
                      <a:pt x="1355" y="586"/>
                      <a:pt x="1193" y="1204"/>
                      <a:pt x="692" y="1410"/>
                    </a:cubicBezTo>
                    <a:cubicBezTo>
                      <a:pt x="486" y="1498"/>
                      <a:pt x="236" y="1469"/>
                      <a:pt x="45" y="1572"/>
                    </a:cubicBezTo>
                    <a:cubicBezTo>
                      <a:pt x="30" y="1572"/>
                      <a:pt x="30" y="1572"/>
                      <a:pt x="30" y="1587"/>
                    </a:cubicBezTo>
                    <a:cubicBezTo>
                      <a:pt x="16" y="1601"/>
                      <a:pt x="1" y="1631"/>
                      <a:pt x="16" y="1646"/>
                    </a:cubicBezTo>
                    <a:cubicBezTo>
                      <a:pt x="16" y="1660"/>
                      <a:pt x="16" y="1660"/>
                      <a:pt x="16" y="1675"/>
                    </a:cubicBezTo>
                    <a:cubicBezTo>
                      <a:pt x="30" y="1690"/>
                      <a:pt x="30" y="1690"/>
                      <a:pt x="45" y="1690"/>
                    </a:cubicBezTo>
                    <a:lnTo>
                      <a:pt x="60" y="1690"/>
                    </a:lnTo>
                    <a:cubicBezTo>
                      <a:pt x="104" y="1704"/>
                      <a:pt x="148" y="1719"/>
                      <a:pt x="192" y="1734"/>
                    </a:cubicBezTo>
                    <a:cubicBezTo>
                      <a:pt x="413" y="1749"/>
                      <a:pt x="619" y="1807"/>
                      <a:pt x="810" y="1910"/>
                    </a:cubicBezTo>
                    <a:cubicBezTo>
                      <a:pt x="1237" y="2175"/>
                      <a:pt x="1355" y="2720"/>
                      <a:pt x="1384" y="3176"/>
                    </a:cubicBezTo>
                    <a:cubicBezTo>
                      <a:pt x="1392" y="3235"/>
                      <a:pt x="1436" y="3264"/>
                      <a:pt x="1482" y="3264"/>
                    </a:cubicBezTo>
                    <a:cubicBezTo>
                      <a:pt x="1528" y="3264"/>
                      <a:pt x="1575" y="3235"/>
                      <a:pt x="1590" y="3176"/>
                    </a:cubicBezTo>
                    <a:cubicBezTo>
                      <a:pt x="1605" y="2764"/>
                      <a:pt x="1708" y="2278"/>
                      <a:pt x="2046" y="1999"/>
                    </a:cubicBezTo>
                    <a:cubicBezTo>
                      <a:pt x="2282" y="1807"/>
                      <a:pt x="2620" y="1778"/>
                      <a:pt x="2900" y="1749"/>
                    </a:cubicBezTo>
                    <a:cubicBezTo>
                      <a:pt x="3018" y="1734"/>
                      <a:pt x="3018" y="1543"/>
                      <a:pt x="2900" y="1528"/>
                    </a:cubicBezTo>
                    <a:cubicBezTo>
                      <a:pt x="2606" y="1498"/>
                      <a:pt x="2282" y="1469"/>
                      <a:pt x="2061" y="1278"/>
                    </a:cubicBezTo>
                    <a:cubicBezTo>
                      <a:pt x="1708" y="998"/>
                      <a:pt x="1605" y="512"/>
                      <a:pt x="1590" y="100"/>
                    </a:cubicBezTo>
                    <a:cubicBezTo>
                      <a:pt x="1583" y="34"/>
                      <a:pt x="1531" y="1"/>
                      <a:pt x="14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53"/>
              <p:cNvSpPr/>
              <p:nvPr/>
            </p:nvSpPr>
            <p:spPr>
              <a:xfrm flipH="1">
                <a:off x="1142643" y="3020163"/>
                <a:ext cx="261314" cy="282700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3265" extrusionOk="0">
                    <a:moveTo>
                      <a:pt x="1480" y="1"/>
                    </a:moveTo>
                    <a:cubicBezTo>
                      <a:pt x="1428" y="1"/>
                      <a:pt x="1377" y="34"/>
                      <a:pt x="1369" y="100"/>
                    </a:cubicBezTo>
                    <a:cubicBezTo>
                      <a:pt x="1355" y="586"/>
                      <a:pt x="1193" y="1204"/>
                      <a:pt x="692" y="1410"/>
                    </a:cubicBezTo>
                    <a:cubicBezTo>
                      <a:pt x="486" y="1498"/>
                      <a:pt x="236" y="1469"/>
                      <a:pt x="45" y="1572"/>
                    </a:cubicBezTo>
                    <a:cubicBezTo>
                      <a:pt x="30" y="1572"/>
                      <a:pt x="30" y="1572"/>
                      <a:pt x="30" y="1587"/>
                    </a:cubicBezTo>
                    <a:cubicBezTo>
                      <a:pt x="16" y="1601"/>
                      <a:pt x="1" y="1631"/>
                      <a:pt x="16" y="1646"/>
                    </a:cubicBezTo>
                    <a:cubicBezTo>
                      <a:pt x="16" y="1660"/>
                      <a:pt x="16" y="1660"/>
                      <a:pt x="16" y="1675"/>
                    </a:cubicBezTo>
                    <a:cubicBezTo>
                      <a:pt x="30" y="1690"/>
                      <a:pt x="30" y="1690"/>
                      <a:pt x="45" y="1690"/>
                    </a:cubicBezTo>
                    <a:lnTo>
                      <a:pt x="60" y="1690"/>
                    </a:lnTo>
                    <a:cubicBezTo>
                      <a:pt x="104" y="1704"/>
                      <a:pt x="148" y="1719"/>
                      <a:pt x="192" y="1734"/>
                    </a:cubicBezTo>
                    <a:cubicBezTo>
                      <a:pt x="413" y="1749"/>
                      <a:pt x="619" y="1807"/>
                      <a:pt x="810" y="1910"/>
                    </a:cubicBezTo>
                    <a:cubicBezTo>
                      <a:pt x="1237" y="2175"/>
                      <a:pt x="1355" y="2720"/>
                      <a:pt x="1384" y="3176"/>
                    </a:cubicBezTo>
                    <a:cubicBezTo>
                      <a:pt x="1392" y="3235"/>
                      <a:pt x="1436" y="3264"/>
                      <a:pt x="1482" y="3264"/>
                    </a:cubicBezTo>
                    <a:cubicBezTo>
                      <a:pt x="1528" y="3264"/>
                      <a:pt x="1575" y="3235"/>
                      <a:pt x="1590" y="3176"/>
                    </a:cubicBezTo>
                    <a:cubicBezTo>
                      <a:pt x="1605" y="2764"/>
                      <a:pt x="1708" y="2278"/>
                      <a:pt x="2046" y="1999"/>
                    </a:cubicBezTo>
                    <a:cubicBezTo>
                      <a:pt x="2282" y="1807"/>
                      <a:pt x="2620" y="1778"/>
                      <a:pt x="2900" y="1749"/>
                    </a:cubicBezTo>
                    <a:cubicBezTo>
                      <a:pt x="3018" y="1734"/>
                      <a:pt x="3018" y="1543"/>
                      <a:pt x="2900" y="1528"/>
                    </a:cubicBezTo>
                    <a:cubicBezTo>
                      <a:pt x="2606" y="1498"/>
                      <a:pt x="2282" y="1469"/>
                      <a:pt x="2061" y="1278"/>
                    </a:cubicBezTo>
                    <a:cubicBezTo>
                      <a:pt x="1708" y="998"/>
                      <a:pt x="1605" y="512"/>
                      <a:pt x="1590" y="100"/>
                    </a:cubicBezTo>
                    <a:cubicBezTo>
                      <a:pt x="1583" y="34"/>
                      <a:pt x="1531" y="1"/>
                      <a:pt x="14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53"/>
              <p:cNvSpPr/>
              <p:nvPr/>
            </p:nvSpPr>
            <p:spPr>
              <a:xfrm flipH="1">
                <a:off x="1351101" y="2872808"/>
                <a:ext cx="175572" cy="189958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3265" extrusionOk="0">
                    <a:moveTo>
                      <a:pt x="1480" y="1"/>
                    </a:moveTo>
                    <a:cubicBezTo>
                      <a:pt x="1428" y="1"/>
                      <a:pt x="1377" y="34"/>
                      <a:pt x="1369" y="100"/>
                    </a:cubicBezTo>
                    <a:cubicBezTo>
                      <a:pt x="1355" y="586"/>
                      <a:pt x="1193" y="1204"/>
                      <a:pt x="692" y="1410"/>
                    </a:cubicBezTo>
                    <a:cubicBezTo>
                      <a:pt x="486" y="1498"/>
                      <a:pt x="236" y="1469"/>
                      <a:pt x="45" y="1572"/>
                    </a:cubicBezTo>
                    <a:cubicBezTo>
                      <a:pt x="30" y="1572"/>
                      <a:pt x="30" y="1572"/>
                      <a:pt x="30" y="1587"/>
                    </a:cubicBezTo>
                    <a:cubicBezTo>
                      <a:pt x="16" y="1601"/>
                      <a:pt x="1" y="1631"/>
                      <a:pt x="16" y="1646"/>
                    </a:cubicBezTo>
                    <a:cubicBezTo>
                      <a:pt x="16" y="1660"/>
                      <a:pt x="16" y="1660"/>
                      <a:pt x="16" y="1675"/>
                    </a:cubicBezTo>
                    <a:cubicBezTo>
                      <a:pt x="30" y="1690"/>
                      <a:pt x="30" y="1690"/>
                      <a:pt x="45" y="1690"/>
                    </a:cubicBezTo>
                    <a:lnTo>
                      <a:pt x="60" y="1690"/>
                    </a:lnTo>
                    <a:cubicBezTo>
                      <a:pt x="104" y="1704"/>
                      <a:pt x="148" y="1719"/>
                      <a:pt x="192" y="1734"/>
                    </a:cubicBezTo>
                    <a:cubicBezTo>
                      <a:pt x="413" y="1749"/>
                      <a:pt x="619" y="1807"/>
                      <a:pt x="810" y="1910"/>
                    </a:cubicBezTo>
                    <a:cubicBezTo>
                      <a:pt x="1237" y="2175"/>
                      <a:pt x="1355" y="2720"/>
                      <a:pt x="1384" y="3176"/>
                    </a:cubicBezTo>
                    <a:cubicBezTo>
                      <a:pt x="1392" y="3235"/>
                      <a:pt x="1436" y="3264"/>
                      <a:pt x="1482" y="3264"/>
                    </a:cubicBezTo>
                    <a:cubicBezTo>
                      <a:pt x="1528" y="3264"/>
                      <a:pt x="1575" y="3235"/>
                      <a:pt x="1590" y="3176"/>
                    </a:cubicBezTo>
                    <a:cubicBezTo>
                      <a:pt x="1605" y="2764"/>
                      <a:pt x="1708" y="2278"/>
                      <a:pt x="2046" y="1999"/>
                    </a:cubicBezTo>
                    <a:cubicBezTo>
                      <a:pt x="2282" y="1807"/>
                      <a:pt x="2620" y="1778"/>
                      <a:pt x="2900" y="1749"/>
                    </a:cubicBezTo>
                    <a:cubicBezTo>
                      <a:pt x="3018" y="1734"/>
                      <a:pt x="3018" y="1543"/>
                      <a:pt x="2900" y="1528"/>
                    </a:cubicBezTo>
                    <a:cubicBezTo>
                      <a:pt x="2606" y="1498"/>
                      <a:pt x="2282" y="1469"/>
                      <a:pt x="2061" y="1278"/>
                    </a:cubicBezTo>
                    <a:cubicBezTo>
                      <a:pt x="1708" y="998"/>
                      <a:pt x="1605" y="512"/>
                      <a:pt x="1590" y="100"/>
                    </a:cubicBezTo>
                    <a:cubicBezTo>
                      <a:pt x="1583" y="34"/>
                      <a:pt x="1531" y="1"/>
                      <a:pt x="14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910" name="Google Shape;2910;p53"/>
            <p:cNvCxnSpPr/>
            <p:nvPr/>
          </p:nvCxnSpPr>
          <p:spPr>
            <a:xfrm rot="10800000">
              <a:off x="2608625" y="0"/>
              <a:ext cx="0" cy="995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DA5D781-4DD2-43A3-8752-0AF09B5E6104}"/>
              </a:ext>
            </a:extLst>
          </p:cNvPr>
          <p:cNvSpPr txBox="1"/>
          <p:nvPr/>
        </p:nvSpPr>
        <p:spPr>
          <a:xfrm>
            <a:off x="734756" y="2377277"/>
            <a:ext cx="7476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b="1" dirty="0"/>
              <a:t>أستطيع أن أُقدِّر وأُقرِّب وأتحقَّق من عملي </a:t>
            </a:r>
            <a:endParaRPr lang="en-US" sz="4000" b="1" dirty="0"/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8DA5717E-27EC-4996-997F-025B63C5AAD6}"/>
              </a:ext>
            </a:extLst>
          </p:cNvPr>
          <p:cNvSpPr/>
          <p:nvPr/>
        </p:nvSpPr>
        <p:spPr>
          <a:xfrm>
            <a:off x="3352800" y="779644"/>
            <a:ext cx="2481511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65E985A-4FAD-4B54-8E11-BD1047698F61}"/>
              </a:ext>
            </a:extLst>
          </p:cNvPr>
          <p:cNvSpPr txBox="1"/>
          <p:nvPr/>
        </p:nvSpPr>
        <p:spPr>
          <a:xfrm>
            <a:off x="3454401" y="870095"/>
            <a:ext cx="2232532" cy="52322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أنا أستطيــــــــــــــــــــــع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سهم: لليسار 6">
            <a:extLst>
              <a:ext uri="{FF2B5EF4-FFF2-40B4-BE49-F238E27FC236}">
                <a16:creationId xmlns:a16="http://schemas.microsoft.com/office/drawing/2014/main" id="{6D24A749-6C9C-4149-837D-DEAD615D7CAE}"/>
              </a:ext>
            </a:extLst>
          </p:cNvPr>
          <p:cNvSpPr/>
          <p:nvPr/>
        </p:nvSpPr>
        <p:spPr>
          <a:xfrm>
            <a:off x="2980266" y="515826"/>
            <a:ext cx="3014133" cy="1063712"/>
          </a:xfrm>
          <a:prstGeom prst="leftArrow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rgbClr val="6393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إلى أقرب عدد كامل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سهم: لليسار 7">
            <a:extLst>
              <a:ext uri="{FF2B5EF4-FFF2-40B4-BE49-F238E27FC236}">
                <a16:creationId xmlns:a16="http://schemas.microsoft.com/office/drawing/2014/main" id="{87F29068-269C-4865-A750-61D175F73EF7}"/>
              </a:ext>
            </a:extLst>
          </p:cNvPr>
          <p:cNvSpPr/>
          <p:nvPr/>
        </p:nvSpPr>
        <p:spPr>
          <a:xfrm>
            <a:off x="2980267" y="1622511"/>
            <a:ext cx="3014133" cy="1063712"/>
          </a:xfrm>
          <a:prstGeom prst="leftArrow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rgbClr val="6393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إلى أقرب عشرة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سهم: لليسار 8">
            <a:extLst>
              <a:ext uri="{FF2B5EF4-FFF2-40B4-BE49-F238E27FC236}">
                <a16:creationId xmlns:a16="http://schemas.microsoft.com/office/drawing/2014/main" id="{53AA56D6-F459-46AC-9008-B931E47A4EEA}"/>
              </a:ext>
            </a:extLst>
          </p:cNvPr>
          <p:cNvSpPr/>
          <p:nvPr/>
        </p:nvSpPr>
        <p:spPr>
          <a:xfrm>
            <a:off x="2980267" y="2729196"/>
            <a:ext cx="3014133" cy="1063712"/>
          </a:xfrm>
          <a:prstGeom prst="leftArrow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rgbClr val="6393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143 إلى أقرب مائـــة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سهم: لليسار 10">
            <a:extLst>
              <a:ext uri="{FF2B5EF4-FFF2-40B4-BE49-F238E27FC236}">
                <a16:creationId xmlns:a16="http://schemas.microsoft.com/office/drawing/2014/main" id="{653783B9-0BFA-4181-B37E-61389525B771}"/>
              </a:ext>
            </a:extLst>
          </p:cNvPr>
          <p:cNvSpPr/>
          <p:nvPr/>
        </p:nvSpPr>
        <p:spPr>
          <a:xfrm>
            <a:off x="2980266" y="3845494"/>
            <a:ext cx="3014133" cy="1063712"/>
          </a:xfrm>
          <a:prstGeom prst="leftArrow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rgbClr val="6393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6230إلى أقرب ألف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5434A8C-9FC2-495B-A0F8-81C99BEE9D28}"/>
              </a:ext>
            </a:extLst>
          </p:cNvPr>
          <p:cNvSpPr txBox="1"/>
          <p:nvPr/>
        </p:nvSpPr>
        <p:spPr>
          <a:xfrm>
            <a:off x="6961454" y="401242"/>
            <a:ext cx="176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التعلم القبلي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FFE19BC-A907-4303-8539-7D4CB534445D}"/>
              </a:ext>
            </a:extLst>
          </p:cNvPr>
          <p:cNvSpPr txBox="1"/>
          <p:nvPr/>
        </p:nvSpPr>
        <p:spPr>
          <a:xfrm>
            <a:off x="6613393" y="2274450"/>
            <a:ext cx="2619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قرِّب كلاًّ ممّا يلي  :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9A10CC0F-8E3C-4678-986D-CE36AB2A39F9}"/>
              </a:ext>
            </a:extLst>
          </p:cNvPr>
          <p:cNvSpPr/>
          <p:nvPr/>
        </p:nvSpPr>
        <p:spPr>
          <a:xfrm>
            <a:off x="1125202" y="783130"/>
            <a:ext cx="1371540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32EE2A6-D08C-46D6-B2E0-AE0BB71CD727}"/>
              </a:ext>
            </a:extLst>
          </p:cNvPr>
          <p:cNvSpPr txBox="1"/>
          <p:nvPr/>
        </p:nvSpPr>
        <p:spPr>
          <a:xfrm>
            <a:off x="1258568" y="868129"/>
            <a:ext cx="1123081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34E91813-C3DD-4172-9D19-6F73D68CF530}"/>
              </a:ext>
            </a:extLst>
          </p:cNvPr>
          <p:cNvSpPr/>
          <p:nvPr/>
        </p:nvSpPr>
        <p:spPr>
          <a:xfrm>
            <a:off x="1125202" y="1894417"/>
            <a:ext cx="1371540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DD218BD-2D66-433D-BF1F-B242C8B5BF1E}"/>
              </a:ext>
            </a:extLst>
          </p:cNvPr>
          <p:cNvSpPr txBox="1"/>
          <p:nvPr/>
        </p:nvSpPr>
        <p:spPr>
          <a:xfrm>
            <a:off x="1249175" y="2002250"/>
            <a:ext cx="1123081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95B68528-1DE3-46D8-8409-ACEC4F8448F9}"/>
              </a:ext>
            </a:extLst>
          </p:cNvPr>
          <p:cNvSpPr/>
          <p:nvPr/>
        </p:nvSpPr>
        <p:spPr>
          <a:xfrm>
            <a:off x="1134338" y="2977991"/>
            <a:ext cx="1371540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4C8083BC-145C-465E-BA38-F81BD96B61E7}"/>
              </a:ext>
            </a:extLst>
          </p:cNvPr>
          <p:cNvSpPr txBox="1"/>
          <p:nvPr/>
        </p:nvSpPr>
        <p:spPr>
          <a:xfrm>
            <a:off x="1267704" y="3062990"/>
            <a:ext cx="1123081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4939C310-0464-4787-ABE1-C4850AE5D762}"/>
              </a:ext>
            </a:extLst>
          </p:cNvPr>
          <p:cNvSpPr/>
          <p:nvPr/>
        </p:nvSpPr>
        <p:spPr>
          <a:xfrm>
            <a:off x="1125202" y="4061565"/>
            <a:ext cx="1371540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A34DDF9B-FD19-472D-B4B9-CC409475D789}"/>
              </a:ext>
            </a:extLst>
          </p:cNvPr>
          <p:cNvSpPr txBox="1"/>
          <p:nvPr/>
        </p:nvSpPr>
        <p:spPr>
          <a:xfrm>
            <a:off x="1258568" y="4146564"/>
            <a:ext cx="1123081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4FBA739F-7FB5-4272-89ED-04D37E4379B3}"/>
              </a:ext>
            </a:extLst>
          </p:cNvPr>
          <p:cNvSpPr txBox="1"/>
          <p:nvPr/>
        </p:nvSpPr>
        <p:spPr>
          <a:xfrm>
            <a:off x="3254638" y="1365409"/>
            <a:ext cx="311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قدِّر الناتج لكلِّ مما يلي :</a:t>
            </a:r>
            <a:endParaRPr lang="en-US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31A0920-1C96-43CA-A016-D0D6FC1A4921}"/>
              </a:ext>
            </a:extLst>
          </p:cNvPr>
          <p:cNvSpPr txBox="1"/>
          <p:nvPr/>
        </p:nvSpPr>
        <p:spPr>
          <a:xfrm>
            <a:off x="5101480" y="2074455"/>
            <a:ext cx="3429926" cy="584775"/>
          </a:xfrm>
          <a:prstGeom prst="rect">
            <a:avLst/>
          </a:prstGeom>
          <a:solidFill>
            <a:schemeClr val="bg1">
              <a:lumMod val="90000"/>
            </a:schemeClr>
          </a:solidFill>
          <a:ln w="28575">
            <a:solidFill>
              <a:srgbClr val="639344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 </a:t>
            </a:r>
            <a:r>
              <a:rPr lang="ar-OM" sz="3200" b="1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 +  29</a:t>
            </a:r>
            <a:endParaRPr lang="en-US" sz="3200" b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ECAD552-FB15-400A-9862-25D47DB4451A}"/>
              </a:ext>
            </a:extLst>
          </p:cNvPr>
          <p:cNvSpPr txBox="1"/>
          <p:nvPr/>
        </p:nvSpPr>
        <p:spPr>
          <a:xfrm>
            <a:off x="715747" y="2074455"/>
            <a:ext cx="3429926" cy="584775"/>
          </a:xfrm>
          <a:prstGeom prst="rect">
            <a:avLst/>
          </a:prstGeom>
          <a:solidFill>
            <a:schemeClr val="bg1">
              <a:lumMod val="90000"/>
            </a:schemeClr>
          </a:solidFill>
          <a:ln w="28575">
            <a:solidFill>
              <a:srgbClr val="639344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 </a:t>
            </a:r>
            <a:r>
              <a:rPr lang="ar-OM" sz="3200" b="1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623 ـــ 493  </a:t>
            </a:r>
            <a:endParaRPr lang="en-US" sz="3200" b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0F65100-7D6E-4E2B-86FD-43900257C860}"/>
              </a:ext>
            </a:extLst>
          </p:cNvPr>
          <p:cNvSpPr txBox="1"/>
          <p:nvPr/>
        </p:nvSpPr>
        <p:spPr>
          <a:xfrm>
            <a:off x="5101480" y="3001424"/>
            <a:ext cx="3429926" cy="584775"/>
          </a:xfrm>
          <a:prstGeom prst="rect">
            <a:avLst/>
          </a:prstGeom>
          <a:solidFill>
            <a:schemeClr val="bg1">
              <a:lumMod val="90000"/>
            </a:schemeClr>
          </a:solidFill>
          <a:ln w="28575">
            <a:solidFill>
              <a:srgbClr val="639344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  </a:t>
            </a:r>
            <a:r>
              <a:rPr lang="ar-OM" sz="3200" b="1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82  ÷  22</a:t>
            </a:r>
            <a:endParaRPr lang="en-US" sz="3200" b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4044750-2D34-47E9-A8C1-C1277C7F5AF4}"/>
              </a:ext>
            </a:extLst>
          </p:cNvPr>
          <p:cNvSpPr txBox="1"/>
          <p:nvPr/>
        </p:nvSpPr>
        <p:spPr>
          <a:xfrm>
            <a:off x="715747" y="3001423"/>
            <a:ext cx="3429926" cy="584775"/>
          </a:xfrm>
          <a:prstGeom prst="rect">
            <a:avLst/>
          </a:prstGeom>
          <a:solidFill>
            <a:schemeClr val="bg1">
              <a:lumMod val="90000"/>
            </a:schemeClr>
          </a:solidFill>
          <a:ln w="28575">
            <a:solidFill>
              <a:srgbClr val="639344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(د)  </a:t>
            </a:r>
            <a:r>
              <a:rPr lang="ar-OM" sz="3200" b="1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477  ×  31</a:t>
            </a:r>
            <a:endParaRPr lang="en-US" sz="3200" b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oogle Shape;400;p9">
            <a:extLst>
              <a:ext uri="{FF2B5EF4-FFF2-40B4-BE49-F238E27FC236}">
                <a16:creationId xmlns:a16="http://schemas.microsoft.com/office/drawing/2014/main" id="{6016E0BF-0F09-4FD8-B1C0-0B723C0B398E}"/>
              </a:ext>
            </a:extLst>
          </p:cNvPr>
          <p:cNvGrpSpPr/>
          <p:nvPr/>
        </p:nvGrpSpPr>
        <p:grpSpPr>
          <a:xfrm rot="10396970" flipH="1" flipV="1">
            <a:off x="-76743" y="130240"/>
            <a:ext cx="2325854" cy="1685501"/>
            <a:chOff x="-1734962" y="-2174106"/>
            <a:chExt cx="2023931" cy="1466704"/>
          </a:xfrm>
        </p:grpSpPr>
        <p:sp>
          <p:nvSpPr>
            <p:cNvPr id="9" name="Google Shape;401;p9">
              <a:extLst>
                <a:ext uri="{FF2B5EF4-FFF2-40B4-BE49-F238E27FC236}">
                  <a16:creationId xmlns:a16="http://schemas.microsoft.com/office/drawing/2014/main" id="{FB123680-1B54-4F63-A2F9-F2267751C67F}"/>
                </a:ext>
              </a:extLst>
            </p:cNvPr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02;p9">
              <a:extLst>
                <a:ext uri="{FF2B5EF4-FFF2-40B4-BE49-F238E27FC236}">
                  <a16:creationId xmlns:a16="http://schemas.microsoft.com/office/drawing/2014/main" id="{618D571B-E9BF-4714-B5A0-B8E3FC7AAE92}"/>
                </a:ext>
              </a:extLst>
            </p:cNvPr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03;p9">
              <a:extLst>
                <a:ext uri="{FF2B5EF4-FFF2-40B4-BE49-F238E27FC236}">
                  <a16:creationId xmlns:a16="http://schemas.microsoft.com/office/drawing/2014/main" id="{3CA26AC7-CB21-4441-BB15-E916EA5C26ED}"/>
                </a:ext>
              </a:extLst>
            </p:cNvPr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04;p9">
              <a:extLst>
                <a:ext uri="{FF2B5EF4-FFF2-40B4-BE49-F238E27FC236}">
                  <a16:creationId xmlns:a16="http://schemas.microsoft.com/office/drawing/2014/main" id="{4C4D98EB-E4FF-4D53-A9A1-8EA1D6F8D72D}"/>
                </a:ext>
              </a:extLst>
            </p:cNvPr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05;p9">
              <a:extLst>
                <a:ext uri="{FF2B5EF4-FFF2-40B4-BE49-F238E27FC236}">
                  <a16:creationId xmlns:a16="http://schemas.microsoft.com/office/drawing/2014/main" id="{30814452-8719-422D-B79C-69C5350D9606}"/>
                </a:ext>
              </a:extLst>
            </p:cNvPr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06;p9">
              <a:extLst>
                <a:ext uri="{FF2B5EF4-FFF2-40B4-BE49-F238E27FC236}">
                  <a16:creationId xmlns:a16="http://schemas.microsoft.com/office/drawing/2014/main" id="{54C1EFA6-3E02-4AB2-9AE0-115537A9DCB0}"/>
                </a:ext>
              </a:extLst>
            </p:cNvPr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07;p9">
              <a:extLst>
                <a:ext uri="{FF2B5EF4-FFF2-40B4-BE49-F238E27FC236}">
                  <a16:creationId xmlns:a16="http://schemas.microsoft.com/office/drawing/2014/main" id="{55459431-F0AC-45DF-85DC-13ECEA8F64A5}"/>
                </a:ext>
              </a:extLst>
            </p:cNvPr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08;p9">
              <a:extLst>
                <a:ext uri="{FF2B5EF4-FFF2-40B4-BE49-F238E27FC236}">
                  <a16:creationId xmlns:a16="http://schemas.microsoft.com/office/drawing/2014/main" id="{B706CB41-31AB-4FC4-B7AA-4E7316596ED4}"/>
                </a:ext>
              </a:extLst>
            </p:cNvPr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09;p9">
              <a:extLst>
                <a:ext uri="{FF2B5EF4-FFF2-40B4-BE49-F238E27FC236}">
                  <a16:creationId xmlns:a16="http://schemas.microsoft.com/office/drawing/2014/main" id="{3E6C30C7-4B10-4120-8501-BB9CFADFBB93}"/>
                </a:ext>
              </a:extLst>
            </p:cNvPr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10;p9">
              <a:extLst>
                <a:ext uri="{FF2B5EF4-FFF2-40B4-BE49-F238E27FC236}">
                  <a16:creationId xmlns:a16="http://schemas.microsoft.com/office/drawing/2014/main" id="{B09AE3D2-9C80-450A-9AFF-66B007FFA50F}"/>
                </a:ext>
              </a:extLst>
            </p:cNvPr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11;p9">
              <a:extLst>
                <a:ext uri="{FF2B5EF4-FFF2-40B4-BE49-F238E27FC236}">
                  <a16:creationId xmlns:a16="http://schemas.microsoft.com/office/drawing/2014/main" id="{B84D4918-7EA6-4C88-BF8E-A3EEF9C6B09F}"/>
                </a:ext>
              </a:extLst>
            </p:cNvPr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12;p9">
              <a:extLst>
                <a:ext uri="{FF2B5EF4-FFF2-40B4-BE49-F238E27FC236}">
                  <a16:creationId xmlns:a16="http://schemas.microsoft.com/office/drawing/2014/main" id="{AFC3DD7F-B344-4FFE-BB4A-F4FC95162DAF}"/>
                </a:ext>
              </a:extLst>
            </p:cNvPr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13;p9">
              <a:extLst>
                <a:ext uri="{FF2B5EF4-FFF2-40B4-BE49-F238E27FC236}">
                  <a16:creationId xmlns:a16="http://schemas.microsoft.com/office/drawing/2014/main" id="{1BFE3F13-FB06-4371-9AB8-B1E2B85A0DEE}"/>
                </a:ext>
              </a:extLst>
            </p:cNvPr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14;p9">
              <a:extLst>
                <a:ext uri="{FF2B5EF4-FFF2-40B4-BE49-F238E27FC236}">
                  <a16:creationId xmlns:a16="http://schemas.microsoft.com/office/drawing/2014/main" id="{7E186E31-6CA2-44E9-BF0E-4FC4DFAAAA0E}"/>
                </a:ext>
              </a:extLst>
            </p:cNvPr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15;p9">
              <a:extLst>
                <a:ext uri="{FF2B5EF4-FFF2-40B4-BE49-F238E27FC236}">
                  <a16:creationId xmlns:a16="http://schemas.microsoft.com/office/drawing/2014/main" id="{F370FBA2-A277-4197-AA91-C45E8521338E}"/>
                </a:ext>
              </a:extLst>
            </p:cNvPr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16;p9">
              <a:extLst>
                <a:ext uri="{FF2B5EF4-FFF2-40B4-BE49-F238E27FC236}">
                  <a16:creationId xmlns:a16="http://schemas.microsoft.com/office/drawing/2014/main" id="{F1E8329D-56EF-4555-882C-012C3C4EA237}"/>
                </a:ext>
              </a:extLst>
            </p:cNvPr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17;p9">
              <a:extLst>
                <a:ext uri="{FF2B5EF4-FFF2-40B4-BE49-F238E27FC236}">
                  <a16:creationId xmlns:a16="http://schemas.microsoft.com/office/drawing/2014/main" id="{24D62CF9-821A-4893-BE6E-051C28A1B4AF}"/>
                </a:ext>
              </a:extLst>
            </p:cNvPr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18;p9">
              <a:extLst>
                <a:ext uri="{FF2B5EF4-FFF2-40B4-BE49-F238E27FC236}">
                  <a16:creationId xmlns:a16="http://schemas.microsoft.com/office/drawing/2014/main" id="{ECA8F229-1BBE-4320-819E-05E17504543F}"/>
                </a:ext>
              </a:extLst>
            </p:cNvPr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19;p9">
              <a:extLst>
                <a:ext uri="{FF2B5EF4-FFF2-40B4-BE49-F238E27FC236}">
                  <a16:creationId xmlns:a16="http://schemas.microsoft.com/office/drawing/2014/main" id="{EA907740-B0AF-4CF1-AFC9-1C003749367E}"/>
                </a:ext>
              </a:extLst>
            </p:cNvPr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20;p9">
              <a:extLst>
                <a:ext uri="{FF2B5EF4-FFF2-40B4-BE49-F238E27FC236}">
                  <a16:creationId xmlns:a16="http://schemas.microsoft.com/office/drawing/2014/main" id="{8FDB23FA-4EDD-45BA-A169-A3362B869507}"/>
                </a:ext>
              </a:extLst>
            </p:cNvPr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21;p9">
              <a:extLst>
                <a:ext uri="{FF2B5EF4-FFF2-40B4-BE49-F238E27FC236}">
                  <a16:creationId xmlns:a16="http://schemas.microsoft.com/office/drawing/2014/main" id="{130087EC-2040-4618-AEDD-EFBF740F5601}"/>
                </a:ext>
              </a:extLst>
            </p:cNvPr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22;p9">
              <a:extLst>
                <a:ext uri="{FF2B5EF4-FFF2-40B4-BE49-F238E27FC236}">
                  <a16:creationId xmlns:a16="http://schemas.microsoft.com/office/drawing/2014/main" id="{3D558AC8-1FEC-46F4-8050-03201A6B4F9D}"/>
                </a:ext>
              </a:extLst>
            </p:cNvPr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23;p9">
              <a:extLst>
                <a:ext uri="{FF2B5EF4-FFF2-40B4-BE49-F238E27FC236}">
                  <a16:creationId xmlns:a16="http://schemas.microsoft.com/office/drawing/2014/main" id="{8322C49A-6456-4670-A3A4-0781F7F77E3B}"/>
                </a:ext>
              </a:extLst>
            </p:cNvPr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24;p9">
              <a:extLst>
                <a:ext uri="{FF2B5EF4-FFF2-40B4-BE49-F238E27FC236}">
                  <a16:creationId xmlns:a16="http://schemas.microsoft.com/office/drawing/2014/main" id="{5B4B5DA3-9442-4C5A-8E6F-64E7DCBE3829}"/>
                </a:ext>
              </a:extLst>
            </p:cNvPr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25;p9">
              <a:extLst>
                <a:ext uri="{FF2B5EF4-FFF2-40B4-BE49-F238E27FC236}">
                  <a16:creationId xmlns:a16="http://schemas.microsoft.com/office/drawing/2014/main" id="{23C6CD82-2BEB-4EE3-9344-A5EF23A2D74E}"/>
                </a:ext>
              </a:extLst>
            </p:cNvPr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26;p9">
              <a:extLst>
                <a:ext uri="{FF2B5EF4-FFF2-40B4-BE49-F238E27FC236}">
                  <a16:creationId xmlns:a16="http://schemas.microsoft.com/office/drawing/2014/main" id="{9DFFB6BB-93D9-4121-9AFA-E35DC033368B}"/>
                </a:ext>
              </a:extLst>
            </p:cNvPr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27;p9">
              <a:extLst>
                <a:ext uri="{FF2B5EF4-FFF2-40B4-BE49-F238E27FC236}">
                  <a16:creationId xmlns:a16="http://schemas.microsoft.com/office/drawing/2014/main" id="{7B5467CC-57F3-44D3-B941-C1CF69829B20}"/>
                </a:ext>
              </a:extLst>
            </p:cNvPr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28;p9">
              <a:extLst>
                <a:ext uri="{FF2B5EF4-FFF2-40B4-BE49-F238E27FC236}">
                  <a16:creationId xmlns:a16="http://schemas.microsoft.com/office/drawing/2014/main" id="{FBC8D010-2B45-426F-BD17-1F282644D173}"/>
                </a:ext>
              </a:extLst>
            </p:cNvPr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29;p9">
              <a:extLst>
                <a:ext uri="{FF2B5EF4-FFF2-40B4-BE49-F238E27FC236}">
                  <a16:creationId xmlns:a16="http://schemas.microsoft.com/office/drawing/2014/main" id="{72241804-E931-430B-9B99-3D2033226F03}"/>
                </a:ext>
              </a:extLst>
            </p:cNvPr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C56A2CEA-7E96-4DCE-9871-BE97D779351E}"/>
              </a:ext>
            </a:extLst>
          </p:cNvPr>
          <p:cNvGrpSpPr/>
          <p:nvPr/>
        </p:nvGrpSpPr>
        <p:grpSpPr>
          <a:xfrm>
            <a:off x="3406502" y="218876"/>
            <a:ext cx="3325637" cy="1080179"/>
            <a:chOff x="3300661" y="62647"/>
            <a:chExt cx="3325637" cy="1080179"/>
          </a:xfrm>
        </p:grpSpPr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0CF95C52-B937-447F-8979-9D3F24377B79}"/>
                </a:ext>
              </a:extLst>
            </p:cNvPr>
            <p:cNvSpPr txBox="1"/>
            <p:nvPr/>
          </p:nvSpPr>
          <p:spPr>
            <a:xfrm>
              <a:off x="3300661" y="742716"/>
              <a:ext cx="3325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كتاب النشاط صفحة (55) رقم (1)</a:t>
              </a:r>
              <a:endParaRPr lang="en-US" sz="2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مستطيل: زوايا مستديرة 38">
              <a:extLst>
                <a:ext uri="{FF2B5EF4-FFF2-40B4-BE49-F238E27FC236}">
                  <a16:creationId xmlns:a16="http://schemas.microsoft.com/office/drawing/2014/main" id="{D85EDB1C-48AD-4145-97D2-E97E670FF86D}"/>
                </a:ext>
              </a:extLst>
            </p:cNvPr>
            <p:cNvSpPr/>
            <p:nvPr/>
          </p:nvSpPr>
          <p:spPr>
            <a:xfrm>
              <a:off x="3934614" y="62647"/>
              <a:ext cx="1769883" cy="67733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59D78157-85B3-4321-A739-F8F6743F3A8F}"/>
                </a:ext>
              </a:extLst>
            </p:cNvPr>
            <p:cNvSpPr txBox="1"/>
            <p:nvPr/>
          </p:nvSpPr>
          <p:spPr>
            <a:xfrm>
              <a:off x="4081991" y="91587"/>
              <a:ext cx="1475127" cy="584775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التمهيد</a:t>
              </a:r>
              <a:endPara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6877F090-EBF9-4209-B888-D64ABE58F4B7}"/>
              </a:ext>
            </a:extLst>
          </p:cNvPr>
          <p:cNvGrpSpPr/>
          <p:nvPr/>
        </p:nvGrpSpPr>
        <p:grpSpPr>
          <a:xfrm>
            <a:off x="4018495" y="132419"/>
            <a:ext cx="2026297" cy="677333"/>
            <a:chOff x="4272903" y="248356"/>
            <a:chExt cx="2026297" cy="677333"/>
          </a:xfrm>
        </p:grpSpPr>
        <p:sp>
          <p:nvSpPr>
            <p:cNvPr id="20" name="مستطيل: زوايا مستديرة 19">
              <a:extLst>
                <a:ext uri="{FF2B5EF4-FFF2-40B4-BE49-F238E27FC236}">
                  <a16:creationId xmlns:a16="http://schemas.microsoft.com/office/drawing/2014/main" id="{F66C9C1D-9026-4A47-A707-174BFDF1608B}"/>
                </a:ext>
              </a:extLst>
            </p:cNvPr>
            <p:cNvSpPr/>
            <p:nvPr/>
          </p:nvSpPr>
          <p:spPr>
            <a:xfrm>
              <a:off x="4272903" y="248356"/>
              <a:ext cx="2026297" cy="67733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56B0F82B-CCD2-40E9-9CE4-72AD5F0E7530}"/>
                </a:ext>
              </a:extLst>
            </p:cNvPr>
            <p:cNvSpPr txBox="1"/>
            <p:nvPr/>
          </p:nvSpPr>
          <p:spPr>
            <a:xfrm>
              <a:off x="4420280" y="338807"/>
              <a:ext cx="1769883" cy="52322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نشاط ثنائي</a:t>
              </a:r>
              <a:endPara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9C3CB3AA-7B6C-479C-9609-757968A0FA01}"/>
              </a:ext>
            </a:extLst>
          </p:cNvPr>
          <p:cNvGrpSpPr/>
          <p:nvPr/>
        </p:nvGrpSpPr>
        <p:grpSpPr>
          <a:xfrm>
            <a:off x="178396" y="710047"/>
            <a:ext cx="2923821" cy="3307645"/>
            <a:chOff x="451557" y="778932"/>
            <a:chExt cx="2923821" cy="3307645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C57BE97F-8EAD-4965-A65A-2751DE77E0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1BFCB"/>
                </a:clrFrom>
                <a:clrTo>
                  <a:srgbClr val="F1BFCB">
                    <a:alpha val="0"/>
                  </a:srgbClr>
                </a:clrTo>
              </a:clrChange>
            </a:blip>
            <a:srcRect l="7389" t="31166" r="2098" b="13306"/>
            <a:stretch/>
          </p:blipFill>
          <p:spPr>
            <a:xfrm>
              <a:off x="451557" y="778932"/>
              <a:ext cx="2923821" cy="3307645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2B328F80-7282-4BFF-BA7C-AD649E569EC2}"/>
                </a:ext>
              </a:extLst>
            </p:cNvPr>
            <p:cNvSpPr txBox="1"/>
            <p:nvPr/>
          </p:nvSpPr>
          <p:spPr>
            <a:xfrm>
              <a:off x="690222" y="1417091"/>
              <a:ext cx="227552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/>
                <a:t>(أ) 589 + 424 = 1013</a:t>
              </a:r>
            </a:p>
            <a:p>
              <a:pPr algn="r"/>
              <a:endParaRPr lang="ar-OM" sz="1800" b="1" dirty="0"/>
            </a:p>
            <a:p>
              <a:pPr algn="r"/>
              <a:r>
                <a:rPr lang="ar-OM" sz="1800" b="1" dirty="0"/>
                <a:t>(ب) 74 – 46 = 28</a:t>
              </a:r>
            </a:p>
            <a:p>
              <a:pPr algn="r"/>
              <a:endParaRPr lang="ar-OM" sz="1800" b="1" dirty="0"/>
            </a:p>
            <a:p>
              <a:pPr algn="r"/>
              <a:r>
                <a:rPr lang="ar-OM" sz="1800" b="1" dirty="0"/>
                <a:t>(ج) 928 ÷ 32 = 29</a:t>
              </a:r>
            </a:p>
            <a:p>
              <a:pPr algn="r"/>
              <a:endParaRPr lang="ar-OM" sz="1800" b="1" dirty="0"/>
            </a:p>
            <a:p>
              <a:pPr algn="r"/>
              <a:r>
                <a:rPr lang="ar-OM" sz="1800" b="1" dirty="0"/>
                <a:t>(د) 47 × 24 = 1128</a:t>
              </a:r>
              <a:endParaRPr lang="en-US" sz="1800" b="1" dirty="0"/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F0B5D43-3128-477C-9909-46477B7E4708}"/>
              </a:ext>
            </a:extLst>
          </p:cNvPr>
          <p:cNvSpPr txBox="1"/>
          <p:nvPr/>
        </p:nvSpPr>
        <p:spPr>
          <a:xfrm>
            <a:off x="3091690" y="1506399"/>
            <a:ext cx="6173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أكملت عائشة واجبها المنزليِّ ، كما هو موضح في الشكل المقابل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21A6A5C-1C14-41BA-B81C-B9D85687EF08}"/>
              </a:ext>
            </a:extLst>
          </p:cNvPr>
          <p:cNvSpPr txBox="1"/>
          <p:nvPr/>
        </p:nvSpPr>
        <p:spPr>
          <a:xfrm>
            <a:off x="3091690" y="2104434"/>
            <a:ext cx="6173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 </a:t>
            </a:r>
            <a:r>
              <a:rPr lang="ar-OM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استخدم التقدير للتحقُّق من صحة النتائج التي سجلتها عائشة :</a:t>
            </a:r>
            <a:endParaRPr lang="en-US" sz="2000" b="1" dirty="0">
              <a:solidFill>
                <a:schemeClr val="tx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2FB2092-B31C-47C6-83C4-0D13EDFE1CDB}"/>
              </a:ext>
            </a:extLst>
          </p:cNvPr>
          <p:cNvSpPr txBox="1"/>
          <p:nvPr/>
        </p:nvSpPr>
        <p:spPr>
          <a:xfrm>
            <a:off x="7601322" y="2779087"/>
            <a:ext cx="1343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E1EB784-BF07-401F-87EA-66F13F0B2148}"/>
              </a:ext>
            </a:extLst>
          </p:cNvPr>
          <p:cNvSpPr txBox="1"/>
          <p:nvPr/>
        </p:nvSpPr>
        <p:spPr>
          <a:xfrm>
            <a:off x="5881397" y="2788066"/>
            <a:ext cx="147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6049989F-94CF-4798-AB89-9993D6576511}"/>
              </a:ext>
            </a:extLst>
          </p:cNvPr>
          <p:cNvSpPr txBox="1"/>
          <p:nvPr/>
        </p:nvSpPr>
        <p:spPr>
          <a:xfrm>
            <a:off x="4260590" y="2747088"/>
            <a:ext cx="158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3A15C29-849D-4B66-A8AC-61C143B38809}"/>
              </a:ext>
            </a:extLst>
          </p:cNvPr>
          <p:cNvSpPr txBox="1"/>
          <p:nvPr/>
        </p:nvSpPr>
        <p:spPr>
          <a:xfrm>
            <a:off x="2969966" y="3481539"/>
            <a:ext cx="5974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 </a:t>
            </a:r>
            <a:r>
              <a:rPr lang="ar-OM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استخدم العمليَّات العكسيـــــــــــــــــة للتحقُّق من صحــــــــــــــــــــــــــــــــــة النتائج :</a:t>
            </a:r>
            <a:endParaRPr lang="en-US" sz="2000" b="1" dirty="0">
              <a:solidFill>
                <a:schemeClr val="tx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6D4F4EF-D628-4981-BFF1-FEFA7810C988}"/>
              </a:ext>
            </a:extLst>
          </p:cNvPr>
          <p:cNvSpPr txBox="1"/>
          <p:nvPr/>
        </p:nvSpPr>
        <p:spPr>
          <a:xfrm>
            <a:off x="7665971" y="4005251"/>
            <a:ext cx="1343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A3C6C87-2946-46C0-BC22-9D9D31033136}"/>
              </a:ext>
            </a:extLst>
          </p:cNvPr>
          <p:cNvSpPr txBox="1"/>
          <p:nvPr/>
        </p:nvSpPr>
        <p:spPr>
          <a:xfrm>
            <a:off x="6042787" y="3998162"/>
            <a:ext cx="147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9D619B9-7443-4F36-9699-E51C3694EE19}"/>
              </a:ext>
            </a:extLst>
          </p:cNvPr>
          <p:cNvSpPr txBox="1"/>
          <p:nvPr/>
        </p:nvSpPr>
        <p:spPr>
          <a:xfrm>
            <a:off x="4312358" y="3998162"/>
            <a:ext cx="158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1B9B5FDD-387A-4B05-A554-10CB5BDFBC00}"/>
              </a:ext>
            </a:extLst>
          </p:cNvPr>
          <p:cNvSpPr txBox="1"/>
          <p:nvPr/>
        </p:nvSpPr>
        <p:spPr>
          <a:xfrm>
            <a:off x="2760494" y="2747088"/>
            <a:ext cx="1541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(د)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D71482D-5D3D-464F-B25F-050B2770E124}"/>
              </a:ext>
            </a:extLst>
          </p:cNvPr>
          <p:cNvSpPr txBox="1"/>
          <p:nvPr/>
        </p:nvSpPr>
        <p:spPr>
          <a:xfrm>
            <a:off x="2802476" y="4017692"/>
            <a:ext cx="1541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(د) ــــــــــــــــــــــــــ</a:t>
            </a:r>
          </a:p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ــــــــــــــــــــــــــ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7C6CB74D-8FCE-4B36-BE45-885B8563DB57}"/>
              </a:ext>
            </a:extLst>
          </p:cNvPr>
          <p:cNvSpPr txBox="1"/>
          <p:nvPr/>
        </p:nvSpPr>
        <p:spPr>
          <a:xfrm>
            <a:off x="3612444" y="926265"/>
            <a:ext cx="3325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النشاط صفحة (55) رقم (2)</a:t>
            </a:r>
            <a:endParaRPr lang="en-US" sz="20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D70A07F8-B8F5-48CD-902E-33B458E606C8}"/>
              </a:ext>
            </a:extLst>
          </p:cNvPr>
          <p:cNvSpPr txBox="1"/>
          <p:nvPr/>
        </p:nvSpPr>
        <p:spPr>
          <a:xfrm>
            <a:off x="2928472" y="1637278"/>
            <a:ext cx="59338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الإطار المقابل يعرض المبالغ التي قامت أسماء بادخــــــــــــــــــــــــــارها </a:t>
            </a:r>
          </a:p>
          <a:p>
            <a:pPr algn="r"/>
            <a:r>
              <a:rPr lang="ar-EG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للذهاب إلى العمــــــــــــــــــــــرة ،إذا كانت تحتاج إلى ادِّخار 350 ريالاً ،</a:t>
            </a:r>
          </a:p>
          <a:p>
            <a:pPr algn="r"/>
            <a:r>
              <a:rPr lang="ar-EG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فما المبلغ الذي تحتاج أسماء إلى </a:t>
            </a:r>
            <a:r>
              <a:rPr lang="ar-OM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EG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دخاره</a:t>
            </a:r>
            <a:r>
              <a:rPr lang="ar-EG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ar-OM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88DD1EAD-C2E3-4768-BC80-F228758B9ED2}"/>
              </a:ext>
            </a:extLst>
          </p:cNvPr>
          <p:cNvGrpSpPr/>
          <p:nvPr/>
        </p:nvGrpSpPr>
        <p:grpSpPr>
          <a:xfrm>
            <a:off x="46670" y="892232"/>
            <a:ext cx="3273716" cy="3187046"/>
            <a:chOff x="46670" y="892232"/>
            <a:chExt cx="3273716" cy="3187046"/>
          </a:xfrm>
        </p:grpSpPr>
        <p:sp>
          <p:nvSpPr>
            <p:cNvPr id="20" name="مستطيل 19">
              <a:extLst>
                <a:ext uri="{FF2B5EF4-FFF2-40B4-BE49-F238E27FC236}">
                  <a16:creationId xmlns:a16="http://schemas.microsoft.com/office/drawing/2014/main" id="{ACFAB07D-3F40-4951-862C-AB353B3C6829}"/>
                </a:ext>
              </a:extLst>
            </p:cNvPr>
            <p:cNvSpPr/>
            <p:nvPr/>
          </p:nvSpPr>
          <p:spPr>
            <a:xfrm rot="20169802">
              <a:off x="640423" y="1324369"/>
              <a:ext cx="2321136" cy="255166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D1FFF5A5-58E9-4099-BB36-9AD98C4B2EFB}"/>
                </a:ext>
              </a:extLst>
            </p:cNvPr>
            <p:cNvGrpSpPr/>
            <p:nvPr/>
          </p:nvGrpSpPr>
          <p:grpSpPr>
            <a:xfrm>
              <a:off x="46670" y="892232"/>
              <a:ext cx="3273716" cy="3187046"/>
              <a:chOff x="46670" y="892232"/>
              <a:chExt cx="3273716" cy="3187046"/>
            </a:xfrm>
          </p:grpSpPr>
          <p:pic>
            <p:nvPicPr>
              <p:cNvPr id="5" name="صورة 4">
                <a:extLst>
                  <a:ext uri="{FF2B5EF4-FFF2-40B4-BE49-F238E27FC236}">
                    <a16:creationId xmlns:a16="http://schemas.microsoft.com/office/drawing/2014/main" id="{DC3756BF-E1FD-4935-9239-4982FFEFB5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-955" t="22422" r="3859" b="32038"/>
              <a:stretch/>
            </p:blipFill>
            <p:spPr>
              <a:xfrm rot="19782797">
                <a:off x="172365" y="892232"/>
                <a:ext cx="3148021" cy="3187046"/>
              </a:xfrm>
              <a:prstGeom prst="rect">
                <a:avLst/>
              </a:prstGeom>
            </p:spPr>
          </p:pic>
          <p:grpSp>
            <p:nvGrpSpPr>
              <p:cNvPr id="13" name="مجموعة 12">
                <a:extLst>
                  <a:ext uri="{FF2B5EF4-FFF2-40B4-BE49-F238E27FC236}">
                    <a16:creationId xmlns:a16="http://schemas.microsoft.com/office/drawing/2014/main" id="{32673938-A1D3-459D-8092-C83F09610EDE}"/>
                  </a:ext>
                </a:extLst>
              </p:cNvPr>
              <p:cNvGrpSpPr/>
              <p:nvPr/>
            </p:nvGrpSpPr>
            <p:grpSpPr>
              <a:xfrm>
                <a:off x="1026773" y="2097353"/>
                <a:ext cx="2087179" cy="1301698"/>
                <a:chOff x="683873" y="1706828"/>
                <a:chExt cx="2087179" cy="1301698"/>
              </a:xfrm>
            </p:grpSpPr>
            <p:sp>
              <p:nvSpPr>
                <p:cNvPr id="6" name="مربع نص 5">
                  <a:extLst>
                    <a:ext uri="{FF2B5EF4-FFF2-40B4-BE49-F238E27FC236}">
                      <a16:creationId xmlns:a16="http://schemas.microsoft.com/office/drawing/2014/main" id="{A8AFFA31-BF7E-40CE-8173-98CEB5256583}"/>
                    </a:ext>
                  </a:extLst>
                </p:cNvPr>
                <p:cNvSpPr txBox="1"/>
                <p:nvPr/>
              </p:nvSpPr>
              <p:spPr>
                <a:xfrm rot="20406454">
                  <a:off x="1746375" y="1706828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EG" sz="1800" b="1" dirty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anose="020F0502020204030204" pitchFamily="34" charset="0"/>
                      <a:cs typeface="Calibri" panose="020F0502020204030204" pitchFamily="34" charset="0"/>
                    </a:rPr>
                    <a:t>38 ريالاً</a:t>
                  </a:r>
                  <a:endParaRPr lang="en-US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" name="مربع نص 6">
                  <a:extLst>
                    <a:ext uri="{FF2B5EF4-FFF2-40B4-BE49-F238E27FC236}">
                      <a16:creationId xmlns:a16="http://schemas.microsoft.com/office/drawing/2014/main" id="{2C926DFF-EF98-4C29-B79C-A90E83337E35}"/>
                    </a:ext>
                  </a:extLst>
                </p:cNvPr>
                <p:cNvSpPr txBox="1"/>
                <p:nvPr/>
              </p:nvSpPr>
              <p:spPr>
                <a:xfrm rot="20406454">
                  <a:off x="683873" y="2170083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EG" sz="1800" b="1" dirty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anose="020F0502020204030204" pitchFamily="34" charset="0"/>
                      <a:cs typeface="Calibri" panose="020F0502020204030204" pitchFamily="34" charset="0"/>
                    </a:rPr>
                    <a:t>57 ريالاً</a:t>
                  </a:r>
                  <a:endParaRPr lang="en-US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" name="مربع نص 7">
                  <a:extLst>
                    <a:ext uri="{FF2B5EF4-FFF2-40B4-BE49-F238E27FC236}">
                      <a16:creationId xmlns:a16="http://schemas.microsoft.com/office/drawing/2014/main" id="{A19037D5-B073-4610-AF65-AE6F63248B56}"/>
                    </a:ext>
                  </a:extLst>
                </p:cNvPr>
                <p:cNvSpPr txBox="1"/>
                <p:nvPr/>
              </p:nvSpPr>
              <p:spPr>
                <a:xfrm rot="20406454">
                  <a:off x="1834859" y="1940959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EG" sz="1800" b="1" dirty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anose="020F0502020204030204" pitchFamily="34" charset="0"/>
                      <a:cs typeface="Calibri" panose="020F0502020204030204" pitchFamily="34" charset="0"/>
                    </a:rPr>
                    <a:t>22 ريالاً</a:t>
                  </a:r>
                  <a:endParaRPr lang="en-US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" name="مربع نص 8">
                  <a:extLst>
                    <a:ext uri="{FF2B5EF4-FFF2-40B4-BE49-F238E27FC236}">
                      <a16:creationId xmlns:a16="http://schemas.microsoft.com/office/drawing/2014/main" id="{34465940-B09A-462B-8A2A-9E928980DD88}"/>
                    </a:ext>
                  </a:extLst>
                </p:cNvPr>
                <p:cNvSpPr txBox="1"/>
                <p:nvPr/>
              </p:nvSpPr>
              <p:spPr>
                <a:xfrm rot="20406454">
                  <a:off x="832519" y="2387083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EG" sz="1800" b="1" dirty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anose="020F0502020204030204" pitchFamily="34" charset="0"/>
                      <a:cs typeface="Calibri" panose="020F0502020204030204" pitchFamily="34" charset="0"/>
                    </a:rPr>
                    <a:t>45 ريالاً</a:t>
                  </a:r>
                  <a:endParaRPr lang="en-US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" name="مربع نص 9">
                  <a:extLst>
                    <a:ext uri="{FF2B5EF4-FFF2-40B4-BE49-F238E27FC236}">
                      <a16:creationId xmlns:a16="http://schemas.microsoft.com/office/drawing/2014/main" id="{A18C4CC9-B638-4265-86DC-E24E4E3CDF53}"/>
                    </a:ext>
                  </a:extLst>
                </p:cNvPr>
                <p:cNvSpPr txBox="1"/>
                <p:nvPr/>
              </p:nvSpPr>
              <p:spPr>
                <a:xfrm rot="20406454">
                  <a:off x="1932852" y="2204438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EG" sz="1800" b="1" dirty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anose="020F0502020204030204" pitchFamily="34" charset="0"/>
                      <a:cs typeface="Calibri" panose="020F0502020204030204" pitchFamily="34" charset="0"/>
                    </a:rPr>
                    <a:t>65 ريالاً</a:t>
                  </a:r>
                  <a:endParaRPr lang="en-US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مربع نص 10">
                  <a:extLst>
                    <a:ext uri="{FF2B5EF4-FFF2-40B4-BE49-F238E27FC236}">
                      <a16:creationId xmlns:a16="http://schemas.microsoft.com/office/drawing/2014/main" id="{86029F8A-BC6E-42FF-8344-341667AACBAC}"/>
                    </a:ext>
                  </a:extLst>
                </p:cNvPr>
                <p:cNvSpPr txBox="1"/>
                <p:nvPr/>
              </p:nvSpPr>
              <p:spPr>
                <a:xfrm rot="20406454">
                  <a:off x="925760" y="2611326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EG" sz="1800" b="1" dirty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anose="020F0502020204030204" pitchFamily="34" charset="0"/>
                      <a:cs typeface="Calibri" panose="020F0502020204030204" pitchFamily="34" charset="0"/>
                    </a:rPr>
                    <a:t>54 ريالاً</a:t>
                  </a:r>
                  <a:endParaRPr lang="en-US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مربع نص 11">
                  <a:extLst>
                    <a:ext uri="{FF2B5EF4-FFF2-40B4-BE49-F238E27FC236}">
                      <a16:creationId xmlns:a16="http://schemas.microsoft.com/office/drawing/2014/main" id="{66592F5C-9142-499E-9DCE-8EAF34AE4EB1}"/>
                    </a:ext>
                  </a:extLst>
                </p:cNvPr>
                <p:cNvSpPr txBox="1"/>
                <p:nvPr/>
              </p:nvSpPr>
              <p:spPr>
                <a:xfrm rot="20406454">
                  <a:off x="1519352" y="2639194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EG" sz="1800" b="1" dirty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anose="020F0502020204030204" pitchFamily="34" charset="0"/>
                      <a:cs typeface="Calibri" panose="020F0502020204030204" pitchFamily="34" charset="0"/>
                    </a:rPr>
                    <a:t>24 ريالاً</a:t>
                  </a:r>
                  <a:endParaRPr lang="en-US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4AA379FF-0A71-48BC-AB78-23A0794B2CD4}"/>
                  </a:ext>
                </a:extLst>
              </p:cNvPr>
              <p:cNvSpPr txBox="1"/>
              <p:nvPr/>
            </p:nvSpPr>
            <p:spPr>
              <a:xfrm rot="20275605">
                <a:off x="46670" y="1790050"/>
                <a:ext cx="29106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EG" sz="1800" b="1" dirty="0">
                    <a:solidFill>
                      <a:srgbClr val="639344"/>
                    </a:solidFill>
                  </a:rPr>
                  <a:t>النقود التي تمَّ ادخارها </a:t>
                </a:r>
              </a:p>
              <a:p>
                <a:pPr algn="ctr"/>
                <a:r>
                  <a:rPr lang="ar-EG" sz="1800" b="1" dirty="0">
                    <a:solidFill>
                      <a:srgbClr val="639344"/>
                    </a:solidFill>
                  </a:rPr>
                  <a:t>حتى الآن :</a:t>
                </a:r>
                <a:endParaRPr lang="en-US" sz="1800" b="1" dirty="0">
                  <a:solidFill>
                    <a:srgbClr val="639344"/>
                  </a:solidFill>
                </a:endParaRPr>
              </a:p>
            </p:txBody>
          </p:sp>
        </p:grpSp>
      </p:grp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00032BE6-0312-46AC-8C72-273FFB97683F}"/>
              </a:ext>
            </a:extLst>
          </p:cNvPr>
          <p:cNvSpPr/>
          <p:nvPr/>
        </p:nvSpPr>
        <p:spPr>
          <a:xfrm>
            <a:off x="4272903" y="248356"/>
            <a:ext cx="1769883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E184BF2-CDD8-40F2-B805-CA6B4B328390}"/>
              </a:ext>
            </a:extLst>
          </p:cNvPr>
          <p:cNvSpPr txBox="1"/>
          <p:nvPr/>
        </p:nvSpPr>
        <p:spPr>
          <a:xfrm>
            <a:off x="4420280" y="338807"/>
            <a:ext cx="1475127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32A86D6-DC86-4A3A-A46E-CC7FA80E908C}"/>
              </a:ext>
            </a:extLst>
          </p:cNvPr>
          <p:cNvSpPr txBox="1"/>
          <p:nvPr/>
        </p:nvSpPr>
        <p:spPr>
          <a:xfrm>
            <a:off x="3612444" y="926265"/>
            <a:ext cx="3325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الطالب صفحة (75) رقم (1)</a:t>
            </a:r>
            <a:endParaRPr lang="en-US" sz="20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Google Shape;265;p7">
            <a:extLst>
              <a:ext uri="{FF2B5EF4-FFF2-40B4-BE49-F238E27FC236}">
                <a16:creationId xmlns:a16="http://schemas.microsoft.com/office/drawing/2014/main" id="{C45BA79A-EBEA-4901-AD70-152728854ECD}"/>
              </a:ext>
            </a:extLst>
          </p:cNvPr>
          <p:cNvGrpSpPr/>
          <p:nvPr/>
        </p:nvGrpSpPr>
        <p:grpSpPr>
          <a:xfrm flipH="1">
            <a:off x="6979644" y="87664"/>
            <a:ext cx="2165201" cy="1569079"/>
            <a:chOff x="-1734962" y="-2174106"/>
            <a:chExt cx="2023931" cy="1466704"/>
          </a:xfrm>
        </p:grpSpPr>
        <p:sp>
          <p:nvSpPr>
            <p:cNvPr id="23" name="Google Shape;266;p7">
              <a:extLst>
                <a:ext uri="{FF2B5EF4-FFF2-40B4-BE49-F238E27FC236}">
                  <a16:creationId xmlns:a16="http://schemas.microsoft.com/office/drawing/2014/main" id="{F74987D6-CDEF-4CBD-A79B-966490C9AA75}"/>
                </a:ext>
              </a:extLst>
            </p:cNvPr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7;p7">
              <a:extLst>
                <a:ext uri="{FF2B5EF4-FFF2-40B4-BE49-F238E27FC236}">
                  <a16:creationId xmlns:a16="http://schemas.microsoft.com/office/drawing/2014/main" id="{9A455093-81C1-4AD2-9470-337E93AD4CAB}"/>
                </a:ext>
              </a:extLst>
            </p:cNvPr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8;p7">
              <a:extLst>
                <a:ext uri="{FF2B5EF4-FFF2-40B4-BE49-F238E27FC236}">
                  <a16:creationId xmlns:a16="http://schemas.microsoft.com/office/drawing/2014/main" id="{1330FE7E-A069-4078-9405-D27BD4AFE56D}"/>
                </a:ext>
              </a:extLst>
            </p:cNvPr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9;p7">
              <a:extLst>
                <a:ext uri="{FF2B5EF4-FFF2-40B4-BE49-F238E27FC236}">
                  <a16:creationId xmlns:a16="http://schemas.microsoft.com/office/drawing/2014/main" id="{03EA1FE7-387C-4556-8843-95CFD81B5213}"/>
                </a:ext>
              </a:extLst>
            </p:cNvPr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0;p7">
              <a:extLst>
                <a:ext uri="{FF2B5EF4-FFF2-40B4-BE49-F238E27FC236}">
                  <a16:creationId xmlns:a16="http://schemas.microsoft.com/office/drawing/2014/main" id="{9ED6058F-313C-4111-9DC2-805D3A02E9F3}"/>
                </a:ext>
              </a:extLst>
            </p:cNvPr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1;p7">
              <a:extLst>
                <a:ext uri="{FF2B5EF4-FFF2-40B4-BE49-F238E27FC236}">
                  <a16:creationId xmlns:a16="http://schemas.microsoft.com/office/drawing/2014/main" id="{F1F04180-3CAE-4E3F-99D8-BFC27E374862}"/>
                </a:ext>
              </a:extLst>
            </p:cNvPr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2;p7">
              <a:extLst>
                <a:ext uri="{FF2B5EF4-FFF2-40B4-BE49-F238E27FC236}">
                  <a16:creationId xmlns:a16="http://schemas.microsoft.com/office/drawing/2014/main" id="{B071A055-9B7E-456B-816D-70BC84CF7C5B}"/>
                </a:ext>
              </a:extLst>
            </p:cNvPr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3;p7">
              <a:extLst>
                <a:ext uri="{FF2B5EF4-FFF2-40B4-BE49-F238E27FC236}">
                  <a16:creationId xmlns:a16="http://schemas.microsoft.com/office/drawing/2014/main" id="{FE1CC07E-A2BF-4E05-9B11-ACEE57857170}"/>
                </a:ext>
              </a:extLst>
            </p:cNvPr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4;p7">
              <a:extLst>
                <a:ext uri="{FF2B5EF4-FFF2-40B4-BE49-F238E27FC236}">
                  <a16:creationId xmlns:a16="http://schemas.microsoft.com/office/drawing/2014/main" id="{C2CA42A9-2E30-4D66-969A-1864AF6A53A0}"/>
                </a:ext>
              </a:extLst>
            </p:cNvPr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5;p7">
              <a:extLst>
                <a:ext uri="{FF2B5EF4-FFF2-40B4-BE49-F238E27FC236}">
                  <a16:creationId xmlns:a16="http://schemas.microsoft.com/office/drawing/2014/main" id="{BD2BE16F-2CD1-4F7B-89A9-6DAF28A1B6C3}"/>
                </a:ext>
              </a:extLst>
            </p:cNvPr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76;p7">
              <a:extLst>
                <a:ext uri="{FF2B5EF4-FFF2-40B4-BE49-F238E27FC236}">
                  <a16:creationId xmlns:a16="http://schemas.microsoft.com/office/drawing/2014/main" id="{8FA23371-31B4-4891-A6C6-E55087D76566}"/>
                </a:ext>
              </a:extLst>
            </p:cNvPr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77;p7">
              <a:extLst>
                <a:ext uri="{FF2B5EF4-FFF2-40B4-BE49-F238E27FC236}">
                  <a16:creationId xmlns:a16="http://schemas.microsoft.com/office/drawing/2014/main" id="{95A9DC6C-687F-4827-886F-B30533350B8D}"/>
                </a:ext>
              </a:extLst>
            </p:cNvPr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78;p7">
              <a:extLst>
                <a:ext uri="{FF2B5EF4-FFF2-40B4-BE49-F238E27FC236}">
                  <a16:creationId xmlns:a16="http://schemas.microsoft.com/office/drawing/2014/main" id="{2AF852AA-7135-4CEC-A21E-311BFCA6C1B1}"/>
                </a:ext>
              </a:extLst>
            </p:cNvPr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9;p7">
              <a:extLst>
                <a:ext uri="{FF2B5EF4-FFF2-40B4-BE49-F238E27FC236}">
                  <a16:creationId xmlns:a16="http://schemas.microsoft.com/office/drawing/2014/main" id="{E9268CCD-95A8-4C9D-8D39-672210955BB0}"/>
                </a:ext>
              </a:extLst>
            </p:cNvPr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80;p7">
              <a:extLst>
                <a:ext uri="{FF2B5EF4-FFF2-40B4-BE49-F238E27FC236}">
                  <a16:creationId xmlns:a16="http://schemas.microsoft.com/office/drawing/2014/main" id="{9FD7C3AD-C1EB-45D4-831C-317358C57506}"/>
                </a:ext>
              </a:extLst>
            </p:cNvPr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81;p7">
              <a:extLst>
                <a:ext uri="{FF2B5EF4-FFF2-40B4-BE49-F238E27FC236}">
                  <a16:creationId xmlns:a16="http://schemas.microsoft.com/office/drawing/2014/main" id="{1D5C2FCD-2299-43F0-BE81-C179513EF2AA}"/>
                </a:ext>
              </a:extLst>
            </p:cNvPr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82;p7">
              <a:extLst>
                <a:ext uri="{FF2B5EF4-FFF2-40B4-BE49-F238E27FC236}">
                  <a16:creationId xmlns:a16="http://schemas.microsoft.com/office/drawing/2014/main" id="{AADC7FDA-08CC-4896-BD9B-7C6EF9F4A144}"/>
                </a:ext>
              </a:extLst>
            </p:cNvPr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83;p7">
              <a:extLst>
                <a:ext uri="{FF2B5EF4-FFF2-40B4-BE49-F238E27FC236}">
                  <a16:creationId xmlns:a16="http://schemas.microsoft.com/office/drawing/2014/main" id="{4FCCB916-9FD0-4F5D-B862-2FE650B5266A}"/>
                </a:ext>
              </a:extLst>
            </p:cNvPr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84;p7">
              <a:extLst>
                <a:ext uri="{FF2B5EF4-FFF2-40B4-BE49-F238E27FC236}">
                  <a16:creationId xmlns:a16="http://schemas.microsoft.com/office/drawing/2014/main" id="{7AFDFBDD-D665-4461-8BA7-0A93A2DF02E6}"/>
                </a:ext>
              </a:extLst>
            </p:cNvPr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85;p7">
              <a:extLst>
                <a:ext uri="{FF2B5EF4-FFF2-40B4-BE49-F238E27FC236}">
                  <a16:creationId xmlns:a16="http://schemas.microsoft.com/office/drawing/2014/main" id="{E270855E-B5DD-4A6E-9E79-54A6C3C6F1D0}"/>
                </a:ext>
              </a:extLst>
            </p:cNvPr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86;p7">
              <a:extLst>
                <a:ext uri="{FF2B5EF4-FFF2-40B4-BE49-F238E27FC236}">
                  <a16:creationId xmlns:a16="http://schemas.microsoft.com/office/drawing/2014/main" id="{88BEFA4A-110B-4496-B8BF-B2D36FF31D0B}"/>
                </a:ext>
              </a:extLst>
            </p:cNvPr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87;p7">
              <a:extLst>
                <a:ext uri="{FF2B5EF4-FFF2-40B4-BE49-F238E27FC236}">
                  <a16:creationId xmlns:a16="http://schemas.microsoft.com/office/drawing/2014/main" id="{9C230FD7-F36D-40D9-8660-3BD5FDF46DC0}"/>
                </a:ext>
              </a:extLst>
            </p:cNvPr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88;p7">
              <a:extLst>
                <a:ext uri="{FF2B5EF4-FFF2-40B4-BE49-F238E27FC236}">
                  <a16:creationId xmlns:a16="http://schemas.microsoft.com/office/drawing/2014/main" id="{969F5538-4B4E-4886-ACBC-6D6457D7B1CA}"/>
                </a:ext>
              </a:extLst>
            </p:cNvPr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89;p7">
              <a:extLst>
                <a:ext uri="{FF2B5EF4-FFF2-40B4-BE49-F238E27FC236}">
                  <a16:creationId xmlns:a16="http://schemas.microsoft.com/office/drawing/2014/main" id="{6A16D3BA-377A-44AF-99F3-70700E6D1498}"/>
                </a:ext>
              </a:extLst>
            </p:cNvPr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90;p7">
              <a:extLst>
                <a:ext uri="{FF2B5EF4-FFF2-40B4-BE49-F238E27FC236}">
                  <a16:creationId xmlns:a16="http://schemas.microsoft.com/office/drawing/2014/main" id="{7AFE1058-4F04-4720-B926-5060B0023D1A}"/>
                </a:ext>
              </a:extLst>
            </p:cNvPr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91;p7">
              <a:extLst>
                <a:ext uri="{FF2B5EF4-FFF2-40B4-BE49-F238E27FC236}">
                  <a16:creationId xmlns:a16="http://schemas.microsoft.com/office/drawing/2014/main" id="{E9764545-2800-4AF8-B8C9-ABF71C1F6870}"/>
                </a:ext>
              </a:extLst>
            </p:cNvPr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92;p7">
              <a:extLst>
                <a:ext uri="{FF2B5EF4-FFF2-40B4-BE49-F238E27FC236}">
                  <a16:creationId xmlns:a16="http://schemas.microsoft.com/office/drawing/2014/main" id="{3F029051-350B-4B87-B771-E939BED4B591}"/>
                </a:ext>
              </a:extLst>
            </p:cNvPr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93;p7">
              <a:extLst>
                <a:ext uri="{FF2B5EF4-FFF2-40B4-BE49-F238E27FC236}">
                  <a16:creationId xmlns:a16="http://schemas.microsoft.com/office/drawing/2014/main" id="{31E3EE06-5B4D-449C-9FF7-2B3042457D35}"/>
                </a:ext>
              </a:extLst>
            </p:cNvPr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94;p7">
              <a:extLst>
                <a:ext uri="{FF2B5EF4-FFF2-40B4-BE49-F238E27FC236}">
                  <a16:creationId xmlns:a16="http://schemas.microsoft.com/office/drawing/2014/main" id="{726CF952-4C35-4902-AD19-FB449257A938}"/>
                </a:ext>
              </a:extLst>
            </p:cNvPr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7AF8DDB2-5E2B-4191-AA6F-4E1326C33E03}"/>
              </a:ext>
            </a:extLst>
          </p:cNvPr>
          <p:cNvSpPr txBox="1"/>
          <p:nvPr/>
        </p:nvSpPr>
        <p:spPr>
          <a:xfrm>
            <a:off x="586963" y="1252803"/>
            <a:ext cx="7941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رأى أمجد تلفازاً في محل بيع الأجهزة الكهربائية معلناً عنه بعرضين مختلفين :</a:t>
            </a:r>
          </a:p>
          <a:p>
            <a:pPr algn="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ما تكلفة شراء التلفاز بالعرض الثان</a:t>
            </a:r>
            <a:r>
              <a:rPr lang="ar-EG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ــ</a:t>
            </a:r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ــــــــــــــــــــــــــــــــــ</a:t>
            </a:r>
            <a:r>
              <a:rPr lang="ar-EG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ــــــــــ</a:t>
            </a:r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 ؟</a:t>
            </a:r>
          </a:p>
          <a:p>
            <a:pPr algn="r"/>
            <a:r>
              <a:rPr lang="ar-OM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(ب) </a:t>
            </a:r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ما الفرق بين قيمة شراء التلفاز في العرضين ؟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غلاف معدني ذات جودة عالية 8 بوصة أدى التلفزيون مصغرة تلفاز بشاشة مسطحة  شاشات كريستال بلورية - Buy عالية الجودة معدن غلاف 8 بوصة شاشة Led مصغرة  شاشة تليفزيون مسطحة ، رخيصة">
            <a:extLst>
              <a:ext uri="{FF2B5EF4-FFF2-40B4-BE49-F238E27FC236}">
                <a16:creationId xmlns:a16="http://schemas.microsoft.com/office/drawing/2014/main" id="{30E1BED2-8063-427C-BC70-F64DE226B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4" t="17558" r="10274" b="15500"/>
          <a:stretch/>
        </p:blipFill>
        <p:spPr bwMode="auto">
          <a:xfrm>
            <a:off x="1507126" y="2691491"/>
            <a:ext cx="2923822" cy="245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انفجار: 14 نقطة 3">
            <a:extLst>
              <a:ext uri="{FF2B5EF4-FFF2-40B4-BE49-F238E27FC236}">
                <a16:creationId xmlns:a16="http://schemas.microsoft.com/office/drawing/2014/main" id="{B7206397-DB8A-4BD0-9552-4AABDBEC8793}"/>
              </a:ext>
            </a:extLst>
          </p:cNvPr>
          <p:cNvSpPr/>
          <p:nvPr/>
        </p:nvSpPr>
        <p:spPr>
          <a:xfrm>
            <a:off x="615304" y="1816630"/>
            <a:ext cx="2065867" cy="1941689"/>
          </a:xfrm>
          <a:prstGeom prst="irregularSeal2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0A16C3D-2D61-4116-9CA7-21CAD90A4245}"/>
              </a:ext>
            </a:extLst>
          </p:cNvPr>
          <p:cNvSpPr txBox="1"/>
          <p:nvPr/>
        </p:nvSpPr>
        <p:spPr>
          <a:xfrm>
            <a:off x="445971" y="2423682"/>
            <a:ext cx="223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العرض الأول :</a:t>
            </a:r>
          </a:p>
          <a:p>
            <a:pPr algn="ctr"/>
            <a:r>
              <a:rPr lang="ar-EG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الدفع نقداً </a:t>
            </a:r>
          </a:p>
          <a:p>
            <a:pPr algn="ctr"/>
            <a:r>
              <a:rPr lang="ar-EG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699 ريالاً</a:t>
            </a:r>
            <a:endParaRPr lang="en-US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انفجار: 14 نقطة 7">
            <a:extLst>
              <a:ext uri="{FF2B5EF4-FFF2-40B4-BE49-F238E27FC236}">
                <a16:creationId xmlns:a16="http://schemas.microsoft.com/office/drawing/2014/main" id="{DC4CBD80-9B00-465D-AAAA-0A75525FA710}"/>
              </a:ext>
            </a:extLst>
          </p:cNvPr>
          <p:cNvSpPr/>
          <p:nvPr/>
        </p:nvSpPr>
        <p:spPr>
          <a:xfrm rot="898539">
            <a:off x="3766604" y="2620161"/>
            <a:ext cx="3191239" cy="2168567"/>
          </a:xfrm>
          <a:prstGeom prst="irregularSeal2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B058D73-2233-4E5C-ACA0-E398BB1AEAC9}"/>
              </a:ext>
            </a:extLst>
          </p:cNvPr>
          <p:cNvSpPr txBox="1"/>
          <p:nvPr/>
        </p:nvSpPr>
        <p:spPr>
          <a:xfrm>
            <a:off x="3572993" y="3104279"/>
            <a:ext cx="32455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1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العرض الثاني :</a:t>
            </a:r>
          </a:p>
          <a:p>
            <a:pPr algn="ctr"/>
            <a:r>
              <a:rPr lang="ar-EG" sz="1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دفعة مقدمة: 115 ريال</a:t>
            </a:r>
          </a:p>
          <a:p>
            <a:pPr algn="ctr"/>
            <a:r>
              <a:rPr lang="ar-EG" sz="1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82 كسقط شهري </a:t>
            </a:r>
          </a:p>
          <a:p>
            <a:pPr algn="ctr"/>
            <a:r>
              <a:rPr lang="ar-EG" sz="1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لمدة 8 أشهر</a:t>
            </a: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576FA209-E97F-4C7A-8469-7A6525D595B0}"/>
              </a:ext>
            </a:extLst>
          </p:cNvPr>
          <p:cNvSpPr/>
          <p:nvPr/>
        </p:nvSpPr>
        <p:spPr>
          <a:xfrm>
            <a:off x="3968103" y="164145"/>
            <a:ext cx="1868253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CD237B2-F242-478E-97AE-9B28F24857BD}"/>
              </a:ext>
            </a:extLst>
          </p:cNvPr>
          <p:cNvSpPr txBox="1"/>
          <p:nvPr/>
        </p:nvSpPr>
        <p:spPr>
          <a:xfrm>
            <a:off x="4115481" y="254596"/>
            <a:ext cx="1551542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تمرين (1)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6FD12FC-5B30-476B-95B4-3C773E67D8AA}"/>
              </a:ext>
            </a:extLst>
          </p:cNvPr>
          <p:cNvSpPr txBox="1"/>
          <p:nvPr/>
        </p:nvSpPr>
        <p:spPr>
          <a:xfrm>
            <a:off x="3667608" y="818004"/>
            <a:ext cx="269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الطالب صفحة 75 رقم (3)</a:t>
            </a:r>
            <a:endParaRPr lang="en-US" sz="1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97824B2-8CEE-4FBF-B878-4CB6C4342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2460392"/>
            <a:ext cx="3124200" cy="218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0E67EB2E-323C-4154-B65C-B44A90CAB694}"/>
              </a:ext>
            </a:extLst>
          </p:cNvPr>
          <p:cNvSpPr txBox="1"/>
          <p:nvPr/>
        </p:nvSpPr>
        <p:spPr>
          <a:xfrm>
            <a:off x="-44921" y="1292155"/>
            <a:ext cx="917257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يعمل ناصر فني كهربائي ، ويحصل على 10 ريالات مقابل كلِّ ساعة عمل و5 ريالات رسوم إضافية .</a:t>
            </a:r>
            <a:endParaRPr lang="ar-OM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EG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EG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OM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EG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أنجز ناصر عملاً في ساعتين ونصف ، فما المبلغ الذي حصـــــــــــــــــــــــــــــــــــــــــــــــــــــل عليه مقابــــــــــــــــــــــــــــل عمله </a:t>
            </a:r>
            <a:r>
              <a:rPr lang="ar-OM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algn="r"/>
            <a:r>
              <a:rPr lang="ar-OM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 </a:t>
            </a:r>
            <a:r>
              <a:rPr lang="ar-EG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حصل ناصر على 171 ريالاً مقابل عمل أنجزه ، فما المدة التي استغرقها في إنجاز هذا العمل</a:t>
            </a:r>
            <a:r>
              <a:rPr lang="ar-OM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en-US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0EF2417-F9A0-46AB-A7B2-4DFD36A748E7}"/>
              </a:ext>
            </a:extLst>
          </p:cNvPr>
          <p:cNvSpPr txBox="1"/>
          <p:nvPr/>
        </p:nvSpPr>
        <p:spPr>
          <a:xfrm>
            <a:off x="2255151" y="2263765"/>
            <a:ext cx="5444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000" b="1" dirty="0">
                <a:solidFill>
                  <a:srgbClr val="C00000"/>
                </a:solidFill>
              </a:rPr>
              <a:t>(</a:t>
            </a:r>
            <a:r>
              <a:rPr lang="ar-OM" sz="2000" b="1" dirty="0">
                <a:solidFill>
                  <a:srgbClr val="C00000"/>
                </a:solidFill>
              </a:rPr>
              <a:t> </a:t>
            </a:r>
            <a:r>
              <a:rPr lang="ar-EG" sz="2000" b="1" dirty="0">
                <a:solidFill>
                  <a:srgbClr val="C00000"/>
                </a:solidFill>
              </a:rPr>
              <a:t>اكتب إجابتك بالساعات والدقاق ، ثم تحقق من صحة إجابتك</a:t>
            </a:r>
            <a:r>
              <a:rPr lang="ar-OM" sz="2000" b="1" dirty="0">
                <a:solidFill>
                  <a:srgbClr val="C00000"/>
                </a:solidFill>
              </a:rPr>
              <a:t> </a:t>
            </a:r>
            <a:r>
              <a:rPr lang="ar-EG" sz="2000" b="1" dirty="0">
                <a:solidFill>
                  <a:srgbClr val="C00000"/>
                </a:solidFill>
              </a:rPr>
              <a:t>)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8E574FAA-3A51-4298-BAE1-5789AECD6BC2}"/>
              </a:ext>
            </a:extLst>
          </p:cNvPr>
          <p:cNvGrpSpPr/>
          <p:nvPr/>
        </p:nvGrpSpPr>
        <p:grpSpPr>
          <a:xfrm>
            <a:off x="3866503" y="111080"/>
            <a:ext cx="1769883" cy="677333"/>
            <a:chOff x="4272903" y="248356"/>
            <a:chExt cx="1769883" cy="677333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ED928AF6-B03B-4C4E-B57D-41088058D13F}"/>
                </a:ext>
              </a:extLst>
            </p:cNvPr>
            <p:cNvSpPr/>
            <p:nvPr/>
          </p:nvSpPr>
          <p:spPr>
            <a:xfrm>
              <a:off x="4272903" y="248356"/>
              <a:ext cx="1769883" cy="67733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E6AC8C58-3C5C-4FF3-A853-BD792F1052F4}"/>
                </a:ext>
              </a:extLst>
            </p:cNvPr>
            <p:cNvSpPr txBox="1"/>
            <p:nvPr/>
          </p:nvSpPr>
          <p:spPr>
            <a:xfrm>
              <a:off x="4346591" y="336404"/>
              <a:ext cx="1622506" cy="461665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نشاط جماعي</a:t>
              </a:r>
              <a:endPara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oogle Shape;400;p9">
            <a:extLst>
              <a:ext uri="{FF2B5EF4-FFF2-40B4-BE49-F238E27FC236}">
                <a16:creationId xmlns:a16="http://schemas.microsoft.com/office/drawing/2014/main" id="{29E4564F-3207-4E80-B220-1DD0F92110D4}"/>
              </a:ext>
            </a:extLst>
          </p:cNvPr>
          <p:cNvGrpSpPr/>
          <p:nvPr/>
        </p:nvGrpSpPr>
        <p:grpSpPr>
          <a:xfrm rot="6366051" flipH="1">
            <a:off x="6855503" y="2949720"/>
            <a:ext cx="2325854" cy="1685501"/>
            <a:chOff x="-1734962" y="-2174106"/>
            <a:chExt cx="2023931" cy="1466704"/>
          </a:xfrm>
        </p:grpSpPr>
        <p:sp>
          <p:nvSpPr>
            <p:cNvPr id="40" name="Google Shape;401;p9">
              <a:extLst>
                <a:ext uri="{FF2B5EF4-FFF2-40B4-BE49-F238E27FC236}">
                  <a16:creationId xmlns:a16="http://schemas.microsoft.com/office/drawing/2014/main" id="{264680DD-3870-41EB-BC9B-FE9F668FCEE3}"/>
                </a:ext>
              </a:extLst>
            </p:cNvPr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02;p9">
              <a:extLst>
                <a:ext uri="{FF2B5EF4-FFF2-40B4-BE49-F238E27FC236}">
                  <a16:creationId xmlns:a16="http://schemas.microsoft.com/office/drawing/2014/main" id="{45E11E21-2BF3-46A9-B17E-05B398D5DBAB}"/>
                </a:ext>
              </a:extLst>
            </p:cNvPr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03;p9">
              <a:extLst>
                <a:ext uri="{FF2B5EF4-FFF2-40B4-BE49-F238E27FC236}">
                  <a16:creationId xmlns:a16="http://schemas.microsoft.com/office/drawing/2014/main" id="{4E448596-28B8-4CBE-A608-676B04641115}"/>
                </a:ext>
              </a:extLst>
            </p:cNvPr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04;p9">
              <a:extLst>
                <a:ext uri="{FF2B5EF4-FFF2-40B4-BE49-F238E27FC236}">
                  <a16:creationId xmlns:a16="http://schemas.microsoft.com/office/drawing/2014/main" id="{7AECC6A7-9000-42CC-A469-3620F5FBA897}"/>
                </a:ext>
              </a:extLst>
            </p:cNvPr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05;p9">
              <a:extLst>
                <a:ext uri="{FF2B5EF4-FFF2-40B4-BE49-F238E27FC236}">
                  <a16:creationId xmlns:a16="http://schemas.microsoft.com/office/drawing/2014/main" id="{4873F9FA-9532-4229-9249-CECFEF2A8CCC}"/>
                </a:ext>
              </a:extLst>
            </p:cNvPr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6;p9">
              <a:extLst>
                <a:ext uri="{FF2B5EF4-FFF2-40B4-BE49-F238E27FC236}">
                  <a16:creationId xmlns:a16="http://schemas.microsoft.com/office/drawing/2014/main" id="{EF07B794-25EE-4DCD-92A0-4B48DC766D48}"/>
                </a:ext>
              </a:extLst>
            </p:cNvPr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07;p9">
              <a:extLst>
                <a:ext uri="{FF2B5EF4-FFF2-40B4-BE49-F238E27FC236}">
                  <a16:creationId xmlns:a16="http://schemas.microsoft.com/office/drawing/2014/main" id="{F6313132-F7CE-4E03-849C-CDBC81220E05}"/>
                </a:ext>
              </a:extLst>
            </p:cNvPr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08;p9">
              <a:extLst>
                <a:ext uri="{FF2B5EF4-FFF2-40B4-BE49-F238E27FC236}">
                  <a16:creationId xmlns:a16="http://schemas.microsoft.com/office/drawing/2014/main" id="{B4F485E3-6B73-4EDD-9166-805EB7196F33}"/>
                </a:ext>
              </a:extLst>
            </p:cNvPr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09;p9">
              <a:extLst>
                <a:ext uri="{FF2B5EF4-FFF2-40B4-BE49-F238E27FC236}">
                  <a16:creationId xmlns:a16="http://schemas.microsoft.com/office/drawing/2014/main" id="{8AE5D486-83F6-4CF6-88E2-FF6A3D7A103D}"/>
                </a:ext>
              </a:extLst>
            </p:cNvPr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10;p9">
              <a:extLst>
                <a:ext uri="{FF2B5EF4-FFF2-40B4-BE49-F238E27FC236}">
                  <a16:creationId xmlns:a16="http://schemas.microsoft.com/office/drawing/2014/main" id="{D3BD8EAB-7C39-413D-B3C8-70B763A03402}"/>
                </a:ext>
              </a:extLst>
            </p:cNvPr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11;p9">
              <a:extLst>
                <a:ext uri="{FF2B5EF4-FFF2-40B4-BE49-F238E27FC236}">
                  <a16:creationId xmlns:a16="http://schemas.microsoft.com/office/drawing/2014/main" id="{C3BBFB9B-45F6-4BA0-8BF3-ACD244493CF6}"/>
                </a:ext>
              </a:extLst>
            </p:cNvPr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12;p9">
              <a:extLst>
                <a:ext uri="{FF2B5EF4-FFF2-40B4-BE49-F238E27FC236}">
                  <a16:creationId xmlns:a16="http://schemas.microsoft.com/office/drawing/2014/main" id="{A178C4FF-43BB-408A-99DE-F34920004D40}"/>
                </a:ext>
              </a:extLst>
            </p:cNvPr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3;p9">
              <a:extLst>
                <a:ext uri="{FF2B5EF4-FFF2-40B4-BE49-F238E27FC236}">
                  <a16:creationId xmlns:a16="http://schemas.microsoft.com/office/drawing/2014/main" id="{1AFDF905-23B7-44F8-85DA-48ECF447F595}"/>
                </a:ext>
              </a:extLst>
            </p:cNvPr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14;p9">
              <a:extLst>
                <a:ext uri="{FF2B5EF4-FFF2-40B4-BE49-F238E27FC236}">
                  <a16:creationId xmlns:a16="http://schemas.microsoft.com/office/drawing/2014/main" id="{F08EA4BA-6C60-4384-84C1-96F19F2E6520}"/>
                </a:ext>
              </a:extLst>
            </p:cNvPr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15;p9">
              <a:extLst>
                <a:ext uri="{FF2B5EF4-FFF2-40B4-BE49-F238E27FC236}">
                  <a16:creationId xmlns:a16="http://schemas.microsoft.com/office/drawing/2014/main" id="{4B7AF2DB-8AE9-43F0-94ED-7FBE862E11C1}"/>
                </a:ext>
              </a:extLst>
            </p:cNvPr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16;p9">
              <a:extLst>
                <a:ext uri="{FF2B5EF4-FFF2-40B4-BE49-F238E27FC236}">
                  <a16:creationId xmlns:a16="http://schemas.microsoft.com/office/drawing/2014/main" id="{013EDB80-EAF4-4A09-9C14-BB95C5ED5634}"/>
                </a:ext>
              </a:extLst>
            </p:cNvPr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17;p9">
              <a:extLst>
                <a:ext uri="{FF2B5EF4-FFF2-40B4-BE49-F238E27FC236}">
                  <a16:creationId xmlns:a16="http://schemas.microsoft.com/office/drawing/2014/main" id="{5B0B01D5-09BA-4AB5-A7A0-D92CDA29B6A1}"/>
                </a:ext>
              </a:extLst>
            </p:cNvPr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18;p9">
              <a:extLst>
                <a:ext uri="{FF2B5EF4-FFF2-40B4-BE49-F238E27FC236}">
                  <a16:creationId xmlns:a16="http://schemas.microsoft.com/office/drawing/2014/main" id="{3E9C2CB6-F5FD-4E98-B50E-CD69F2B63FF0}"/>
                </a:ext>
              </a:extLst>
            </p:cNvPr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19;p9">
              <a:extLst>
                <a:ext uri="{FF2B5EF4-FFF2-40B4-BE49-F238E27FC236}">
                  <a16:creationId xmlns:a16="http://schemas.microsoft.com/office/drawing/2014/main" id="{5024DC16-366D-47A0-AEFA-3DFD628E16FE}"/>
                </a:ext>
              </a:extLst>
            </p:cNvPr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20;p9">
              <a:extLst>
                <a:ext uri="{FF2B5EF4-FFF2-40B4-BE49-F238E27FC236}">
                  <a16:creationId xmlns:a16="http://schemas.microsoft.com/office/drawing/2014/main" id="{1C9DFF78-6EED-4F39-A79B-AB37E7C33D77}"/>
                </a:ext>
              </a:extLst>
            </p:cNvPr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21;p9">
              <a:extLst>
                <a:ext uri="{FF2B5EF4-FFF2-40B4-BE49-F238E27FC236}">
                  <a16:creationId xmlns:a16="http://schemas.microsoft.com/office/drawing/2014/main" id="{81FA43EF-2394-4034-97BB-3B4F3D90C9BD}"/>
                </a:ext>
              </a:extLst>
            </p:cNvPr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22;p9">
              <a:extLst>
                <a:ext uri="{FF2B5EF4-FFF2-40B4-BE49-F238E27FC236}">
                  <a16:creationId xmlns:a16="http://schemas.microsoft.com/office/drawing/2014/main" id="{0D91670A-4C39-40C6-8D14-06ED04D1FB4C}"/>
                </a:ext>
              </a:extLst>
            </p:cNvPr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23;p9">
              <a:extLst>
                <a:ext uri="{FF2B5EF4-FFF2-40B4-BE49-F238E27FC236}">
                  <a16:creationId xmlns:a16="http://schemas.microsoft.com/office/drawing/2014/main" id="{359FC061-64B4-45A0-968E-80A0A42C7096}"/>
                </a:ext>
              </a:extLst>
            </p:cNvPr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24;p9">
              <a:extLst>
                <a:ext uri="{FF2B5EF4-FFF2-40B4-BE49-F238E27FC236}">
                  <a16:creationId xmlns:a16="http://schemas.microsoft.com/office/drawing/2014/main" id="{88C5F981-DA2A-4B41-96F3-EBA39E56E0CB}"/>
                </a:ext>
              </a:extLst>
            </p:cNvPr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25;p9">
              <a:extLst>
                <a:ext uri="{FF2B5EF4-FFF2-40B4-BE49-F238E27FC236}">
                  <a16:creationId xmlns:a16="http://schemas.microsoft.com/office/drawing/2014/main" id="{ED809CCF-A353-41CA-B7FA-86F66A7BC8B5}"/>
                </a:ext>
              </a:extLst>
            </p:cNvPr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26;p9">
              <a:extLst>
                <a:ext uri="{FF2B5EF4-FFF2-40B4-BE49-F238E27FC236}">
                  <a16:creationId xmlns:a16="http://schemas.microsoft.com/office/drawing/2014/main" id="{11446520-6DFE-42C7-AF71-1D56D2B5C04D}"/>
                </a:ext>
              </a:extLst>
            </p:cNvPr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27;p9">
              <a:extLst>
                <a:ext uri="{FF2B5EF4-FFF2-40B4-BE49-F238E27FC236}">
                  <a16:creationId xmlns:a16="http://schemas.microsoft.com/office/drawing/2014/main" id="{D033C72C-0DD9-46BB-9CA8-75266F1243FE}"/>
                </a:ext>
              </a:extLst>
            </p:cNvPr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28;p9">
              <a:extLst>
                <a:ext uri="{FF2B5EF4-FFF2-40B4-BE49-F238E27FC236}">
                  <a16:creationId xmlns:a16="http://schemas.microsoft.com/office/drawing/2014/main" id="{AF3575BD-3387-4745-A3A5-39EBC9A66DB2}"/>
                </a:ext>
              </a:extLst>
            </p:cNvPr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29;p9">
              <a:extLst>
                <a:ext uri="{FF2B5EF4-FFF2-40B4-BE49-F238E27FC236}">
                  <a16:creationId xmlns:a16="http://schemas.microsoft.com/office/drawing/2014/main" id="{77D2CF87-4485-40F6-ACCE-954B59928794}"/>
                </a:ext>
              </a:extLst>
            </p:cNvPr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CF43FEE9-A450-49DA-A6F8-441EF0C98067}"/>
              </a:ext>
            </a:extLst>
          </p:cNvPr>
          <p:cNvSpPr txBox="1"/>
          <p:nvPr/>
        </p:nvSpPr>
        <p:spPr>
          <a:xfrm>
            <a:off x="3507780" y="813393"/>
            <a:ext cx="269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الطالب صفحة 75 رقم (2)</a:t>
            </a:r>
            <a:endParaRPr lang="en-US" sz="1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57B7760F-89B2-4322-AA58-2DE0F5E797B5}"/>
              </a:ext>
            </a:extLst>
          </p:cNvPr>
          <p:cNvGrpSpPr/>
          <p:nvPr/>
        </p:nvGrpSpPr>
        <p:grpSpPr>
          <a:xfrm>
            <a:off x="308708" y="1502044"/>
            <a:ext cx="5606688" cy="2031325"/>
            <a:chOff x="-276141" y="1746674"/>
            <a:chExt cx="12153526" cy="1511506"/>
          </a:xfrm>
          <a:noFill/>
        </p:grpSpPr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3A0AA6D7-65F9-4C7E-A56B-6E3D601D80E7}"/>
                </a:ext>
              </a:extLst>
            </p:cNvPr>
            <p:cNvSpPr txBox="1"/>
            <p:nvPr/>
          </p:nvSpPr>
          <p:spPr>
            <a:xfrm>
              <a:off x="-276141" y="1746674"/>
              <a:ext cx="12153526" cy="1511506"/>
            </a:xfrm>
            <a:prstGeom prst="rect">
              <a:avLst/>
            </a:prstGeom>
            <a:grpFill/>
            <a:ln w="19050"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ar-EG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لدى فريدة 6 دواجن ، إذا أنتجت الدجاجة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EG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الواحدة 5 بيضات أسبوعياً :</a:t>
              </a:r>
              <a:endPara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r>
                <a:rPr lang="ar-OM" sz="1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ar-EG" sz="1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OM" sz="1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EG" sz="1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OM" sz="1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ar-OM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EG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كم عدد البيضات التي ستنتجها ه</a:t>
              </a:r>
              <a:r>
                <a:rPr lang="ar-OM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ـــــــــــــــــــــــــــــــذ</a:t>
              </a:r>
              <a:r>
                <a:rPr lang="ar-EG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 الدجاجات سن</a:t>
              </a:r>
              <a:r>
                <a:rPr lang="ar-OM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ــ</a:t>
              </a:r>
              <a:r>
                <a:rPr lang="ar-EG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وياً </a:t>
              </a:r>
              <a:r>
                <a:rPr lang="ar-OM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؟</a:t>
              </a:r>
            </a:p>
            <a:p>
              <a:pPr algn="r"/>
              <a:endPara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r>
                <a:rPr lang="ar-OM" sz="1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(ب) </a:t>
              </a:r>
              <a:r>
                <a:rPr lang="ar-OM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إذا باعت فريدة كل عشر بيضات مقابــــــــــــــل                    ريال .</a:t>
              </a:r>
            </a:p>
            <a:p>
              <a:pPr algn="r"/>
              <a:r>
                <a:rPr lang="ar-OM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فما المبلغ الذي ستجمعه مقابل الإنتاج السنــوي للبيض ؟</a:t>
              </a:r>
              <a:endPara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EA573FEA-F579-4571-9EF1-46700AE69BAE}"/>
                </a:ext>
              </a:extLst>
            </p:cNvPr>
            <p:cNvSpPr txBox="1"/>
            <p:nvPr/>
          </p:nvSpPr>
          <p:spPr>
            <a:xfrm>
              <a:off x="2331416" y="2762373"/>
              <a:ext cx="1783100" cy="400110"/>
            </a:xfrm>
            <a:prstGeom prst="rect">
              <a:avLst/>
            </a:prstGeom>
            <a:grpFill/>
            <a:ln w="19050"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250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60875386-D1CD-42C5-A1D3-FCC6BD54F12A}"/>
              </a:ext>
            </a:extLst>
          </p:cNvPr>
          <p:cNvGrpSpPr/>
          <p:nvPr/>
        </p:nvGrpSpPr>
        <p:grpSpPr>
          <a:xfrm>
            <a:off x="3058159" y="257504"/>
            <a:ext cx="2984627" cy="677333"/>
            <a:chOff x="3058159" y="257504"/>
            <a:chExt cx="2984627" cy="677333"/>
          </a:xfrm>
        </p:grpSpPr>
        <p:sp>
          <p:nvSpPr>
            <p:cNvPr id="32" name="مستطيل: زوايا مستديرة 31">
              <a:extLst>
                <a:ext uri="{FF2B5EF4-FFF2-40B4-BE49-F238E27FC236}">
                  <a16:creationId xmlns:a16="http://schemas.microsoft.com/office/drawing/2014/main" id="{26E8C70A-028D-41CC-8DD8-8DC7DBB311A3}"/>
                </a:ext>
              </a:extLst>
            </p:cNvPr>
            <p:cNvSpPr/>
            <p:nvPr/>
          </p:nvSpPr>
          <p:spPr>
            <a:xfrm>
              <a:off x="3058159" y="257504"/>
              <a:ext cx="2984627" cy="67733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A5082F58-4530-4EFC-B0D3-9E687E4185F4}"/>
                </a:ext>
              </a:extLst>
            </p:cNvPr>
            <p:cNvSpPr txBox="1"/>
            <p:nvPr/>
          </p:nvSpPr>
          <p:spPr>
            <a:xfrm>
              <a:off x="3183467" y="338807"/>
              <a:ext cx="2711940" cy="461665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تفريد التعليم</a:t>
              </a:r>
              <a:endPara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63" name="Google Shape;3563;p63"/>
          <p:cNvGrpSpPr/>
          <p:nvPr/>
        </p:nvGrpSpPr>
        <p:grpSpPr>
          <a:xfrm rot="4807168">
            <a:off x="43204" y="3068365"/>
            <a:ext cx="572119" cy="616895"/>
            <a:chOff x="123800" y="-3541462"/>
            <a:chExt cx="572100" cy="616875"/>
          </a:xfrm>
        </p:grpSpPr>
        <p:sp>
          <p:nvSpPr>
            <p:cNvPr id="3564" name="Google Shape;3564;p63"/>
            <p:cNvSpPr/>
            <p:nvPr/>
          </p:nvSpPr>
          <p:spPr>
            <a:xfrm>
              <a:off x="144950" y="-343633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63"/>
            <p:cNvSpPr/>
            <p:nvPr/>
          </p:nvSpPr>
          <p:spPr>
            <a:xfrm>
              <a:off x="155575" y="-324843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63"/>
            <p:cNvSpPr/>
            <p:nvPr/>
          </p:nvSpPr>
          <p:spPr>
            <a:xfrm>
              <a:off x="327325" y="-323653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63"/>
            <p:cNvSpPr/>
            <p:nvPr/>
          </p:nvSpPr>
          <p:spPr>
            <a:xfrm>
              <a:off x="392675" y="-339011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63"/>
            <p:cNvSpPr/>
            <p:nvPr/>
          </p:nvSpPr>
          <p:spPr>
            <a:xfrm>
              <a:off x="333400" y="-354146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63"/>
            <p:cNvSpPr/>
            <p:nvPr/>
          </p:nvSpPr>
          <p:spPr>
            <a:xfrm>
              <a:off x="195100" y="-346576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63"/>
            <p:cNvSpPr/>
            <p:nvPr/>
          </p:nvSpPr>
          <p:spPr>
            <a:xfrm>
              <a:off x="149500" y="-353968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63"/>
            <p:cNvSpPr/>
            <p:nvPr/>
          </p:nvSpPr>
          <p:spPr>
            <a:xfrm>
              <a:off x="123800" y="-351446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63"/>
            <p:cNvSpPr/>
            <p:nvPr/>
          </p:nvSpPr>
          <p:spPr>
            <a:xfrm>
              <a:off x="322400" y="-331048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63"/>
            <p:cNvSpPr/>
            <p:nvPr/>
          </p:nvSpPr>
          <p:spPr>
            <a:xfrm>
              <a:off x="319725" y="-331833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74" name="Google Shape;3574;p63"/>
          <p:cNvGrpSpPr/>
          <p:nvPr/>
        </p:nvGrpSpPr>
        <p:grpSpPr>
          <a:xfrm rot="1711799">
            <a:off x="622592" y="3317533"/>
            <a:ext cx="474575" cy="511718"/>
            <a:chOff x="-579675" y="-3408112"/>
            <a:chExt cx="572100" cy="616875"/>
          </a:xfrm>
        </p:grpSpPr>
        <p:sp>
          <p:nvSpPr>
            <p:cNvPr id="3575" name="Google Shape;3575;p63"/>
            <p:cNvSpPr/>
            <p:nvPr/>
          </p:nvSpPr>
          <p:spPr>
            <a:xfrm>
              <a:off x="-558525" y="-330298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63"/>
            <p:cNvSpPr/>
            <p:nvPr/>
          </p:nvSpPr>
          <p:spPr>
            <a:xfrm>
              <a:off x="-547900" y="-311508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63"/>
            <p:cNvSpPr/>
            <p:nvPr/>
          </p:nvSpPr>
          <p:spPr>
            <a:xfrm>
              <a:off x="-376150" y="-310318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63"/>
            <p:cNvSpPr/>
            <p:nvPr/>
          </p:nvSpPr>
          <p:spPr>
            <a:xfrm>
              <a:off x="-310800" y="-325676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63"/>
            <p:cNvSpPr/>
            <p:nvPr/>
          </p:nvSpPr>
          <p:spPr>
            <a:xfrm>
              <a:off x="-370075" y="-340811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63"/>
            <p:cNvSpPr/>
            <p:nvPr/>
          </p:nvSpPr>
          <p:spPr>
            <a:xfrm>
              <a:off x="-508375" y="-333241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63"/>
            <p:cNvSpPr/>
            <p:nvPr/>
          </p:nvSpPr>
          <p:spPr>
            <a:xfrm>
              <a:off x="-553975" y="-340633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63"/>
            <p:cNvSpPr/>
            <p:nvPr/>
          </p:nvSpPr>
          <p:spPr>
            <a:xfrm>
              <a:off x="-579675" y="-338111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63"/>
            <p:cNvSpPr/>
            <p:nvPr/>
          </p:nvSpPr>
          <p:spPr>
            <a:xfrm>
              <a:off x="-381075" y="-317713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63"/>
            <p:cNvSpPr/>
            <p:nvPr/>
          </p:nvSpPr>
          <p:spPr>
            <a:xfrm>
              <a:off x="-383750" y="-318498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3769;p67">
            <a:extLst>
              <a:ext uri="{FF2B5EF4-FFF2-40B4-BE49-F238E27FC236}">
                <a16:creationId xmlns:a16="http://schemas.microsoft.com/office/drawing/2014/main" id="{5ED4DB1B-7FE0-4039-913E-C81CED0F3357}"/>
              </a:ext>
            </a:extLst>
          </p:cNvPr>
          <p:cNvGrpSpPr/>
          <p:nvPr/>
        </p:nvGrpSpPr>
        <p:grpSpPr>
          <a:xfrm>
            <a:off x="2809736" y="238895"/>
            <a:ext cx="622154" cy="714549"/>
            <a:chOff x="2211098" y="2214466"/>
            <a:chExt cx="622154" cy="714549"/>
          </a:xfrm>
        </p:grpSpPr>
        <p:sp>
          <p:nvSpPr>
            <p:cNvPr id="35" name="Google Shape;3770;p67">
              <a:extLst>
                <a:ext uri="{FF2B5EF4-FFF2-40B4-BE49-F238E27FC236}">
                  <a16:creationId xmlns:a16="http://schemas.microsoft.com/office/drawing/2014/main" id="{527CD0EE-867D-4760-BAB1-6F83607B3CE2}"/>
                </a:ext>
              </a:extLst>
            </p:cNvPr>
            <p:cNvSpPr/>
            <p:nvPr/>
          </p:nvSpPr>
          <p:spPr>
            <a:xfrm>
              <a:off x="2338727" y="2225046"/>
              <a:ext cx="356987" cy="160805"/>
            </a:xfrm>
            <a:custGeom>
              <a:avLst/>
              <a:gdLst/>
              <a:ahLst/>
              <a:cxnLst/>
              <a:rect l="l" t="t" r="r" b="b"/>
              <a:pathLst>
                <a:path w="7457" h="3359" extrusionOk="0">
                  <a:moveTo>
                    <a:pt x="409" y="1"/>
                  </a:moveTo>
                  <a:lnTo>
                    <a:pt x="1" y="3359"/>
                  </a:lnTo>
                  <a:lnTo>
                    <a:pt x="7457" y="3359"/>
                  </a:lnTo>
                  <a:lnTo>
                    <a:pt x="72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771;p67">
              <a:extLst>
                <a:ext uri="{FF2B5EF4-FFF2-40B4-BE49-F238E27FC236}">
                  <a16:creationId xmlns:a16="http://schemas.microsoft.com/office/drawing/2014/main" id="{7C706CF9-2949-46F4-B671-F3B404F46511}"/>
                </a:ext>
              </a:extLst>
            </p:cNvPr>
            <p:cNvSpPr/>
            <p:nvPr/>
          </p:nvSpPr>
          <p:spPr>
            <a:xfrm>
              <a:off x="2541563" y="2225286"/>
              <a:ext cx="279481" cy="367088"/>
            </a:xfrm>
            <a:custGeom>
              <a:avLst/>
              <a:gdLst/>
              <a:ahLst/>
              <a:cxnLst/>
              <a:rect l="l" t="t" r="r" b="b"/>
              <a:pathLst>
                <a:path w="5838" h="7668" extrusionOk="0">
                  <a:moveTo>
                    <a:pt x="3023" y="1"/>
                  </a:moveTo>
                  <a:lnTo>
                    <a:pt x="769" y="4589"/>
                  </a:lnTo>
                  <a:lnTo>
                    <a:pt x="1" y="6159"/>
                  </a:lnTo>
                  <a:lnTo>
                    <a:pt x="3080" y="7668"/>
                  </a:lnTo>
                  <a:lnTo>
                    <a:pt x="3575" y="6664"/>
                  </a:lnTo>
                  <a:lnTo>
                    <a:pt x="5516" y="2701"/>
                  </a:lnTo>
                  <a:cubicBezTo>
                    <a:pt x="5838" y="2042"/>
                    <a:pt x="5569" y="1245"/>
                    <a:pt x="4911" y="923"/>
                  </a:cubicBezTo>
                  <a:lnTo>
                    <a:pt x="302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72;p67">
              <a:extLst>
                <a:ext uri="{FF2B5EF4-FFF2-40B4-BE49-F238E27FC236}">
                  <a16:creationId xmlns:a16="http://schemas.microsoft.com/office/drawing/2014/main" id="{EBC3CAFD-7BD4-4C3B-97AE-6C1C69A7D1AC}"/>
                </a:ext>
              </a:extLst>
            </p:cNvPr>
            <p:cNvSpPr/>
            <p:nvPr/>
          </p:nvSpPr>
          <p:spPr>
            <a:xfrm>
              <a:off x="2223258" y="2225046"/>
              <a:ext cx="279720" cy="367328"/>
            </a:xfrm>
            <a:custGeom>
              <a:avLst/>
              <a:gdLst/>
              <a:ahLst/>
              <a:cxnLst/>
              <a:rect l="l" t="t" r="r" b="b"/>
              <a:pathLst>
                <a:path w="5843" h="7673" extrusionOk="0">
                  <a:moveTo>
                    <a:pt x="2821" y="1"/>
                  </a:moveTo>
                  <a:lnTo>
                    <a:pt x="928" y="928"/>
                  </a:lnTo>
                  <a:cubicBezTo>
                    <a:pt x="270" y="1250"/>
                    <a:pt x="1" y="2047"/>
                    <a:pt x="323" y="2706"/>
                  </a:cubicBezTo>
                  <a:lnTo>
                    <a:pt x="2268" y="6669"/>
                  </a:lnTo>
                  <a:lnTo>
                    <a:pt x="2759" y="7673"/>
                  </a:lnTo>
                  <a:lnTo>
                    <a:pt x="5843" y="6164"/>
                  </a:lnTo>
                  <a:lnTo>
                    <a:pt x="5069" y="4594"/>
                  </a:lnTo>
                  <a:lnTo>
                    <a:pt x="28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773;p67">
              <a:extLst>
                <a:ext uri="{FF2B5EF4-FFF2-40B4-BE49-F238E27FC236}">
                  <a16:creationId xmlns:a16="http://schemas.microsoft.com/office/drawing/2014/main" id="{613C2A46-3F32-4F61-8CFE-D0BD78A50104}"/>
                </a:ext>
              </a:extLst>
            </p:cNvPr>
            <p:cNvSpPr/>
            <p:nvPr/>
          </p:nvSpPr>
          <p:spPr>
            <a:xfrm>
              <a:off x="2361035" y="2545889"/>
              <a:ext cx="310551" cy="298630"/>
            </a:xfrm>
            <a:custGeom>
              <a:avLst/>
              <a:gdLst/>
              <a:ahLst/>
              <a:cxnLst/>
              <a:rect l="l" t="t" r="r" b="b"/>
              <a:pathLst>
                <a:path w="6487" h="6238" extrusionOk="0">
                  <a:moveTo>
                    <a:pt x="3368" y="0"/>
                  </a:moveTo>
                  <a:cubicBezTo>
                    <a:pt x="2105" y="0"/>
                    <a:pt x="966" y="760"/>
                    <a:pt x="486" y="1927"/>
                  </a:cubicBezTo>
                  <a:cubicBezTo>
                    <a:pt x="1" y="3089"/>
                    <a:pt x="270" y="4435"/>
                    <a:pt x="1163" y="5323"/>
                  </a:cubicBezTo>
                  <a:cubicBezTo>
                    <a:pt x="1758" y="5921"/>
                    <a:pt x="2554" y="6237"/>
                    <a:pt x="3366" y="6237"/>
                  </a:cubicBezTo>
                  <a:cubicBezTo>
                    <a:pt x="3768" y="6237"/>
                    <a:pt x="4173" y="6160"/>
                    <a:pt x="4560" y="6001"/>
                  </a:cubicBezTo>
                  <a:cubicBezTo>
                    <a:pt x="5727" y="5515"/>
                    <a:pt x="6486" y="4382"/>
                    <a:pt x="6486" y="3118"/>
                  </a:cubicBezTo>
                  <a:cubicBezTo>
                    <a:pt x="6486" y="1398"/>
                    <a:pt x="5088" y="0"/>
                    <a:pt x="3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774;p67">
              <a:extLst>
                <a:ext uri="{FF2B5EF4-FFF2-40B4-BE49-F238E27FC236}">
                  <a16:creationId xmlns:a16="http://schemas.microsoft.com/office/drawing/2014/main" id="{A654F1F1-2888-4941-85FB-2DD6CE05AEB7}"/>
                </a:ext>
              </a:extLst>
            </p:cNvPr>
            <p:cNvSpPr/>
            <p:nvPr/>
          </p:nvSpPr>
          <p:spPr>
            <a:xfrm>
              <a:off x="2331833" y="2444926"/>
              <a:ext cx="171145" cy="147448"/>
            </a:xfrm>
            <a:custGeom>
              <a:avLst/>
              <a:gdLst/>
              <a:ahLst/>
              <a:cxnLst/>
              <a:rect l="l" t="t" r="r" b="b"/>
              <a:pathLst>
                <a:path w="3575" h="3080" extrusionOk="0">
                  <a:moveTo>
                    <a:pt x="2801" y="1"/>
                  </a:moveTo>
                  <a:cubicBezTo>
                    <a:pt x="1634" y="303"/>
                    <a:pt x="630" y="1048"/>
                    <a:pt x="0" y="2071"/>
                  </a:cubicBezTo>
                  <a:lnTo>
                    <a:pt x="495" y="3080"/>
                  </a:lnTo>
                  <a:lnTo>
                    <a:pt x="3575" y="1571"/>
                  </a:lnTo>
                  <a:lnTo>
                    <a:pt x="28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775;p67">
              <a:extLst>
                <a:ext uri="{FF2B5EF4-FFF2-40B4-BE49-F238E27FC236}">
                  <a16:creationId xmlns:a16="http://schemas.microsoft.com/office/drawing/2014/main" id="{2784CE38-D08A-456B-9C4E-E084F1D47876}"/>
                </a:ext>
              </a:extLst>
            </p:cNvPr>
            <p:cNvSpPr/>
            <p:nvPr/>
          </p:nvSpPr>
          <p:spPr>
            <a:xfrm>
              <a:off x="2541324" y="2444926"/>
              <a:ext cx="171193" cy="147448"/>
            </a:xfrm>
            <a:custGeom>
              <a:avLst/>
              <a:gdLst/>
              <a:ahLst/>
              <a:cxnLst/>
              <a:rect l="l" t="t" r="r" b="b"/>
              <a:pathLst>
                <a:path w="3576" h="3080" extrusionOk="0">
                  <a:moveTo>
                    <a:pt x="774" y="1"/>
                  </a:moveTo>
                  <a:lnTo>
                    <a:pt x="1" y="1571"/>
                  </a:lnTo>
                  <a:lnTo>
                    <a:pt x="3080" y="3080"/>
                  </a:lnTo>
                  <a:lnTo>
                    <a:pt x="3575" y="2076"/>
                  </a:lnTo>
                  <a:cubicBezTo>
                    <a:pt x="2946" y="1048"/>
                    <a:pt x="1942" y="303"/>
                    <a:pt x="7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776;p67">
              <a:extLst>
                <a:ext uri="{FF2B5EF4-FFF2-40B4-BE49-F238E27FC236}">
                  <a16:creationId xmlns:a16="http://schemas.microsoft.com/office/drawing/2014/main" id="{9F865A1F-71DC-48F7-B838-C452D2F3EA16}"/>
                </a:ext>
              </a:extLst>
            </p:cNvPr>
            <p:cNvSpPr/>
            <p:nvPr/>
          </p:nvSpPr>
          <p:spPr>
            <a:xfrm>
              <a:off x="2281231" y="2471830"/>
              <a:ext cx="464366" cy="446844"/>
            </a:xfrm>
            <a:custGeom>
              <a:avLst/>
              <a:gdLst/>
              <a:ahLst/>
              <a:cxnLst/>
              <a:rect l="l" t="t" r="r" b="b"/>
              <a:pathLst>
                <a:path w="9700" h="9334" extrusionOk="0">
                  <a:moveTo>
                    <a:pt x="5035" y="1"/>
                  </a:moveTo>
                  <a:cubicBezTo>
                    <a:pt x="3147" y="1"/>
                    <a:pt x="1442" y="1134"/>
                    <a:pt x="721" y="2878"/>
                  </a:cubicBezTo>
                  <a:cubicBezTo>
                    <a:pt x="1" y="4622"/>
                    <a:pt x="399" y="6630"/>
                    <a:pt x="1735" y="7966"/>
                  </a:cubicBezTo>
                  <a:cubicBezTo>
                    <a:pt x="2625" y="8859"/>
                    <a:pt x="3819" y="9334"/>
                    <a:pt x="5034" y="9334"/>
                  </a:cubicBezTo>
                  <a:cubicBezTo>
                    <a:pt x="5635" y="9334"/>
                    <a:pt x="6241" y="9218"/>
                    <a:pt x="6818" y="8979"/>
                  </a:cubicBezTo>
                  <a:cubicBezTo>
                    <a:pt x="8566" y="8259"/>
                    <a:pt x="9700" y="6553"/>
                    <a:pt x="9700" y="4665"/>
                  </a:cubicBezTo>
                  <a:cubicBezTo>
                    <a:pt x="9700" y="2090"/>
                    <a:pt x="7610" y="1"/>
                    <a:pt x="50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777;p67">
              <a:extLst>
                <a:ext uri="{FF2B5EF4-FFF2-40B4-BE49-F238E27FC236}">
                  <a16:creationId xmlns:a16="http://schemas.microsoft.com/office/drawing/2014/main" id="{2F9AEDEB-BAD3-431B-80F9-E52A7C949F9A}"/>
                </a:ext>
              </a:extLst>
            </p:cNvPr>
            <p:cNvSpPr/>
            <p:nvPr/>
          </p:nvSpPr>
          <p:spPr>
            <a:xfrm>
              <a:off x="2362184" y="2535262"/>
              <a:ext cx="332620" cy="319981"/>
            </a:xfrm>
            <a:custGeom>
              <a:avLst/>
              <a:gdLst/>
              <a:ahLst/>
              <a:cxnLst/>
              <a:rect l="l" t="t" r="r" b="b"/>
              <a:pathLst>
                <a:path w="6948" h="6684" extrusionOk="0">
                  <a:moveTo>
                    <a:pt x="3344" y="448"/>
                  </a:moveTo>
                  <a:cubicBezTo>
                    <a:pt x="4512" y="448"/>
                    <a:pt x="5569" y="1150"/>
                    <a:pt x="6015" y="2235"/>
                  </a:cubicBezTo>
                  <a:cubicBezTo>
                    <a:pt x="6467" y="3316"/>
                    <a:pt x="6217" y="4561"/>
                    <a:pt x="5391" y="5392"/>
                  </a:cubicBezTo>
                  <a:cubicBezTo>
                    <a:pt x="4835" y="5944"/>
                    <a:pt x="4095" y="6239"/>
                    <a:pt x="3343" y="6239"/>
                  </a:cubicBezTo>
                  <a:cubicBezTo>
                    <a:pt x="2970" y="6239"/>
                    <a:pt x="2593" y="6166"/>
                    <a:pt x="2235" y="6016"/>
                  </a:cubicBezTo>
                  <a:cubicBezTo>
                    <a:pt x="1154" y="5569"/>
                    <a:pt x="447" y="4512"/>
                    <a:pt x="447" y="3340"/>
                  </a:cubicBezTo>
                  <a:cubicBezTo>
                    <a:pt x="447" y="1745"/>
                    <a:pt x="1745" y="448"/>
                    <a:pt x="3344" y="448"/>
                  </a:cubicBezTo>
                  <a:close/>
                  <a:moveTo>
                    <a:pt x="3340" y="1"/>
                  </a:moveTo>
                  <a:cubicBezTo>
                    <a:pt x="2910" y="1"/>
                    <a:pt x="2475" y="84"/>
                    <a:pt x="2062" y="256"/>
                  </a:cubicBezTo>
                  <a:cubicBezTo>
                    <a:pt x="813" y="770"/>
                    <a:pt x="1" y="1990"/>
                    <a:pt x="1" y="3340"/>
                  </a:cubicBezTo>
                  <a:cubicBezTo>
                    <a:pt x="5" y="5185"/>
                    <a:pt x="1500" y="6679"/>
                    <a:pt x="3344" y="6684"/>
                  </a:cubicBezTo>
                  <a:cubicBezTo>
                    <a:pt x="4694" y="6684"/>
                    <a:pt x="5914" y="5867"/>
                    <a:pt x="6428" y="4618"/>
                  </a:cubicBezTo>
                  <a:cubicBezTo>
                    <a:pt x="6947" y="3369"/>
                    <a:pt x="6659" y="1933"/>
                    <a:pt x="5703" y="977"/>
                  </a:cubicBezTo>
                  <a:cubicBezTo>
                    <a:pt x="5064" y="341"/>
                    <a:pt x="4209" y="1"/>
                    <a:pt x="33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778;p67">
              <a:extLst>
                <a:ext uri="{FF2B5EF4-FFF2-40B4-BE49-F238E27FC236}">
                  <a16:creationId xmlns:a16="http://schemas.microsoft.com/office/drawing/2014/main" id="{8590E95B-D84D-4EFE-B298-6713A399CE09}"/>
                </a:ext>
              </a:extLst>
            </p:cNvPr>
            <p:cNvSpPr/>
            <p:nvPr/>
          </p:nvSpPr>
          <p:spPr>
            <a:xfrm>
              <a:off x="2211098" y="2214466"/>
              <a:ext cx="622154" cy="714549"/>
            </a:xfrm>
            <a:custGeom>
              <a:avLst/>
              <a:gdLst/>
              <a:ahLst/>
              <a:cxnLst/>
              <a:rect l="l" t="t" r="r" b="b"/>
              <a:pathLst>
                <a:path w="12996" h="14926" extrusionOk="0">
                  <a:moveTo>
                    <a:pt x="9565" y="448"/>
                  </a:moveTo>
                  <a:lnTo>
                    <a:pt x="8138" y="3359"/>
                  </a:lnTo>
                  <a:lnTo>
                    <a:pt x="4862" y="3359"/>
                  </a:lnTo>
                  <a:lnTo>
                    <a:pt x="3435" y="448"/>
                  </a:lnTo>
                  <a:close/>
                  <a:moveTo>
                    <a:pt x="7917" y="3806"/>
                  </a:moveTo>
                  <a:lnTo>
                    <a:pt x="7230" y="5208"/>
                  </a:lnTo>
                  <a:cubicBezTo>
                    <a:pt x="6990" y="5170"/>
                    <a:pt x="6745" y="5151"/>
                    <a:pt x="6500" y="5151"/>
                  </a:cubicBezTo>
                  <a:cubicBezTo>
                    <a:pt x="6255" y="5151"/>
                    <a:pt x="6010" y="5170"/>
                    <a:pt x="5765" y="5204"/>
                  </a:cubicBezTo>
                  <a:lnTo>
                    <a:pt x="5078" y="3806"/>
                  </a:lnTo>
                  <a:close/>
                  <a:moveTo>
                    <a:pt x="2969" y="520"/>
                  </a:moveTo>
                  <a:lnTo>
                    <a:pt x="5314" y="5295"/>
                  </a:lnTo>
                  <a:cubicBezTo>
                    <a:pt x="4319" y="5545"/>
                    <a:pt x="3430" y="6102"/>
                    <a:pt x="2768" y="6885"/>
                  </a:cubicBezTo>
                  <a:lnTo>
                    <a:pt x="779" y="2826"/>
                  </a:lnTo>
                  <a:cubicBezTo>
                    <a:pt x="510" y="2278"/>
                    <a:pt x="735" y="1615"/>
                    <a:pt x="1283" y="1346"/>
                  </a:cubicBezTo>
                  <a:lnTo>
                    <a:pt x="2969" y="520"/>
                  </a:lnTo>
                  <a:close/>
                  <a:moveTo>
                    <a:pt x="3075" y="1"/>
                  </a:moveTo>
                  <a:cubicBezTo>
                    <a:pt x="3041" y="1"/>
                    <a:pt x="3008" y="10"/>
                    <a:pt x="2974" y="25"/>
                  </a:cubicBezTo>
                  <a:lnTo>
                    <a:pt x="1086" y="952"/>
                  </a:lnTo>
                  <a:cubicBezTo>
                    <a:pt x="317" y="1327"/>
                    <a:pt x="0" y="2254"/>
                    <a:pt x="375" y="3023"/>
                  </a:cubicBezTo>
                  <a:lnTo>
                    <a:pt x="2465" y="7279"/>
                  </a:lnTo>
                  <a:cubicBezTo>
                    <a:pt x="1610" y="8528"/>
                    <a:pt x="1379" y="10109"/>
                    <a:pt x="1845" y="11550"/>
                  </a:cubicBezTo>
                  <a:cubicBezTo>
                    <a:pt x="1880" y="11659"/>
                    <a:pt x="1964" y="11705"/>
                    <a:pt x="2049" y="11705"/>
                  </a:cubicBezTo>
                  <a:cubicBezTo>
                    <a:pt x="2185" y="11705"/>
                    <a:pt x="2324" y="11585"/>
                    <a:pt x="2268" y="11410"/>
                  </a:cubicBezTo>
                  <a:cubicBezTo>
                    <a:pt x="1533" y="9153"/>
                    <a:pt x="2710" y="6712"/>
                    <a:pt x="4934" y="5876"/>
                  </a:cubicBezTo>
                  <a:cubicBezTo>
                    <a:pt x="5447" y="5683"/>
                    <a:pt x="5975" y="5591"/>
                    <a:pt x="6494" y="5591"/>
                  </a:cubicBezTo>
                  <a:cubicBezTo>
                    <a:pt x="8221" y="5591"/>
                    <a:pt x="9859" y="6607"/>
                    <a:pt x="10579" y="8288"/>
                  </a:cubicBezTo>
                  <a:cubicBezTo>
                    <a:pt x="11516" y="10469"/>
                    <a:pt x="10574" y="13005"/>
                    <a:pt x="8436" y="14043"/>
                  </a:cubicBezTo>
                  <a:cubicBezTo>
                    <a:pt x="7813" y="14344"/>
                    <a:pt x="7153" y="14487"/>
                    <a:pt x="6503" y="14487"/>
                  </a:cubicBezTo>
                  <a:cubicBezTo>
                    <a:pt x="4920" y="14487"/>
                    <a:pt x="3393" y="13641"/>
                    <a:pt x="2590" y="12160"/>
                  </a:cubicBezTo>
                  <a:cubicBezTo>
                    <a:pt x="2545" y="12072"/>
                    <a:pt x="2472" y="12036"/>
                    <a:pt x="2399" y="12036"/>
                  </a:cubicBezTo>
                  <a:cubicBezTo>
                    <a:pt x="2249" y="12036"/>
                    <a:pt x="2099" y="12193"/>
                    <a:pt x="2196" y="12371"/>
                  </a:cubicBezTo>
                  <a:cubicBezTo>
                    <a:pt x="3089" y="14006"/>
                    <a:pt x="4770" y="14925"/>
                    <a:pt x="6498" y="14925"/>
                  </a:cubicBezTo>
                  <a:cubicBezTo>
                    <a:pt x="7365" y="14925"/>
                    <a:pt x="8244" y="14694"/>
                    <a:pt x="9042" y="14206"/>
                  </a:cubicBezTo>
                  <a:cubicBezTo>
                    <a:pt x="11429" y="12751"/>
                    <a:pt x="12107" y="9590"/>
                    <a:pt x="10536" y="7279"/>
                  </a:cubicBezTo>
                  <a:lnTo>
                    <a:pt x="11400" y="5511"/>
                  </a:lnTo>
                  <a:cubicBezTo>
                    <a:pt x="11483" y="5336"/>
                    <a:pt x="11338" y="5193"/>
                    <a:pt x="11193" y="5193"/>
                  </a:cubicBezTo>
                  <a:cubicBezTo>
                    <a:pt x="11119" y="5193"/>
                    <a:pt x="11045" y="5230"/>
                    <a:pt x="11002" y="5319"/>
                  </a:cubicBezTo>
                  <a:lnTo>
                    <a:pt x="10228" y="6885"/>
                  </a:lnTo>
                  <a:cubicBezTo>
                    <a:pt x="9565" y="6102"/>
                    <a:pt x="8676" y="5545"/>
                    <a:pt x="7682" y="5295"/>
                  </a:cubicBezTo>
                  <a:lnTo>
                    <a:pt x="10026" y="520"/>
                  </a:lnTo>
                  <a:lnTo>
                    <a:pt x="11717" y="1346"/>
                  </a:lnTo>
                  <a:cubicBezTo>
                    <a:pt x="12260" y="1615"/>
                    <a:pt x="12486" y="2278"/>
                    <a:pt x="12222" y="2826"/>
                  </a:cubicBezTo>
                  <a:lnTo>
                    <a:pt x="11396" y="4507"/>
                  </a:lnTo>
                  <a:cubicBezTo>
                    <a:pt x="11310" y="4686"/>
                    <a:pt x="11454" y="4830"/>
                    <a:pt x="11600" y="4830"/>
                  </a:cubicBezTo>
                  <a:cubicBezTo>
                    <a:pt x="11674" y="4830"/>
                    <a:pt x="11749" y="4793"/>
                    <a:pt x="11794" y="4704"/>
                  </a:cubicBezTo>
                  <a:lnTo>
                    <a:pt x="12621" y="3018"/>
                  </a:lnTo>
                  <a:cubicBezTo>
                    <a:pt x="12995" y="2254"/>
                    <a:pt x="12678" y="1332"/>
                    <a:pt x="11914" y="952"/>
                  </a:cubicBezTo>
                  <a:lnTo>
                    <a:pt x="10026" y="25"/>
                  </a:lnTo>
                  <a:cubicBezTo>
                    <a:pt x="9993" y="10"/>
                    <a:pt x="9959" y="1"/>
                    <a:pt x="99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779;p67">
              <a:extLst>
                <a:ext uri="{FF2B5EF4-FFF2-40B4-BE49-F238E27FC236}">
                  <a16:creationId xmlns:a16="http://schemas.microsoft.com/office/drawing/2014/main" id="{7C544AE2-7680-4B81-ACA4-00C4D1F32264}"/>
                </a:ext>
              </a:extLst>
            </p:cNvPr>
            <p:cNvSpPr/>
            <p:nvPr/>
          </p:nvSpPr>
          <p:spPr>
            <a:xfrm>
              <a:off x="2424275" y="2601900"/>
              <a:ext cx="195560" cy="175454"/>
            </a:xfrm>
            <a:custGeom>
              <a:avLst/>
              <a:gdLst/>
              <a:ahLst/>
              <a:cxnLst/>
              <a:rect l="l" t="t" r="r" b="b"/>
              <a:pathLst>
                <a:path w="4085" h="3665" extrusionOk="0">
                  <a:moveTo>
                    <a:pt x="2042" y="0"/>
                  </a:moveTo>
                  <a:cubicBezTo>
                    <a:pt x="1864" y="0"/>
                    <a:pt x="1685" y="94"/>
                    <a:pt x="1596" y="281"/>
                  </a:cubicBezTo>
                  <a:lnTo>
                    <a:pt x="1394" y="694"/>
                  </a:lnTo>
                  <a:cubicBezTo>
                    <a:pt x="1322" y="839"/>
                    <a:pt x="1183" y="939"/>
                    <a:pt x="1019" y="963"/>
                  </a:cubicBezTo>
                  <a:lnTo>
                    <a:pt x="563" y="1031"/>
                  </a:lnTo>
                  <a:cubicBezTo>
                    <a:pt x="164" y="1093"/>
                    <a:pt x="1" y="1588"/>
                    <a:pt x="289" y="1871"/>
                  </a:cubicBezTo>
                  <a:lnTo>
                    <a:pt x="620" y="2193"/>
                  </a:lnTo>
                  <a:cubicBezTo>
                    <a:pt x="736" y="2309"/>
                    <a:pt x="789" y="2472"/>
                    <a:pt x="765" y="2630"/>
                  </a:cubicBezTo>
                  <a:lnTo>
                    <a:pt x="683" y="3082"/>
                  </a:lnTo>
                  <a:cubicBezTo>
                    <a:pt x="630" y="3405"/>
                    <a:pt x="886" y="3664"/>
                    <a:pt x="1173" y="3664"/>
                  </a:cubicBezTo>
                  <a:cubicBezTo>
                    <a:pt x="1249" y="3664"/>
                    <a:pt x="1328" y="3646"/>
                    <a:pt x="1404" y="3606"/>
                  </a:cubicBezTo>
                  <a:lnTo>
                    <a:pt x="1812" y="3389"/>
                  </a:lnTo>
                  <a:cubicBezTo>
                    <a:pt x="1884" y="3351"/>
                    <a:pt x="1963" y="3332"/>
                    <a:pt x="2042" y="3332"/>
                  </a:cubicBezTo>
                  <a:cubicBezTo>
                    <a:pt x="2122" y="3332"/>
                    <a:pt x="2201" y="3351"/>
                    <a:pt x="2273" y="3389"/>
                  </a:cubicBezTo>
                  <a:lnTo>
                    <a:pt x="2681" y="3606"/>
                  </a:lnTo>
                  <a:cubicBezTo>
                    <a:pt x="2757" y="3646"/>
                    <a:pt x="2836" y="3664"/>
                    <a:pt x="2912" y="3664"/>
                  </a:cubicBezTo>
                  <a:cubicBezTo>
                    <a:pt x="3199" y="3664"/>
                    <a:pt x="3455" y="3405"/>
                    <a:pt x="3402" y="3082"/>
                  </a:cubicBezTo>
                  <a:lnTo>
                    <a:pt x="3320" y="2630"/>
                  </a:lnTo>
                  <a:cubicBezTo>
                    <a:pt x="3296" y="2472"/>
                    <a:pt x="3349" y="2309"/>
                    <a:pt x="3464" y="2193"/>
                  </a:cubicBezTo>
                  <a:lnTo>
                    <a:pt x="3791" y="1871"/>
                  </a:lnTo>
                  <a:cubicBezTo>
                    <a:pt x="4084" y="1588"/>
                    <a:pt x="3921" y="1093"/>
                    <a:pt x="3517" y="1031"/>
                  </a:cubicBezTo>
                  <a:lnTo>
                    <a:pt x="3066" y="963"/>
                  </a:lnTo>
                  <a:cubicBezTo>
                    <a:pt x="2902" y="939"/>
                    <a:pt x="2763" y="839"/>
                    <a:pt x="2691" y="694"/>
                  </a:cubicBezTo>
                  <a:lnTo>
                    <a:pt x="2489" y="281"/>
                  </a:lnTo>
                  <a:cubicBezTo>
                    <a:pt x="2400" y="94"/>
                    <a:pt x="2221" y="0"/>
                    <a:pt x="20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3780;p67">
              <a:extLst>
                <a:ext uri="{FF2B5EF4-FFF2-40B4-BE49-F238E27FC236}">
                  <a16:creationId xmlns:a16="http://schemas.microsoft.com/office/drawing/2014/main" id="{8F437372-ADEE-4E11-91CE-48E21DC0FC6C}"/>
                </a:ext>
              </a:extLst>
            </p:cNvPr>
            <p:cNvSpPr/>
            <p:nvPr/>
          </p:nvSpPr>
          <p:spPr>
            <a:xfrm>
              <a:off x="2410967" y="2591608"/>
              <a:ext cx="222656" cy="196566"/>
            </a:xfrm>
            <a:custGeom>
              <a:avLst/>
              <a:gdLst/>
              <a:ahLst/>
              <a:cxnLst/>
              <a:rect l="l" t="t" r="r" b="b"/>
              <a:pathLst>
                <a:path w="4651" h="4106" extrusionOk="0">
                  <a:moveTo>
                    <a:pt x="2325" y="446"/>
                  </a:moveTo>
                  <a:cubicBezTo>
                    <a:pt x="2421" y="446"/>
                    <a:pt x="2517" y="496"/>
                    <a:pt x="2565" y="597"/>
                  </a:cubicBezTo>
                  <a:lnTo>
                    <a:pt x="2772" y="1006"/>
                  </a:lnTo>
                  <a:cubicBezTo>
                    <a:pt x="2873" y="1222"/>
                    <a:pt x="3079" y="1366"/>
                    <a:pt x="3310" y="1399"/>
                  </a:cubicBezTo>
                  <a:lnTo>
                    <a:pt x="3766" y="1467"/>
                  </a:lnTo>
                  <a:cubicBezTo>
                    <a:pt x="3987" y="1500"/>
                    <a:pt x="4079" y="1774"/>
                    <a:pt x="3915" y="1933"/>
                  </a:cubicBezTo>
                  <a:lnTo>
                    <a:pt x="3589" y="2250"/>
                  </a:lnTo>
                  <a:cubicBezTo>
                    <a:pt x="3421" y="2418"/>
                    <a:pt x="3339" y="2653"/>
                    <a:pt x="3382" y="2884"/>
                  </a:cubicBezTo>
                  <a:lnTo>
                    <a:pt x="3459" y="3340"/>
                  </a:lnTo>
                  <a:cubicBezTo>
                    <a:pt x="3489" y="3515"/>
                    <a:pt x="3349" y="3656"/>
                    <a:pt x="3192" y="3656"/>
                  </a:cubicBezTo>
                  <a:cubicBezTo>
                    <a:pt x="3150" y="3656"/>
                    <a:pt x="3107" y="3646"/>
                    <a:pt x="3065" y="3624"/>
                  </a:cubicBezTo>
                  <a:lnTo>
                    <a:pt x="2657" y="3412"/>
                  </a:lnTo>
                  <a:cubicBezTo>
                    <a:pt x="2553" y="3357"/>
                    <a:pt x="2439" y="3329"/>
                    <a:pt x="2325" y="3329"/>
                  </a:cubicBezTo>
                  <a:cubicBezTo>
                    <a:pt x="2210" y="3329"/>
                    <a:pt x="2095" y="3357"/>
                    <a:pt x="1989" y="3412"/>
                  </a:cubicBezTo>
                  <a:lnTo>
                    <a:pt x="1581" y="3624"/>
                  </a:lnTo>
                  <a:cubicBezTo>
                    <a:pt x="1539" y="3646"/>
                    <a:pt x="1496" y="3656"/>
                    <a:pt x="1454" y="3656"/>
                  </a:cubicBezTo>
                  <a:cubicBezTo>
                    <a:pt x="1298" y="3656"/>
                    <a:pt x="1160" y="3515"/>
                    <a:pt x="1187" y="3340"/>
                  </a:cubicBezTo>
                  <a:lnTo>
                    <a:pt x="1264" y="2884"/>
                  </a:lnTo>
                  <a:cubicBezTo>
                    <a:pt x="1307" y="2653"/>
                    <a:pt x="1230" y="2413"/>
                    <a:pt x="1057" y="2250"/>
                  </a:cubicBezTo>
                  <a:lnTo>
                    <a:pt x="730" y="1928"/>
                  </a:lnTo>
                  <a:cubicBezTo>
                    <a:pt x="653" y="1856"/>
                    <a:pt x="629" y="1750"/>
                    <a:pt x="663" y="1654"/>
                  </a:cubicBezTo>
                  <a:cubicBezTo>
                    <a:pt x="692" y="1553"/>
                    <a:pt x="778" y="1481"/>
                    <a:pt x="884" y="1467"/>
                  </a:cubicBezTo>
                  <a:lnTo>
                    <a:pt x="1336" y="1399"/>
                  </a:lnTo>
                  <a:cubicBezTo>
                    <a:pt x="1571" y="1366"/>
                    <a:pt x="1773" y="1222"/>
                    <a:pt x="1878" y="1006"/>
                  </a:cubicBezTo>
                  <a:lnTo>
                    <a:pt x="2080" y="597"/>
                  </a:lnTo>
                  <a:cubicBezTo>
                    <a:pt x="2131" y="496"/>
                    <a:pt x="2228" y="446"/>
                    <a:pt x="2325" y="446"/>
                  </a:cubicBezTo>
                  <a:close/>
                  <a:moveTo>
                    <a:pt x="2323" y="0"/>
                  </a:moveTo>
                  <a:cubicBezTo>
                    <a:pt x="2067" y="0"/>
                    <a:pt x="1811" y="134"/>
                    <a:pt x="1682" y="400"/>
                  </a:cubicBezTo>
                  <a:lnTo>
                    <a:pt x="1475" y="813"/>
                  </a:lnTo>
                  <a:cubicBezTo>
                    <a:pt x="1437" y="890"/>
                    <a:pt x="1360" y="948"/>
                    <a:pt x="1273" y="962"/>
                  </a:cubicBezTo>
                  <a:lnTo>
                    <a:pt x="817" y="1025"/>
                  </a:lnTo>
                  <a:cubicBezTo>
                    <a:pt x="231" y="1111"/>
                    <a:pt x="0" y="1832"/>
                    <a:pt x="418" y="2250"/>
                  </a:cubicBezTo>
                  <a:lnTo>
                    <a:pt x="750" y="2572"/>
                  </a:lnTo>
                  <a:cubicBezTo>
                    <a:pt x="812" y="2634"/>
                    <a:pt x="841" y="2721"/>
                    <a:pt x="826" y="2812"/>
                  </a:cubicBezTo>
                  <a:lnTo>
                    <a:pt x="750" y="3263"/>
                  </a:lnTo>
                  <a:cubicBezTo>
                    <a:pt x="670" y="3727"/>
                    <a:pt x="1037" y="4103"/>
                    <a:pt x="1455" y="4103"/>
                  </a:cubicBezTo>
                  <a:cubicBezTo>
                    <a:pt x="1566" y="4103"/>
                    <a:pt x="1681" y="4076"/>
                    <a:pt x="1792" y="4018"/>
                  </a:cubicBezTo>
                  <a:lnTo>
                    <a:pt x="2196" y="3811"/>
                  </a:lnTo>
                  <a:cubicBezTo>
                    <a:pt x="2236" y="3789"/>
                    <a:pt x="2280" y="3779"/>
                    <a:pt x="2323" y="3779"/>
                  </a:cubicBezTo>
                  <a:cubicBezTo>
                    <a:pt x="2366" y="3779"/>
                    <a:pt x="2409" y="3789"/>
                    <a:pt x="2450" y="3811"/>
                  </a:cubicBezTo>
                  <a:lnTo>
                    <a:pt x="2859" y="4022"/>
                  </a:lnTo>
                  <a:cubicBezTo>
                    <a:pt x="2967" y="4079"/>
                    <a:pt x="3080" y="4105"/>
                    <a:pt x="3189" y="4105"/>
                  </a:cubicBezTo>
                  <a:cubicBezTo>
                    <a:pt x="3606" y="4105"/>
                    <a:pt x="3976" y="3728"/>
                    <a:pt x="3896" y="3263"/>
                  </a:cubicBezTo>
                  <a:lnTo>
                    <a:pt x="3819" y="2812"/>
                  </a:lnTo>
                  <a:cubicBezTo>
                    <a:pt x="3805" y="2721"/>
                    <a:pt x="3834" y="2634"/>
                    <a:pt x="3896" y="2572"/>
                  </a:cubicBezTo>
                  <a:lnTo>
                    <a:pt x="4228" y="2250"/>
                  </a:lnTo>
                  <a:cubicBezTo>
                    <a:pt x="4650" y="1837"/>
                    <a:pt x="4415" y="1111"/>
                    <a:pt x="3829" y="1025"/>
                  </a:cubicBezTo>
                  <a:lnTo>
                    <a:pt x="3373" y="962"/>
                  </a:lnTo>
                  <a:cubicBezTo>
                    <a:pt x="3286" y="948"/>
                    <a:pt x="3209" y="890"/>
                    <a:pt x="3171" y="813"/>
                  </a:cubicBezTo>
                  <a:lnTo>
                    <a:pt x="2964" y="400"/>
                  </a:lnTo>
                  <a:cubicBezTo>
                    <a:pt x="2834" y="134"/>
                    <a:pt x="2579" y="0"/>
                    <a:pt x="2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27835D2E-C5B6-49AF-835E-5FB38B8DF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196" y="1043156"/>
            <a:ext cx="2470326" cy="294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مربع نص 45">
            <a:extLst>
              <a:ext uri="{FF2B5EF4-FFF2-40B4-BE49-F238E27FC236}">
                <a16:creationId xmlns:a16="http://schemas.microsoft.com/office/drawing/2014/main" id="{04E698D6-0EA9-4CAF-8C97-4454C283F7A6}"/>
              </a:ext>
            </a:extLst>
          </p:cNvPr>
          <p:cNvSpPr txBox="1"/>
          <p:nvPr/>
        </p:nvSpPr>
        <p:spPr>
          <a:xfrm>
            <a:off x="3225558" y="886451"/>
            <a:ext cx="269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الطالب صفحة 75 رقم (4)</a:t>
            </a:r>
            <a:endParaRPr lang="en-US" sz="1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FEE0C1B5-50D1-4D0E-BD15-4210D07A38B8}"/>
              </a:ext>
            </a:extLst>
          </p:cNvPr>
          <p:cNvGrpSpPr/>
          <p:nvPr/>
        </p:nvGrpSpPr>
        <p:grpSpPr>
          <a:xfrm>
            <a:off x="147369" y="1207266"/>
            <a:ext cx="2696656" cy="3456326"/>
            <a:chOff x="337038" y="908646"/>
            <a:chExt cx="2696656" cy="3456326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70772313-5308-47B1-9689-25019D996D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8FDFF"/>
                </a:clrFrom>
                <a:clrTo>
                  <a:srgbClr val="F8FDFF">
                    <a:alpha val="0"/>
                  </a:srgbClr>
                </a:clrTo>
              </a:clrChange>
            </a:blip>
            <a:srcRect t="19284" b="21560"/>
            <a:stretch/>
          </p:blipFill>
          <p:spPr>
            <a:xfrm>
              <a:off x="337038" y="908646"/>
              <a:ext cx="2696656" cy="3456326"/>
            </a:xfrm>
            <a:prstGeom prst="rect">
              <a:avLst/>
            </a:prstGeom>
          </p:spPr>
        </p:pic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901A780E-A288-49CC-B376-E7DF39731CBF}"/>
                </a:ext>
              </a:extLst>
            </p:cNvPr>
            <p:cNvSpPr txBox="1"/>
            <p:nvPr/>
          </p:nvSpPr>
          <p:spPr>
            <a:xfrm>
              <a:off x="691974" y="2002234"/>
              <a:ext cx="192738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عدد العربات المجمعة </a:t>
              </a:r>
            </a:p>
            <a:p>
              <a:pPr algn="ctr"/>
              <a:r>
                <a:rPr lang="ar-OM" sz="1800" b="1" dirty="0">
                  <a:solidFill>
                    <a:srgbClr val="639344"/>
                  </a:solidFill>
                  <a:cs typeface="+mn-cs"/>
                </a:rPr>
                <a:t>الإثنيـن 63 </a:t>
              </a:r>
            </a:p>
            <a:p>
              <a:pPr algn="ctr"/>
              <a:r>
                <a:rPr lang="ar-OM" sz="1800" b="1" dirty="0">
                  <a:solidFill>
                    <a:srgbClr val="639344"/>
                  </a:solidFill>
                  <a:cs typeface="+mn-cs"/>
                </a:rPr>
                <a:t>الثلاثاء 47</a:t>
              </a:r>
            </a:p>
            <a:p>
              <a:pPr algn="ctr"/>
              <a:r>
                <a:rPr lang="ar-OM" sz="1800" b="1" dirty="0">
                  <a:solidFill>
                    <a:srgbClr val="639344"/>
                  </a:solidFill>
                  <a:cs typeface="+mn-cs"/>
                </a:rPr>
                <a:t>الأربعاء 23</a:t>
              </a:r>
            </a:p>
            <a:p>
              <a:pPr algn="ctr"/>
              <a:r>
                <a:rPr lang="ar-OM" sz="1800" b="1" dirty="0">
                  <a:solidFill>
                    <a:srgbClr val="639344"/>
                  </a:solidFill>
                  <a:cs typeface="+mn-cs"/>
                </a:rPr>
                <a:t>الخميس 67</a:t>
              </a:r>
            </a:p>
            <a:p>
              <a:pPr algn="ctr"/>
              <a:r>
                <a:rPr lang="ar-OM" sz="1800" b="1" dirty="0">
                  <a:solidFill>
                    <a:srgbClr val="639344"/>
                  </a:solidFill>
                  <a:cs typeface="+mn-cs"/>
                </a:rPr>
                <a:t>الجمعة 79 </a:t>
              </a:r>
            </a:p>
            <a:p>
              <a:pPr algn="ctr"/>
              <a:r>
                <a:rPr lang="ar-OM" sz="1800" b="1" dirty="0">
                  <a:solidFill>
                    <a:srgbClr val="639344"/>
                  </a:solidFill>
                  <a:cs typeface="+mn-cs"/>
                </a:rPr>
                <a:t>السبت 122</a:t>
              </a:r>
              <a:endParaRPr lang="en-US" sz="1800" b="1" dirty="0">
                <a:solidFill>
                  <a:srgbClr val="639344"/>
                </a:solidFill>
                <a:cs typeface="+mn-cs"/>
              </a:endParaRPr>
            </a:p>
          </p:txBody>
        </p:sp>
      </p:grp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2034E73-AEAB-4F09-AEBE-843583AC0779}"/>
              </a:ext>
            </a:extLst>
          </p:cNvPr>
          <p:cNvSpPr txBox="1"/>
          <p:nvPr/>
        </p:nvSpPr>
        <p:spPr>
          <a:xfrm>
            <a:off x="-186619" y="811321"/>
            <a:ext cx="917257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يعم</a:t>
            </a:r>
            <a:r>
              <a:rPr lang="ar-OM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ـــــــــــــــــــــــــــــــــــ</a:t>
            </a:r>
            <a:r>
              <a:rPr lang="ar-EG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ل </a:t>
            </a:r>
            <a:r>
              <a:rPr lang="ar-OM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جمال في أحد المتاجر ، حيث يقوم بجمـــــــــــــــــــــــــــع عربات التســــــــــــــــــــــــــــــــــــــــــــــــــــــــــــوق </a:t>
            </a:r>
          </a:p>
          <a:p>
            <a:pPr algn="r"/>
            <a:r>
              <a:rPr lang="ar-OM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كل مساءٍ ، ويتقاضى 20 بيســــــــــــــــــــــــــــــــــةٍ عن كل عربــــــــــــــــــــــــــــــــةِ تسوُّقٍ يجمعها للمتجـــــــــــــــــــــــــــــــــر . </a:t>
            </a:r>
          </a:p>
          <a:p>
            <a:pPr algn="r"/>
            <a:r>
              <a:rPr lang="ar-OM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إذا قام بجمع عربات التسوق خلال أسبوع واحد كما هو موضح في الشكل المجاور :</a:t>
            </a:r>
          </a:p>
          <a:p>
            <a:pPr algn="r"/>
            <a:r>
              <a:rPr lang="ar-OM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كم سيحصل جمال مقابل عمله خلال هذا الأسبوع ؟</a:t>
            </a:r>
          </a:p>
          <a:p>
            <a:pPr algn="r"/>
            <a:r>
              <a:rPr lang="ar-OM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(اكتب إجابتك مقربة لأقرب ريالٍ عمانيٍّ) </a:t>
            </a:r>
            <a:r>
              <a:rPr lang="ar-OM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2B64C5A-3DCF-4695-A549-59DF786FCE1E}"/>
              </a:ext>
            </a:extLst>
          </p:cNvPr>
          <p:cNvSpPr txBox="1"/>
          <p:nvPr/>
        </p:nvSpPr>
        <p:spPr>
          <a:xfrm>
            <a:off x="3386667" y="116895"/>
            <a:ext cx="269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النشاط صفحة 55 رقم (3)</a:t>
            </a:r>
            <a:endParaRPr lang="en-US" sz="1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CE0B4F76-E408-4E98-98A3-CAD71C38FEBE}"/>
              </a:ext>
            </a:extLst>
          </p:cNvPr>
          <p:cNvSpPr/>
          <p:nvPr/>
        </p:nvSpPr>
        <p:spPr>
          <a:xfrm>
            <a:off x="6222263" y="116895"/>
            <a:ext cx="2316866" cy="677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CA823AC-3734-4C1A-BE30-3B5B2723CF1F}"/>
              </a:ext>
            </a:extLst>
          </p:cNvPr>
          <p:cNvSpPr txBox="1"/>
          <p:nvPr/>
        </p:nvSpPr>
        <p:spPr>
          <a:xfrm>
            <a:off x="6330386" y="205704"/>
            <a:ext cx="2083905" cy="4616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68" name="Google Shape;2768;p50"/>
          <p:cNvGrpSpPr/>
          <p:nvPr/>
        </p:nvGrpSpPr>
        <p:grpSpPr>
          <a:xfrm>
            <a:off x="2063599" y="2963481"/>
            <a:ext cx="1323068" cy="1602705"/>
            <a:chOff x="1674615" y="1797834"/>
            <a:chExt cx="429267" cy="516896"/>
          </a:xfrm>
        </p:grpSpPr>
        <p:sp>
          <p:nvSpPr>
            <p:cNvPr id="2769" name="Google Shape;2769;p50"/>
            <p:cNvSpPr/>
            <p:nvPr/>
          </p:nvSpPr>
          <p:spPr>
            <a:xfrm>
              <a:off x="1768394" y="1822047"/>
              <a:ext cx="241748" cy="295364"/>
            </a:xfrm>
            <a:custGeom>
              <a:avLst/>
              <a:gdLst/>
              <a:ahLst/>
              <a:cxnLst/>
              <a:rect l="l" t="t" r="r" b="b"/>
              <a:pathLst>
                <a:path w="6290" h="7685" extrusionOk="0">
                  <a:moveTo>
                    <a:pt x="0" y="1"/>
                  </a:moveTo>
                  <a:lnTo>
                    <a:pt x="0" y="2522"/>
                  </a:lnTo>
                  <a:cubicBezTo>
                    <a:pt x="0" y="4312"/>
                    <a:pt x="852" y="5996"/>
                    <a:pt x="2291" y="7055"/>
                  </a:cubicBezTo>
                  <a:lnTo>
                    <a:pt x="3147" y="7685"/>
                  </a:lnTo>
                  <a:lnTo>
                    <a:pt x="3999" y="7055"/>
                  </a:lnTo>
                  <a:cubicBezTo>
                    <a:pt x="5442" y="5996"/>
                    <a:pt x="6289" y="4312"/>
                    <a:pt x="6289" y="2522"/>
                  </a:cubicBezTo>
                  <a:lnTo>
                    <a:pt x="628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50"/>
            <p:cNvSpPr/>
            <p:nvPr/>
          </p:nvSpPr>
          <p:spPr>
            <a:xfrm>
              <a:off x="1829580" y="1894802"/>
              <a:ext cx="119529" cy="113111"/>
            </a:xfrm>
            <a:custGeom>
              <a:avLst/>
              <a:gdLst/>
              <a:ahLst/>
              <a:cxnLst/>
              <a:rect l="l" t="t" r="r" b="b"/>
              <a:pathLst>
                <a:path w="3110" h="2943" extrusionOk="0">
                  <a:moveTo>
                    <a:pt x="1555" y="1"/>
                  </a:moveTo>
                  <a:cubicBezTo>
                    <a:pt x="1542" y="1"/>
                    <a:pt x="1529" y="8"/>
                    <a:pt x="1521" y="23"/>
                  </a:cubicBezTo>
                  <a:lnTo>
                    <a:pt x="1074" y="927"/>
                  </a:lnTo>
                  <a:cubicBezTo>
                    <a:pt x="1069" y="942"/>
                    <a:pt x="1059" y="946"/>
                    <a:pt x="1045" y="951"/>
                  </a:cubicBezTo>
                  <a:lnTo>
                    <a:pt x="44" y="1096"/>
                  </a:lnTo>
                  <a:cubicBezTo>
                    <a:pt x="11" y="1100"/>
                    <a:pt x="1" y="1139"/>
                    <a:pt x="25" y="1163"/>
                  </a:cubicBezTo>
                  <a:lnTo>
                    <a:pt x="747" y="1865"/>
                  </a:lnTo>
                  <a:cubicBezTo>
                    <a:pt x="756" y="1875"/>
                    <a:pt x="761" y="1890"/>
                    <a:pt x="756" y="1899"/>
                  </a:cubicBezTo>
                  <a:lnTo>
                    <a:pt x="588" y="2895"/>
                  </a:lnTo>
                  <a:cubicBezTo>
                    <a:pt x="580" y="2922"/>
                    <a:pt x="600" y="2943"/>
                    <a:pt x="623" y="2943"/>
                  </a:cubicBezTo>
                  <a:cubicBezTo>
                    <a:pt x="629" y="2943"/>
                    <a:pt x="635" y="2941"/>
                    <a:pt x="641" y="2939"/>
                  </a:cubicBezTo>
                  <a:lnTo>
                    <a:pt x="1536" y="2467"/>
                  </a:lnTo>
                  <a:cubicBezTo>
                    <a:pt x="1543" y="2465"/>
                    <a:pt x="1549" y="2463"/>
                    <a:pt x="1555" y="2463"/>
                  </a:cubicBezTo>
                  <a:cubicBezTo>
                    <a:pt x="1561" y="2463"/>
                    <a:pt x="1567" y="2465"/>
                    <a:pt x="1574" y="2467"/>
                  </a:cubicBezTo>
                  <a:lnTo>
                    <a:pt x="2469" y="2939"/>
                  </a:lnTo>
                  <a:cubicBezTo>
                    <a:pt x="2475" y="2941"/>
                    <a:pt x="2481" y="2943"/>
                    <a:pt x="2487" y="2943"/>
                  </a:cubicBezTo>
                  <a:cubicBezTo>
                    <a:pt x="2510" y="2943"/>
                    <a:pt x="2531" y="2922"/>
                    <a:pt x="2527" y="2895"/>
                  </a:cubicBezTo>
                  <a:lnTo>
                    <a:pt x="2354" y="1899"/>
                  </a:lnTo>
                  <a:cubicBezTo>
                    <a:pt x="2354" y="1890"/>
                    <a:pt x="2354" y="1875"/>
                    <a:pt x="2363" y="1865"/>
                  </a:cubicBezTo>
                  <a:lnTo>
                    <a:pt x="3085" y="1163"/>
                  </a:lnTo>
                  <a:cubicBezTo>
                    <a:pt x="3109" y="1139"/>
                    <a:pt x="3100" y="1100"/>
                    <a:pt x="3066" y="1096"/>
                  </a:cubicBezTo>
                  <a:lnTo>
                    <a:pt x="2065" y="951"/>
                  </a:lnTo>
                  <a:cubicBezTo>
                    <a:pt x="2055" y="946"/>
                    <a:pt x="2041" y="942"/>
                    <a:pt x="2036" y="927"/>
                  </a:cubicBezTo>
                  <a:lnTo>
                    <a:pt x="1589" y="23"/>
                  </a:lnTo>
                  <a:cubicBezTo>
                    <a:pt x="1582" y="8"/>
                    <a:pt x="1568" y="1"/>
                    <a:pt x="1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50"/>
            <p:cNvSpPr/>
            <p:nvPr/>
          </p:nvSpPr>
          <p:spPr>
            <a:xfrm>
              <a:off x="1819780" y="1887346"/>
              <a:ext cx="139130" cy="128138"/>
            </a:xfrm>
            <a:custGeom>
              <a:avLst/>
              <a:gdLst/>
              <a:ahLst/>
              <a:cxnLst/>
              <a:rect l="l" t="t" r="r" b="b"/>
              <a:pathLst>
                <a:path w="3620" h="3334" extrusionOk="0">
                  <a:moveTo>
                    <a:pt x="1815" y="592"/>
                  </a:moveTo>
                  <a:lnTo>
                    <a:pt x="2118" y="1208"/>
                  </a:lnTo>
                  <a:cubicBezTo>
                    <a:pt x="2152" y="1280"/>
                    <a:pt x="2219" y="1328"/>
                    <a:pt x="2301" y="1338"/>
                  </a:cubicBezTo>
                  <a:lnTo>
                    <a:pt x="2979" y="1439"/>
                  </a:lnTo>
                  <a:lnTo>
                    <a:pt x="2484" y="1920"/>
                  </a:lnTo>
                  <a:cubicBezTo>
                    <a:pt x="2426" y="1973"/>
                    <a:pt x="2402" y="2050"/>
                    <a:pt x="2416" y="2127"/>
                  </a:cubicBezTo>
                  <a:lnTo>
                    <a:pt x="2532" y="2810"/>
                  </a:lnTo>
                  <a:lnTo>
                    <a:pt x="1921" y="2488"/>
                  </a:lnTo>
                  <a:cubicBezTo>
                    <a:pt x="1887" y="2468"/>
                    <a:pt x="1849" y="2459"/>
                    <a:pt x="1810" y="2459"/>
                  </a:cubicBezTo>
                  <a:cubicBezTo>
                    <a:pt x="1772" y="2459"/>
                    <a:pt x="1733" y="2468"/>
                    <a:pt x="1699" y="2488"/>
                  </a:cubicBezTo>
                  <a:lnTo>
                    <a:pt x="1088" y="2810"/>
                  </a:lnTo>
                  <a:lnTo>
                    <a:pt x="1209" y="2127"/>
                  </a:lnTo>
                  <a:cubicBezTo>
                    <a:pt x="1218" y="2050"/>
                    <a:pt x="1194" y="1973"/>
                    <a:pt x="1136" y="1920"/>
                  </a:cubicBezTo>
                  <a:lnTo>
                    <a:pt x="646" y="1439"/>
                  </a:lnTo>
                  <a:lnTo>
                    <a:pt x="1329" y="1338"/>
                  </a:lnTo>
                  <a:cubicBezTo>
                    <a:pt x="1406" y="1328"/>
                    <a:pt x="1473" y="1280"/>
                    <a:pt x="1507" y="1208"/>
                  </a:cubicBezTo>
                  <a:lnTo>
                    <a:pt x="1815" y="592"/>
                  </a:lnTo>
                  <a:close/>
                  <a:moveTo>
                    <a:pt x="1812" y="0"/>
                  </a:moveTo>
                  <a:cubicBezTo>
                    <a:pt x="1729" y="0"/>
                    <a:pt x="1646" y="43"/>
                    <a:pt x="1603" y="130"/>
                  </a:cubicBezTo>
                  <a:lnTo>
                    <a:pt x="1189" y="962"/>
                  </a:lnTo>
                  <a:lnTo>
                    <a:pt x="275" y="1092"/>
                  </a:lnTo>
                  <a:cubicBezTo>
                    <a:pt x="78" y="1121"/>
                    <a:pt x="1" y="1362"/>
                    <a:pt x="140" y="1497"/>
                  </a:cubicBezTo>
                  <a:lnTo>
                    <a:pt x="804" y="2141"/>
                  </a:lnTo>
                  <a:lnTo>
                    <a:pt x="646" y="3056"/>
                  </a:lnTo>
                  <a:cubicBezTo>
                    <a:pt x="623" y="3208"/>
                    <a:pt x="745" y="3333"/>
                    <a:pt x="883" y="3333"/>
                  </a:cubicBezTo>
                  <a:cubicBezTo>
                    <a:pt x="919" y="3333"/>
                    <a:pt x="956" y="3325"/>
                    <a:pt x="992" y="3306"/>
                  </a:cubicBezTo>
                  <a:lnTo>
                    <a:pt x="1810" y="2873"/>
                  </a:lnTo>
                  <a:lnTo>
                    <a:pt x="2633" y="3306"/>
                  </a:lnTo>
                  <a:cubicBezTo>
                    <a:pt x="2669" y="3325"/>
                    <a:pt x="2706" y="3333"/>
                    <a:pt x="2742" y="3333"/>
                  </a:cubicBezTo>
                  <a:cubicBezTo>
                    <a:pt x="2880" y="3333"/>
                    <a:pt x="3001" y="3208"/>
                    <a:pt x="2975" y="3056"/>
                  </a:cubicBezTo>
                  <a:lnTo>
                    <a:pt x="2816" y="2141"/>
                  </a:lnTo>
                  <a:lnTo>
                    <a:pt x="3480" y="1497"/>
                  </a:lnTo>
                  <a:cubicBezTo>
                    <a:pt x="3619" y="1362"/>
                    <a:pt x="3542" y="1121"/>
                    <a:pt x="3350" y="1092"/>
                  </a:cubicBezTo>
                  <a:lnTo>
                    <a:pt x="2431" y="962"/>
                  </a:lnTo>
                  <a:lnTo>
                    <a:pt x="2022" y="130"/>
                  </a:lnTo>
                  <a:cubicBezTo>
                    <a:pt x="1978" y="43"/>
                    <a:pt x="1895" y="0"/>
                    <a:pt x="1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2" name="Google Shape;2772;p50"/>
            <p:cNvSpPr/>
            <p:nvPr/>
          </p:nvSpPr>
          <p:spPr>
            <a:xfrm>
              <a:off x="1872857" y="2090930"/>
              <a:ext cx="32976" cy="149277"/>
            </a:xfrm>
            <a:custGeom>
              <a:avLst/>
              <a:gdLst/>
              <a:ahLst/>
              <a:cxnLst/>
              <a:rect l="l" t="t" r="r" b="b"/>
              <a:pathLst>
                <a:path w="858" h="3884" extrusionOk="0">
                  <a:moveTo>
                    <a:pt x="1" y="1"/>
                  </a:moveTo>
                  <a:lnTo>
                    <a:pt x="1" y="3884"/>
                  </a:lnTo>
                  <a:lnTo>
                    <a:pt x="857" y="3884"/>
                  </a:lnTo>
                  <a:lnTo>
                    <a:pt x="85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50"/>
            <p:cNvSpPr/>
            <p:nvPr/>
          </p:nvSpPr>
          <p:spPr>
            <a:xfrm>
              <a:off x="1866400" y="1822047"/>
              <a:ext cx="143742" cy="295364"/>
            </a:xfrm>
            <a:custGeom>
              <a:avLst/>
              <a:gdLst/>
              <a:ahLst/>
              <a:cxnLst/>
              <a:rect l="l" t="t" r="r" b="b"/>
              <a:pathLst>
                <a:path w="3740" h="7685" extrusionOk="0">
                  <a:moveTo>
                    <a:pt x="2551" y="1"/>
                  </a:moveTo>
                  <a:lnTo>
                    <a:pt x="2551" y="2522"/>
                  </a:lnTo>
                  <a:cubicBezTo>
                    <a:pt x="2551" y="4312"/>
                    <a:pt x="1699" y="5996"/>
                    <a:pt x="260" y="7055"/>
                  </a:cubicBezTo>
                  <a:lnTo>
                    <a:pt x="0" y="7247"/>
                  </a:lnTo>
                  <a:lnTo>
                    <a:pt x="597" y="7685"/>
                  </a:lnTo>
                  <a:lnTo>
                    <a:pt x="1449" y="7055"/>
                  </a:lnTo>
                  <a:cubicBezTo>
                    <a:pt x="2887" y="5996"/>
                    <a:pt x="3739" y="4312"/>
                    <a:pt x="3739" y="2522"/>
                  </a:cubicBezTo>
                  <a:lnTo>
                    <a:pt x="37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50"/>
            <p:cNvSpPr/>
            <p:nvPr/>
          </p:nvSpPr>
          <p:spPr>
            <a:xfrm>
              <a:off x="1752674" y="1805213"/>
              <a:ext cx="273341" cy="33514"/>
            </a:xfrm>
            <a:custGeom>
              <a:avLst/>
              <a:gdLst/>
              <a:ahLst/>
              <a:cxnLst/>
              <a:rect l="l" t="t" r="r" b="b"/>
              <a:pathLst>
                <a:path w="7112" h="872" extrusionOk="0">
                  <a:moveTo>
                    <a:pt x="178" y="1"/>
                  </a:moveTo>
                  <a:cubicBezTo>
                    <a:pt x="82" y="1"/>
                    <a:pt x="0" y="82"/>
                    <a:pt x="0" y="184"/>
                  </a:cubicBezTo>
                  <a:lnTo>
                    <a:pt x="0" y="689"/>
                  </a:lnTo>
                  <a:cubicBezTo>
                    <a:pt x="0" y="790"/>
                    <a:pt x="82" y="872"/>
                    <a:pt x="178" y="872"/>
                  </a:cubicBezTo>
                  <a:lnTo>
                    <a:pt x="6934" y="872"/>
                  </a:lnTo>
                  <a:cubicBezTo>
                    <a:pt x="7030" y="872"/>
                    <a:pt x="7112" y="790"/>
                    <a:pt x="7112" y="689"/>
                  </a:cubicBezTo>
                  <a:lnTo>
                    <a:pt x="7112" y="184"/>
                  </a:lnTo>
                  <a:cubicBezTo>
                    <a:pt x="7112" y="82"/>
                    <a:pt x="7030" y="1"/>
                    <a:pt x="6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50"/>
            <p:cNvSpPr/>
            <p:nvPr/>
          </p:nvSpPr>
          <p:spPr>
            <a:xfrm>
              <a:off x="1980510" y="1805405"/>
              <a:ext cx="45506" cy="33322"/>
            </a:xfrm>
            <a:custGeom>
              <a:avLst/>
              <a:gdLst/>
              <a:ahLst/>
              <a:cxnLst/>
              <a:rect l="l" t="t" r="r" b="b"/>
              <a:pathLst>
                <a:path w="1184" h="867" extrusionOk="0">
                  <a:moveTo>
                    <a:pt x="0" y="0"/>
                  </a:moveTo>
                  <a:lnTo>
                    <a:pt x="0" y="867"/>
                  </a:lnTo>
                  <a:lnTo>
                    <a:pt x="1006" y="867"/>
                  </a:lnTo>
                  <a:cubicBezTo>
                    <a:pt x="1102" y="867"/>
                    <a:pt x="1184" y="785"/>
                    <a:pt x="1184" y="684"/>
                  </a:cubicBezTo>
                  <a:lnTo>
                    <a:pt x="1184" y="179"/>
                  </a:lnTo>
                  <a:cubicBezTo>
                    <a:pt x="1179" y="77"/>
                    <a:pt x="1102" y="0"/>
                    <a:pt x="1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50"/>
            <p:cNvSpPr/>
            <p:nvPr/>
          </p:nvSpPr>
          <p:spPr>
            <a:xfrm>
              <a:off x="1858060" y="2098155"/>
              <a:ext cx="62570" cy="30901"/>
            </a:xfrm>
            <a:custGeom>
              <a:avLst/>
              <a:gdLst/>
              <a:ahLst/>
              <a:cxnLst/>
              <a:rect l="l" t="t" r="r" b="b"/>
              <a:pathLst>
                <a:path w="1628" h="804" extrusionOk="0">
                  <a:moveTo>
                    <a:pt x="328" y="0"/>
                  </a:moveTo>
                  <a:cubicBezTo>
                    <a:pt x="145" y="0"/>
                    <a:pt x="1" y="150"/>
                    <a:pt x="1" y="332"/>
                  </a:cubicBezTo>
                  <a:lnTo>
                    <a:pt x="1" y="472"/>
                  </a:lnTo>
                  <a:cubicBezTo>
                    <a:pt x="1" y="655"/>
                    <a:pt x="145" y="804"/>
                    <a:pt x="328" y="804"/>
                  </a:cubicBezTo>
                  <a:lnTo>
                    <a:pt x="1300" y="804"/>
                  </a:lnTo>
                  <a:cubicBezTo>
                    <a:pt x="1483" y="804"/>
                    <a:pt x="1627" y="655"/>
                    <a:pt x="1627" y="472"/>
                  </a:cubicBezTo>
                  <a:lnTo>
                    <a:pt x="1627" y="332"/>
                  </a:lnTo>
                  <a:cubicBezTo>
                    <a:pt x="1627" y="150"/>
                    <a:pt x="1483" y="0"/>
                    <a:pt x="13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50"/>
            <p:cNvSpPr/>
            <p:nvPr/>
          </p:nvSpPr>
          <p:spPr>
            <a:xfrm>
              <a:off x="1825160" y="2217992"/>
              <a:ext cx="128369" cy="44429"/>
            </a:xfrm>
            <a:custGeom>
              <a:avLst/>
              <a:gdLst/>
              <a:ahLst/>
              <a:cxnLst/>
              <a:rect l="l" t="t" r="r" b="b"/>
              <a:pathLst>
                <a:path w="3340" h="1156" extrusionOk="0">
                  <a:moveTo>
                    <a:pt x="443" y="0"/>
                  </a:moveTo>
                  <a:cubicBezTo>
                    <a:pt x="198" y="0"/>
                    <a:pt x="0" y="198"/>
                    <a:pt x="0" y="443"/>
                  </a:cubicBezTo>
                  <a:lnTo>
                    <a:pt x="0" y="1155"/>
                  </a:lnTo>
                  <a:lnTo>
                    <a:pt x="3340" y="1155"/>
                  </a:lnTo>
                  <a:lnTo>
                    <a:pt x="3340" y="443"/>
                  </a:lnTo>
                  <a:cubicBezTo>
                    <a:pt x="3340" y="198"/>
                    <a:pt x="3142" y="0"/>
                    <a:pt x="28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50"/>
            <p:cNvSpPr/>
            <p:nvPr/>
          </p:nvSpPr>
          <p:spPr>
            <a:xfrm>
              <a:off x="1908177" y="2217992"/>
              <a:ext cx="45352" cy="44429"/>
            </a:xfrm>
            <a:custGeom>
              <a:avLst/>
              <a:gdLst/>
              <a:ahLst/>
              <a:cxnLst/>
              <a:rect l="l" t="t" r="r" b="b"/>
              <a:pathLst>
                <a:path w="1180" h="1156" extrusionOk="0">
                  <a:moveTo>
                    <a:pt x="1" y="0"/>
                  </a:moveTo>
                  <a:lnTo>
                    <a:pt x="1" y="1155"/>
                  </a:lnTo>
                  <a:lnTo>
                    <a:pt x="1180" y="1155"/>
                  </a:lnTo>
                  <a:lnTo>
                    <a:pt x="1180" y="443"/>
                  </a:lnTo>
                  <a:cubicBezTo>
                    <a:pt x="1180" y="203"/>
                    <a:pt x="978" y="0"/>
                    <a:pt x="7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50"/>
            <p:cNvSpPr/>
            <p:nvPr/>
          </p:nvSpPr>
          <p:spPr>
            <a:xfrm>
              <a:off x="1778925" y="2251468"/>
              <a:ext cx="220840" cy="55691"/>
            </a:xfrm>
            <a:custGeom>
              <a:avLst/>
              <a:gdLst/>
              <a:ahLst/>
              <a:cxnLst/>
              <a:rect l="l" t="t" r="r" b="b"/>
              <a:pathLst>
                <a:path w="5746" h="1449" extrusionOk="0">
                  <a:moveTo>
                    <a:pt x="458" y="0"/>
                  </a:moveTo>
                  <a:cubicBezTo>
                    <a:pt x="342" y="0"/>
                    <a:pt x="241" y="82"/>
                    <a:pt x="217" y="198"/>
                  </a:cubicBezTo>
                  <a:lnTo>
                    <a:pt x="34" y="1150"/>
                  </a:lnTo>
                  <a:cubicBezTo>
                    <a:pt x="0" y="1304"/>
                    <a:pt x="116" y="1444"/>
                    <a:pt x="275" y="1449"/>
                  </a:cubicBezTo>
                  <a:lnTo>
                    <a:pt x="5471" y="1449"/>
                  </a:lnTo>
                  <a:cubicBezTo>
                    <a:pt x="5625" y="1444"/>
                    <a:pt x="5746" y="1304"/>
                    <a:pt x="5712" y="1150"/>
                  </a:cubicBezTo>
                  <a:lnTo>
                    <a:pt x="5529" y="198"/>
                  </a:lnTo>
                  <a:cubicBezTo>
                    <a:pt x="5505" y="82"/>
                    <a:pt x="5404" y="0"/>
                    <a:pt x="5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50"/>
            <p:cNvSpPr/>
            <p:nvPr/>
          </p:nvSpPr>
          <p:spPr>
            <a:xfrm>
              <a:off x="1944075" y="2251468"/>
              <a:ext cx="55691" cy="55498"/>
            </a:xfrm>
            <a:custGeom>
              <a:avLst/>
              <a:gdLst/>
              <a:ahLst/>
              <a:cxnLst/>
              <a:rect l="l" t="t" r="r" b="b"/>
              <a:pathLst>
                <a:path w="1449" h="1444" extrusionOk="0">
                  <a:moveTo>
                    <a:pt x="0" y="0"/>
                  </a:moveTo>
                  <a:lnTo>
                    <a:pt x="279" y="1444"/>
                  </a:lnTo>
                  <a:lnTo>
                    <a:pt x="1174" y="1444"/>
                  </a:lnTo>
                  <a:cubicBezTo>
                    <a:pt x="1333" y="1444"/>
                    <a:pt x="1449" y="1304"/>
                    <a:pt x="1420" y="1150"/>
                  </a:cubicBezTo>
                  <a:lnTo>
                    <a:pt x="1232" y="198"/>
                  </a:lnTo>
                  <a:cubicBezTo>
                    <a:pt x="1208" y="82"/>
                    <a:pt x="1107" y="0"/>
                    <a:pt x="9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50"/>
            <p:cNvSpPr/>
            <p:nvPr/>
          </p:nvSpPr>
          <p:spPr>
            <a:xfrm>
              <a:off x="1674615" y="1797834"/>
              <a:ext cx="429267" cy="516896"/>
            </a:xfrm>
            <a:custGeom>
              <a:avLst/>
              <a:gdLst/>
              <a:ahLst/>
              <a:cxnLst/>
              <a:rect l="l" t="t" r="r" b="b"/>
              <a:pathLst>
                <a:path w="11169" h="13449" extrusionOk="0">
                  <a:moveTo>
                    <a:pt x="592" y="1299"/>
                  </a:moveTo>
                  <a:cubicBezTo>
                    <a:pt x="905" y="1299"/>
                    <a:pt x="1199" y="1453"/>
                    <a:pt x="1377" y="1713"/>
                  </a:cubicBezTo>
                  <a:lnTo>
                    <a:pt x="1531" y="1935"/>
                  </a:lnTo>
                  <a:cubicBezTo>
                    <a:pt x="1690" y="2165"/>
                    <a:pt x="1954" y="2305"/>
                    <a:pt x="2233" y="2305"/>
                  </a:cubicBezTo>
                  <a:lnTo>
                    <a:pt x="2243" y="2305"/>
                  </a:lnTo>
                  <a:lnTo>
                    <a:pt x="2243" y="3152"/>
                  </a:lnTo>
                  <a:cubicBezTo>
                    <a:pt x="2243" y="3749"/>
                    <a:pt x="2339" y="4345"/>
                    <a:pt x="2522" y="4913"/>
                  </a:cubicBezTo>
                  <a:cubicBezTo>
                    <a:pt x="2344" y="4826"/>
                    <a:pt x="2161" y="4745"/>
                    <a:pt x="1978" y="4672"/>
                  </a:cubicBezTo>
                  <a:lnTo>
                    <a:pt x="1973" y="4672"/>
                  </a:lnTo>
                  <a:cubicBezTo>
                    <a:pt x="1589" y="4514"/>
                    <a:pt x="1184" y="4350"/>
                    <a:pt x="891" y="4023"/>
                  </a:cubicBezTo>
                  <a:cubicBezTo>
                    <a:pt x="559" y="3652"/>
                    <a:pt x="395" y="3094"/>
                    <a:pt x="395" y="2324"/>
                  </a:cubicBezTo>
                  <a:lnTo>
                    <a:pt x="395" y="1501"/>
                  </a:lnTo>
                  <a:cubicBezTo>
                    <a:pt x="395" y="1391"/>
                    <a:pt x="482" y="1299"/>
                    <a:pt x="592" y="1299"/>
                  </a:cubicBezTo>
                  <a:close/>
                  <a:moveTo>
                    <a:pt x="10577" y="1299"/>
                  </a:moveTo>
                  <a:cubicBezTo>
                    <a:pt x="10688" y="1299"/>
                    <a:pt x="10779" y="1391"/>
                    <a:pt x="10779" y="1501"/>
                  </a:cubicBezTo>
                  <a:lnTo>
                    <a:pt x="10779" y="2324"/>
                  </a:lnTo>
                  <a:lnTo>
                    <a:pt x="10774" y="2324"/>
                  </a:lnTo>
                  <a:cubicBezTo>
                    <a:pt x="10774" y="3094"/>
                    <a:pt x="10611" y="3652"/>
                    <a:pt x="10279" y="4023"/>
                  </a:cubicBezTo>
                  <a:cubicBezTo>
                    <a:pt x="9985" y="4350"/>
                    <a:pt x="9581" y="4514"/>
                    <a:pt x="9196" y="4672"/>
                  </a:cubicBezTo>
                  <a:cubicBezTo>
                    <a:pt x="9008" y="4745"/>
                    <a:pt x="8830" y="4826"/>
                    <a:pt x="8652" y="4918"/>
                  </a:cubicBezTo>
                  <a:cubicBezTo>
                    <a:pt x="8835" y="4345"/>
                    <a:pt x="8931" y="3749"/>
                    <a:pt x="8931" y="3152"/>
                  </a:cubicBezTo>
                  <a:lnTo>
                    <a:pt x="8931" y="2305"/>
                  </a:lnTo>
                  <a:lnTo>
                    <a:pt x="8936" y="2305"/>
                  </a:lnTo>
                  <a:cubicBezTo>
                    <a:pt x="9220" y="2305"/>
                    <a:pt x="9485" y="2165"/>
                    <a:pt x="9643" y="1935"/>
                  </a:cubicBezTo>
                  <a:lnTo>
                    <a:pt x="9797" y="1713"/>
                  </a:lnTo>
                  <a:cubicBezTo>
                    <a:pt x="9975" y="1453"/>
                    <a:pt x="10264" y="1299"/>
                    <a:pt x="10577" y="1299"/>
                  </a:cubicBezTo>
                  <a:close/>
                  <a:moveTo>
                    <a:pt x="8941" y="395"/>
                  </a:moveTo>
                  <a:lnTo>
                    <a:pt x="8941" y="866"/>
                  </a:lnTo>
                  <a:lnTo>
                    <a:pt x="7252" y="866"/>
                  </a:lnTo>
                  <a:cubicBezTo>
                    <a:pt x="7247" y="866"/>
                    <a:pt x="7243" y="866"/>
                    <a:pt x="7238" y="866"/>
                  </a:cubicBezTo>
                  <a:cubicBezTo>
                    <a:pt x="6977" y="866"/>
                    <a:pt x="6977" y="1261"/>
                    <a:pt x="7238" y="1261"/>
                  </a:cubicBezTo>
                  <a:cubicBezTo>
                    <a:pt x="7243" y="1261"/>
                    <a:pt x="7247" y="1261"/>
                    <a:pt x="7252" y="1261"/>
                  </a:cubicBezTo>
                  <a:lnTo>
                    <a:pt x="8532" y="1261"/>
                  </a:lnTo>
                  <a:lnTo>
                    <a:pt x="8532" y="3152"/>
                  </a:lnTo>
                  <a:cubicBezTo>
                    <a:pt x="8527" y="4879"/>
                    <a:pt x="7709" y="6501"/>
                    <a:pt x="6323" y="7526"/>
                  </a:cubicBezTo>
                  <a:lnTo>
                    <a:pt x="6184" y="7632"/>
                  </a:lnTo>
                  <a:cubicBezTo>
                    <a:pt x="6145" y="7622"/>
                    <a:pt x="6107" y="7617"/>
                    <a:pt x="6068" y="7617"/>
                  </a:cubicBezTo>
                  <a:lnTo>
                    <a:pt x="5101" y="7617"/>
                  </a:lnTo>
                  <a:cubicBezTo>
                    <a:pt x="5063" y="7617"/>
                    <a:pt x="5024" y="7622"/>
                    <a:pt x="4990" y="7632"/>
                  </a:cubicBezTo>
                  <a:lnTo>
                    <a:pt x="4846" y="7526"/>
                  </a:lnTo>
                  <a:cubicBezTo>
                    <a:pt x="3460" y="6501"/>
                    <a:pt x="2642" y="4879"/>
                    <a:pt x="2637" y="3152"/>
                  </a:cubicBezTo>
                  <a:lnTo>
                    <a:pt x="2637" y="1261"/>
                  </a:lnTo>
                  <a:lnTo>
                    <a:pt x="6338" y="1261"/>
                  </a:lnTo>
                  <a:cubicBezTo>
                    <a:pt x="6342" y="1261"/>
                    <a:pt x="6347" y="1261"/>
                    <a:pt x="6352" y="1261"/>
                  </a:cubicBezTo>
                  <a:cubicBezTo>
                    <a:pt x="6612" y="1261"/>
                    <a:pt x="6612" y="866"/>
                    <a:pt x="6352" y="866"/>
                  </a:cubicBezTo>
                  <a:cubicBezTo>
                    <a:pt x="6347" y="866"/>
                    <a:pt x="6342" y="866"/>
                    <a:pt x="6338" y="866"/>
                  </a:cubicBezTo>
                  <a:lnTo>
                    <a:pt x="2228" y="866"/>
                  </a:lnTo>
                  <a:lnTo>
                    <a:pt x="2228" y="395"/>
                  </a:lnTo>
                  <a:close/>
                  <a:moveTo>
                    <a:pt x="6068" y="8012"/>
                  </a:moveTo>
                  <a:cubicBezTo>
                    <a:pt x="6145" y="8012"/>
                    <a:pt x="6203" y="8069"/>
                    <a:pt x="6203" y="8146"/>
                  </a:cubicBezTo>
                  <a:lnTo>
                    <a:pt x="6203" y="8286"/>
                  </a:lnTo>
                  <a:cubicBezTo>
                    <a:pt x="6203" y="8358"/>
                    <a:pt x="6145" y="8421"/>
                    <a:pt x="6068" y="8421"/>
                  </a:cubicBezTo>
                  <a:lnTo>
                    <a:pt x="5101" y="8421"/>
                  </a:lnTo>
                  <a:cubicBezTo>
                    <a:pt x="5029" y="8421"/>
                    <a:pt x="4966" y="8358"/>
                    <a:pt x="4966" y="8286"/>
                  </a:cubicBezTo>
                  <a:lnTo>
                    <a:pt x="4966" y="8146"/>
                  </a:lnTo>
                  <a:cubicBezTo>
                    <a:pt x="4966" y="8069"/>
                    <a:pt x="5029" y="8012"/>
                    <a:pt x="5101" y="8012"/>
                  </a:cubicBezTo>
                  <a:close/>
                  <a:moveTo>
                    <a:pt x="5818" y="8815"/>
                  </a:moveTo>
                  <a:lnTo>
                    <a:pt x="5818" y="10740"/>
                  </a:lnTo>
                  <a:lnTo>
                    <a:pt x="5356" y="10740"/>
                  </a:lnTo>
                  <a:lnTo>
                    <a:pt x="5356" y="8815"/>
                  </a:lnTo>
                  <a:close/>
                  <a:moveTo>
                    <a:pt x="6809" y="11130"/>
                  </a:moveTo>
                  <a:cubicBezTo>
                    <a:pt x="6944" y="11130"/>
                    <a:pt x="7055" y="11240"/>
                    <a:pt x="7055" y="11375"/>
                  </a:cubicBezTo>
                  <a:lnTo>
                    <a:pt x="7055" y="11606"/>
                  </a:lnTo>
                  <a:lnTo>
                    <a:pt x="5303" y="11606"/>
                  </a:lnTo>
                  <a:cubicBezTo>
                    <a:pt x="5299" y="11606"/>
                    <a:pt x="5294" y="11606"/>
                    <a:pt x="5290" y="11606"/>
                  </a:cubicBezTo>
                  <a:cubicBezTo>
                    <a:pt x="5033" y="11606"/>
                    <a:pt x="5033" y="12001"/>
                    <a:pt x="5290" y="12001"/>
                  </a:cubicBezTo>
                  <a:cubicBezTo>
                    <a:pt x="5294" y="12001"/>
                    <a:pt x="5299" y="12001"/>
                    <a:pt x="5303" y="12001"/>
                  </a:cubicBezTo>
                  <a:lnTo>
                    <a:pt x="7998" y="12001"/>
                  </a:lnTo>
                  <a:cubicBezTo>
                    <a:pt x="8022" y="12001"/>
                    <a:pt x="8041" y="12015"/>
                    <a:pt x="8046" y="12039"/>
                  </a:cubicBezTo>
                  <a:lnTo>
                    <a:pt x="8234" y="12992"/>
                  </a:lnTo>
                  <a:cubicBezTo>
                    <a:pt x="8238" y="13026"/>
                    <a:pt x="8214" y="13054"/>
                    <a:pt x="8185" y="13054"/>
                  </a:cubicBezTo>
                  <a:lnTo>
                    <a:pt x="2984" y="13054"/>
                  </a:lnTo>
                  <a:cubicBezTo>
                    <a:pt x="2955" y="13054"/>
                    <a:pt x="2931" y="13026"/>
                    <a:pt x="2936" y="12992"/>
                  </a:cubicBezTo>
                  <a:lnTo>
                    <a:pt x="3123" y="12039"/>
                  </a:lnTo>
                  <a:cubicBezTo>
                    <a:pt x="3128" y="12015"/>
                    <a:pt x="3148" y="12001"/>
                    <a:pt x="3172" y="12001"/>
                  </a:cubicBezTo>
                  <a:lnTo>
                    <a:pt x="4389" y="12001"/>
                  </a:lnTo>
                  <a:cubicBezTo>
                    <a:pt x="4634" y="11986"/>
                    <a:pt x="4634" y="11621"/>
                    <a:pt x="4389" y="11606"/>
                  </a:cubicBezTo>
                  <a:lnTo>
                    <a:pt x="4115" y="11606"/>
                  </a:lnTo>
                  <a:lnTo>
                    <a:pt x="4115" y="11375"/>
                  </a:lnTo>
                  <a:cubicBezTo>
                    <a:pt x="4115" y="11240"/>
                    <a:pt x="4221" y="11130"/>
                    <a:pt x="4360" y="11130"/>
                  </a:cubicBezTo>
                  <a:close/>
                  <a:moveTo>
                    <a:pt x="2209" y="0"/>
                  </a:moveTo>
                  <a:cubicBezTo>
                    <a:pt x="2002" y="0"/>
                    <a:pt x="1834" y="169"/>
                    <a:pt x="1834" y="376"/>
                  </a:cubicBezTo>
                  <a:lnTo>
                    <a:pt x="1834" y="886"/>
                  </a:lnTo>
                  <a:cubicBezTo>
                    <a:pt x="1834" y="1092"/>
                    <a:pt x="2002" y="1261"/>
                    <a:pt x="2209" y="1261"/>
                  </a:cubicBezTo>
                  <a:lnTo>
                    <a:pt x="2248" y="1261"/>
                  </a:lnTo>
                  <a:lnTo>
                    <a:pt x="2248" y="1910"/>
                  </a:lnTo>
                  <a:lnTo>
                    <a:pt x="2238" y="1910"/>
                  </a:lnTo>
                  <a:cubicBezTo>
                    <a:pt x="2084" y="1910"/>
                    <a:pt x="1945" y="1838"/>
                    <a:pt x="1858" y="1713"/>
                  </a:cubicBezTo>
                  <a:lnTo>
                    <a:pt x="1704" y="1487"/>
                  </a:lnTo>
                  <a:cubicBezTo>
                    <a:pt x="1454" y="1126"/>
                    <a:pt x="1040" y="910"/>
                    <a:pt x="597" y="905"/>
                  </a:cubicBezTo>
                  <a:cubicBezTo>
                    <a:pt x="270" y="905"/>
                    <a:pt x="1" y="1169"/>
                    <a:pt x="1" y="1501"/>
                  </a:cubicBezTo>
                  <a:lnTo>
                    <a:pt x="1" y="2324"/>
                  </a:lnTo>
                  <a:cubicBezTo>
                    <a:pt x="1" y="4297"/>
                    <a:pt x="1016" y="4706"/>
                    <a:pt x="1829" y="5038"/>
                  </a:cubicBezTo>
                  <a:cubicBezTo>
                    <a:pt x="2286" y="5221"/>
                    <a:pt x="2681" y="5385"/>
                    <a:pt x="2868" y="5774"/>
                  </a:cubicBezTo>
                  <a:cubicBezTo>
                    <a:pt x="2926" y="5866"/>
                    <a:pt x="2912" y="5986"/>
                    <a:pt x="2835" y="6063"/>
                  </a:cubicBezTo>
                  <a:cubicBezTo>
                    <a:pt x="2759" y="6138"/>
                    <a:pt x="2659" y="6180"/>
                    <a:pt x="2559" y="6180"/>
                  </a:cubicBezTo>
                  <a:cubicBezTo>
                    <a:pt x="2519" y="6180"/>
                    <a:pt x="2479" y="6173"/>
                    <a:pt x="2440" y="6159"/>
                  </a:cubicBezTo>
                  <a:cubicBezTo>
                    <a:pt x="2296" y="6101"/>
                    <a:pt x="2277" y="5923"/>
                    <a:pt x="2281" y="5789"/>
                  </a:cubicBezTo>
                  <a:cubicBezTo>
                    <a:pt x="2284" y="5656"/>
                    <a:pt x="2183" y="5588"/>
                    <a:pt x="2082" y="5588"/>
                  </a:cubicBezTo>
                  <a:cubicBezTo>
                    <a:pt x="1989" y="5588"/>
                    <a:pt x="1896" y="5647"/>
                    <a:pt x="1887" y="5769"/>
                  </a:cubicBezTo>
                  <a:cubicBezTo>
                    <a:pt x="1877" y="5943"/>
                    <a:pt x="1901" y="6361"/>
                    <a:pt x="2281" y="6525"/>
                  </a:cubicBezTo>
                  <a:cubicBezTo>
                    <a:pt x="2368" y="6559"/>
                    <a:pt x="2459" y="6578"/>
                    <a:pt x="2551" y="6578"/>
                  </a:cubicBezTo>
                  <a:cubicBezTo>
                    <a:pt x="2767" y="6578"/>
                    <a:pt x="2969" y="6491"/>
                    <a:pt x="3119" y="6337"/>
                  </a:cubicBezTo>
                  <a:cubicBezTo>
                    <a:pt x="3133" y="6318"/>
                    <a:pt x="3148" y="6304"/>
                    <a:pt x="3162" y="6284"/>
                  </a:cubicBezTo>
                  <a:cubicBezTo>
                    <a:pt x="3547" y="6891"/>
                    <a:pt x="4038" y="7420"/>
                    <a:pt x="4615" y="7843"/>
                  </a:cubicBezTo>
                  <a:lnTo>
                    <a:pt x="4654" y="7872"/>
                  </a:lnTo>
                  <a:cubicBezTo>
                    <a:pt x="4601" y="7954"/>
                    <a:pt x="4577" y="8045"/>
                    <a:pt x="4577" y="8142"/>
                  </a:cubicBezTo>
                  <a:lnTo>
                    <a:pt x="4577" y="8286"/>
                  </a:lnTo>
                  <a:cubicBezTo>
                    <a:pt x="4577" y="8522"/>
                    <a:pt x="4735" y="8729"/>
                    <a:pt x="4962" y="8791"/>
                  </a:cubicBezTo>
                  <a:lnTo>
                    <a:pt x="4962" y="10735"/>
                  </a:lnTo>
                  <a:lnTo>
                    <a:pt x="4360" y="10735"/>
                  </a:lnTo>
                  <a:cubicBezTo>
                    <a:pt x="4009" y="10735"/>
                    <a:pt x="3720" y="11024"/>
                    <a:pt x="3720" y="11375"/>
                  </a:cubicBezTo>
                  <a:lnTo>
                    <a:pt x="3720" y="11601"/>
                  </a:lnTo>
                  <a:lnTo>
                    <a:pt x="3172" y="11601"/>
                  </a:lnTo>
                  <a:cubicBezTo>
                    <a:pt x="2960" y="11601"/>
                    <a:pt x="2777" y="11755"/>
                    <a:pt x="2739" y="11962"/>
                  </a:cubicBezTo>
                  <a:lnTo>
                    <a:pt x="2551" y="12920"/>
                  </a:lnTo>
                  <a:cubicBezTo>
                    <a:pt x="2498" y="13194"/>
                    <a:pt x="2705" y="13444"/>
                    <a:pt x="2984" y="13449"/>
                  </a:cubicBezTo>
                  <a:lnTo>
                    <a:pt x="8185" y="13449"/>
                  </a:lnTo>
                  <a:cubicBezTo>
                    <a:pt x="8464" y="13449"/>
                    <a:pt x="8676" y="13194"/>
                    <a:pt x="8623" y="12920"/>
                  </a:cubicBezTo>
                  <a:lnTo>
                    <a:pt x="8436" y="11962"/>
                  </a:lnTo>
                  <a:cubicBezTo>
                    <a:pt x="8397" y="11755"/>
                    <a:pt x="8214" y="11601"/>
                    <a:pt x="7998" y="11601"/>
                  </a:cubicBezTo>
                  <a:lnTo>
                    <a:pt x="7449" y="11601"/>
                  </a:lnTo>
                  <a:lnTo>
                    <a:pt x="7449" y="11375"/>
                  </a:lnTo>
                  <a:cubicBezTo>
                    <a:pt x="7449" y="11024"/>
                    <a:pt x="7165" y="10735"/>
                    <a:pt x="6809" y="10735"/>
                  </a:cubicBezTo>
                  <a:lnTo>
                    <a:pt x="6208" y="10735"/>
                  </a:lnTo>
                  <a:lnTo>
                    <a:pt x="6208" y="8791"/>
                  </a:lnTo>
                  <a:cubicBezTo>
                    <a:pt x="6439" y="8729"/>
                    <a:pt x="6598" y="8522"/>
                    <a:pt x="6598" y="8286"/>
                  </a:cubicBezTo>
                  <a:lnTo>
                    <a:pt x="6598" y="8142"/>
                  </a:lnTo>
                  <a:cubicBezTo>
                    <a:pt x="6598" y="8045"/>
                    <a:pt x="6569" y="7949"/>
                    <a:pt x="6521" y="7867"/>
                  </a:cubicBezTo>
                  <a:lnTo>
                    <a:pt x="6554" y="7843"/>
                  </a:lnTo>
                  <a:cubicBezTo>
                    <a:pt x="7132" y="7415"/>
                    <a:pt x="7627" y="6886"/>
                    <a:pt x="8007" y="6284"/>
                  </a:cubicBezTo>
                  <a:cubicBezTo>
                    <a:pt x="8022" y="6299"/>
                    <a:pt x="8036" y="6318"/>
                    <a:pt x="8055" y="6332"/>
                  </a:cubicBezTo>
                  <a:cubicBezTo>
                    <a:pt x="8205" y="6486"/>
                    <a:pt x="8407" y="6573"/>
                    <a:pt x="8618" y="6573"/>
                  </a:cubicBezTo>
                  <a:cubicBezTo>
                    <a:pt x="8628" y="6573"/>
                    <a:pt x="8638" y="6574"/>
                    <a:pt x="8647" y="6574"/>
                  </a:cubicBezTo>
                  <a:cubicBezTo>
                    <a:pt x="8733" y="6574"/>
                    <a:pt x="8814" y="6555"/>
                    <a:pt x="8888" y="6520"/>
                  </a:cubicBezTo>
                  <a:cubicBezTo>
                    <a:pt x="9268" y="6356"/>
                    <a:pt x="9292" y="5938"/>
                    <a:pt x="9287" y="5769"/>
                  </a:cubicBezTo>
                  <a:cubicBezTo>
                    <a:pt x="9285" y="5637"/>
                    <a:pt x="9187" y="5573"/>
                    <a:pt x="9089" y="5573"/>
                  </a:cubicBezTo>
                  <a:cubicBezTo>
                    <a:pt x="8984" y="5573"/>
                    <a:pt x="8880" y="5645"/>
                    <a:pt x="8893" y="5784"/>
                  </a:cubicBezTo>
                  <a:cubicBezTo>
                    <a:pt x="8898" y="5923"/>
                    <a:pt x="8873" y="6097"/>
                    <a:pt x="8734" y="6159"/>
                  </a:cubicBezTo>
                  <a:cubicBezTo>
                    <a:pt x="8694" y="6173"/>
                    <a:pt x="8653" y="6180"/>
                    <a:pt x="8612" y="6180"/>
                  </a:cubicBezTo>
                  <a:cubicBezTo>
                    <a:pt x="8510" y="6180"/>
                    <a:pt x="8411" y="6138"/>
                    <a:pt x="8339" y="6063"/>
                  </a:cubicBezTo>
                  <a:cubicBezTo>
                    <a:pt x="8262" y="5986"/>
                    <a:pt x="8248" y="5866"/>
                    <a:pt x="8306" y="5769"/>
                  </a:cubicBezTo>
                  <a:cubicBezTo>
                    <a:pt x="8493" y="5380"/>
                    <a:pt x="8888" y="5221"/>
                    <a:pt x="9345" y="5033"/>
                  </a:cubicBezTo>
                  <a:cubicBezTo>
                    <a:pt x="10158" y="4706"/>
                    <a:pt x="11169" y="4292"/>
                    <a:pt x="11169" y="2319"/>
                  </a:cubicBezTo>
                  <a:lnTo>
                    <a:pt x="11169" y="1497"/>
                  </a:lnTo>
                  <a:cubicBezTo>
                    <a:pt x="11169" y="1343"/>
                    <a:pt x="11106" y="1189"/>
                    <a:pt x="10995" y="1078"/>
                  </a:cubicBezTo>
                  <a:cubicBezTo>
                    <a:pt x="10885" y="967"/>
                    <a:pt x="10736" y="905"/>
                    <a:pt x="10577" y="905"/>
                  </a:cubicBezTo>
                  <a:cubicBezTo>
                    <a:pt x="10134" y="910"/>
                    <a:pt x="9720" y="1126"/>
                    <a:pt x="9470" y="1487"/>
                  </a:cubicBezTo>
                  <a:lnTo>
                    <a:pt x="9316" y="1713"/>
                  </a:lnTo>
                  <a:cubicBezTo>
                    <a:pt x="9230" y="1838"/>
                    <a:pt x="9090" y="1910"/>
                    <a:pt x="8936" y="1910"/>
                  </a:cubicBezTo>
                  <a:lnTo>
                    <a:pt x="8926" y="1910"/>
                  </a:lnTo>
                  <a:lnTo>
                    <a:pt x="8926" y="1261"/>
                  </a:lnTo>
                  <a:lnTo>
                    <a:pt x="8965" y="1261"/>
                  </a:lnTo>
                  <a:cubicBezTo>
                    <a:pt x="9172" y="1261"/>
                    <a:pt x="9335" y="1092"/>
                    <a:pt x="9335" y="886"/>
                  </a:cubicBezTo>
                  <a:lnTo>
                    <a:pt x="9335" y="376"/>
                  </a:lnTo>
                  <a:cubicBezTo>
                    <a:pt x="9335" y="169"/>
                    <a:pt x="9172" y="0"/>
                    <a:pt x="89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895901D6-F91D-41C1-B284-426EEF377208}"/>
              </a:ext>
            </a:extLst>
          </p:cNvPr>
          <p:cNvGrpSpPr/>
          <p:nvPr/>
        </p:nvGrpSpPr>
        <p:grpSpPr>
          <a:xfrm>
            <a:off x="4165600" y="1109674"/>
            <a:ext cx="4351957" cy="3428459"/>
            <a:chOff x="4165600" y="1109674"/>
            <a:chExt cx="4351957" cy="3428459"/>
          </a:xfrm>
        </p:grpSpPr>
        <p:grpSp>
          <p:nvGrpSpPr>
            <p:cNvPr id="3855" name="Google Shape;3855;p69"/>
            <p:cNvGrpSpPr/>
            <p:nvPr/>
          </p:nvGrpSpPr>
          <p:grpSpPr>
            <a:xfrm>
              <a:off x="4165600" y="1109674"/>
              <a:ext cx="4351957" cy="3428459"/>
              <a:chOff x="4950094" y="1312874"/>
              <a:chExt cx="3352974" cy="2718001"/>
            </a:xfrm>
          </p:grpSpPr>
          <p:sp>
            <p:nvSpPr>
              <p:cNvPr id="3856" name="Google Shape;3856;p69"/>
              <p:cNvSpPr/>
              <p:nvPr/>
            </p:nvSpPr>
            <p:spPr>
              <a:xfrm>
                <a:off x="5991697" y="3399554"/>
                <a:ext cx="1272964" cy="566409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3274" extrusionOk="0">
                    <a:moveTo>
                      <a:pt x="2711" y="0"/>
                    </a:moveTo>
                    <a:lnTo>
                      <a:pt x="563" y="960"/>
                    </a:lnTo>
                    <a:lnTo>
                      <a:pt x="1" y="2790"/>
                    </a:lnTo>
                    <a:lnTo>
                      <a:pt x="1265" y="3009"/>
                    </a:lnTo>
                    <a:lnTo>
                      <a:pt x="2780" y="3273"/>
                    </a:lnTo>
                    <a:lnTo>
                      <a:pt x="5419" y="2793"/>
                    </a:lnTo>
                    <a:lnTo>
                      <a:pt x="5072" y="1662"/>
                    </a:lnTo>
                    <a:lnTo>
                      <a:pt x="4857" y="960"/>
                    </a:lnTo>
                    <a:lnTo>
                      <a:pt x="271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57" name="Google Shape;3857;p69"/>
              <p:cNvGrpSpPr/>
              <p:nvPr/>
            </p:nvGrpSpPr>
            <p:grpSpPr>
              <a:xfrm>
                <a:off x="4950094" y="1312874"/>
                <a:ext cx="3352974" cy="2295625"/>
                <a:chOff x="8094531" y="3787649"/>
                <a:chExt cx="3352974" cy="2295625"/>
              </a:xfrm>
            </p:grpSpPr>
            <p:grpSp>
              <p:nvGrpSpPr>
                <p:cNvPr id="3858" name="Google Shape;3858;p69"/>
                <p:cNvGrpSpPr/>
                <p:nvPr/>
              </p:nvGrpSpPr>
              <p:grpSpPr>
                <a:xfrm>
                  <a:off x="8094531" y="3787649"/>
                  <a:ext cx="3352974" cy="2295625"/>
                  <a:chOff x="8094300" y="3715500"/>
                  <a:chExt cx="3458100" cy="2367600"/>
                </a:xfrm>
              </p:grpSpPr>
              <p:sp>
                <p:nvSpPr>
                  <p:cNvPr id="3859" name="Google Shape;3859;p69"/>
                  <p:cNvSpPr/>
                  <p:nvPr/>
                </p:nvSpPr>
                <p:spPr>
                  <a:xfrm>
                    <a:off x="8094300" y="3715500"/>
                    <a:ext cx="3458100" cy="2367600"/>
                  </a:xfrm>
                  <a:prstGeom prst="roundRect">
                    <a:avLst>
                      <a:gd name="adj" fmla="val 4434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0" name="Google Shape;3860;p69"/>
                  <p:cNvSpPr/>
                  <p:nvPr/>
                </p:nvSpPr>
                <p:spPr>
                  <a:xfrm>
                    <a:off x="8378096" y="3996416"/>
                    <a:ext cx="2890500" cy="1624500"/>
                  </a:xfrm>
                  <a:prstGeom prst="roundRect">
                    <a:avLst>
                      <a:gd name="adj" fmla="val 4434"/>
                    </a:avLst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861" name="Google Shape;3861;p69"/>
                <p:cNvSpPr/>
                <p:nvPr/>
              </p:nvSpPr>
              <p:spPr>
                <a:xfrm>
                  <a:off x="9700950" y="5838737"/>
                  <a:ext cx="140100" cy="1401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862" name="Google Shape;3862;p69"/>
              <p:cNvSpPr/>
              <p:nvPr/>
            </p:nvSpPr>
            <p:spPr>
              <a:xfrm>
                <a:off x="5734363" y="3820875"/>
                <a:ext cx="1784400" cy="210000"/>
              </a:xfrm>
              <a:prstGeom prst="roundRect">
                <a:avLst>
                  <a:gd name="adj" fmla="val 29661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11DCA863-5A7B-42F7-A53E-C7AB068186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025" t="25513" r="12839" b="15044"/>
            <a:stretch/>
          </p:blipFill>
          <p:spPr>
            <a:xfrm>
              <a:off x="4492120" y="1437991"/>
              <a:ext cx="3692323" cy="2086681"/>
            </a:xfrm>
            <a:prstGeom prst="rect">
              <a:avLst/>
            </a:prstGeom>
          </p:spPr>
        </p:pic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FF80D69-231C-4946-9F2F-73712DA9977A}"/>
              </a:ext>
            </a:extLst>
          </p:cNvPr>
          <p:cNvSpPr txBox="1"/>
          <p:nvPr/>
        </p:nvSpPr>
        <p:spPr>
          <a:xfrm>
            <a:off x="609509" y="2285990"/>
            <a:ext cx="32144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2"/>
                </a:solidFill>
              </a:rPr>
              <a:t>https://wordwall.net/resource/9738326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E6C76995-7EEE-4A51-8135-1B7EBE4A0081}"/>
              </a:ext>
            </a:extLst>
          </p:cNvPr>
          <p:cNvSpPr txBox="1"/>
          <p:nvPr/>
        </p:nvSpPr>
        <p:spPr>
          <a:xfrm>
            <a:off x="203154" y="1833435"/>
            <a:ext cx="4027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للمزيد من التمارين الممتعة اضغط الرابط التالي: </a:t>
            </a:r>
            <a:endParaRPr lang="en-US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2" name="Google Shape;4032;p73"/>
          <p:cNvGrpSpPr/>
          <p:nvPr/>
        </p:nvGrpSpPr>
        <p:grpSpPr>
          <a:xfrm rot="7438979" flipH="1">
            <a:off x="6998552" y="3854957"/>
            <a:ext cx="2174032" cy="1575479"/>
            <a:chOff x="-1734962" y="-2174106"/>
            <a:chExt cx="2023931" cy="1466704"/>
          </a:xfrm>
        </p:grpSpPr>
        <p:sp>
          <p:nvSpPr>
            <p:cNvPr id="4033" name="Google Shape;4033;p73"/>
            <p:cNvSpPr/>
            <p:nvPr/>
          </p:nvSpPr>
          <p:spPr>
            <a:xfrm>
              <a:off x="-1731951" y="-2155011"/>
              <a:ext cx="2014956" cy="1447608"/>
            </a:xfrm>
            <a:custGeom>
              <a:avLst/>
              <a:gdLst/>
              <a:ahLst/>
              <a:cxnLst/>
              <a:rect l="l" t="t" r="r" b="b"/>
              <a:pathLst>
                <a:path w="60884" h="43741" extrusionOk="0">
                  <a:moveTo>
                    <a:pt x="54713" y="2889"/>
                  </a:moveTo>
                  <a:lnTo>
                    <a:pt x="54682" y="2949"/>
                  </a:lnTo>
                  <a:lnTo>
                    <a:pt x="54682" y="2949"/>
                  </a:lnTo>
                  <a:lnTo>
                    <a:pt x="54743" y="2919"/>
                  </a:lnTo>
                  <a:lnTo>
                    <a:pt x="54743" y="2889"/>
                  </a:lnTo>
                  <a:close/>
                  <a:moveTo>
                    <a:pt x="43983" y="5259"/>
                  </a:moveTo>
                  <a:cubicBezTo>
                    <a:pt x="43953" y="5259"/>
                    <a:pt x="43953" y="5290"/>
                    <a:pt x="43953" y="5290"/>
                  </a:cubicBezTo>
                  <a:cubicBezTo>
                    <a:pt x="43983" y="5290"/>
                    <a:pt x="43983" y="5259"/>
                    <a:pt x="43983" y="5259"/>
                  </a:cubicBezTo>
                  <a:close/>
                  <a:moveTo>
                    <a:pt x="25685" y="14317"/>
                  </a:moveTo>
                  <a:lnTo>
                    <a:pt x="25670" y="14348"/>
                  </a:lnTo>
                  <a:cubicBezTo>
                    <a:pt x="25677" y="14340"/>
                    <a:pt x="25685" y="14332"/>
                    <a:pt x="25685" y="14317"/>
                  </a:cubicBezTo>
                  <a:close/>
                  <a:moveTo>
                    <a:pt x="25670" y="14348"/>
                  </a:moveTo>
                  <a:cubicBezTo>
                    <a:pt x="25662" y="14355"/>
                    <a:pt x="25655" y="14363"/>
                    <a:pt x="25655" y="14378"/>
                  </a:cubicBezTo>
                  <a:lnTo>
                    <a:pt x="25670" y="14348"/>
                  </a:lnTo>
                  <a:close/>
                  <a:moveTo>
                    <a:pt x="37835" y="17325"/>
                  </a:moveTo>
                  <a:cubicBezTo>
                    <a:pt x="36808" y="17325"/>
                    <a:pt x="35780" y="17437"/>
                    <a:pt x="34773" y="17661"/>
                  </a:cubicBezTo>
                  <a:lnTo>
                    <a:pt x="34712" y="17661"/>
                  </a:lnTo>
                  <a:lnTo>
                    <a:pt x="34712" y="17691"/>
                  </a:lnTo>
                  <a:lnTo>
                    <a:pt x="34743" y="17691"/>
                  </a:lnTo>
                  <a:cubicBezTo>
                    <a:pt x="36597" y="18358"/>
                    <a:pt x="38566" y="18696"/>
                    <a:pt x="40531" y="18696"/>
                  </a:cubicBezTo>
                  <a:cubicBezTo>
                    <a:pt x="41433" y="18696"/>
                    <a:pt x="42334" y="18625"/>
                    <a:pt x="43223" y="18481"/>
                  </a:cubicBezTo>
                  <a:cubicBezTo>
                    <a:pt x="42919" y="18299"/>
                    <a:pt x="42555" y="18147"/>
                    <a:pt x="42220" y="18026"/>
                  </a:cubicBezTo>
                  <a:cubicBezTo>
                    <a:pt x="40801" y="17559"/>
                    <a:pt x="39319" y="17325"/>
                    <a:pt x="37835" y="17325"/>
                  </a:cubicBezTo>
                  <a:close/>
                  <a:moveTo>
                    <a:pt x="18451" y="19363"/>
                  </a:moveTo>
                  <a:cubicBezTo>
                    <a:pt x="18420" y="19363"/>
                    <a:pt x="18420" y="19393"/>
                    <a:pt x="18420" y="19393"/>
                  </a:cubicBezTo>
                  <a:lnTo>
                    <a:pt x="18451" y="19363"/>
                  </a:lnTo>
                  <a:close/>
                  <a:moveTo>
                    <a:pt x="30409" y="20875"/>
                  </a:moveTo>
                  <a:cubicBezTo>
                    <a:pt x="29406" y="20875"/>
                    <a:pt x="28405" y="20980"/>
                    <a:pt x="27417" y="21187"/>
                  </a:cubicBezTo>
                  <a:lnTo>
                    <a:pt x="27387" y="21187"/>
                  </a:lnTo>
                  <a:cubicBezTo>
                    <a:pt x="29241" y="21853"/>
                    <a:pt x="31196" y="22192"/>
                    <a:pt x="33162" y="22192"/>
                  </a:cubicBezTo>
                  <a:cubicBezTo>
                    <a:pt x="34064" y="22192"/>
                    <a:pt x="34969" y="22120"/>
                    <a:pt x="35867" y="21977"/>
                  </a:cubicBezTo>
                  <a:cubicBezTo>
                    <a:pt x="35533" y="21825"/>
                    <a:pt x="35199" y="21673"/>
                    <a:pt x="34864" y="21582"/>
                  </a:cubicBezTo>
                  <a:cubicBezTo>
                    <a:pt x="33408" y="21108"/>
                    <a:pt x="31907" y="20875"/>
                    <a:pt x="30409" y="20875"/>
                  </a:cubicBezTo>
                  <a:close/>
                  <a:moveTo>
                    <a:pt x="22728" y="25465"/>
                  </a:moveTo>
                  <a:cubicBezTo>
                    <a:pt x="21721" y="25465"/>
                    <a:pt x="20714" y="25569"/>
                    <a:pt x="19727" y="25776"/>
                  </a:cubicBezTo>
                  <a:lnTo>
                    <a:pt x="19697" y="25776"/>
                  </a:lnTo>
                  <a:cubicBezTo>
                    <a:pt x="21549" y="26442"/>
                    <a:pt x="23515" y="26795"/>
                    <a:pt x="25488" y="26795"/>
                  </a:cubicBezTo>
                  <a:cubicBezTo>
                    <a:pt x="26397" y="26795"/>
                    <a:pt x="27307" y="26720"/>
                    <a:pt x="28208" y="26567"/>
                  </a:cubicBezTo>
                  <a:lnTo>
                    <a:pt x="28177" y="26567"/>
                  </a:lnTo>
                  <a:cubicBezTo>
                    <a:pt x="27873" y="26415"/>
                    <a:pt x="27509" y="26263"/>
                    <a:pt x="27174" y="26172"/>
                  </a:cubicBezTo>
                  <a:cubicBezTo>
                    <a:pt x="25736" y="25698"/>
                    <a:pt x="24232" y="25465"/>
                    <a:pt x="22728" y="25465"/>
                  </a:cubicBezTo>
                  <a:close/>
                  <a:moveTo>
                    <a:pt x="22126" y="27657"/>
                  </a:moveTo>
                  <a:cubicBezTo>
                    <a:pt x="20167" y="27657"/>
                    <a:pt x="18205" y="27819"/>
                    <a:pt x="16262" y="28147"/>
                  </a:cubicBezTo>
                  <a:lnTo>
                    <a:pt x="16141" y="28147"/>
                  </a:lnTo>
                  <a:cubicBezTo>
                    <a:pt x="16110" y="28147"/>
                    <a:pt x="16110" y="28208"/>
                    <a:pt x="16141" y="28208"/>
                  </a:cubicBezTo>
                  <a:lnTo>
                    <a:pt x="16201" y="28208"/>
                  </a:lnTo>
                  <a:cubicBezTo>
                    <a:pt x="19852" y="29295"/>
                    <a:pt x="23613" y="29773"/>
                    <a:pt x="27391" y="29773"/>
                  </a:cubicBezTo>
                  <a:cubicBezTo>
                    <a:pt x="29213" y="29773"/>
                    <a:pt x="31039" y="29662"/>
                    <a:pt x="32858" y="29454"/>
                  </a:cubicBezTo>
                  <a:lnTo>
                    <a:pt x="32950" y="29454"/>
                  </a:lnTo>
                  <a:lnTo>
                    <a:pt x="32950" y="29424"/>
                  </a:lnTo>
                  <a:lnTo>
                    <a:pt x="32858" y="29393"/>
                  </a:lnTo>
                  <a:cubicBezTo>
                    <a:pt x="32190" y="29150"/>
                    <a:pt x="31551" y="28938"/>
                    <a:pt x="30883" y="28755"/>
                  </a:cubicBezTo>
                  <a:cubicBezTo>
                    <a:pt x="28016" y="28025"/>
                    <a:pt x="25074" y="27657"/>
                    <a:pt x="22126" y="27657"/>
                  </a:cubicBezTo>
                  <a:close/>
                  <a:moveTo>
                    <a:pt x="8907" y="24105"/>
                  </a:moveTo>
                  <a:lnTo>
                    <a:pt x="8907" y="24105"/>
                  </a:lnTo>
                  <a:cubicBezTo>
                    <a:pt x="8724" y="24500"/>
                    <a:pt x="8572" y="24925"/>
                    <a:pt x="8451" y="25381"/>
                  </a:cubicBezTo>
                  <a:cubicBezTo>
                    <a:pt x="7485" y="28430"/>
                    <a:pt x="7208" y="31628"/>
                    <a:pt x="7562" y="34798"/>
                  </a:cubicBezTo>
                  <a:lnTo>
                    <a:pt x="7562" y="34798"/>
                  </a:lnTo>
                  <a:cubicBezTo>
                    <a:pt x="8730" y="31352"/>
                    <a:pt x="9178" y="27698"/>
                    <a:pt x="8907" y="24105"/>
                  </a:cubicBezTo>
                  <a:close/>
                  <a:moveTo>
                    <a:pt x="7804" y="37842"/>
                  </a:moveTo>
                  <a:cubicBezTo>
                    <a:pt x="6777" y="37842"/>
                    <a:pt x="5749" y="37954"/>
                    <a:pt x="4742" y="38178"/>
                  </a:cubicBezTo>
                  <a:lnTo>
                    <a:pt x="4712" y="38178"/>
                  </a:lnTo>
                  <a:cubicBezTo>
                    <a:pt x="6566" y="38845"/>
                    <a:pt x="8535" y="39183"/>
                    <a:pt x="10510" y="39183"/>
                  </a:cubicBezTo>
                  <a:cubicBezTo>
                    <a:pt x="11416" y="39183"/>
                    <a:pt x="12324" y="39112"/>
                    <a:pt x="13223" y="38968"/>
                  </a:cubicBezTo>
                  <a:lnTo>
                    <a:pt x="13192" y="38968"/>
                  </a:lnTo>
                  <a:cubicBezTo>
                    <a:pt x="12888" y="38786"/>
                    <a:pt x="12554" y="38664"/>
                    <a:pt x="12189" y="38543"/>
                  </a:cubicBezTo>
                  <a:cubicBezTo>
                    <a:pt x="10770" y="38076"/>
                    <a:pt x="9288" y="37842"/>
                    <a:pt x="7804" y="37842"/>
                  </a:cubicBezTo>
                  <a:close/>
                  <a:moveTo>
                    <a:pt x="5341" y="40510"/>
                  </a:moveTo>
                  <a:cubicBezTo>
                    <a:pt x="4335" y="40510"/>
                    <a:pt x="3328" y="40615"/>
                    <a:pt x="2341" y="40822"/>
                  </a:cubicBezTo>
                  <a:lnTo>
                    <a:pt x="2311" y="40822"/>
                  </a:lnTo>
                  <a:cubicBezTo>
                    <a:pt x="4170" y="41512"/>
                    <a:pt x="6145" y="41857"/>
                    <a:pt x="8116" y="41857"/>
                  </a:cubicBezTo>
                  <a:cubicBezTo>
                    <a:pt x="9012" y="41857"/>
                    <a:pt x="9908" y="41785"/>
                    <a:pt x="10791" y="41643"/>
                  </a:cubicBezTo>
                  <a:lnTo>
                    <a:pt x="10852" y="41643"/>
                  </a:lnTo>
                  <a:lnTo>
                    <a:pt x="10791" y="41613"/>
                  </a:lnTo>
                  <a:cubicBezTo>
                    <a:pt x="10487" y="41430"/>
                    <a:pt x="10122" y="41309"/>
                    <a:pt x="9788" y="41217"/>
                  </a:cubicBezTo>
                  <a:cubicBezTo>
                    <a:pt x="8349" y="40744"/>
                    <a:pt x="6846" y="40510"/>
                    <a:pt x="5341" y="40510"/>
                  </a:cubicBezTo>
                  <a:close/>
                  <a:moveTo>
                    <a:pt x="52372" y="1"/>
                  </a:moveTo>
                  <a:cubicBezTo>
                    <a:pt x="52342" y="31"/>
                    <a:pt x="52312" y="62"/>
                    <a:pt x="52312" y="92"/>
                  </a:cubicBezTo>
                  <a:cubicBezTo>
                    <a:pt x="51764" y="518"/>
                    <a:pt x="51248" y="974"/>
                    <a:pt x="50792" y="1490"/>
                  </a:cubicBezTo>
                  <a:cubicBezTo>
                    <a:pt x="47357" y="5047"/>
                    <a:pt x="44713" y="9272"/>
                    <a:pt x="43041" y="13892"/>
                  </a:cubicBezTo>
                  <a:lnTo>
                    <a:pt x="43041" y="13922"/>
                  </a:lnTo>
                  <a:cubicBezTo>
                    <a:pt x="41977" y="14317"/>
                    <a:pt x="40913" y="14743"/>
                    <a:pt x="39819" y="15199"/>
                  </a:cubicBezTo>
                  <a:cubicBezTo>
                    <a:pt x="41825" y="12190"/>
                    <a:pt x="43254" y="8846"/>
                    <a:pt x="43953" y="5290"/>
                  </a:cubicBezTo>
                  <a:lnTo>
                    <a:pt x="43953" y="5290"/>
                  </a:lnTo>
                  <a:cubicBezTo>
                    <a:pt x="43649" y="5655"/>
                    <a:pt x="43375" y="6019"/>
                    <a:pt x="43132" y="6384"/>
                  </a:cubicBezTo>
                  <a:cubicBezTo>
                    <a:pt x="41369" y="9089"/>
                    <a:pt x="40214" y="12098"/>
                    <a:pt x="39667" y="15260"/>
                  </a:cubicBezTo>
                  <a:cubicBezTo>
                    <a:pt x="38421" y="15776"/>
                    <a:pt x="37114" y="16323"/>
                    <a:pt x="35837" y="16871"/>
                  </a:cubicBezTo>
                  <a:cubicBezTo>
                    <a:pt x="39181" y="12463"/>
                    <a:pt x="41369" y="7387"/>
                    <a:pt x="42767" y="2007"/>
                  </a:cubicBezTo>
                  <a:lnTo>
                    <a:pt x="42798" y="1946"/>
                  </a:lnTo>
                  <a:cubicBezTo>
                    <a:pt x="42798" y="1946"/>
                    <a:pt x="42798" y="1916"/>
                    <a:pt x="42798" y="1916"/>
                  </a:cubicBezTo>
                  <a:lnTo>
                    <a:pt x="42767" y="1916"/>
                  </a:lnTo>
                  <a:lnTo>
                    <a:pt x="42707" y="2007"/>
                  </a:lnTo>
                  <a:cubicBezTo>
                    <a:pt x="42251" y="2493"/>
                    <a:pt x="41795" y="3041"/>
                    <a:pt x="41400" y="3618"/>
                  </a:cubicBezTo>
                  <a:cubicBezTo>
                    <a:pt x="38573" y="7630"/>
                    <a:pt x="36627" y="12159"/>
                    <a:pt x="35655" y="16962"/>
                  </a:cubicBezTo>
                  <a:cubicBezTo>
                    <a:pt x="34348" y="17539"/>
                    <a:pt x="33010" y="18147"/>
                    <a:pt x="31673" y="18785"/>
                  </a:cubicBezTo>
                  <a:cubicBezTo>
                    <a:pt x="33709" y="15776"/>
                    <a:pt x="35108" y="12433"/>
                    <a:pt x="35837" y="8907"/>
                  </a:cubicBezTo>
                  <a:lnTo>
                    <a:pt x="35837" y="8846"/>
                  </a:lnTo>
                  <a:lnTo>
                    <a:pt x="35807" y="8907"/>
                  </a:lnTo>
                  <a:cubicBezTo>
                    <a:pt x="35472" y="9241"/>
                    <a:pt x="35168" y="9636"/>
                    <a:pt x="34895" y="10032"/>
                  </a:cubicBezTo>
                  <a:cubicBezTo>
                    <a:pt x="33162" y="12706"/>
                    <a:pt x="32007" y="15715"/>
                    <a:pt x="31491" y="18877"/>
                  </a:cubicBezTo>
                  <a:lnTo>
                    <a:pt x="29880" y="19637"/>
                  </a:lnTo>
                  <a:lnTo>
                    <a:pt x="29788" y="19637"/>
                  </a:lnTo>
                  <a:cubicBezTo>
                    <a:pt x="29758" y="19637"/>
                    <a:pt x="29758" y="19697"/>
                    <a:pt x="29788" y="19697"/>
                  </a:cubicBezTo>
                  <a:cubicBezTo>
                    <a:pt x="28481" y="20336"/>
                    <a:pt x="27205" y="21004"/>
                    <a:pt x="25928" y="21703"/>
                  </a:cubicBezTo>
                  <a:cubicBezTo>
                    <a:pt x="29272" y="17296"/>
                    <a:pt x="31460" y="12190"/>
                    <a:pt x="32828" y="6840"/>
                  </a:cubicBezTo>
                  <a:lnTo>
                    <a:pt x="32889" y="6779"/>
                  </a:lnTo>
                  <a:cubicBezTo>
                    <a:pt x="32889" y="6749"/>
                    <a:pt x="32889" y="6749"/>
                    <a:pt x="32889" y="6749"/>
                  </a:cubicBezTo>
                  <a:cubicBezTo>
                    <a:pt x="32874" y="6734"/>
                    <a:pt x="32866" y="6726"/>
                    <a:pt x="32862" y="6726"/>
                  </a:cubicBezTo>
                  <a:cubicBezTo>
                    <a:pt x="32858" y="6726"/>
                    <a:pt x="32858" y="6734"/>
                    <a:pt x="32858" y="6749"/>
                  </a:cubicBezTo>
                  <a:lnTo>
                    <a:pt x="32798" y="6840"/>
                  </a:lnTo>
                  <a:cubicBezTo>
                    <a:pt x="32311" y="7326"/>
                    <a:pt x="31886" y="7873"/>
                    <a:pt x="31491" y="8451"/>
                  </a:cubicBezTo>
                  <a:cubicBezTo>
                    <a:pt x="28664" y="12433"/>
                    <a:pt x="26688" y="16992"/>
                    <a:pt x="25715" y="21795"/>
                  </a:cubicBezTo>
                  <a:cubicBezTo>
                    <a:pt x="25047" y="22159"/>
                    <a:pt x="24348" y="22554"/>
                    <a:pt x="23648" y="22950"/>
                  </a:cubicBezTo>
                  <a:cubicBezTo>
                    <a:pt x="22949" y="23375"/>
                    <a:pt x="22250" y="23770"/>
                    <a:pt x="21551" y="24196"/>
                  </a:cubicBezTo>
                  <a:cubicBezTo>
                    <a:pt x="23557" y="21217"/>
                    <a:pt x="24955" y="17874"/>
                    <a:pt x="25655" y="14378"/>
                  </a:cubicBezTo>
                  <a:lnTo>
                    <a:pt x="25655" y="14378"/>
                  </a:lnTo>
                  <a:cubicBezTo>
                    <a:pt x="25351" y="14712"/>
                    <a:pt x="25077" y="15077"/>
                    <a:pt x="24834" y="15472"/>
                  </a:cubicBezTo>
                  <a:cubicBezTo>
                    <a:pt x="23101" y="18147"/>
                    <a:pt x="21946" y="21156"/>
                    <a:pt x="21430" y="24317"/>
                  </a:cubicBezTo>
                  <a:cubicBezTo>
                    <a:pt x="20183" y="25077"/>
                    <a:pt x="18967" y="25868"/>
                    <a:pt x="17812" y="26658"/>
                  </a:cubicBezTo>
                  <a:cubicBezTo>
                    <a:pt x="21095" y="22251"/>
                    <a:pt x="23284" y="17205"/>
                    <a:pt x="24651" y="11886"/>
                  </a:cubicBezTo>
                  <a:lnTo>
                    <a:pt x="24682" y="11825"/>
                  </a:lnTo>
                  <a:cubicBezTo>
                    <a:pt x="24682" y="11794"/>
                    <a:pt x="24682" y="11794"/>
                    <a:pt x="24682" y="11794"/>
                  </a:cubicBezTo>
                  <a:cubicBezTo>
                    <a:pt x="24682" y="11779"/>
                    <a:pt x="24682" y="11772"/>
                    <a:pt x="24678" y="11772"/>
                  </a:cubicBezTo>
                  <a:cubicBezTo>
                    <a:pt x="24674" y="11772"/>
                    <a:pt x="24667" y="11779"/>
                    <a:pt x="24651" y="11794"/>
                  </a:cubicBezTo>
                  <a:lnTo>
                    <a:pt x="24621" y="11886"/>
                  </a:lnTo>
                  <a:cubicBezTo>
                    <a:pt x="24135" y="12372"/>
                    <a:pt x="23709" y="12919"/>
                    <a:pt x="23314" y="13497"/>
                  </a:cubicBezTo>
                  <a:cubicBezTo>
                    <a:pt x="20487" y="17478"/>
                    <a:pt x="18512" y="22038"/>
                    <a:pt x="17569" y="26810"/>
                  </a:cubicBezTo>
                  <a:cubicBezTo>
                    <a:pt x="16536" y="27509"/>
                    <a:pt x="15502" y="28238"/>
                    <a:pt x="14469" y="28968"/>
                  </a:cubicBezTo>
                  <a:cubicBezTo>
                    <a:pt x="16384" y="26050"/>
                    <a:pt x="17721" y="22798"/>
                    <a:pt x="18420" y="19393"/>
                  </a:cubicBezTo>
                  <a:lnTo>
                    <a:pt x="18420" y="19393"/>
                  </a:lnTo>
                  <a:cubicBezTo>
                    <a:pt x="18116" y="19758"/>
                    <a:pt x="17843" y="20123"/>
                    <a:pt x="17600" y="20518"/>
                  </a:cubicBezTo>
                  <a:cubicBezTo>
                    <a:pt x="15867" y="23162"/>
                    <a:pt x="14712" y="26111"/>
                    <a:pt x="14165" y="29242"/>
                  </a:cubicBezTo>
                  <a:cubicBezTo>
                    <a:pt x="12828" y="30245"/>
                    <a:pt x="11551" y="31278"/>
                    <a:pt x="10335" y="32311"/>
                  </a:cubicBezTo>
                  <a:lnTo>
                    <a:pt x="10335" y="32311"/>
                  </a:lnTo>
                  <a:cubicBezTo>
                    <a:pt x="12888" y="27448"/>
                    <a:pt x="14226" y="22129"/>
                    <a:pt x="14712" y="16627"/>
                  </a:cubicBezTo>
                  <a:cubicBezTo>
                    <a:pt x="14742" y="16627"/>
                    <a:pt x="14742" y="16597"/>
                    <a:pt x="14742" y="16567"/>
                  </a:cubicBezTo>
                  <a:lnTo>
                    <a:pt x="14742" y="16536"/>
                  </a:lnTo>
                  <a:lnTo>
                    <a:pt x="14712" y="16536"/>
                  </a:lnTo>
                  <a:cubicBezTo>
                    <a:pt x="14682" y="16567"/>
                    <a:pt x="14682" y="16597"/>
                    <a:pt x="14682" y="16627"/>
                  </a:cubicBezTo>
                  <a:cubicBezTo>
                    <a:pt x="14287" y="17205"/>
                    <a:pt x="13922" y="17813"/>
                    <a:pt x="13648" y="18451"/>
                  </a:cubicBezTo>
                  <a:cubicBezTo>
                    <a:pt x="11521" y="22828"/>
                    <a:pt x="10305" y="27631"/>
                    <a:pt x="10122" y="32494"/>
                  </a:cubicBezTo>
                  <a:cubicBezTo>
                    <a:pt x="9788" y="32798"/>
                    <a:pt x="9454" y="33071"/>
                    <a:pt x="9150" y="33375"/>
                  </a:cubicBezTo>
                  <a:cubicBezTo>
                    <a:pt x="8612" y="33853"/>
                    <a:pt x="8075" y="34331"/>
                    <a:pt x="7566" y="34837"/>
                  </a:cubicBezTo>
                  <a:lnTo>
                    <a:pt x="7566" y="34837"/>
                  </a:lnTo>
                  <a:cubicBezTo>
                    <a:pt x="7564" y="34824"/>
                    <a:pt x="7563" y="34811"/>
                    <a:pt x="7562" y="34798"/>
                  </a:cubicBezTo>
                  <a:lnTo>
                    <a:pt x="7562" y="34798"/>
                  </a:lnTo>
                  <a:cubicBezTo>
                    <a:pt x="7554" y="34820"/>
                    <a:pt x="7546" y="34842"/>
                    <a:pt x="7539" y="34865"/>
                  </a:cubicBezTo>
                  <a:cubicBezTo>
                    <a:pt x="7548" y="34856"/>
                    <a:pt x="7557" y="34847"/>
                    <a:pt x="7566" y="34837"/>
                  </a:cubicBezTo>
                  <a:lnTo>
                    <a:pt x="7566" y="34837"/>
                  </a:lnTo>
                  <a:cubicBezTo>
                    <a:pt x="7567" y="34847"/>
                    <a:pt x="7568" y="34856"/>
                    <a:pt x="7569" y="34865"/>
                  </a:cubicBezTo>
                  <a:cubicBezTo>
                    <a:pt x="6171" y="36202"/>
                    <a:pt x="4833" y="37600"/>
                    <a:pt x="3587" y="38998"/>
                  </a:cubicBezTo>
                  <a:cubicBezTo>
                    <a:pt x="5593" y="33892"/>
                    <a:pt x="6292" y="28451"/>
                    <a:pt x="6201" y="22980"/>
                  </a:cubicBezTo>
                  <a:cubicBezTo>
                    <a:pt x="6201" y="22980"/>
                    <a:pt x="6201" y="22950"/>
                    <a:pt x="6201" y="22919"/>
                  </a:cubicBezTo>
                  <a:lnTo>
                    <a:pt x="6201" y="22889"/>
                  </a:lnTo>
                  <a:lnTo>
                    <a:pt x="6171" y="22889"/>
                  </a:lnTo>
                  <a:cubicBezTo>
                    <a:pt x="6171" y="22919"/>
                    <a:pt x="6171" y="22950"/>
                    <a:pt x="6171" y="22980"/>
                  </a:cubicBezTo>
                  <a:cubicBezTo>
                    <a:pt x="5837" y="23588"/>
                    <a:pt x="5563" y="24226"/>
                    <a:pt x="5350" y="24895"/>
                  </a:cubicBezTo>
                  <a:cubicBezTo>
                    <a:pt x="3709" y="29485"/>
                    <a:pt x="3040" y="34378"/>
                    <a:pt x="3374" y="39242"/>
                  </a:cubicBezTo>
                  <a:cubicBezTo>
                    <a:pt x="2189" y="40609"/>
                    <a:pt x="1064" y="42008"/>
                    <a:pt x="1" y="43467"/>
                  </a:cubicBezTo>
                  <a:lnTo>
                    <a:pt x="1" y="43740"/>
                  </a:lnTo>
                  <a:cubicBezTo>
                    <a:pt x="1064" y="42312"/>
                    <a:pt x="2189" y="40883"/>
                    <a:pt x="3374" y="39515"/>
                  </a:cubicBezTo>
                  <a:cubicBezTo>
                    <a:pt x="3374" y="39530"/>
                    <a:pt x="3390" y="39538"/>
                    <a:pt x="3405" y="39538"/>
                  </a:cubicBezTo>
                  <a:cubicBezTo>
                    <a:pt x="3420" y="39538"/>
                    <a:pt x="3435" y="39530"/>
                    <a:pt x="3435" y="39515"/>
                  </a:cubicBezTo>
                  <a:lnTo>
                    <a:pt x="3435" y="39424"/>
                  </a:lnTo>
                  <a:cubicBezTo>
                    <a:pt x="4469" y="38239"/>
                    <a:pt x="5593" y="37053"/>
                    <a:pt x="6718" y="35929"/>
                  </a:cubicBezTo>
                  <a:cubicBezTo>
                    <a:pt x="10370" y="37016"/>
                    <a:pt x="14118" y="37480"/>
                    <a:pt x="17889" y="37480"/>
                  </a:cubicBezTo>
                  <a:cubicBezTo>
                    <a:pt x="19705" y="37480"/>
                    <a:pt x="21526" y="37372"/>
                    <a:pt x="23344" y="37175"/>
                  </a:cubicBezTo>
                  <a:lnTo>
                    <a:pt x="23436" y="37175"/>
                  </a:lnTo>
                  <a:cubicBezTo>
                    <a:pt x="23436" y="37175"/>
                    <a:pt x="23436" y="37175"/>
                    <a:pt x="23436" y="37144"/>
                  </a:cubicBezTo>
                  <a:cubicBezTo>
                    <a:pt x="23436" y="37144"/>
                    <a:pt x="23436" y="37144"/>
                    <a:pt x="23436" y="37114"/>
                  </a:cubicBezTo>
                  <a:lnTo>
                    <a:pt x="23314" y="37114"/>
                  </a:lnTo>
                  <a:cubicBezTo>
                    <a:pt x="22676" y="36871"/>
                    <a:pt x="22007" y="36658"/>
                    <a:pt x="21338" y="36476"/>
                  </a:cubicBezTo>
                  <a:cubicBezTo>
                    <a:pt x="18490" y="35745"/>
                    <a:pt x="15555" y="35377"/>
                    <a:pt x="12617" y="35377"/>
                  </a:cubicBezTo>
                  <a:cubicBezTo>
                    <a:pt x="10664" y="35377"/>
                    <a:pt x="8709" y="35540"/>
                    <a:pt x="6779" y="35868"/>
                  </a:cubicBezTo>
                  <a:cubicBezTo>
                    <a:pt x="7630" y="35017"/>
                    <a:pt x="8511" y="34166"/>
                    <a:pt x="9454" y="33345"/>
                  </a:cubicBezTo>
                  <a:cubicBezTo>
                    <a:pt x="11262" y="34003"/>
                    <a:pt x="13154" y="34327"/>
                    <a:pt x="15064" y="34327"/>
                  </a:cubicBezTo>
                  <a:cubicBezTo>
                    <a:pt x="15979" y="34327"/>
                    <a:pt x="16897" y="34252"/>
                    <a:pt x="17812" y="34105"/>
                  </a:cubicBezTo>
                  <a:lnTo>
                    <a:pt x="17782" y="34105"/>
                  </a:lnTo>
                  <a:cubicBezTo>
                    <a:pt x="17448" y="33922"/>
                    <a:pt x="17113" y="33801"/>
                    <a:pt x="16779" y="33679"/>
                  </a:cubicBezTo>
                  <a:cubicBezTo>
                    <a:pt x="15335" y="33204"/>
                    <a:pt x="13832" y="32967"/>
                    <a:pt x="12321" y="32967"/>
                  </a:cubicBezTo>
                  <a:cubicBezTo>
                    <a:pt x="11415" y="32967"/>
                    <a:pt x="10506" y="33052"/>
                    <a:pt x="9606" y="33223"/>
                  </a:cubicBezTo>
                  <a:lnTo>
                    <a:pt x="10244" y="32676"/>
                  </a:lnTo>
                  <a:cubicBezTo>
                    <a:pt x="10244" y="32676"/>
                    <a:pt x="10244" y="32707"/>
                    <a:pt x="10244" y="32707"/>
                  </a:cubicBezTo>
                  <a:cubicBezTo>
                    <a:pt x="10244" y="32707"/>
                    <a:pt x="10244" y="32707"/>
                    <a:pt x="10274" y="32676"/>
                  </a:cubicBezTo>
                  <a:lnTo>
                    <a:pt x="10274" y="32646"/>
                  </a:lnTo>
                  <a:cubicBezTo>
                    <a:pt x="11125" y="31886"/>
                    <a:pt x="12007" y="31156"/>
                    <a:pt x="12919" y="30427"/>
                  </a:cubicBezTo>
                  <a:cubicBezTo>
                    <a:pt x="14746" y="31071"/>
                    <a:pt x="16674" y="31402"/>
                    <a:pt x="18613" y="31402"/>
                  </a:cubicBezTo>
                  <a:cubicBezTo>
                    <a:pt x="19511" y="31402"/>
                    <a:pt x="20413" y="31331"/>
                    <a:pt x="21308" y="31187"/>
                  </a:cubicBezTo>
                  <a:lnTo>
                    <a:pt x="21338" y="31187"/>
                  </a:lnTo>
                  <a:cubicBezTo>
                    <a:pt x="21338" y="31187"/>
                    <a:pt x="21338" y="31187"/>
                    <a:pt x="21338" y="31156"/>
                  </a:cubicBezTo>
                  <a:lnTo>
                    <a:pt x="21308" y="31156"/>
                  </a:lnTo>
                  <a:cubicBezTo>
                    <a:pt x="20974" y="31004"/>
                    <a:pt x="20639" y="30852"/>
                    <a:pt x="20274" y="30761"/>
                  </a:cubicBezTo>
                  <a:cubicBezTo>
                    <a:pt x="18831" y="30286"/>
                    <a:pt x="17316" y="30049"/>
                    <a:pt x="15796" y="30049"/>
                  </a:cubicBezTo>
                  <a:cubicBezTo>
                    <a:pt x="14884" y="30049"/>
                    <a:pt x="13971" y="30134"/>
                    <a:pt x="13071" y="30305"/>
                  </a:cubicBezTo>
                  <a:cubicBezTo>
                    <a:pt x="13466" y="30001"/>
                    <a:pt x="13861" y="29728"/>
                    <a:pt x="14256" y="29424"/>
                  </a:cubicBezTo>
                  <a:lnTo>
                    <a:pt x="14287" y="29363"/>
                  </a:lnTo>
                  <a:cubicBezTo>
                    <a:pt x="15350" y="28542"/>
                    <a:pt x="16414" y="27752"/>
                    <a:pt x="17539" y="26992"/>
                  </a:cubicBezTo>
                  <a:cubicBezTo>
                    <a:pt x="17539" y="27007"/>
                    <a:pt x="17546" y="27015"/>
                    <a:pt x="17554" y="27015"/>
                  </a:cubicBezTo>
                  <a:cubicBezTo>
                    <a:pt x="17562" y="27015"/>
                    <a:pt x="17569" y="27007"/>
                    <a:pt x="17569" y="26992"/>
                  </a:cubicBezTo>
                  <a:cubicBezTo>
                    <a:pt x="19423" y="25716"/>
                    <a:pt x="21369" y="24500"/>
                    <a:pt x="23405" y="23314"/>
                  </a:cubicBezTo>
                  <a:lnTo>
                    <a:pt x="23496" y="23314"/>
                  </a:lnTo>
                  <a:cubicBezTo>
                    <a:pt x="27157" y="24425"/>
                    <a:pt x="30914" y="24895"/>
                    <a:pt x="34703" y="24895"/>
                  </a:cubicBezTo>
                  <a:cubicBezTo>
                    <a:pt x="36515" y="24895"/>
                    <a:pt x="38334" y="24788"/>
                    <a:pt x="40153" y="24591"/>
                  </a:cubicBezTo>
                  <a:lnTo>
                    <a:pt x="40244" y="24591"/>
                  </a:lnTo>
                  <a:cubicBezTo>
                    <a:pt x="40244" y="24561"/>
                    <a:pt x="40244" y="24561"/>
                    <a:pt x="40244" y="24561"/>
                  </a:cubicBezTo>
                  <a:lnTo>
                    <a:pt x="40153" y="24561"/>
                  </a:lnTo>
                  <a:cubicBezTo>
                    <a:pt x="39515" y="24287"/>
                    <a:pt x="38846" y="24074"/>
                    <a:pt x="38178" y="23892"/>
                  </a:cubicBezTo>
                  <a:cubicBezTo>
                    <a:pt x="35311" y="23162"/>
                    <a:pt x="32369" y="22793"/>
                    <a:pt x="29428" y="22793"/>
                  </a:cubicBezTo>
                  <a:cubicBezTo>
                    <a:pt x="27472" y="22793"/>
                    <a:pt x="25518" y="22956"/>
                    <a:pt x="23588" y="23284"/>
                  </a:cubicBezTo>
                  <a:lnTo>
                    <a:pt x="23496" y="23284"/>
                  </a:lnTo>
                  <a:lnTo>
                    <a:pt x="23831" y="23102"/>
                  </a:lnTo>
                  <a:cubicBezTo>
                    <a:pt x="24469" y="22737"/>
                    <a:pt x="25107" y="22372"/>
                    <a:pt x="25776" y="22007"/>
                  </a:cubicBezTo>
                  <a:lnTo>
                    <a:pt x="25807" y="22007"/>
                  </a:lnTo>
                  <a:cubicBezTo>
                    <a:pt x="26323" y="21734"/>
                    <a:pt x="26840" y="21430"/>
                    <a:pt x="27326" y="21187"/>
                  </a:cubicBezTo>
                  <a:lnTo>
                    <a:pt x="27357" y="21187"/>
                  </a:lnTo>
                  <a:cubicBezTo>
                    <a:pt x="28299" y="20700"/>
                    <a:pt x="29211" y="20244"/>
                    <a:pt x="30153" y="19788"/>
                  </a:cubicBezTo>
                  <a:cubicBezTo>
                    <a:pt x="33699" y="20842"/>
                    <a:pt x="37367" y="21302"/>
                    <a:pt x="41057" y="21302"/>
                  </a:cubicBezTo>
                  <a:cubicBezTo>
                    <a:pt x="42902" y="21302"/>
                    <a:pt x="44753" y="21187"/>
                    <a:pt x="46597" y="20974"/>
                  </a:cubicBezTo>
                  <a:lnTo>
                    <a:pt x="46688" y="20974"/>
                  </a:lnTo>
                  <a:cubicBezTo>
                    <a:pt x="46688" y="20944"/>
                    <a:pt x="46688" y="20944"/>
                    <a:pt x="46688" y="20944"/>
                  </a:cubicBezTo>
                  <a:lnTo>
                    <a:pt x="46597" y="20913"/>
                  </a:lnTo>
                  <a:cubicBezTo>
                    <a:pt x="45928" y="20640"/>
                    <a:pt x="45290" y="20427"/>
                    <a:pt x="44591" y="20275"/>
                  </a:cubicBezTo>
                  <a:cubicBezTo>
                    <a:pt x="41733" y="19537"/>
                    <a:pt x="38804" y="19164"/>
                    <a:pt x="35870" y="19164"/>
                  </a:cubicBezTo>
                  <a:cubicBezTo>
                    <a:pt x="34093" y="19164"/>
                    <a:pt x="32314" y="19301"/>
                    <a:pt x="30548" y="19576"/>
                  </a:cubicBezTo>
                  <a:cubicBezTo>
                    <a:pt x="32250" y="18755"/>
                    <a:pt x="33953" y="17965"/>
                    <a:pt x="35624" y="17235"/>
                  </a:cubicBezTo>
                  <a:lnTo>
                    <a:pt x="35655" y="17235"/>
                  </a:lnTo>
                  <a:lnTo>
                    <a:pt x="35655" y="17205"/>
                  </a:lnTo>
                  <a:cubicBezTo>
                    <a:pt x="36597" y="16810"/>
                    <a:pt x="37539" y="16384"/>
                    <a:pt x="38451" y="16019"/>
                  </a:cubicBezTo>
                  <a:cubicBezTo>
                    <a:pt x="42047" y="17096"/>
                    <a:pt x="45751" y="17562"/>
                    <a:pt x="49472" y="17562"/>
                  </a:cubicBezTo>
                  <a:cubicBezTo>
                    <a:pt x="51320" y="17562"/>
                    <a:pt x="53172" y="17447"/>
                    <a:pt x="55017" y="17235"/>
                  </a:cubicBezTo>
                  <a:lnTo>
                    <a:pt x="55138" y="17235"/>
                  </a:lnTo>
                  <a:lnTo>
                    <a:pt x="55108" y="17205"/>
                  </a:lnTo>
                  <a:lnTo>
                    <a:pt x="55017" y="17174"/>
                  </a:lnTo>
                  <a:cubicBezTo>
                    <a:pt x="54378" y="16931"/>
                    <a:pt x="53710" y="16719"/>
                    <a:pt x="53041" y="16536"/>
                  </a:cubicBezTo>
                  <a:cubicBezTo>
                    <a:pt x="50154" y="15805"/>
                    <a:pt x="47198" y="15432"/>
                    <a:pt x="44243" y="15432"/>
                  </a:cubicBezTo>
                  <a:cubicBezTo>
                    <a:pt x="42407" y="15432"/>
                    <a:pt x="40572" y="15576"/>
                    <a:pt x="38755" y="15867"/>
                  </a:cubicBezTo>
                  <a:cubicBezTo>
                    <a:pt x="40609" y="15108"/>
                    <a:pt x="42463" y="14378"/>
                    <a:pt x="44257" y="13709"/>
                  </a:cubicBezTo>
                  <a:cubicBezTo>
                    <a:pt x="47859" y="14774"/>
                    <a:pt x="51585" y="15232"/>
                    <a:pt x="55324" y="15232"/>
                  </a:cubicBezTo>
                  <a:cubicBezTo>
                    <a:pt x="57138" y="15232"/>
                    <a:pt x="58955" y="15124"/>
                    <a:pt x="60762" y="14925"/>
                  </a:cubicBezTo>
                  <a:lnTo>
                    <a:pt x="60853" y="14925"/>
                  </a:lnTo>
                  <a:cubicBezTo>
                    <a:pt x="60853" y="14925"/>
                    <a:pt x="60853" y="14925"/>
                    <a:pt x="60883" y="14895"/>
                  </a:cubicBezTo>
                  <a:cubicBezTo>
                    <a:pt x="60883" y="14895"/>
                    <a:pt x="60853" y="14864"/>
                    <a:pt x="60853" y="14864"/>
                  </a:cubicBezTo>
                  <a:lnTo>
                    <a:pt x="60762" y="14864"/>
                  </a:lnTo>
                  <a:cubicBezTo>
                    <a:pt x="60123" y="14591"/>
                    <a:pt x="59455" y="14378"/>
                    <a:pt x="58786" y="14226"/>
                  </a:cubicBezTo>
                  <a:cubicBezTo>
                    <a:pt x="55836" y="13450"/>
                    <a:pt x="52811" y="13058"/>
                    <a:pt x="49783" y="13058"/>
                  </a:cubicBezTo>
                  <a:cubicBezTo>
                    <a:pt x="48069" y="13058"/>
                    <a:pt x="46355" y="13183"/>
                    <a:pt x="44652" y="13436"/>
                  </a:cubicBezTo>
                  <a:cubicBezTo>
                    <a:pt x="45989" y="12949"/>
                    <a:pt x="47296" y="12463"/>
                    <a:pt x="48573" y="12007"/>
                  </a:cubicBezTo>
                  <a:lnTo>
                    <a:pt x="48573" y="12007"/>
                  </a:lnTo>
                  <a:lnTo>
                    <a:pt x="48543" y="12038"/>
                  </a:lnTo>
                  <a:lnTo>
                    <a:pt x="48573" y="12038"/>
                  </a:lnTo>
                  <a:lnTo>
                    <a:pt x="48573" y="12007"/>
                  </a:lnTo>
                  <a:lnTo>
                    <a:pt x="50488" y="11339"/>
                  </a:lnTo>
                  <a:cubicBezTo>
                    <a:pt x="52348" y="12028"/>
                    <a:pt x="54308" y="12373"/>
                    <a:pt x="56280" y="12373"/>
                  </a:cubicBezTo>
                  <a:cubicBezTo>
                    <a:pt x="57177" y="12373"/>
                    <a:pt x="58075" y="12302"/>
                    <a:pt x="58968" y="12159"/>
                  </a:cubicBezTo>
                  <a:cubicBezTo>
                    <a:pt x="58634" y="11977"/>
                    <a:pt x="58300" y="11855"/>
                    <a:pt x="57935" y="11734"/>
                  </a:cubicBezTo>
                  <a:cubicBezTo>
                    <a:pt x="56494" y="11266"/>
                    <a:pt x="54984" y="11029"/>
                    <a:pt x="53476" y="11029"/>
                  </a:cubicBezTo>
                  <a:cubicBezTo>
                    <a:pt x="52535" y="11029"/>
                    <a:pt x="51593" y="11121"/>
                    <a:pt x="50670" y="11308"/>
                  </a:cubicBezTo>
                  <a:lnTo>
                    <a:pt x="53041" y="10487"/>
                  </a:lnTo>
                  <a:cubicBezTo>
                    <a:pt x="53071" y="10487"/>
                    <a:pt x="53102" y="10427"/>
                    <a:pt x="53071" y="10396"/>
                  </a:cubicBezTo>
                  <a:cubicBezTo>
                    <a:pt x="53071" y="10352"/>
                    <a:pt x="53039" y="10324"/>
                    <a:pt x="53010" y="10324"/>
                  </a:cubicBezTo>
                  <a:cubicBezTo>
                    <a:pt x="52999" y="10324"/>
                    <a:pt x="52988" y="10327"/>
                    <a:pt x="52980" y="10335"/>
                  </a:cubicBezTo>
                  <a:cubicBezTo>
                    <a:pt x="51673" y="10791"/>
                    <a:pt x="50305" y="11247"/>
                    <a:pt x="48907" y="11734"/>
                  </a:cubicBezTo>
                  <a:cubicBezTo>
                    <a:pt x="51369" y="9211"/>
                    <a:pt x="53345" y="6232"/>
                    <a:pt x="54682" y="2949"/>
                  </a:cubicBezTo>
                  <a:lnTo>
                    <a:pt x="54682" y="2949"/>
                  </a:lnTo>
                  <a:cubicBezTo>
                    <a:pt x="54318" y="3223"/>
                    <a:pt x="53983" y="3527"/>
                    <a:pt x="53649" y="3861"/>
                  </a:cubicBezTo>
                  <a:cubicBezTo>
                    <a:pt x="51460" y="6141"/>
                    <a:pt x="49758" y="8846"/>
                    <a:pt x="48634" y="11825"/>
                  </a:cubicBezTo>
                  <a:cubicBezTo>
                    <a:pt x="46871" y="12463"/>
                    <a:pt x="45017" y="13132"/>
                    <a:pt x="43132" y="13861"/>
                  </a:cubicBezTo>
                  <a:cubicBezTo>
                    <a:pt x="47144" y="10001"/>
                    <a:pt x="50153" y="5259"/>
                    <a:pt x="52342" y="92"/>
                  </a:cubicBezTo>
                  <a:cubicBezTo>
                    <a:pt x="52342" y="92"/>
                    <a:pt x="52372" y="62"/>
                    <a:pt x="52403" y="31"/>
                  </a:cubicBezTo>
                  <a:lnTo>
                    <a:pt x="52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73"/>
            <p:cNvSpPr/>
            <p:nvPr/>
          </p:nvSpPr>
          <p:spPr>
            <a:xfrm>
              <a:off x="-267358" y="-1743455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46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54" y="1636"/>
                    <a:pt x="7430" y="2114"/>
                    <a:pt x="11229" y="2114"/>
                  </a:cubicBezTo>
                  <a:cubicBezTo>
                    <a:pt x="13088" y="2114"/>
                    <a:pt x="14952" y="2000"/>
                    <a:pt x="16810" y="1790"/>
                  </a:cubicBezTo>
                  <a:cubicBezTo>
                    <a:pt x="16141" y="1517"/>
                    <a:pt x="15442" y="1273"/>
                    <a:pt x="14743" y="1121"/>
                  </a:cubicBezTo>
                  <a:cubicBezTo>
                    <a:pt x="11854" y="377"/>
                    <a:pt x="8900" y="1"/>
                    <a:pt x="5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73"/>
            <p:cNvSpPr/>
            <p:nvPr/>
          </p:nvSpPr>
          <p:spPr>
            <a:xfrm>
              <a:off x="-457481" y="-1666545"/>
              <a:ext cx="556327" cy="69533"/>
            </a:xfrm>
            <a:custGeom>
              <a:avLst/>
              <a:gdLst/>
              <a:ahLst/>
              <a:cxnLst/>
              <a:rect l="l" t="t" r="r" b="b"/>
              <a:pathLst>
                <a:path w="16810" h="2101" extrusionOk="0">
                  <a:moveTo>
                    <a:pt x="5974" y="0"/>
                  </a:moveTo>
                  <a:cubicBezTo>
                    <a:pt x="3976" y="0"/>
                    <a:pt x="1979" y="168"/>
                    <a:pt x="1" y="500"/>
                  </a:cubicBezTo>
                  <a:cubicBezTo>
                    <a:pt x="3654" y="1622"/>
                    <a:pt x="7417" y="2100"/>
                    <a:pt x="11216" y="2100"/>
                  </a:cubicBezTo>
                  <a:cubicBezTo>
                    <a:pt x="13075" y="2100"/>
                    <a:pt x="14942" y="1986"/>
                    <a:pt x="16810" y="1776"/>
                  </a:cubicBezTo>
                  <a:cubicBezTo>
                    <a:pt x="16141" y="1503"/>
                    <a:pt x="15442" y="1259"/>
                    <a:pt x="14743" y="1107"/>
                  </a:cubicBezTo>
                  <a:cubicBezTo>
                    <a:pt x="11863" y="365"/>
                    <a:pt x="8919" y="0"/>
                    <a:pt x="5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73"/>
            <p:cNvSpPr/>
            <p:nvPr/>
          </p:nvSpPr>
          <p:spPr>
            <a:xfrm>
              <a:off x="-1190770" y="-1261674"/>
              <a:ext cx="556327" cy="69830"/>
            </a:xfrm>
            <a:custGeom>
              <a:avLst/>
              <a:gdLst/>
              <a:ahLst/>
              <a:cxnLst/>
              <a:rect l="l" t="t" r="r" b="b"/>
              <a:pathLst>
                <a:path w="16810" h="2110" extrusionOk="0">
                  <a:moveTo>
                    <a:pt x="5981" y="0"/>
                  </a:moveTo>
                  <a:cubicBezTo>
                    <a:pt x="3981" y="0"/>
                    <a:pt x="1981" y="171"/>
                    <a:pt x="0" y="515"/>
                  </a:cubicBezTo>
                  <a:cubicBezTo>
                    <a:pt x="3680" y="1625"/>
                    <a:pt x="7484" y="2109"/>
                    <a:pt x="11310" y="2109"/>
                  </a:cubicBezTo>
                  <a:cubicBezTo>
                    <a:pt x="13142" y="2109"/>
                    <a:pt x="14979" y="1998"/>
                    <a:pt x="16809" y="1792"/>
                  </a:cubicBezTo>
                  <a:cubicBezTo>
                    <a:pt x="16141" y="1488"/>
                    <a:pt x="15441" y="1275"/>
                    <a:pt x="14742" y="1092"/>
                  </a:cubicBezTo>
                  <a:cubicBezTo>
                    <a:pt x="11865" y="369"/>
                    <a:pt x="8923" y="0"/>
                    <a:pt x="5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73"/>
            <p:cNvSpPr/>
            <p:nvPr/>
          </p:nvSpPr>
          <p:spPr>
            <a:xfrm>
              <a:off x="-1508635" y="-1003674"/>
              <a:ext cx="556327" cy="69996"/>
            </a:xfrm>
            <a:custGeom>
              <a:avLst/>
              <a:gdLst/>
              <a:ahLst/>
              <a:cxnLst/>
              <a:rect l="l" t="t" r="r" b="b"/>
              <a:pathLst>
                <a:path w="16810" h="2115" extrusionOk="0">
                  <a:moveTo>
                    <a:pt x="5973" y="1"/>
                  </a:moveTo>
                  <a:cubicBezTo>
                    <a:pt x="3976" y="1"/>
                    <a:pt x="1978" y="169"/>
                    <a:pt x="0" y="500"/>
                  </a:cubicBezTo>
                  <a:cubicBezTo>
                    <a:pt x="3653" y="1622"/>
                    <a:pt x="7429" y="2115"/>
                    <a:pt x="11226" y="2115"/>
                  </a:cubicBezTo>
                  <a:cubicBezTo>
                    <a:pt x="13086" y="2115"/>
                    <a:pt x="14951" y="1997"/>
                    <a:pt x="16809" y="1777"/>
                  </a:cubicBezTo>
                  <a:cubicBezTo>
                    <a:pt x="16141" y="1503"/>
                    <a:pt x="15441" y="1260"/>
                    <a:pt x="14742" y="1108"/>
                  </a:cubicBezTo>
                  <a:cubicBezTo>
                    <a:pt x="11863" y="366"/>
                    <a:pt x="8918" y="1"/>
                    <a:pt x="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73"/>
            <p:cNvSpPr/>
            <p:nvPr/>
          </p:nvSpPr>
          <p:spPr>
            <a:xfrm>
              <a:off x="-737122" y="-1543270"/>
              <a:ext cx="555334" cy="70194"/>
            </a:xfrm>
            <a:custGeom>
              <a:avLst/>
              <a:gdLst/>
              <a:ahLst/>
              <a:cxnLst/>
              <a:rect l="l" t="t" r="r" b="b"/>
              <a:pathLst>
                <a:path w="16780" h="2121" extrusionOk="0">
                  <a:moveTo>
                    <a:pt x="5945" y="1"/>
                  </a:moveTo>
                  <a:cubicBezTo>
                    <a:pt x="3958" y="1"/>
                    <a:pt x="1970" y="171"/>
                    <a:pt x="1" y="513"/>
                  </a:cubicBezTo>
                  <a:cubicBezTo>
                    <a:pt x="3628" y="1648"/>
                    <a:pt x="7363" y="2121"/>
                    <a:pt x="11126" y="2121"/>
                  </a:cubicBezTo>
                  <a:cubicBezTo>
                    <a:pt x="13007" y="2121"/>
                    <a:pt x="14895" y="2003"/>
                    <a:pt x="16779" y="1790"/>
                  </a:cubicBezTo>
                  <a:cubicBezTo>
                    <a:pt x="16111" y="1516"/>
                    <a:pt x="15412" y="1273"/>
                    <a:pt x="14712" y="1121"/>
                  </a:cubicBezTo>
                  <a:cubicBezTo>
                    <a:pt x="11842" y="376"/>
                    <a:pt x="8896" y="1"/>
                    <a:pt x="5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73"/>
            <p:cNvSpPr/>
            <p:nvPr/>
          </p:nvSpPr>
          <p:spPr>
            <a:xfrm>
              <a:off x="-950345" y="-1421617"/>
              <a:ext cx="556294" cy="70029"/>
            </a:xfrm>
            <a:custGeom>
              <a:avLst/>
              <a:gdLst/>
              <a:ahLst/>
              <a:cxnLst/>
              <a:rect l="l" t="t" r="r" b="b"/>
              <a:pathLst>
                <a:path w="16809" h="2116" extrusionOk="0">
                  <a:moveTo>
                    <a:pt x="5979" y="0"/>
                  </a:moveTo>
                  <a:cubicBezTo>
                    <a:pt x="3981" y="0"/>
                    <a:pt x="1980" y="171"/>
                    <a:pt x="0" y="515"/>
                  </a:cubicBezTo>
                  <a:cubicBezTo>
                    <a:pt x="3653" y="1638"/>
                    <a:pt x="7430" y="2116"/>
                    <a:pt x="11228" y="2116"/>
                  </a:cubicBezTo>
                  <a:cubicBezTo>
                    <a:pt x="13087" y="2116"/>
                    <a:pt x="14951" y="2001"/>
                    <a:pt x="16809" y="1792"/>
                  </a:cubicBezTo>
                  <a:cubicBezTo>
                    <a:pt x="16140" y="1488"/>
                    <a:pt x="15441" y="1275"/>
                    <a:pt x="14712" y="1093"/>
                  </a:cubicBezTo>
                  <a:cubicBezTo>
                    <a:pt x="11853" y="369"/>
                    <a:pt x="8918" y="0"/>
                    <a:pt x="5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73"/>
            <p:cNvSpPr/>
            <p:nvPr/>
          </p:nvSpPr>
          <p:spPr>
            <a:xfrm>
              <a:off x="-301544" y="-2174106"/>
              <a:ext cx="311854" cy="462767"/>
            </a:xfrm>
            <a:custGeom>
              <a:avLst/>
              <a:gdLst/>
              <a:ahLst/>
              <a:cxnLst/>
              <a:rect l="l" t="t" r="r" b="b"/>
              <a:pathLst>
                <a:path w="9423" h="13983" extrusionOk="0">
                  <a:moveTo>
                    <a:pt x="9423" y="0"/>
                  </a:moveTo>
                  <a:lnTo>
                    <a:pt x="9423" y="0"/>
                  </a:lnTo>
                  <a:cubicBezTo>
                    <a:pt x="8845" y="426"/>
                    <a:pt x="8298" y="912"/>
                    <a:pt x="7782" y="1459"/>
                  </a:cubicBezTo>
                  <a:cubicBezTo>
                    <a:pt x="4347" y="5046"/>
                    <a:pt x="1702" y="9302"/>
                    <a:pt x="0" y="13982"/>
                  </a:cubicBezTo>
                  <a:cubicBezTo>
                    <a:pt x="4134" y="10061"/>
                    <a:pt x="7174" y="5228"/>
                    <a:pt x="9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73"/>
            <p:cNvSpPr/>
            <p:nvPr/>
          </p:nvSpPr>
          <p:spPr>
            <a:xfrm>
              <a:off x="-545973" y="-2111757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3" y="1"/>
                  </a:moveTo>
                  <a:lnTo>
                    <a:pt x="7173" y="1"/>
                  </a:lnTo>
                  <a:cubicBezTo>
                    <a:pt x="6657" y="518"/>
                    <a:pt x="6201" y="1095"/>
                    <a:pt x="5806" y="1703"/>
                  </a:cubicBezTo>
                  <a:cubicBezTo>
                    <a:pt x="2918" y="5746"/>
                    <a:pt x="942" y="10366"/>
                    <a:pt x="0" y="15260"/>
                  </a:cubicBezTo>
                  <a:cubicBezTo>
                    <a:pt x="3465" y="10731"/>
                    <a:pt x="5745" y="5503"/>
                    <a:pt x="7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73"/>
            <p:cNvSpPr/>
            <p:nvPr/>
          </p:nvSpPr>
          <p:spPr>
            <a:xfrm>
              <a:off x="-1387942" y="-1629910"/>
              <a:ext cx="151939" cy="537198"/>
            </a:xfrm>
            <a:custGeom>
              <a:avLst/>
              <a:gdLst/>
              <a:ahLst/>
              <a:cxnLst/>
              <a:rect l="l" t="t" r="r" b="b"/>
              <a:pathLst>
                <a:path w="4591" h="16232" extrusionOk="0">
                  <a:moveTo>
                    <a:pt x="4591" y="0"/>
                  </a:moveTo>
                  <a:lnTo>
                    <a:pt x="4591" y="0"/>
                  </a:lnTo>
                  <a:cubicBezTo>
                    <a:pt x="4195" y="608"/>
                    <a:pt x="3831" y="1247"/>
                    <a:pt x="3527" y="1885"/>
                  </a:cubicBezTo>
                  <a:cubicBezTo>
                    <a:pt x="1338" y="6353"/>
                    <a:pt x="153" y="11247"/>
                    <a:pt x="1" y="16232"/>
                  </a:cubicBezTo>
                  <a:cubicBezTo>
                    <a:pt x="2706" y="11216"/>
                    <a:pt x="4104" y="5684"/>
                    <a:pt x="4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73"/>
            <p:cNvSpPr/>
            <p:nvPr/>
          </p:nvSpPr>
          <p:spPr>
            <a:xfrm>
              <a:off x="-872906" y="-1952807"/>
              <a:ext cx="237424" cy="504004"/>
            </a:xfrm>
            <a:custGeom>
              <a:avLst/>
              <a:gdLst/>
              <a:ahLst/>
              <a:cxnLst/>
              <a:rect l="l" t="t" r="r" b="b"/>
              <a:pathLst>
                <a:path w="7174" h="15229" extrusionOk="0">
                  <a:moveTo>
                    <a:pt x="7174" y="0"/>
                  </a:moveTo>
                  <a:lnTo>
                    <a:pt x="7174" y="0"/>
                  </a:lnTo>
                  <a:cubicBezTo>
                    <a:pt x="6657" y="517"/>
                    <a:pt x="6201" y="1064"/>
                    <a:pt x="5806" y="1672"/>
                  </a:cubicBezTo>
                  <a:cubicBezTo>
                    <a:pt x="2918" y="5745"/>
                    <a:pt x="943" y="10365"/>
                    <a:pt x="0" y="15229"/>
                  </a:cubicBezTo>
                  <a:cubicBezTo>
                    <a:pt x="3496" y="10730"/>
                    <a:pt x="5745" y="5502"/>
                    <a:pt x="7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73"/>
            <p:cNvSpPr/>
            <p:nvPr/>
          </p:nvSpPr>
          <p:spPr>
            <a:xfrm>
              <a:off x="-1145498" y="-1786841"/>
              <a:ext cx="237424" cy="505030"/>
            </a:xfrm>
            <a:custGeom>
              <a:avLst/>
              <a:gdLst/>
              <a:ahLst/>
              <a:cxnLst/>
              <a:rect l="l" t="t" r="r" b="b"/>
              <a:pathLst>
                <a:path w="7174" h="15260" extrusionOk="0">
                  <a:moveTo>
                    <a:pt x="7174" y="1"/>
                  </a:moveTo>
                  <a:cubicBezTo>
                    <a:pt x="6687" y="548"/>
                    <a:pt x="6231" y="1095"/>
                    <a:pt x="5806" y="1703"/>
                  </a:cubicBezTo>
                  <a:cubicBezTo>
                    <a:pt x="2949" y="5776"/>
                    <a:pt x="973" y="10396"/>
                    <a:pt x="0" y="15259"/>
                  </a:cubicBezTo>
                  <a:cubicBezTo>
                    <a:pt x="3496" y="10761"/>
                    <a:pt x="5775" y="5533"/>
                    <a:pt x="7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73"/>
            <p:cNvSpPr/>
            <p:nvPr/>
          </p:nvSpPr>
          <p:spPr>
            <a:xfrm>
              <a:off x="-1628334" y="-1416653"/>
              <a:ext cx="110670" cy="550271"/>
            </a:xfrm>
            <a:custGeom>
              <a:avLst/>
              <a:gdLst/>
              <a:ahLst/>
              <a:cxnLst/>
              <a:rect l="l" t="t" r="r" b="b"/>
              <a:pathLst>
                <a:path w="3344" h="16627" extrusionOk="0">
                  <a:moveTo>
                    <a:pt x="3192" y="0"/>
                  </a:moveTo>
                  <a:cubicBezTo>
                    <a:pt x="2858" y="639"/>
                    <a:pt x="2584" y="1307"/>
                    <a:pt x="2341" y="1976"/>
                  </a:cubicBezTo>
                  <a:cubicBezTo>
                    <a:pt x="669" y="6657"/>
                    <a:pt x="0" y="11642"/>
                    <a:pt x="395" y="16627"/>
                  </a:cubicBezTo>
                  <a:cubicBezTo>
                    <a:pt x="2554" y="11338"/>
                    <a:pt x="3344" y="5684"/>
                    <a:pt x="3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73"/>
            <p:cNvSpPr/>
            <p:nvPr/>
          </p:nvSpPr>
          <p:spPr>
            <a:xfrm>
              <a:off x="-116451" y="-2079557"/>
              <a:ext cx="204229" cy="303845"/>
            </a:xfrm>
            <a:custGeom>
              <a:avLst/>
              <a:gdLst/>
              <a:ahLst/>
              <a:cxnLst/>
              <a:rect l="l" t="t" r="r" b="b"/>
              <a:pathLst>
                <a:path w="6171" h="9181" extrusionOk="0">
                  <a:moveTo>
                    <a:pt x="6170" y="1"/>
                  </a:moveTo>
                  <a:cubicBezTo>
                    <a:pt x="5775" y="274"/>
                    <a:pt x="5441" y="609"/>
                    <a:pt x="5107" y="973"/>
                  </a:cubicBezTo>
                  <a:cubicBezTo>
                    <a:pt x="2827" y="3314"/>
                    <a:pt x="1094" y="6110"/>
                    <a:pt x="0" y="9180"/>
                  </a:cubicBezTo>
                  <a:cubicBezTo>
                    <a:pt x="2644" y="6596"/>
                    <a:pt x="4742" y="3466"/>
                    <a:pt x="6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73"/>
            <p:cNvSpPr/>
            <p:nvPr/>
          </p:nvSpPr>
          <p:spPr>
            <a:xfrm>
              <a:off x="-412209" y="-2002084"/>
              <a:ext cx="142871" cy="337006"/>
            </a:xfrm>
            <a:custGeom>
              <a:avLst/>
              <a:gdLst/>
              <a:ahLst/>
              <a:cxnLst/>
              <a:rect l="l" t="t" r="r" b="b"/>
              <a:pathLst>
                <a:path w="4317" h="10183" extrusionOk="0">
                  <a:moveTo>
                    <a:pt x="4317" y="0"/>
                  </a:moveTo>
                  <a:cubicBezTo>
                    <a:pt x="4013" y="334"/>
                    <a:pt x="3709" y="730"/>
                    <a:pt x="3466" y="1125"/>
                  </a:cubicBezTo>
                  <a:cubicBezTo>
                    <a:pt x="1672" y="3860"/>
                    <a:pt x="487" y="6961"/>
                    <a:pt x="1" y="10183"/>
                  </a:cubicBezTo>
                  <a:cubicBezTo>
                    <a:pt x="2128" y="7113"/>
                    <a:pt x="3587" y="3648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73"/>
            <p:cNvSpPr/>
            <p:nvPr/>
          </p:nvSpPr>
          <p:spPr>
            <a:xfrm>
              <a:off x="-1488514" y="-1381441"/>
              <a:ext cx="68440" cy="364177"/>
            </a:xfrm>
            <a:custGeom>
              <a:avLst/>
              <a:gdLst/>
              <a:ahLst/>
              <a:cxnLst/>
              <a:rect l="l" t="t" r="r" b="b"/>
              <a:pathLst>
                <a:path w="2068" h="11004" extrusionOk="0">
                  <a:moveTo>
                    <a:pt x="1794" y="0"/>
                  </a:moveTo>
                  <a:lnTo>
                    <a:pt x="1794" y="0"/>
                  </a:lnTo>
                  <a:cubicBezTo>
                    <a:pt x="1581" y="426"/>
                    <a:pt x="1399" y="882"/>
                    <a:pt x="1277" y="1338"/>
                  </a:cubicBezTo>
                  <a:cubicBezTo>
                    <a:pt x="304" y="4438"/>
                    <a:pt x="0" y="7751"/>
                    <a:pt x="365" y="11003"/>
                  </a:cubicBezTo>
                  <a:cubicBezTo>
                    <a:pt x="1581" y="7447"/>
                    <a:pt x="2067" y="3708"/>
                    <a:pt x="1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73"/>
            <p:cNvSpPr/>
            <p:nvPr/>
          </p:nvSpPr>
          <p:spPr>
            <a:xfrm>
              <a:off x="-682783" y="-1883409"/>
              <a:ext cx="143864" cy="338032"/>
            </a:xfrm>
            <a:custGeom>
              <a:avLst/>
              <a:gdLst/>
              <a:ahLst/>
              <a:cxnLst/>
              <a:rect l="l" t="t" r="r" b="b"/>
              <a:pathLst>
                <a:path w="4347" h="10214" extrusionOk="0">
                  <a:moveTo>
                    <a:pt x="4347" y="1"/>
                  </a:moveTo>
                  <a:lnTo>
                    <a:pt x="4347" y="1"/>
                  </a:lnTo>
                  <a:cubicBezTo>
                    <a:pt x="4013" y="335"/>
                    <a:pt x="3739" y="730"/>
                    <a:pt x="3496" y="1125"/>
                  </a:cubicBezTo>
                  <a:cubicBezTo>
                    <a:pt x="1702" y="3861"/>
                    <a:pt x="517" y="6961"/>
                    <a:pt x="0" y="10214"/>
                  </a:cubicBezTo>
                  <a:cubicBezTo>
                    <a:pt x="2128" y="7144"/>
                    <a:pt x="3617" y="3648"/>
                    <a:pt x="4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73"/>
            <p:cNvSpPr/>
            <p:nvPr/>
          </p:nvSpPr>
          <p:spPr>
            <a:xfrm>
              <a:off x="-1016764" y="-1702353"/>
              <a:ext cx="142904" cy="337039"/>
            </a:xfrm>
            <a:custGeom>
              <a:avLst/>
              <a:gdLst/>
              <a:ahLst/>
              <a:cxnLst/>
              <a:rect l="l" t="t" r="r" b="b"/>
              <a:pathLst>
                <a:path w="4318" h="10184" extrusionOk="0">
                  <a:moveTo>
                    <a:pt x="4317" y="1"/>
                  </a:moveTo>
                  <a:cubicBezTo>
                    <a:pt x="4013" y="335"/>
                    <a:pt x="3709" y="730"/>
                    <a:pt x="3466" y="1126"/>
                  </a:cubicBezTo>
                  <a:cubicBezTo>
                    <a:pt x="1673" y="3861"/>
                    <a:pt x="487" y="6931"/>
                    <a:pt x="1" y="10183"/>
                  </a:cubicBezTo>
                  <a:cubicBezTo>
                    <a:pt x="2129" y="7114"/>
                    <a:pt x="3588" y="3648"/>
                    <a:pt x="4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73"/>
            <p:cNvSpPr/>
            <p:nvPr/>
          </p:nvSpPr>
          <p:spPr>
            <a:xfrm>
              <a:off x="-1255137" y="-1537380"/>
              <a:ext cx="142871" cy="337039"/>
            </a:xfrm>
            <a:custGeom>
              <a:avLst/>
              <a:gdLst/>
              <a:ahLst/>
              <a:cxnLst/>
              <a:rect l="l" t="t" r="r" b="b"/>
              <a:pathLst>
                <a:path w="4317" h="10184" extrusionOk="0">
                  <a:moveTo>
                    <a:pt x="4316" y="1"/>
                  </a:moveTo>
                  <a:lnTo>
                    <a:pt x="4316" y="1"/>
                  </a:lnTo>
                  <a:cubicBezTo>
                    <a:pt x="4012" y="335"/>
                    <a:pt x="3708" y="730"/>
                    <a:pt x="3465" y="1125"/>
                  </a:cubicBezTo>
                  <a:cubicBezTo>
                    <a:pt x="1672" y="3861"/>
                    <a:pt x="486" y="6961"/>
                    <a:pt x="0" y="10183"/>
                  </a:cubicBezTo>
                  <a:cubicBezTo>
                    <a:pt x="2128" y="7113"/>
                    <a:pt x="3587" y="3648"/>
                    <a:pt x="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73"/>
            <p:cNvSpPr/>
            <p:nvPr/>
          </p:nvSpPr>
          <p:spPr>
            <a:xfrm>
              <a:off x="-54102" y="-1810007"/>
              <a:ext cx="283723" cy="45373"/>
            </a:xfrm>
            <a:custGeom>
              <a:avLst/>
              <a:gdLst/>
              <a:ahLst/>
              <a:cxnLst/>
              <a:rect l="l" t="t" r="r" b="b"/>
              <a:pathLst>
                <a:path w="8573" h="1371" extrusionOk="0">
                  <a:moveTo>
                    <a:pt x="3089" y="0"/>
                  </a:moveTo>
                  <a:cubicBezTo>
                    <a:pt x="2055" y="0"/>
                    <a:pt x="1020" y="112"/>
                    <a:pt x="1" y="336"/>
                  </a:cubicBezTo>
                  <a:cubicBezTo>
                    <a:pt x="1881" y="1026"/>
                    <a:pt x="3863" y="1370"/>
                    <a:pt x="5856" y="1370"/>
                  </a:cubicBezTo>
                  <a:cubicBezTo>
                    <a:pt x="6762" y="1370"/>
                    <a:pt x="7670" y="1299"/>
                    <a:pt x="8572" y="1157"/>
                  </a:cubicBezTo>
                  <a:cubicBezTo>
                    <a:pt x="8238" y="94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73"/>
            <p:cNvSpPr/>
            <p:nvPr/>
          </p:nvSpPr>
          <p:spPr>
            <a:xfrm>
              <a:off x="-820584" y="-1487110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0"/>
                  </a:moveTo>
                  <a:cubicBezTo>
                    <a:pt x="2055" y="0"/>
                    <a:pt x="1020" y="112"/>
                    <a:pt x="0" y="336"/>
                  </a:cubicBezTo>
                  <a:cubicBezTo>
                    <a:pt x="1881" y="1026"/>
                    <a:pt x="3862" y="1370"/>
                    <a:pt x="5855" y="1370"/>
                  </a:cubicBezTo>
                  <a:cubicBezTo>
                    <a:pt x="6761" y="1370"/>
                    <a:pt x="7669" y="1299"/>
                    <a:pt x="8572" y="1157"/>
                  </a:cubicBezTo>
                  <a:cubicBezTo>
                    <a:pt x="8207" y="974"/>
                    <a:pt x="7873" y="822"/>
                    <a:pt x="7508" y="701"/>
                  </a:cubicBezTo>
                  <a:cubicBezTo>
                    <a:pt x="6071" y="234"/>
                    <a:pt x="4581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73"/>
            <p:cNvSpPr/>
            <p:nvPr/>
          </p:nvSpPr>
          <p:spPr>
            <a:xfrm>
              <a:off x="-820584" y="-1476024"/>
              <a:ext cx="283690" cy="27204"/>
            </a:xfrm>
            <a:custGeom>
              <a:avLst/>
              <a:gdLst/>
              <a:ahLst/>
              <a:cxnLst/>
              <a:rect l="l" t="t" r="r" b="b"/>
              <a:pathLst>
                <a:path w="8572" h="822" extrusionOk="0">
                  <a:moveTo>
                    <a:pt x="0" y="1"/>
                  </a:moveTo>
                  <a:cubicBezTo>
                    <a:pt x="0" y="1"/>
                    <a:pt x="4863" y="1"/>
                    <a:pt x="8572" y="822"/>
                  </a:cubicBezTo>
                  <a:cubicBezTo>
                    <a:pt x="4863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7CAF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73"/>
            <p:cNvSpPr/>
            <p:nvPr/>
          </p:nvSpPr>
          <p:spPr>
            <a:xfrm>
              <a:off x="-1421135" y="-1083695"/>
              <a:ext cx="283723" cy="45307"/>
            </a:xfrm>
            <a:custGeom>
              <a:avLst/>
              <a:gdLst/>
              <a:ahLst/>
              <a:cxnLst/>
              <a:rect l="l" t="t" r="r" b="b"/>
              <a:pathLst>
                <a:path w="8573" h="1369" extrusionOk="0">
                  <a:moveTo>
                    <a:pt x="3061" y="1"/>
                  </a:moveTo>
                  <a:cubicBezTo>
                    <a:pt x="2036" y="1"/>
                    <a:pt x="1011" y="113"/>
                    <a:pt x="1" y="335"/>
                  </a:cubicBezTo>
                  <a:cubicBezTo>
                    <a:pt x="1882" y="1024"/>
                    <a:pt x="3863" y="1369"/>
                    <a:pt x="5856" y="1369"/>
                  </a:cubicBezTo>
                  <a:cubicBezTo>
                    <a:pt x="6762" y="1369"/>
                    <a:pt x="7670" y="1298"/>
                    <a:pt x="8572" y="1155"/>
                  </a:cubicBezTo>
                  <a:cubicBezTo>
                    <a:pt x="8238" y="973"/>
                    <a:pt x="7873" y="821"/>
                    <a:pt x="7509" y="730"/>
                  </a:cubicBezTo>
                  <a:cubicBezTo>
                    <a:pt x="6063" y="242"/>
                    <a:pt x="4563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73"/>
            <p:cNvSpPr/>
            <p:nvPr/>
          </p:nvSpPr>
          <p:spPr>
            <a:xfrm>
              <a:off x="-1649448" y="-837311"/>
              <a:ext cx="283690" cy="45373"/>
            </a:xfrm>
            <a:custGeom>
              <a:avLst/>
              <a:gdLst/>
              <a:ahLst/>
              <a:cxnLst/>
              <a:rect l="l" t="t" r="r" b="b"/>
              <a:pathLst>
                <a:path w="8572" h="1371" extrusionOk="0">
                  <a:moveTo>
                    <a:pt x="3088" y="1"/>
                  </a:moveTo>
                  <a:cubicBezTo>
                    <a:pt x="2055" y="1"/>
                    <a:pt x="1020" y="113"/>
                    <a:pt x="0" y="337"/>
                  </a:cubicBezTo>
                  <a:cubicBezTo>
                    <a:pt x="1881" y="1026"/>
                    <a:pt x="3862" y="1371"/>
                    <a:pt x="5855" y="1371"/>
                  </a:cubicBezTo>
                  <a:cubicBezTo>
                    <a:pt x="6761" y="1371"/>
                    <a:pt x="7669" y="1300"/>
                    <a:pt x="8572" y="1157"/>
                  </a:cubicBezTo>
                  <a:cubicBezTo>
                    <a:pt x="8237" y="975"/>
                    <a:pt x="7872" y="823"/>
                    <a:pt x="7508" y="701"/>
                  </a:cubicBezTo>
                  <a:cubicBezTo>
                    <a:pt x="6071" y="234"/>
                    <a:pt x="4581" y="1"/>
                    <a:pt x="3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73"/>
            <p:cNvSpPr/>
            <p:nvPr/>
          </p:nvSpPr>
          <p:spPr>
            <a:xfrm>
              <a:off x="-1569990" y="-924745"/>
              <a:ext cx="283690" cy="45307"/>
            </a:xfrm>
            <a:custGeom>
              <a:avLst/>
              <a:gdLst/>
              <a:ahLst/>
              <a:cxnLst/>
              <a:rect l="l" t="t" r="r" b="b"/>
              <a:pathLst>
                <a:path w="8572" h="1369" extrusionOk="0">
                  <a:moveTo>
                    <a:pt x="3060" y="0"/>
                  </a:moveTo>
                  <a:cubicBezTo>
                    <a:pt x="2036" y="0"/>
                    <a:pt x="1011" y="112"/>
                    <a:pt x="0" y="334"/>
                  </a:cubicBezTo>
                  <a:cubicBezTo>
                    <a:pt x="1881" y="1024"/>
                    <a:pt x="3862" y="1369"/>
                    <a:pt x="5855" y="1369"/>
                  </a:cubicBezTo>
                  <a:cubicBezTo>
                    <a:pt x="6761" y="1369"/>
                    <a:pt x="7669" y="1297"/>
                    <a:pt x="8572" y="1155"/>
                  </a:cubicBezTo>
                  <a:cubicBezTo>
                    <a:pt x="8238" y="972"/>
                    <a:pt x="7873" y="820"/>
                    <a:pt x="7508" y="729"/>
                  </a:cubicBezTo>
                  <a:cubicBezTo>
                    <a:pt x="6062" y="241"/>
                    <a:pt x="4562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73"/>
            <p:cNvSpPr/>
            <p:nvPr/>
          </p:nvSpPr>
          <p:spPr>
            <a:xfrm>
              <a:off x="-1304447" y="-1180330"/>
              <a:ext cx="283723" cy="45075"/>
            </a:xfrm>
            <a:custGeom>
              <a:avLst/>
              <a:gdLst/>
              <a:ahLst/>
              <a:cxnLst/>
              <a:rect l="l" t="t" r="r" b="b"/>
              <a:pathLst>
                <a:path w="8573" h="1362" extrusionOk="0">
                  <a:moveTo>
                    <a:pt x="3100" y="1"/>
                  </a:moveTo>
                  <a:cubicBezTo>
                    <a:pt x="2060" y="1"/>
                    <a:pt x="1020" y="113"/>
                    <a:pt x="1" y="337"/>
                  </a:cubicBezTo>
                  <a:cubicBezTo>
                    <a:pt x="1855" y="1017"/>
                    <a:pt x="3822" y="1361"/>
                    <a:pt x="5786" y="1361"/>
                  </a:cubicBezTo>
                  <a:cubicBezTo>
                    <a:pt x="6719" y="1361"/>
                    <a:pt x="7652" y="1284"/>
                    <a:pt x="8572" y="1127"/>
                  </a:cubicBezTo>
                  <a:cubicBezTo>
                    <a:pt x="8238" y="945"/>
                    <a:pt x="7904" y="823"/>
                    <a:pt x="7539" y="701"/>
                  </a:cubicBezTo>
                  <a:cubicBezTo>
                    <a:pt x="6102" y="234"/>
                    <a:pt x="4601" y="1"/>
                    <a:pt x="3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73"/>
            <p:cNvSpPr/>
            <p:nvPr/>
          </p:nvSpPr>
          <p:spPr>
            <a:xfrm>
              <a:off x="-576155" y="-160446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06" y="1"/>
                  </a:moveTo>
                  <a:cubicBezTo>
                    <a:pt x="2000" y="1"/>
                    <a:pt x="993" y="108"/>
                    <a:pt x="0" y="326"/>
                  </a:cubicBezTo>
                  <a:cubicBezTo>
                    <a:pt x="1881" y="1015"/>
                    <a:pt x="3862" y="1360"/>
                    <a:pt x="5855" y="1360"/>
                  </a:cubicBezTo>
                  <a:cubicBezTo>
                    <a:pt x="6761" y="1360"/>
                    <a:pt x="7669" y="1289"/>
                    <a:pt x="8572" y="1146"/>
                  </a:cubicBezTo>
                  <a:cubicBezTo>
                    <a:pt x="8237" y="964"/>
                    <a:pt x="7873" y="812"/>
                    <a:pt x="7508" y="721"/>
                  </a:cubicBezTo>
                  <a:cubicBezTo>
                    <a:pt x="6045" y="245"/>
                    <a:pt x="4526" y="1"/>
                    <a:pt x="3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73"/>
            <p:cNvSpPr/>
            <p:nvPr/>
          </p:nvSpPr>
          <p:spPr>
            <a:xfrm>
              <a:off x="-1074082" y="-1335441"/>
              <a:ext cx="283690" cy="45042"/>
            </a:xfrm>
            <a:custGeom>
              <a:avLst/>
              <a:gdLst/>
              <a:ahLst/>
              <a:cxnLst/>
              <a:rect l="l" t="t" r="r" b="b"/>
              <a:pathLst>
                <a:path w="8572" h="1361" extrusionOk="0">
                  <a:moveTo>
                    <a:pt x="3027" y="1"/>
                  </a:moveTo>
                  <a:cubicBezTo>
                    <a:pt x="2014" y="1"/>
                    <a:pt x="1000" y="105"/>
                    <a:pt x="0" y="312"/>
                  </a:cubicBezTo>
                  <a:cubicBezTo>
                    <a:pt x="1879" y="1001"/>
                    <a:pt x="3857" y="1360"/>
                    <a:pt x="5848" y="1360"/>
                  </a:cubicBezTo>
                  <a:cubicBezTo>
                    <a:pt x="6756" y="1360"/>
                    <a:pt x="7667" y="1285"/>
                    <a:pt x="8572" y="1133"/>
                  </a:cubicBezTo>
                  <a:cubicBezTo>
                    <a:pt x="8238" y="951"/>
                    <a:pt x="7873" y="829"/>
                    <a:pt x="7508" y="707"/>
                  </a:cubicBezTo>
                  <a:cubicBezTo>
                    <a:pt x="6051" y="234"/>
                    <a:pt x="4540" y="1"/>
                    <a:pt x="30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73"/>
            <p:cNvSpPr/>
            <p:nvPr/>
          </p:nvSpPr>
          <p:spPr>
            <a:xfrm>
              <a:off x="-1734962" y="-1833107"/>
              <a:ext cx="1769490" cy="1109576"/>
            </a:xfrm>
            <a:custGeom>
              <a:avLst/>
              <a:gdLst/>
              <a:ahLst/>
              <a:cxnLst/>
              <a:rect l="l" t="t" r="r" b="b"/>
              <a:pathLst>
                <a:path w="53467" h="33527" extrusionOk="0">
                  <a:moveTo>
                    <a:pt x="53314" y="1"/>
                  </a:moveTo>
                  <a:cubicBezTo>
                    <a:pt x="44895" y="2858"/>
                    <a:pt x="33952" y="6870"/>
                    <a:pt x="24013" y="12584"/>
                  </a:cubicBezTo>
                  <a:cubicBezTo>
                    <a:pt x="13861" y="18451"/>
                    <a:pt x="5806" y="25442"/>
                    <a:pt x="31" y="33405"/>
                  </a:cubicBezTo>
                  <a:cubicBezTo>
                    <a:pt x="0" y="33436"/>
                    <a:pt x="31" y="33496"/>
                    <a:pt x="61" y="33527"/>
                  </a:cubicBezTo>
                  <a:lnTo>
                    <a:pt x="122" y="33527"/>
                  </a:lnTo>
                  <a:cubicBezTo>
                    <a:pt x="122" y="33527"/>
                    <a:pt x="152" y="33527"/>
                    <a:pt x="183" y="33496"/>
                  </a:cubicBezTo>
                  <a:cubicBezTo>
                    <a:pt x="5928" y="25563"/>
                    <a:pt x="13952" y="18572"/>
                    <a:pt x="24104" y="12736"/>
                  </a:cubicBezTo>
                  <a:cubicBezTo>
                    <a:pt x="34044" y="7022"/>
                    <a:pt x="44956" y="3010"/>
                    <a:pt x="53375" y="183"/>
                  </a:cubicBezTo>
                  <a:cubicBezTo>
                    <a:pt x="53436" y="153"/>
                    <a:pt x="53466" y="92"/>
                    <a:pt x="53436" y="61"/>
                  </a:cubicBezTo>
                  <a:cubicBezTo>
                    <a:pt x="53436" y="1"/>
                    <a:pt x="53375" y="1"/>
                    <a:pt x="53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B2F0DF3B-5756-433B-965E-CEB04D0A390A}"/>
              </a:ext>
            </a:extLst>
          </p:cNvPr>
          <p:cNvSpPr txBox="1"/>
          <p:nvPr/>
        </p:nvSpPr>
        <p:spPr>
          <a:xfrm>
            <a:off x="1522397" y="633949"/>
            <a:ext cx="670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الواجب المنزلي </a:t>
            </a:r>
            <a:endParaRPr lang="en-US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17DD6EA-0647-418C-B94F-BD3CA50F2555}"/>
              </a:ext>
            </a:extLst>
          </p:cNvPr>
          <p:cNvSpPr txBox="1"/>
          <p:nvPr/>
        </p:nvSpPr>
        <p:spPr>
          <a:xfrm>
            <a:off x="2700494" y="2049665"/>
            <a:ext cx="4196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rgbClr val="6393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</a:t>
            </a:r>
          </a:p>
          <a:p>
            <a:pPr algn="ctr"/>
            <a:r>
              <a:rPr lang="ar-OM" sz="4000" b="1" dirty="0">
                <a:solidFill>
                  <a:srgbClr val="6393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صفحة (56) رقم (5)</a:t>
            </a:r>
          </a:p>
          <a:p>
            <a:pPr algn="ctr"/>
            <a:r>
              <a:rPr lang="ar-OM" sz="4000" b="1" dirty="0">
                <a:solidFill>
                  <a:srgbClr val="6393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صفحة (57) رقم (6)</a:t>
            </a:r>
            <a:endParaRPr lang="en-US" sz="4000" b="1" dirty="0">
              <a:solidFill>
                <a:srgbClr val="63934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7F265D80-BB8A-486B-AF5A-B22EB85E86B0}"/>
              </a:ext>
            </a:extLst>
          </p:cNvPr>
          <p:cNvSpPr txBox="1"/>
          <p:nvPr/>
        </p:nvSpPr>
        <p:spPr>
          <a:xfrm>
            <a:off x="2684516" y="386188"/>
            <a:ext cx="4210756" cy="2800767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ar-OM" sz="8800" b="1" dirty="0">
                <a:solidFill>
                  <a:srgbClr val="FEA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انتهــى الدرس </a:t>
            </a:r>
            <a:endParaRPr lang="en-US" sz="8800" b="1" dirty="0">
              <a:solidFill>
                <a:srgbClr val="FEA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oogle Shape;3071;p56">
            <a:extLst>
              <a:ext uri="{FF2B5EF4-FFF2-40B4-BE49-F238E27FC236}">
                <a16:creationId xmlns:a16="http://schemas.microsoft.com/office/drawing/2014/main" id="{F7EECEEA-FB96-4199-BBDB-E76B8A7B05B7}"/>
              </a:ext>
            </a:extLst>
          </p:cNvPr>
          <p:cNvGrpSpPr/>
          <p:nvPr/>
        </p:nvGrpSpPr>
        <p:grpSpPr>
          <a:xfrm rot="2898178">
            <a:off x="1665474" y="325519"/>
            <a:ext cx="565915" cy="610206"/>
            <a:chOff x="-579675" y="-3408112"/>
            <a:chExt cx="572100" cy="616875"/>
          </a:xfrm>
        </p:grpSpPr>
        <p:sp>
          <p:nvSpPr>
            <p:cNvPr id="4" name="Google Shape;3072;p56">
              <a:extLst>
                <a:ext uri="{FF2B5EF4-FFF2-40B4-BE49-F238E27FC236}">
                  <a16:creationId xmlns:a16="http://schemas.microsoft.com/office/drawing/2014/main" id="{3FC3F0A9-2D9A-40D1-B3E9-48DF508B8245}"/>
                </a:ext>
              </a:extLst>
            </p:cNvPr>
            <p:cNvSpPr/>
            <p:nvPr/>
          </p:nvSpPr>
          <p:spPr>
            <a:xfrm>
              <a:off x="-558525" y="-330298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073;p56">
              <a:extLst>
                <a:ext uri="{FF2B5EF4-FFF2-40B4-BE49-F238E27FC236}">
                  <a16:creationId xmlns:a16="http://schemas.microsoft.com/office/drawing/2014/main" id="{5C9431C4-7812-434E-B9C9-DFA9E6FDC557}"/>
                </a:ext>
              </a:extLst>
            </p:cNvPr>
            <p:cNvSpPr/>
            <p:nvPr/>
          </p:nvSpPr>
          <p:spPr>
            <a:xfrm>
              <a:off x="-547900" y="-311508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074;p56">
              <a:extLst>
                <a:ext uri="{FF2B5EF4-FFF2-40B4-BE49-F238E27FC236}">
                  <a16:creationId xmlns:a16="http://schemas.microsoft.com/office/drawing/2014/main" id="{4699A0C7-B262-4B27-991D-8C541DAE3BD7}"/>
                </a:ext>
              </a:extLst>
            </p:cNvPr>
            <p:cNvSpPr/>
            <p:nvPr/>
          </p:nvSpPr>
          <p:spPr>
            <a:xfrm>
              <a:off x="-376150" y="-310318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075;p56">
              <a:extLst>
                <a:ext uri="{FF2B5EF4-FFF2-40B4-BE49-F238E27FC236}">
                  <a16:creationId xmlns:a16="http://schemas.microsoft.com/office/drawing/2014/main" id="{B32FCCEA-F554-47BB-B3C1-32F265C831A9}"/>
                </a:ext>
              </a:extLst>
            </p:cNvPr>
            <p:cNvSpPr/>
            <p:nvPr/>
          </p:nvSpPr>
          <p:spPr>
            <a:xfrm>
              <a:off x="-310800" y="-325676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076;p56">
              <a:extLst>
                <a:ext uri="{FF2B5EF4-FFF2-40B4-BE49-F238E27FC236}">
                  <a16:creationId xmlns:a16="http://schemas.microsoft.com/office/drawing/2014/main" id="{7C6F3210-6D74-4969-AF14-F3376A521E68}"/>
                </a:ext>
              </a:extLst>
            </p:cNvPr>
            <p:cNvSpPr/>
            <p:nvPr/>
          </p:nvSpPr>
          <p:spPr>
            <a:xfrm>
              <a:off x="-370075" y="-340811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077;p56">
              <a:extLst>
                <a:ext uri="{FF2B5EF4-FFF2-40B4-BE49-F238E27FC236}">
                  <a16:creationId xmlns:a16="http://schemas.microsoft.com/office/drawing/2014/main" id="{E28A8CF2-2B93-4773-8F58-04AF80283102}"/>
                </a:ext>
              </a:extLst>
            </p:cNvPr>
            <p:cNvSpPr/>
            <p:nvPr/>
          </p:nvSpPr>
          <p:spPr>
            <a:xfrm>
              <a:off x="-508375" y="-333241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078;p56">
              <a:extLst>
                <a:ext uri="{FF2B5EF4-FFF2-40B4-BE49-F238E27FC236}">
                  <a16:creationId xmlns:a16="http://schemas.microsoft.com/office/drawing/2014/main" id="{B5C338CC-B6B2-4C00-9898-96F6F49AC9D5}"/>
                </a:ext>
              </a:extLst>
            </p:cNvPr>
            <p:cNvSpPr/>
            <p:nvPr/>
          </p:nvSpPr>
          <p:spPr>
            <a:xfrm>
              <a:off x="-553975" y="-340633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079;p56">
              <a:extLst>
                <a:ext uri="{FF2B5EF4-FFF2-40B4-BE49-F238E27FC236}">
                  <a16:creationId xmlns:a16="http://schemas.microsoft.com/office/drawing/2014/main" id="{A8E32F8E-26FF-4520-81CD-4029564869D4}"/>
                </a:ext>
              </a:extLst>
            </p:cNvPr>
            <p:cNvSpPr/>
            <p:nvPr/>
          </p:nvSpPr>
          <p:spPr>
            <a:xfrm>
              <a:off x="-579675" y="-338111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080;p56">
              <a:extLst>
                <a:ext uri="{FF2B5EF4-FFF2-40B4-BE49-F238E27FC236}">
                  <a16:creationId xmlns:a16="http://schemas.microsoft.com/office/drawing/2014/main" id="{7C880A13-D006-49CE-91C9-455EAF97CCF1}"/>
                </a:ext>
              </a:extLst>
            </p:cNvPr>
            <p:cNvSpPr/>
            <p:nvPr/>
          </p:nvSpPr>
          <p:spPr>
            <a:xfrm>
              <a:off x="-381075" y="-317713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081;p56">
              <a:extLst>
                <a:ext uri="{FF2B5EF4-FFF2-40B4-BE49-F238E27FC236}">
                  <a16:creationId xmlns:a16="http://schemas.microsoft.com/office/drawing/2014/main" id="{B60234D2-C863-40B4-8B83-16CFFE615BF5}"/>
                </a:ext>
              </a:extLst>
            </p:cNvPr>
            <p:cNvSpPr/>
            <p:nvPr/>
          </p:nvSpPr>
          <p:spPr>
            <a:xfrm>
              <a:off x="-383750" y="-318498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3082;p56">
            <a:extLst>
              <a:ext uri="{FF2B5EF4-FFF2-40B4-BE49-F238E27FC236}">
                <a16:creationId xmlns:a16="http://schemas.microsoft.com/office/drawing/2014/main" id="{D35B2363-56E7-489D-BC3C-D351FB7D5536}"/>
              </a:ext>
            </a:extLst>
          </p:cNvPr>
          <p:cNvGrpSpPr/>
          <p:nvPr/>
        </p:nvGrpSpPr>
        <p:grpSpPr>
          <a:xfrm rot="2931220">
            <a:off x="1355918" y="1055719"/>
            <a:ext cx="622978" cy="671735"/>
            <a:chOff x="123800" y="-3541462"/>
            <a:chExt cx="572100" cy="616875"/>
          </a:xfrm>
        </p:grpSpPr>
        <p:sp>
          <p:nvSpPr>
            <p:cNvPr id="15" name="Google Shape;3083;p56">
              <a:extLst>
                <a:ext uri="{FF2B5EF4-FFF2-40B4-BE49-F238E27FC236}">
                  <a16:creationId xmlns:a16="http://schemas.microsoft.com/office/drawing/2014/main" id="{EBAB6577-BB0C-4ED2-BE12-7E707EBA49CE}"/>
                </a:ext>
              </a:extLst>
            </p:cNvPr>
            <p:cNvSpPr/>
            <p:nvPr/>
          </p:nvSpPr>
          <p:spPr>
            <a:xfrm>
              <a:off x="144950" y="-3436337"/>
              <a:ext cx="284225" cy="222125"/>
            </a:xfrm>
            <a:custGeom>
              <a:avLst/>
              <a:gdLst/>
              <a:ahLst/>
              <a:cxnLst/>
              <a:rect l="l" t="t" r="r" b="b"/>
              <a:pathLst>
                <a:path w="11369" h="8885" extrusionOk="0">
                  <a:moveTo>
                    <a:pt x="2741" y="1"/>
                  </a:moveTo>
                  <a:cubicBezTo>
                    <a:pt x="2265" y="1"/>
                    <a:pt x="1804" y="100"/>
                    <a:pt x="1398" y="343"/>
                  </a:cubicBezTo>
                  <a:cubicBezTo>
                    <a:pt x="973" y="647"/>
                    <a:pt x="638" y="1043"/>
                    <a:pt x="426" y="1529"/>
                  </a:cubicBezTo>
                  <a:cubicBezTo>
                    <a:pt x="61" y="2319"/>
                    <a:pt x="0" y="3231"/>
                    <a:pt x="213" y="4082"/>
                  </a:cubicBezTo>
                  <a:cubicBezTo>
                    <a:pt x="699" y="6027"/>
                    <a:pt x="2614" y="7426"/>
                    <a:pt x="4560" y="8125"/>
                  </a:cubicBezTo>
                  <a:cubicBezTo>
                    <a:pt x="5902" y="8631"/>
                    <a:pt x="7350" y="8885"/>
                    <a:pt x="8798" y="8885"/>
                  </a:cubicBezTo>
                  <a:cubicBezTo>
                    <a:pt x="9088" y="8885"/>
                    <a:pt x="9377" y="8874"/>
                    <a:pt x="9666" y="8854"/>
                  </a:cubicBezTo>
                  <a:cubicBezTo>
                    <a:pt x="11368" y="8733"/>
                    <a:pt x="11155" y="7334"/>
                    <a:pt x="10517" y="6119"/>
                  </a:cubicBezTo>
                  <a:cubicBezTo>
                    <a:pt x="9210" y="3657"/>
                    <a:pt x="7174" y="1407"/>
                    <a:pt x="4529" y="374"/>
                  </a:cubicBezTo>
                  <a:cubicBezTo>
                    <a:pt x="3956" y="155"/>
                    <a:pt x="3336" y="1"/>
                    <a:pt x="27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084;p56">
              <a:extLst>
                <a:ext uri="{FF2B5EF4-FFF2-40B4-BE49-F238E27FC236}">
                  <a16:creationId xmlns:a16="http://schemas.microsoft.com/office/drawing/2014/main" id="{47033121-6775-4C1E-A875-5C48D8E23346}"/>
                </a:ext>
              </a:extLst>
            </p:cNvPr>
            <p:cNvSpPr/>
            <p:nvPr/>
          </p:nvSpPr>
          <p:spPr>
            <a:xfrm>
              <a:off x="155575" y="-3248437"/>
              <a:ext cx="303225" cy="206725"/>
            </a:xfrm>
            <a:custGeom>
              <a:avLst/>
              <a:gdLst/>
              <a:ahLst/>
              <a:cxnLst/>
              <a:rect l="l" t="t" r="r" b="b"/>
              <a:pathLst>
                <a:path w="12129" h="8269" extrusionOk="0">
                  <a:moveTo>
                    <a:pt x="9454" y="1"/>
                  </a:moveTo>
                  <a:cubicBezTo>
                    <a:pt x="6657" y="1"/>
                    <a:pt x="3709" y="730"/>
                    <a:pt x="1551" y="2584"/>
                  </a:cubicBezTo>
                  <a:cubicBezTo>
                    <a:pt x="730" y="3284"/>
                    <a:pt x="1" y="4256"/>
                    <a:pt x="62" y="5320"/>
                  </a:cubicBezTo>
                  <a:cubicBezTo>
                    <a:pt x="92" y="5837"/>
                    <a:pt x="305" y="6323"/>
                    <a:pt x="639" y="6718"/>
                  </a:cubicBezTo>
                  <a:cubicBezTo>
                    <a:pt x="1156" y="7417"/>
                    <a:pt x="1916" y="7934"/>
                    <a:pt x="2767" y="8147"/>
                  </a:cubicBezTo>
                  <a:cubicBezTo>
                    <a:pt x="3105" y="8230"/>
                    <a:pt x="3447" y="8269"/>
                    <a:pt x="3791" y="8269"/>
                  </a:cubicBezTo>
                  <a:cubicBezTo>
                    <a:pt x="5453" y="8269"/>
                    <a:pt x="7130" y="7360"/>
                    <a:pt x="8390" y="6202"/>
                  </a:cubicBezTo>
                  <a:cubicBezTo>
                    <a:pt x="9697" y="5046"/>
                    <a:pt x="10730" y="3648"/>
                    <a:pt x="11430" y="2068"/>
                  </a:cubicBezTo>
                  <a:cubicBezTo>
                    <a:pt x="12129" y="487"/>
                    <a:pt x="10822" y="1"/>
                    <a:pt x="9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085;p56">
              <a:extLst>
                <a:ext uri="{FF2B5EF4-FFF2-40B4-BE49-F238E27FC236}">
                  <a16:creationId xmlns:a16="http://schemas.microsoft.com/office/drawing/2014/main" id="{2BA5CACE-8A64-47B7-A83D-727AF90013F5}"/>
                </a:ext>
              </a:extLst>
            </p:cNvPr>
            <p:cNvSpPr/>
            <p:nvPr/>
          </p:nvSpPr>
          <p:spPr>
            <a:xfrm>
              <a:off x="327325" y="-3236537"/>
              <a:ext cx="186950" cy="310475"/>
            </a:xfrm>
            <a:custGeom>
              <a:avLst/>
              <a:gdLst/>
              <a:ahLst/>
              <a:cxnLst/>
              <a:rect l="l" t="t" r="r" b="b"/>
              <a:pathLst>
                <a:path w="7478" h="12419" extrusionOk="0">
                  <a:moveTo>
                    <a:pt x="4163" y="0"/>
                  </a:moveTo>
                  <a:cubicBezTo>
                    <a:pt x="3540" y="0"/>
                    <a:pt x="2936" y="609"/>
                    <a:pt x="2462" y="1349"/>
                  </a:cubicBezTo>
                  <a:cubicBezTo>
                    <a:pt x="942" y="3689"/>
                    <a:pt x="0" y="6577"/>
                    <a:pt x="395" y="9403"/>
                  </a:cubicBezTo>
                  <a:cubicBezTo>
                    <a:pt x="547" y="10467"/>
                    <a:pt x="973" y="11622"/>
                    <a:pt x="1885" y="12109"/>
                  </a:cubicBezTo>
                  <a:cubicBezTo>
                    <a:pt x="2284" y="12322"/>
                    <a:pt x="2754" y="12418"/>
                    <a:pt x="3212" y="12418"/>
                  </a:cubicBezTo>
                  <a:cubicBezTo>
                    <a:pt x="3277" y="12418"/>
                    <a:pt x="3341" y="12416"/>
                    <a:pt x="3404" y="12413"/>
                  </a:cubicBezTo>
                  <a:cubicBezTo>
                    <a:pt x="4256" y="12321"/>
                    <a:pt x="5107" y="11957"/>
                    <a:pt x="5745" y="11349"/>
                  </a:cubicBezTo>
                  <a:cubicBezTo>
                    <a:pt x="7204" y="9950"/>
                    <a:pt x="7477" y="7610"/>
                    <a:pt x="7143" y="5574"/>
                  </a:cubicBezTo>
                  <a:cubicBezTo>
                    <a:pt x="6870" y="3841"/>
                    <a:pt x="6231" y="2230"/>
                    <a:pt x="5289" y="771"/>
                  </a:cubicBezTo>
                  <a:cubicBezTo>
                    <a:pt x="4923" y="222"/>
                    <a:pt x="4540" y="0"/>
                    <a:pt x="41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086;p56">
              <a:extLst>
                <a:ext uri="{FF2B5EF4-FFF2-40B4-BE49-F238E27FC236}">
                  <a16:creationId xmlns:a16="http://schemas.microsoft.com/office/drawing/2014/main" id="{EE57D55A-406B-4C74-99FB-9A6E71B4E20C}"/>
                </a:ext>
              </a:extLst>
            </p:cNvPr>
            <p:cNvSpPr/>
            <p:nvPr/>
          </p:nvSpPr>
          <p:spPr>
            <a:xfrm>
              <a:off x="392675" y="-3390112"/>
              <a:ext cx="298650" cy="206025"/>
            </a:xfrm>
            <a:custGeom>
              <a:avLst/>
              <a:gdLst/>
              <a:ahLst/>
              <a:cxnLst/>
              <a:rect l="l" t="t" r="r" b="b"/>
              <a:pathLst>
                <a:path w="11946" h="8241" extrusionOk="0">
                  <a:moveTo>
                    <a:pt x="9136" y="0"/>
                  </a:moveTo>
                  <a:cubicBezTo>
                    <a:pt x="8665" y="0"/>
                    <a:pt x="8179" y="79"/>
                    <a:pt x="7721" y="197"/>
                  </a:cubicBezTo>
                  <a:cubicBezTo>
                    <a:pt x="4985" y="926"/>
                    <a:pt x="2705" y="2932"/>
                    <a:pt x="1125" y="5242"/>
                  </a:cubicBezTo>
                  <a:cubicBezTo>
                    <a:pt x="365" y="6367"/>
                    <a:pt x="0" y="7735"/>
                    <a:pt x="1702" y="8039"/>
                  </a:cubicBezTo>
                  <a:cubicBezTo>
                    <a:pt x="2446" y="8172"/>
                    <a:pt x="3196" y="8241"/>
                    <a:pt x="3947" y="8241"/>
                  </a:cubicBezTo>
                  <a:cubicBezTo>
                    <a:pt x="4914" y="8241"/>
                    <a:pt x="5881" y="8126"/>
                    <a:pt x="6839" y="7887"/>
                  </a:cubicBezTo>
                  <a:cubicBezTo>
                    <a:pt x="8845" y="7400"/>
                    <a:pt x="10912" y="6245"/>
                    <a:pt x="11611" y="4361"/>
                  </a:cubicBezTo>
                  <a:cubicBezTo>
                    <a:pt x="11915" y="3540"/>
                    <a:pt x="11946" y="2628"/>
                    <a:pt x="11672" y="1777"/>
                  </a:cubicBezTo>
                  <a:cubicBezTo>
                    <a:pt x="11520" y="1291"/>
                    <a:pt x="11216" y="835"/>
                    <a:pt x="10821" y="501"/>
                  </a:cubicBezTo>
                  <a:cubicBezTo>
                    <a:pt x="10354" y="137"/>
                    <a:pt x="9759" y="0"/>
                    <a:pt x="91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87;p56">
              <a:extLst>
                <a:ext uri="{FF2B5EF4-FFF2-40B4-BE49-F238E27FC236}">
                  <a16:creationId xmlns:a16="http://schemas.microsoft.com/office/drawing/2014/main" id="{3D25CA56-36E8-4A31-A7FB-1899E3F5ACC3}"/>
                </a:ext>
              </a:extLst>
            </p:cNvPr>
            <p:cNvSpPr/>
            <p:nvPr/>
          </p:nvSpPr>
          <p:spPr>
            <a:xfrm>
              <a:off x="333400" y="-3541462"/>
              <a:ext cx="191525" cy="311450"/>
            </a:xfrm>
            <a:custGeom>
              <a:avLst/>
              <a:gdLst/>
              <a:ahLst/>
              <a:cxnLst/>
              <a:rect l="l" t="t" r="r" b="b"/>
              <a:pathLst>
                <a:path w="7661" h="12458" extrusionOk="0">
                  <a:moveTo>
                    <a:pt x="3592" y="0"/>
                  </a:moveTo>
                  <a:cubicBezTo>
                    <a:pt x="3322" y="0"/>
                    <a:pt x="3051" y="46"/>
                    <a:pt x="2797" y="141"/>
                  </a:cubicBezTo>
                  <a:cubicBezTo>
                    <a:pt x="1824" y="475"/>
                    <a:pt x="1216" y="1539"/>
                    <a:pt x="882" y="2573"/>
                  </a:cubicBezTo>
                  <a:cubicBezTo>
                    <a:pt x="0" y="5278"/>
                    <a:pt x="456" y="8257"/>
                    <a:pt x="1551" y="10840"/>
                  </a:cubicBezTo>
                  <a:cubicBezTo>
                    <a:pt x="1921" y="11705"/>
                    <a:pt x="2472" y="12457"/>
                    <a:pt x="3158" y="12457"/>
                  </a:cubicBezTo>
                  <a:cubicBezTo>
                    <a:pt x="3485" y="12457"/>
                    <a:pt x="3842" y="12286"/>
                    <a:pt x="4225" y="11874"/>
                  </a:cubicBezTo>
                  <a:cubicBezTo>
                    <a:pt x="5411" y="10597"/>
                    <a:pt x="6292" y="9108"/>
                    <a:pt x="6870" y="7466"/>
                  </a:cubicBezTo>
                  <a:cubicBezTo>
                    <a:pt x="7538" y="5491"/>
                    <a:pt x="7660" y="3150"/>
                    <a:pt x="6444" y="1539"/>
                  </a:cubicBezTo>
                  <a:cubicBezTo>
                    <a:pt x="5927" y="840"/>
                    <a:pt x="5168" y="323"/>
                    <a:pt x="4317" y="111"/>
                  </a:cubicBezTo>
                  <a:cubicBezTo>
                    <a:pt x="4084" y="38"/>
                    <a:pt x="3838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88;p56">
              <a:extLst>
                <a:ext uri="{FF2B5EF4-FFF2-40B4-BE49-F238E27FC236}">
                  <a16:creationId xmlns:a16="http://schemas.microsoft.com/office/drawing/2014/main" id="{53349E8B-1B2C-4CDC-B32D-A99EA648599C}"/>
                </a:ext>
              </a:extLst>
            </p:cNvPr>
            <p:cNvSpPr/>
            <p:nvPr/>
          </p:nvSpPr>
          <p:spPr>
            <a:xfrm>
              <a:off x="195100" y="-3465762"/>
              <a:ext cx="434675" cy="472100"/>
            </a:xfrm>
            <a:custGeom>
              <a:avLst/>
              <a:gdLst/>
              <a:ahLst/>
              <a:cxnLst/>
              <a:rect l="l" t="t" r="r" b="b"/>
              <a:pathLst>
                <a:path w="17387" h="18884" extrusionOk="0">
                  <a:moveTo>
                    <a:pt x="1974" y="2891"/>
                  </a:moveTo>
                  <a:cubicBezTo>
                    <a:pt x="1634" y="2891"/>
                    <a:pt x="1311" y="2960"/>
                    <a:pt x="1034" y="3131"/>
                  </a:cubicBezTo>
                  <a:cubicBezTo>
                    <a:pt x="699" y="3344"/>
                    <a:pt x="456" y="3648"/>
                    <a:pt x="304" y="4013"/>
                  </a:cubicBezTo>
                  <a:cubicBezTo>
                    <a:pt x="61" y="4590"/>
                    <a:pt x="0" y="5259"/>
                    <a:pt x="152" y="5867"/>
                  </a:cubicBezTo>
                  <a:cubicBezTo>
                    <a:pt x="517" y="7326"/>
                    <a:pt x="1915" y="8329"/>
                    <a:pt x="3344" y="8846"/>
                  </a:cubicBezTo>
                  <a:cubicBezTo>
                    <a:pt x="3799" y="9009"/>
                    <a:pt x="4267" y="9137"/>
                    <a:pt x="4744" y="9227"/>
                  </a:cubicBezTo>
                  <a:lnTo>
                    <a:pt x="4744" y="9227"/>
                  </a:lnTo>
                  <a:cubicBezTo>
                    <a:pt x="5769" y="8904"/>
                    <a:pt x="6850" y="8750"/>
                    <a:pt x="7905" y="8727"/>
                  </a:cubicBezTo>
                  <a:lnTo>
                    <a:pt x="7905" y="8727"/>
                  </a:lnTo>
                  <a:cubicBezTo>
                    <a:pt x="7788" y="8552"/>
                    <a:pt x="7686" y="8353"/>
                    <a:pt x="7599" y="8147"/>
                  </a:cubicBezTo>
                  <a:cubicBezTo>
                    <a:pt x="7323" y="7503"/>
                    <a:pt x="7099" y="6822"/>
                    <a:pt x="6948" y="6124"/>
                  </a:cubicBezTo>
                  <a:lnTo>
                    <a:pt x="6948" y="6124"/>
                  </a:lnTo>
                  <a:cubicBezTo>
                    <a:pt x="6021" y="4839"/>
                    <a:pt x="4801" y="3743"/>
                    <a:pt x="3313" y="3162"/>
                  </a:cubicBezTo>
                  <a:cubicBezTo>
                    <a:pt x="2884" y="3007"/>
                    <a:pt x="2415" y="2891"/>
                    <a:pt x="1974" y="2891"/>
                  </a:cubicBezTo>
                  <a:close/>
                  <a:moveTo>
                    <a:pt x="9104" y="1"/>
                  </a:moveTo>
                  <a:cubicBezTo>
                    <a:pt x="8914" y="1"/>
                    <a:pt x="8724" y="31"/>
                    <a:pt x="8541" y="92"/>
                  </a:cubicBezTo>
                  <a:cubicBezTo>
                    <a:pt x="7782" y="365"/>
                    <a:pt x="7326" y="1156"/>
                    <a:pt x="7083" y="1946"/>
                  </a:cubicBezTo>
                  <a:cubicBezTo>
                    <a:pt x="6638" y="3298"/>
                    <a:pt x="6650" y="4744"/>
                    <a:pt x="6948" y="6124"/>
                  </a:cubicBezTo>
                  <a:lnTo>
                    <a:pt x="6948" y="6124"/>
                  </a:lnTo>
                  <a:cubicBezTo>
                    <a:pt x="7234" y="6520"/>
                    <a:pt x="7492" y="6934"/>
                    <a:pt x="7721" y="7356"/>
                  </a:cubicBezTo>
                  <a:cubicBezTo>
                    <a:pt x="7977" y="7836"/>
                    <a:pt x="8140" y="8341"/>
                    <a:pt x="8052" y="8725"/>
                  </a:cubicBezTo>
                  <a:lnTo>
                    <a:pt x="8052" y="8725"/>
                  </a:lnTo>
                  <a:cubicBezTo>
                    <a:pt x="8003" y="8725"/>
                    <a:pt x="7954" y="8726"/>
                    <a:pt x="7905" y="8727"/>
                  </a:cubicBezTo>
                  <a:lnTo>
                    <a:pt x="7905" y="8727"/>
                  </a:lnTo>
                  <a:cubicBezTo>
                    <a:pt x="7937" y="8775"/>
                    <a:pt x="7970" y="8822"/>
                    <a:pt x="8005" y="8866"/>
                  </a:cubicBezTo>
                  <a:lnTo>
                    <a:pt x="8005" y="8866"/>
                  </a:lnTo>
                  <a:cubicBezTo>
                    <a:pt x="7884" y="9138"/>
                    <a:pt x="7602" y="9325"/>
                    <a:pt x="7083" y="9363"/>
                  </a:cubicBezTo>
                  <a:cubicBezTo>
                    <a:pt x="6868" y="9378"/>
                    <a:pt x="6653" y="9385"/>
                    <a:pt x="6439" y="9385"/>
                  </a:cubicBezTo>
                  <a:cubicBezTo>
                    <a:pt x="5868" y="9385"/>
                    <a:pt x="5301" y="9332"/>
                    <a:pt x="4744" y="9227"/>
                  </a:cubicBezTo>
                  <a:lnTo>
                    <a:pt x="4744" y="9227"/>
                  </a:lnTo>
                  <a:cubicBezTo>
                    <a:pt x="3691" y="9558"/>
                    <a:pt x="2697" y="10067"/>
                    <a:pt x="1854" y="10791"/>
                  </a:cubicBezTo>
                  <a:cubicBezTo>
                    <a:pt x="1216" y="11338"/>
                    <a:pt x="608" y="12129"/>
                    <a:pt x="669" y="12980"/>
                  </a:cubicBezTo>
                  <a:cubicBezTo>
                    <a:pt x="699" y="13375"/>
                    <a:pt x="851" y="13770"/>
                    <a:pt x="1125" y="14104"/>
                  </a:cubicBezTo>
                  <a:cubicBezTo>
                    <a:pt x="1550" y="14651"/>
                    <a:pt x="2158" y="15046"/>
                    <a:pt x="2858" y="15229"/>
                  </a:cubicBezTo>
                  <a:cubicBezTo>
                    <a:pt x="3118" y="15290"/>
                    <a:pt x="3382" y="15319"/>
                    <a:pt x="3648" y="15319"/>
                  </a:cubicBezTo>
                  <a:cubicBezTo>
                    <a:pt x="4568" y="15319"/>
                    <a:pt x="5505" y="14976"/>
                    <a:pt x="6340" y="14450"/>
                  </a:cubicBezTo>
                  <a:lnTo>
                    <a:pt x="6340" y="14450"/>
                  </a:lnTo>
                  <a:cubicBezTo>
                    <a:pt x="6251" y="15131"/>
                    <a:pt x="6248" y="15821"/>
                    <a:pt x="6353" y="16505"/>
                  </a:cubicBezTo>
                  <a:cubicBezTo>
                    <a:pt x="6444" y="17357"/>
                    <a:pt x="6809" y="18238"/>
                    <a:pt x="7508" y="18633"/>
                  </a:cubicBezTo>
                  <a:cubicBezTo>
                    <a:pt x="7815" y="18812"/>
                    <a:pt x="8144" y="18884"/>
                    <a:pt x="8494" y="18884"/>
                  </a:cubicBezTo>
                  <a:cubicBezTo>
                    <a:pt x="8560" y="18884"/>
                    <a:pt x="8626" y="18881"/>
                    <a:pt x="8693" y="18876"/>
                  </a:cubicBezTo>
                  <a:cubicBezTo>
                    <a:pt x="9362" y="18816"/>
                    <a:pt x="10000" y="18512"/>
                    <a:pt x="10517" y="18056"/>
                  </a:cubicBezTo>
                  <a:cubicBezTo>
                    <a:pt x="11642" y="16961"/>
                    <a:pt x="11885" y="15138"/>
                    <a:pt x="11611" y="13527"/>
                  </a:cubicBezTo>
                  <a:cubicBezTo>
                    <a:pt x="11468" y="12627"/>
                    <a:pt x="11188" y="11756"/>
                    <a:pt x="10798" y="10939"/>
                  </a:cubicBezTo>
                  <a:lnTo>
                    <a:pt x="10798" y="10939"/>
                  </a:lnTo>
                  <a:cubicBezTo>
                    <a:pt x="10864" y="10940"/>
                    <a:pt x="10931" y="10941"/>
                    <a:pt x="10997" y="10941"/>
                  </a:cubicBezTo>
                  <a:cubicBezTo>
                    <a:pt x="11790" y="10941"/>
                    <a:pt x="12583" y="10847"/>
                    <a:pt x="13344" y="10670"/>
                  </a:cubicBezTo>
                  <a:cubicBezTo>
                    <a:pt x="14955" y="10274"/>
                    <a:pt x="16566" y="9363"/>
                    <a:pt x="17113" y="7873"/>
                  </a:cubicBezTo>
                  <a:cubicBezTo>
                    <a:pt x="17356" y="7204"/>
                    <a:pt x="17387" y="6505"/>
                    <a:pt x="17174" y="5837"/>
                  </a:cubicBezTo>
                  <a:cubicBezTo>
                    <a:pt x="17052" y="5441"/>
                    <a:pt x="16809" y="5107"/>
                    <a:pt x="16505" y="4834"/>
                  </a:cubicBezTo>
                  <a:cubicBezTo>
                    <a:pt x="16145" y="4542"/>
                    <a:pt x="15677" y="4434"/>
                    <a:pt x="15191" y="4434"/>
                  </a:cubicBezTo>
                  <a:cubicBezTo>
                    <a:pt x="14816" y="4434"/>
                    <a:pt x="14431" y="4498"/>
                    <a:pt x="14074" y="4590"/>
                  </a:cubicBezTo>
                  <a:cubicBezTo>
                    <a:pt x="13146" y="4835"/>
                    <a:pt x="12289" y="5260"/>
                    <a:pt x="11515" y="5808"/>
                  </a:cubicBezTo>
                  <a:lnTo>
                    <a:pt x="11515" y="5808"/>
                  </a:lnTo>
                  <a:cubicBezTo>
                    <a:pt x="11537" y="5747"/>
                    <a:pt x="11560" y="5685"/>
                    <a:pt x="11581" y="5624"/>
                  </a:cubicBezTo>
                  <a:cubicBezTo>
                    <a:pt x="12098" y="4134"/>
                    <a:pt x="12189" y="2372"/>
                    <a:pt x="11277" y="1156"/>
                  </a:cubicBezTo>
                  <a:cubicBezTo>
                    <a:pt x="10882" y="639"/>
                    <a:pt x="10304" y="244"/>
                    <a:pt x="9666" y="92"/>
                  </a:cubicBezTo>
                  <a:cubicBezTo>
                    <a:pt x="9484" y="31"/>
                    <a:pt x="9294" y="1"/>
                    <a:pt x="91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89;p56">
              <a:extLst>
                <a:ext uri="{FF2B5EF4-FFF2-40B4-BE49-F238E27FC236}">
                  <a16:creationId xmlns:a16="http://schemas.microsoft.com/office/drawing/2014/main" id="{F1A459E2-4139-435D-AC71-4134FD6EC4D4}"/>
                </a:ext>
              </a:extLst>
            </p:cNvPr>
            <p:cNvSpPr/>
            <p:nvPr/>
          </p:nvSpPr>
          <p:spPr>
            <a:xfrm>
              <a:off x="149500" y="-3539687"/>
              <a:ext cx="546400" cy="615100"/>
            </a:xfrm>
            <a:custGeom>
              <a:avLst/>
              <a:gdLst/>
              <a:ahLst/>
              <a:cxnLst/>
              <a:rect l="l" t="t" r="r" b="b"/>
              <a:pathLst>
                <a:path w="21856" h="24604" extrusionOk="0">
                  <a:moveTo>
                    <a:pt x="11321" y="46"/>
                  </a:moveTo>
                  <a:cubicBezTo>
                    <a:pt x="11605" y="46"/>
                    <a:pt x="11891" y="91"/>
                    <a:pt x="12159" y="192"/>
                  </a:cubicBezTo>
                  <a:cubicBezTo>
                    <a:pt x="12980" y="435"/>
                    <a:pt x="13709" y="982"/>
                    <a:pt x="14195" y="1711"/>
                  </a:cubicBezTo>
                  <a:cubicBezTo>
                    <a:pt x="15168" y="3140"/>
                    <a:pt x="15229" y="5359"/>
                    <a:pt x="14347" y="7608"/>
                  </a:cubicBezTo>
                  <a:cubicBezTo>
                    <a:pt x="14280" y="7778"/>
                    <a:pt x="14209" y="7947"/>
                    <a:pt x="14134" y="8114"/>
                  </a:cubicBezTo>
                  <a:lnTo>
                    <a:pt x="14134" y="8114"/>
                  </a:lnTo>
                  <a:cubicBezTo>
                    <a:pt x="12956" y="8924"/>
                    <a:pt x="11856" y="9988"/>
                    <a:pt x="10882" y="11256"/>
                  </a:cubicBezTo>
                  <a:cubicBezTo>
                    <a:pt x="10861" y="11284"/>
                    <a:pt x="10840" y="11313"/>
                    <a:pt x="10817" y="11344"/>
                  </a:cubicBezTo>
                  <a:lnTo>
                    <a:pt x="10817" y="11344"/>
                  </a:lnTo>
                  <a:cubicBezTo>
                    <a:pt x="10742" y="10953"/>
                    <a:pt x="10586" y="10573"/>
                    <a:pt x="10457" y="10313"/>
                  </a:cubicBezTo>
                  <a:cubicBezTo>
                    <a:pt x="9796" y="8934"/>
                    <a:pt x="8980" y="7724"/>
                    <a:pt x="8045" y="6726"/>
                  </a:cubicBezTo>
                  <a:lnTo>
                    <a:pt x="8045" y="6726"/>
                  </a:lnTo>
                  <a:cubicBezTo>
                    <a:pt x="7945" y="5207"/>
                    <a:pt x="8129" y="3760"/>
                    <a:pt x="8603" y="2471"/>
                  </a:cubicBezTo>
                  <a:cubicBezTo>
                    <a:pt x="8876" y="1742"/>
                    <a:pt x="9484" y="496"/>
                    <a:pt x="10639" y="131"/>
                  </a:cubicBezTo>
                  <a:cubicBezTo>
                    <a:pt x="10858" y="76"/>
                    <a:pt x="11089" y="46"/>
                    <a:pt x="11321" y="46"/>
                  </a:cubicBezTo>
                  <a:close/>
                  <a:moveTo>
                    <a:pt x="8052" y="6824"/>
                  </a:moveTo>
                  <a:lnTo>
                    <a:pt x="8052" y="6824"/>
                  </a:lnTo>
                  <a:cubicBezTo>
                    <a:pt x="8964" y="7810"/>
                    <a:pt x="9759" y="8998"/>
                    <a:pt x="10396" y="10344"/>
                  </a:cubicBezTo>
                  <a:cubicBezTo>
                    <a:pt x="10524" y="10617"/>
                    <a:pt x="10687" y="11018"/>
                    <a:pt x="10758" y="11429"/>
                  </a:cubicBezTo>
                  <a:lnTo>
                    <a:pt x="10758" y="11429"/>
                  </a:lnTo>
                  <a:cubicBezTo>
                    <a:pt x="10690" y="11528"/>
                    <a:pt x="10619" y="11638"/>
                    <a:pt x="10552" y="11756"/>
                  </a:cubicBezTo>
                  <a:lnTo>
                    <a:pt x="10552" y="11756"/>
                  </a:lnTo>
                  <a:cubicBezTo>
                    <a:pt x="10243" y="11689"/>
                    <a:pt x="9935" y="11663"/>
                    <a:pt x="9697" y="11651"/>
                  </a:cubicBezTo>
                  <a:cubicBezTo>
                    <a:pt x="9581" y="11645"/>
                    <a:pt x="9466" y="11641"/>
                    <a:pt x="9352" y="11638"/>
                  </a:cubicBezTo>
                  <a:lnTo>
                    <a:pt x="9352" y="11638"/>
                  </a:lnTo>
                  <a:cubicBezTo>
                    <a:pt x="9159" y="11341"/>
                    <a:pt x="9020" y="11018"/>
                    <a:pt x="8937" y="10769"/>
                  </a:cubicBezTo>
                  <a:cubicBezTo>
                    <a:pt x="8443" y="9437"/>
                    <a:pt x="8147" y="8105"/>
                    <a:pt x="8052" y="6824"/>
                  </a:cubicBezTo>
                  <a:close/>
                  <a:moveTo>
                    <a:pt x="10777" y="11556"/>
                  </a:moveTo>
                  <a:lnTo>
                    <a:pt x="10777" y="11556"/>
                  </a:lnTo>
                  <a:cubicBezTo>
                    <a:pt x="10787" y="11644"/>
                    <a:pt x="10793" y="11731"/>
                    <a:pt x="10793" y="11818"/>
                  </a:cubicBezTo>
                  <a:lnTo>
                    <a:pt x="10793" y="11818"/>
                  </a:lnTo>
                  <a:cubicBezTo>
                    <a:pt x="10742" y="11803"/>
                    <a:pt x="10691" y="11789"/>
                    <a:pt x="10640" y="11776"/>
                  </a:cubicBezTo>
                  <a:lnTo>
                    <a:pt x="10640" y="11776"/>
                  </a:lnTo>
                  <a:cubicBezTo>
                    <a:pt x="10685" y="11699"/>
                    <a:pt x="10731" y="11625"/>
                    <a:pt x="10777" y="11556"/>
                  </a:cubicBezTo>
                  <a:close/>
                  <a:moveTo>
                    <a:pt x="14091" y="8209"/>
                  </a:moveTo>
                  <a:cubicBezTo>
                    <a:pt x="13460" y="9582"/>
                    <a:pt x="12583" y="10831"/>
                    <a:pt x="11521" y="11894"/>
                  </a:cubicBezTo>
                  <a:lnTo>
                    <a:pt x="11521" y="11924"/>
                  </a:lnTo>
                  <a:cubicBezTo>
                    <a:pt x="11473" y="11981"/>
                    <a:pt x="11423" y="12033"/>
                    <a:pt x="11369" y="12080"/>
                  </a:cubicBezTo>
                  <a:lnTo>
                    <a:pt x="11369" y="12080"/>
                  </a:lnTo>
                  <a:cubicBezTo>
                    <a:pt x="11219" y="11977"/>
                    <a:pt x="11045" y="11899"/>
                    <a:pt x="10862" y="11839"/>
                  </a:cubicBezTo>
                  <a:lnTo>
                    <a:pt x="10862" y="11839"/>
                  </a:lnTo>
                  <a:cubicBezTo>
                    <a:pt x="10866" y="11717"/>
                    <a:pt x="10857" y="11591"/>
                    <a:pt x="10838" y="11464"/>
                  </a:cubicBezTo>
                  <a:lnTo>
                    <a:pt x="10838" y="11464"/>
                  </a:lnTo>
                  <a:cubicBezTo>
                    <a:pt x="10874" y="11411"/>
                    <a:pt x="10910" y="11362"/>
                    <a:pt x="10943" y="11316"/>
                  </a:cubicBezTo>
                  <a:cubicBezTo>
                    <a:pt x="11869" y="10057"/>
                    <a:pt x="12938" y="9010"/>
                    <a:pt x="14091" y="8209"/>
                  </a:cubicBezTo>
                  <a:close/>
                  <a:moveTo>
                    <a:pt x="11340" y="12146"/>
                  </a:moveTo>
                  <a:cubicBezTo>
                    <a:pt x="11368" y="12166"/>
                    <a:pt x="11396" y="12188"/>
                    <a:pt x="11423" y="12210"/>
                  </a:cubicBezTo>
                  <a:lnTo>
                    <a:pt x="11423" y="12210"/>
                  </a:lnTo>
                  <a:cubicBezTo>
                    <a:pt x="11376" y="12202"/>
                    <a:pt x="11327" y="12198"/>
                    <a:pt x="11277" y="12198"/>
                  </a:cubicBezTo>
                  <a:cubicBezTo>
                    <a:pt x="11276" y="12198"/>
                    <a:pt x="11274" y="12198"/>
                    <a:pt x="11273" y="12198"/>
                  </a:cubicBezTo>
                  <a:lnTo>
                    <a:pt x="11273" y="12198"/>
                  </a:lnTo>
                  <a:cubicBezTo>
                    <a:pt x="11295" y="12181"/>
                    <a:pt x="11317" y="12164"/>
                    <a:pt x="11340" y="12146"/>
                  </a:cubicBezTo>
                  <a:close/>
                  <a:moveTo>
                    <a:pt x="2744" y="3896"/>
                  </a:moveTo>
                  <a:cubicBezTo>
                    <a:pt x="3489" y="3896"/>
                    <a:pt x="4227" y="4158"/>
                    <a:pt x="4682" y="4356"/>
                  </a:cubicBezTo>
                  <a:cubicBezTo>
                    <a:pt x="5882" y="4886"/>
                    <a:pt x="7002" y="5704"/>
                    <a:pt x="7990" y="6756"/>
                  </a:cubicBezTo>
                  <a:lnTo>
                    <a:pt x="7990" y="6756"/>
                  </a:lnTo>
                  <a:cubicBezTo>
                    <a:pt x="8076" y="8059"/>
                    <a:pt x="8373" y="9414"/>
                    <a:pt x="8876" y="10769"/>
                  </a:cubicBezTo>
                  <a:cubicBezTo>
                    <a:pt x="8969" y="11020"/>
                    <a:pt x="9107" y="11340"/>
                    <a:pt x="9294" y="11636"/>
                  </a:cubicBezTo>
                  <a:lnTo>
                    <a:pt x="9294" y="11636"/>
                  </a:lnTo>
                  <a:cubicBezTo>
                    <a:pt x="9175" y="11634"/>
                    <a:pt x="9057" y="11632"/>
                    <a:pt x="8940" y="11632"/>
                  </a:cubicBezTo>
                  <a:cubicBezTo>
                    <a:pt x="7489" y="11632"/>
                    <a:pt x="6109" y="11838"/>
                    <a:pt x="4861" y="12235"/>
                  </a:cubicBezTo>
                  <a:lnTo>
                    <a:pt x="4861" y="12235"/>
                  </a:lnTo>
                  <a:cubicBezTo>
                    <a:pt x="4699" y="12175"/>
                    <a:pt x="4538" y="12112"/>
                    <a:pt x="4378" y="12046"/>
                  </a:cubicBezTo>
                  <a:cubicBezTo>
                    <a:pt x="2128" y="11104"/>
                    <a:pt x="578" y="9523"/>
                    <a:pt x="244" y="7821"/>
                  </a:cubicBezTo>
                  <a:cubicBezTo>
                    <a:pt x="92" y="7061"/>
                    <a:pt x="153" y="6271"/>
                    <a:pt x="456" y="5541"/>
                  </a:cubicBezTo>
                  <a:cubicBezTo>
                    <a:pt x="487" y="5450"/>
                    <a:pt x="548" y="5359"/>
                    <a:pt x="578" y="5298"/>
                  </a:cubicBezTo>
                  <a:cubicBezTo>
                    <a:pt x="791" y="4842"/>
                    <a:pt x="1156" y="4447"/>
                    <a:pt x="1581" y="4173"/>
                  </a:cubicBezTo>
                  <a:cubicBezTo>
                    <a:pt x="1942" y="3972"/>
                    <a:pt x="2344" y="3896"/>
                    <a:pt x="2744" y="3896"/>
                  </a:cubicBezTo>
                  <a:close/>
                  <a:moveTo>
                    <a:pt x="10859" y="11909"/>
                  </a:moveTo>
                  <a:cubicBezTo>
                    <a:pt x="11021" y="11965"/>
                    <a:pt x="11177" y="12036"/>
                    <a:pt x="11313" y="12127"/>
                  </a:cubicBezTo>
                  <a:lnTo>
                    <a:pt x="11313" y="12127"/>
                  </a:lnTo>
                  <a:cubicBezTo>
                    <a:pt x="11281" y="12152"/>
                    <a:pt x="11249" y="12176"/>
                    <a:pt x="11216" y="12197"/>
                  </a:cubicBezTo>
                  <a:lnTo>
                    <a:pt x="11216" y="12197"/>
                  </a:lnTo>
                  <a:cubicBezTo>
                    <a:pt x="11063" y="12200"/>
                    <a:pt x="10914" y="12237"/>
                    <a:pt x="10770" y="12298"/>
                  </a:cubicBezTo>
                  <a:lnTo>
                    <a:pt x="10770" y="12298"/>
                  </a:lnTo>
                  <a:cubicBezTo>
                    <a:pt x="10821" y="12178"/>
                    <a:pt x="10849" y="12046"/>
                    <a:pt x="10859" y="11909"/>
                  </a:cubicBezTo>
                  <a:close/>
                  <a:moveTo>
                    <a:pt x="11097" y="12268"/>
                  </a:moveTo>
                  <a:cubicBezTo>
                    <a:pt x="10979" y="12329"/>
                    <a:pt x="10852" y="12373"/>
                    <a:pt x="10720" y="12398"/>
                  </a:cubicBezTo>
                  <a:lnTo>
                    <a:pt x="10720" y="12398"/>
                  </a:lnTo>
                  <a:cubicBezTo>
                    <a:pt x="10723" y="12392"/>
                    <a:pt x="10727" y="12386"/>
                    <a:pt x="10730" y="12380"/>
                  </a:cubicBezTo>
                  <a:lnTo>
                    <a:pt x="10730" y="12380"/>
                  </a:lnTo>
                  <a:cubicBezTo>
                    <a:pt x="10849" y="12324"/>
                    <a:pt x="10971" y="12285"/>
                    <a:pt x="11097" y="12268"/>
                  </a:cubicBezTo>
                  <a:close/>
                  <a:moveTo>
                    <a:pt x="9393" y="11700"/>
                  </a:moveTo>
                  <a:cubicBezTo>
                    <a:pt x="9494" y="11703"/>
                    <a:pt x="9595" y="11707"/>
                    <a:pt x="9697" y="11712"/>
                  </a:cubicBezTo>
                  <a:cubicBezTo>
                    <a:pt x="9923" y="11724"/>
                    <a:pt x="10220" y="11749"/>
                    <a:pt x="10518" y="11815"/>
                  </a:cubicBezTo>
                  <a:lnTo>
                    <a:pt x="10518" y="11815"/>
                  </a:lnTo>
                  <a:cubicBezTo>
                    <a:pt x="10416" y="12000"/>
                    <a:pt x="10323" y="12201"/>
                    <a:pt x="10259" y="12407"/>
                  </a:cubicBezTo>
                  <a:lnTo>
                    <a:pt x="10259" y="12407"/>
                  </a:lnTo>
                  <a:cubicBezTo>
                    <a:pt x="9907" y="12309"/>
                    <a:pt x="9617" y="12026"/>
                    <a:pt x="9393" y="11700"/>
                  </a:cubicBezTo>
                  <a:close/>
                  <a:moveTo>
                    <a:pt x="10606" y="11835"/>
                  </a:moveTo>
                  <a:lnTo>
                    <a:pt x="10606" y="11835"/>
                  </a:lnTo>
                  <a:cubicBezTo>
                    <a:pt x="10668" y="11851"/>
                    <a:pt x="10731" y="11868"/>
                    <a:pt x="10792" y="11887"/>
                  </a:cubicBezTo>
                  <a:lnTo>
                    <a:pt x="10792" y="11887"/>
                  </a:lnTo>
                  <a:cubicBezTo>
                    <a:pt x="10786" y="12040"/>
                    <a:pt x="10761" y="12188"/>
                    <a:pt x="10708" y="12325"/>
                  </a:cubicBezTo>
                  <a:lnTo>
                    <a:pt x="10708" y="12325"/>
                  </a:lnTo>
                  <a:cubicBezTo>
                    <a:pt x="10649" y="12353"/>
                    <a:pt x="10591" y="12385"/>
                    <a:pt x="10535" y="12420"/>
                  </a:cubicBezTo>
                  <a:lnTo>
                    <a:pt x="10535" y="12420"/>
                  </a:lnTo>
                  <a:cubicBezTo>
                    <a:pt x="10509" y="12422"/>
                    <a:pt x="10484" y="12422"/>
                    <a:pt x="10458" y="12422"/>
                  </a:cubicBezTo>
                  <a:cubicBezTo>
                    <a:pt x="10419" y="12422"/>
                    <a:pt x="10380" y="12421"/>
                    <a:pt x="10341" y="12418"/>
                  </a:cubicBezTo>
                  <a:lnTo>
                    <a:pt x="10341" y="12418"/>
                  </a:lnTo>
                  <a:cubicBezTo>
                    <a:pt x="10408" y="12215"/>
                    <a:pt x="10503" y="12016"/>
                    <a:pt x="10606" y="11835"/>
                  </a:cubicBezTo>
                  <a:close/>
                  <a:moveTo>
                    <a:pt x="10321" y="12480"/>
                  </a:moveTo>
                  <a:lnTo>
                    <a:pt x="10321" y="12480"/>
                  </a:lnTo>
                  <a:cubicBezTo>
                    <a:pt x="10356" y="12486"/>
                    <a:pt x="10391" y="12490"/>
                    <a:pt x="10425" y="12492"/>
                  </a:cubicBezTo>
                  <a:lnTo>
                    <a:pt x="10425" y="12492"/>
                  </a:lnTo>
                  <a:cubicBezTo>
                    <a:pt x="10380" y="12525"/>
                    <a:pt x="10335" y="12559"/>
                    <a:pt x="10291" y="12594"/>
                  </a:cubicBezTo>
                  <a:lnTo>
                    <a:pt x="10291" y="12594"/>
                  </a:lnTo>
                  <a:cubicBezTo>
                    <a:pt x="10300" y="12556"/>
                    <a:pt x="10310" y="12518"/>
                    <a:pt x="10321" y="12480"/>
                  </a:cubicBezTo>
                  <a:close/>
                  <a:moveTo>
                    <a:pt x="10629" y="12485"/>
                  </a:moveTo>
                  <a:lnTo>
                    <a:pt x="10629" y="12485"/>
                  </a:lnTo>
                  <a:cubicBezTo>
                    <a:pt x="10526" y="12618"/>
                    <a:pt x="10398" y="12727"/>
                    <a:pt x="10253" y="12809"/>
                  </a:cubicBezTo>
                  <a:lnTo>
                    <a:pt x="10253" y="12809"/>
                  </a:lnTo>
                  <a:cubicBezTo>
                    <a:pt x="10257" y="12766"/>
                    <a:pt x="10264" y="12723"/>
                    <a:pt x="10272" y="12680"/>
                  </a:cubicBezTo>
                  <a:lnTo>
                    <a:pt x="10272" y="12680"/>
                  </a:lnTo>
                  <a:cubicBezTo>
                    <a:pt x="10353" y="12612"/>
                    <a:pt x="10437" y="12549"/>
                    <a:pt x="10524" y="12494"/>
                  </a:cubicBezTo>
                  <a:lnTo>
                    <a:pt x="10524" y="12494"/>
                  </a:lnTo>
                  <a:cubicBezTo>
                    <a:pt x="10559" y="12493"/>
                    <a:pt x="10594" y="12490"/>
                    <a:pt x="10629" y="12485"/>
                  </a:cubicBezTo>
                  <a:close/>
                  <a:moveTo>
                    <a:pt x="10181" y="12760"/>
                  </a:moveTo>
                  <a:lnTo>
                    <a:pt x="10181" y="12760"/>
                  </a:lnTo>
                  <a:cubicBezTo>
                    <a:pt x="10178" y="12790"/>
                    <a:pt x="10175" y="12820"/>
                    <a:pt x="10173" y="12850"/>
                  </a:cubicBezTo>
                  <a:lnTo>
                    <a:pt x="10173" y="12850"/>
                  </a:lnTo>
                  <a:cubicBezTo>
                    <a:pt x="10126" y="12873"/>
                    <a:pt x="10077" y="12893"/>
                    <a:pt x="10027" y="12910"/>
                  </a:cubicBezTo>
                  <a:lnTo>
                    <a:pt x="10027" y="12910"/>
                  </a:lnTo>
                  <a:cubicBezTo>
                    <a:pt x="10077" y="12859"/>
                    <a:pt x="10128" y="12809"/>
                    <a:pt x="10181" y="12760"/>
                  </a:cubicBezTo>
                  <a:close/>
                  <a:moveTo>
                    <a:pt x="8941" y="11693"/>
                  </a:moveTo>
                  <a:cubicBezTo>
                    <a:pt x="9071" y="11693"/>
                    <a:pt x="9202" y="11695"/>
                    <a:pt x="9333" y="11698"/>
                  </a:cubicBezTo>
                  <a:lnTo>
                    <a:pt x="9333" y="11698"/>
                  </a:lnTo>
                  <a:cubicBezTo>
                    <a:pt x="9565" y="12049"/>
                    <a:pt x="9867" y="12357"/>
                    <a:pt x="10242" y="12463"/>
                  </a:cubicBezTo>
                  <a:lnTo>
                    <a:pt x="10242" y="12463"/>
                  </a:lnTo>
                  <a:cubicBezTo>
                    <a:pt x="10222" y="12534"/>
                    <a:pt x="10206" y="12605"/>
                    <a:pt x="10193" y="12676"/>
                  </a:cubicBezTo>
                  <a:lnTo>
                    <a:pt x="10193" y="12676"/>
                  </a:lnTo>
                  <a:cubicBezTo>
                    <a:pt x="10098" y="12760"/>
                    <a:pt x="10007" y="12850"/>
                    <a:pt x="9923" y="12942"/>
                  </a:cubicBezTo>
                  <a:lnTo>
                    <a:pt x="9923" y="12942"/>
                  </a:lnTo>
                  <a:cubicBezTo>
                    <a:pt x="9797" y="12975"/>
                    <a:pt x="9664" y="12991"/>
                    <a:pt x="9527" y="12991"/>
                  </a:cubicBezTo>
                  <a:cubicBezTo>
                    <a:pt x="9493" y="12991"/>
                    <a:pt x="9458" y="12990"/>
                    <a:pt x="9423" y="12988"/>
                  </a:cubicBezTo>
                  <a:cubicBezTo>
                    <a:pt x="9345" y="12990"/>
                    <a:pt x="9266" y="12990"/>
                    <a:pt x="9188" y="12990"/>
                  </a:cubicBezTo>
                  <a:cubicBezTo>
                    <a:pt x="7743" y="12990"/>
                    <a:pt x="6322" y="12756"/>
                    <a:pt x="4959" y="12270"/>
                  </a:cubicBezTo>
                  <a:lnTo>
                    <a:pt x="4959" y="12270"/>
                  </a:lnTo>
                  <a:cubicBezTo>
                    <a:pt x="6179" y="11890"/>
                    <a:pt x="7523" y="11693"/>
                    <a:pt x="8941" y="11693"/>
                  </a:cubicBezTo>
                  <a:close/>
                  <a:moveTo>
                    <a:pt x="11236" y="12258"/>
                  </a:moveTo>
                  <a:cubicBezTo>
                    <a:pt x="11250" y="12258"/>
                    <a:pt x="11264" y="12258"/>
                    <a:pt x="11277" y="12259"/>
                  </a:cubicBezTo>
                  <a:cubicBezTo>
                    <a:pt x="11368" y="12271"/>
                    <a:pt x="11457" y="12293"/>
                    <a:pt x="11542" y="12323"/>
                  </a:cubicBezTo>
                  <a:lnTo>
                    <a:pt x="11542" y="12323"/>
                  </a:lnTo>
                  <a:cubicBezTo>
                    <a:pt x="11592" y="12378"/>
                    <a:pt x="11636" y="12437"/>
                    <a:pt x="11673" y="12502"/>
                  </a:cubicBezTo>
                  <a:cubicBezTo>
                    <a:pt x="11885" y="12927"/>
                    <a:pt x="11855" y="13414"/>
                    <a:pt x="11581" y="13809"/>
                  </a:cubicBezTo>
                  <a:cubicBezTo>
                    <a:pt x="11531" y="13908"/>
                    <a:pt x="11479" y="14006"/>
                    <a:pt x="11427" y="14103"/>
                  </a:cubicBezTo>
                  <a:lnTo>
                    <a:pt x="11427" y="14103"/>
                  </a:lnTo>
                  <a:cubicBezTo>
                    <a:pt x="11397" y="14096"/>
                    <a:pt x="11368" y="14089"/>
                    <a:pt x="11338" y="14082"/>
                  </a:cubicBezTo>
                  <a:lnTo>
                    <a:pt x="11369" y="14082"/>
                  </a:lnTo>
                  <a:cubicBezTo>
                    <a:pt x="10791" y="13961"/>
                    <a:pt x="10426" y="13718"/>
                    <a:pt x="10305" y="13323"/>
                  </a:cubicBezTo>
                  <a:cubicBezTo>
                    <a:pt x="10252" y="13177"/>
                    <a:pt x="10236" y="13021"/>
                    <a:pt x="10248" y="12862"/>
                  </a:cubicBezTo>
                  <a:lnTo>
                    <a:pt x="10248" y="12862"/>
                  </a:lnTo>
                  <a:cubicBezTo>
                    <a:pt x="10429" y="12773"/>
                    <a:pt x="10566" y="12645"/>
                    <a:pt x="10665" y="12479"/>
                  </a:cubicBezTo>
                  <a:lnTo>
                    <a:pt x="10665" y="12479"/>
                  </a:lnTo>
                  <a:cubicBezTo>
                    <a:pt x="10839" y="12449"/>
                    <a:pt x="11013" y="12375"/>
                    <a:pt x="11186" y="12259"/>
                  </a:cubicBezTo>
                  <a:lnTo>
                    <a:pt x="11186" y="12259"/>
                  </a:lnTo>
                  <a:cubicBezTo>
                    <a:pt x="11203" y="12258"/>
                    <a:pt x="11220" y="12258"/>
                    <a:pt x="11236" y="12258"/>
                  </a:cubicBezTo>
                  <a:close/>
                  <a:moveTo>
                    <a:pt x="11677" y="12380"/>
                  </a:moveTo>
                  <a:cubicBezTo>
                    <a:pt x="11959" y="12518"/>
                    <a:pt x="12194" y="12754"/>
                    <a:pt x="12341" y="13049"/>
                  </a:cubicBezTo>
                  <a:cubicBezTo>
                    <a:pt x="12583" y="13472"/>
                    <a:pt x="12802" y="13907"/>
                    <a:pt x="12997" y="14353"/>
                  </a:cubicBezTo>
                  <a:lnTo>
                    <a:pt x="12997" y="14353"/>
                  </a:lnTo>
                  <a:cubicBezTo>
                    <a:pt x="12492" y="14306"/>
                    <a:pt x="11990" y="14228"/>
                    <a:pt x="11495" y="14118"/>
                  </a:cubicBezTo>
                  <a:lnTo>
                    <a:pt x="11495" y="14118"/>
                  </a:lnTo>
                  <a:cubicBezTo>
                    <a:pt x="11545" y="14026"/>
                    <a:pt x="11594" y="13933"/>
                    <a:pt x="11642" y="13839"/>
                  </a:cubicBezTo>
                  <a:cubicBezTo>
                    <a:pt x="11673" y="13778"/>
                    <a:pt x="11703" y="13718"/>
                    <a:pt x="11703" y="13657"/>
                  </a:cubicBezTo>
                  <a:cubicBezTo>
                    <a:pt x="11916" y="13292"/>
                    <a:pt x="11916" y="12836"/>
                    <a:pt x="11733" y="12471"/>
                  </a:cubicBezTo>
                  <a:cubicBezTo>
                    <a:pt x="11716" y="12440"/>
                    <a:pt x="11697" y="12409"/>
                    <a:pt x="11677" y="12380"/>
                  </a:cubicBezTo>
                  <a:close/>
                  <a:moveTo>
                    <a:pt x="18914" y="6451"/>
                  </a:moveTo>
                  <a:cubicBezTo>
                    <a:pt x="19552" y="6451"/>
                    <a:pt x="20252" y="6581"/>
                    <a:pt x="20791" y="7031"/>
                  </a:cubicBezTo>
                  <a:cubicBezTo>
                    <a:pt x="21156" y="7365"/>
                    <a:pt x="21430" y="7821"/>
                    <a:pt x="21551" y="8338"/>
                  </a:cubicBezTo>
                  <a:cubicBezTo>
                    <a:pt x="21794" y="9158"/>
                    <a:pt x="21733" y="10070"/>
                    <a:pt x="21369" y="10861"/>
                  </a:cubicBezTo>
                  <a:cubicBezTo>
                    <a:pt x="20700" y="12471"/>
                    <a:pt x="18846" y="13687"/>
                    <a:pt x="16475" y="14174"/>
                  </a:cubicBezTo>
                  <a:cubicBezTo>
                    <a:pt x="15695" y="14327"/>
                    <a:pt x="14902" y="14403"/>
                    <a:pt x="14111" y="14403"/>
                  </a:cubicBezTo>
                  <a:cubicBezTo>
                    <a:pt x="13760" y="14403"/>
                    <a:pt x="13409" y="14388"/>
                    <a:pt x="13060" y="14358"/>
                  </a:cubicBezTo>
                  <a:lnTo>
                    <a:pt x="13060" y="14358"/>
                  </a:lnTo>
                  <a:cubicBezTo>
                    <a:pt x="12858" y="13898"/>
                    <a:pt x="12627" y="13451"/>
                    <a:pt x="12372" y="13019"/>
                  </a:cubicBezTo>
                  <a:cubicBezTo>
                    <a:pt x="12139" y="12623"/>
                    <a:pt x="11871" y="12353"/>
                    <a:pt x="11568" y="12247"/>
                  </a:cubicBezTo>
                  <a:lnTo>
                    <a:pt x="11568" y="12247"/>
                  </a:lnTo>
                  <a:cubicBezTo>
                    <a:pt x="11516" y="12193"/>
                    <a:pt x="11458" y="12144"/>
                    <a:pt x="11396" y="12099"/>
                  </a:cubicBezTo>
                  <a:lnTo>
                    <a:pt x="11396" y="12099"/>
                  </a:lnTo>
                  <a:cubicBezTo>
                    <a:pt x="11447" y="12055"/>
                    <a:pt x="11499" y="12007"/>
                    <a:pt x="11551" y="11955"/>
                  </a:cubicBezTo>
                  <a:cubicBezTo>
                    <a:pt x="12666" y="10840"/>
                    <a:pt x="13566" y="9563"/>
                    <a:pt x="14175" y="8151"/>
                  </a:cubicBezTo>
                  <a:lnTo>
                    <a:pt x="14175" y="8151"/>
                  </a:lnTo>
                  <a:cubicBezTo>
                    <a:pt x="15307" y="7378"/>
                    <a:pt x="16519" y="6842"/>
                    <a:pt x="17752" y="6575"/>
                  </a:cubicBezTo>
                  <a:cubicBezTo>
                    <a:pt x="18062" y="6513"/>
                    <a:pt x="18473" y="6451"/>
                    <a:pt x="18914" y="6451"/>
                  </a:cubicBezTo>
                  <a:close/>
                  <a:moveTo>
                    <a:pt x="10171" y="12897"/>
                  </a:moveTo>
                  <a:cubicBezTo>
                    <a:pt x="10166" y="13054"/>
                    <a:pt x="10187" y="13208"/>
                    <a:pt x="10244" y="13353"/>
                  </a:cubicBezTo>
                  <a:cubicBezTo>
                    <a:pt x="10426" y="13778"/>
                    <a:pt x="10852" y="14082"/>
                    <a:pt x="11338" y="14143"/>
                  </a:cubicBezTo>
                  <a:cubicBezTo>
                    <a:pt x="11358" y="14148"/>
                    <a:pt x="11378" y="14152"/>
                    <a:pt x="11397" y="14157"/>
                  </a:cubicBezTo>
                  <a:lnTo>
                    <a:pt x="11397" y="14157"/>
                  </a:lnTo>
                  <a:cubicBezTo>
                    <a:pt x="10624" y="15564"/>
                    <a:pt x="9596" y="16809"/>
                    <a:pt x="8359" y="17821"/>
                  </a:cubicBezTo>
                  <a:cubicBezTo>
                    <a:pt x="8006" y="18111"/>
                    <a:pt x="7642" y="18369"/>
                    <a:pt x="7273" y="18593"/>
                  </a:cubicBezTo>
                  <a:lnTo>
                    <a:pt x="7273" y="18593"/>
                  </a:lnTo>
                  <a:cubicBezTo>
                    <a:pt x="7422" y="17809"/>
                    <a:pt x="7661" y="17039"/>
                    <a:pt x="7995" y="16301"/>
                  </a:cubicBezTo>
                  <a:cubicBezTo>
                    <a:pt x="8390" y="15298"/>
                    <a:pt x="8907" y="14356"/>
                    <a:pt x="9545" y="13505"/>
                  </a:cubicBezTo>
                  <a:cubicBezTo>
                    <a:pt x="9656" y="13343"/>
                    <a:pt x="9805" y="13146"/>
                    <a:pt x="9981" y="12958"/>
                  </a:cubicBezTo>
                  <a:lnTo>
                    <a:pt x="9981" y="12958"/>
                  </a:lnTo>
                  <a:cubicBezTo>
                    <a:pt x="10049" y="12941"/>
                    <a:pt x="10112" y="12921"/>
                    <a:pt x="10171" y="12897"/>
                  </a:cubicBezTo>
                  <a:close/>
                  <a:moveTo>
                    <a:pt x="4896" y="12290"/>
                  </a:moveTo>
                  <a:lnTo>
                    <a:pt x="4896" y="12290"/>
                  </a:lnTo>
                  <a:cubicBezTo>
                    <a:pt x="6222" y="12770"/>
                    <a:pt x="7618" y="13026"/>
                    <a:pt x="9021" y="13026"/>
                  </a:cubicBezTo>
                  <a:cubicBezTo>
                    <a:pt x="9155" y="13026"/>
                    <a:pt x="9289" y="13023"/>
                    <a:pt x="9423" y="13019"/>
                  </a:cubicBezTo>
                  <a:cubicBezTo>
                    <a:pt x="9596" y="13019"/>
                    <a:pt x="9750" y="13005"/>
                    <a:pt x="9889" y="12979"/>
                  </a:cubicBezTo>
                  <a:lnTo>
                    <a:pt x="9889" y="12979"/>
                  </a:lnTo>
                  <a:cubicBezTo>
                    <a:pt x="9730" y="13153"/>
                    <a:pt x="9593" y="13329"/>
                    <a:pt x="9484" y="13475"/>
                  </a:cubicBezTo>
                  <a:cubicBezTo>
                    <a:pt x="8322" y="15129"/>
                    <a:pt x="7543" y="16899"/>
                    <a:pt x="7204" y="18634"/>
                  </a:cubicBezTo>
                  <a:lnTo>
                    <a:pt x="7204" y="18634"/>
                  </a:lnTo>
                  <a:cubicBezTo>
                    <a:pt x="6106" y="19287"/>
                    <a:pt x="4968" y="19639"/>
                    <a:pt x="3922" y="19639"/>
                  </a:cubicBezTo>
                  <a:cubicBezTo>
                    <a:pt x="3499" y="19639"/>
                    <a:pt x="3090" y="19581"/>
                    <a:pt x="2706" y="19462"/>
                  </a:cubicBezTo>
                  <a:cubicBezTo>
                    <a:pt x="1855" y="19219"/>
                    <a:pt x="1125" y="18703"/>
                    <a:pt x="639" y="18003"/>
                  </a:cubicBezTo>
                  <a:cubicBezTo>
                    <a:pt x="305" y="17578"/>
                    <a:pt x="153" y="17092"/>
                    <a:pt x="122" y="16575"/>
                  </a:cubicBezTo>
                  <a:cubicBezTo>
                    <a:pt x="92" y="15389"/>
                    <a:pt x="1125" y="14417"/>
                    <a:pt x="1733" y="13930"/>
                  </a:cubicBezTo>
                  <a:cubicBezTo>
                    <a:pt x="2637" y="13219"/>
                    <a:pt x="3707" y="12667"/>
                    <a:pt x="4896" y="12290"/>
                  </a:cubicBezTo>
                  <a:close/>
                  <a:moveTo>
                    <a:pt x="11466" y="14172"/>
                  </a:moveTo>
                  <a:cubicBezTo>
                    <a:pt x="11981" y="14286"/>
                    <a:pt x="12501" y="14367"/>
                    <a:pt x="13024" y="14414"/>
                  </a:cubicBezTo>
                  <a:lnTo>
                    <a:pt x="13024" y="14414"/>
                  </a:lnTo>
                  <a:cubicBezTo>
                    <a:pt x="13500" y="15521"/>
                    <a:pt x="13824" y="16694"/>
                    <a:pt x="13952" y="17912"/>
                  </a:cubicBezTo>
                  <a:cubicBezTo>
                    <a:pt x="14256" y="20344"/>
                    <a:pt x="13618" y="22441"/>
                    <a:pt x="12311" y="23596"/>
                  </a:cubicBezTo>
                  <a:cubicBezTo>
                    <a:pt x="11642" y="24174"/>
                    <a:pt x="10821" y="24508"/>
                    <a:pt x="9940" y="24539"/>
                  </a:cubicBezTo>
                  <a:cubicBezTo>
                    <a:pt x="9888" y="24542"/>
                    <a:pt x="9836" y="24543"/>
                    <a:pt x="9783" y="24543"/>
                  </a:cubicBezTo>
                  <a:cubicBezTo>
                    <a:pt x="9320" y="24543"/>
                    <a:pt x="8864" y="24423"/>
                    <a:pt x="8481" y="24204"/>
                  </a:cubicBezTo>
                  <a:cubicBezTo>
                    <a:pt x="7478" y="23566"/>
                    <a:pt x="7204" y="22168"/>
                    <a:pt x="7113" y="21408"/>
                  </a:cubicBezTo>
                  <a:cubicBezTo>
                    <a:pt x="7049" y="20489"/>
                    <a:pt x="7095" y="19562"/>
                    <a:pt x="7262" y="18654"/>
                  </a:cubicBezTo>
                  <a:lnTo>
                    <a:pt x="7262" y="18654"/>
                  </a:lnTo>
                  <a:cubicBezTo>
                    <a:pt x="7644" y="18423"/>
                    <a:pt x="8021" y="18154"/>
                    <a:pt x="8390" y="17852"/>
                  </a:cubicBezTo>
                  <a:cubicBezTo>
                    <a:pt x="9659" y="16836"/>
                    <a:pt x="10692" y="15586"/>
                    <a:pt x="11466" y="14172"/>
                  </a:cubicBezTo>
                  <a:close/>
                  <a:moveTo>
                    <a:pt x="11322" y="1"/>
                  </a:moveTo>
                  <a:cubicBezTo>
                    <a:pt x="11090" y="1"/>
                    <a:pt x="10858" y="32"/>
                    <a:pt x="10639" y="100"/>
                  </a:cubicBezTo>
                  <a:cubicBezTo>
                    <a:pt x="9484" y="435"/>
                    <a:pt x="8846" y="1711"/>
                    <a:pt x="8572" y="2471"/>
                  </a:cubicBezTo>
                  <a:cubicBezTo>
                    <a:pt x="8090" y="3742"/>
                    <a:pt x="7897" y="5165"/>
                    <a:pt x="7984" y="6661"/>
                  </a:cubicBezTo>
                  <a:lnTo>
                    <a:pt x="7984" y="6661"/>
                  </a:lnTo>
                  <a:cubicBezTo>
                    <a:pt x="6998" y="5623"/>
                    <a:pt x="5882" y="4819"/>
                    <a:pt x="4682" y="4295"/>
                  </a:cubicBezTo>
                  <a:cubicBezTo>
                    <a:pt x="4232" y="4080"/>
                    <a:pt x="3507" y="3828"/>
                    <a:pt x="2764" y="3828"/>
                  </a:cubicBezTo>
                  <a:cubicBezTo>
                    <a:pt x="2351" y="3828"/>
                    <a:pt x="1931" y="3906"/>
                    <a:pt x="1551" y="4113"/>
                  </a:cubicBezTo>
                  <a:cubicBezTo>
                    <a:pt x="1125" y="4386"/>
                    <a:pt x="760" y="4781"/>
                    <a:pt x="517" y="5268"/>
                  </a:cubicBezTo>
                  <a:cubicBezTo>
                    <a:pt x="122" y="6058"/>
                    <a:pt x="1" y="6939"/>
                    <a:pt x="183" y="7821"/>
                  </a:cubicBezTo>
                  <a:cubicBezTo>
                    <a:pt x="548" y="9554"/>
                    <a:pt x="2067" y="11134"/>
                    <a:pt x="4347" y="12076"/>
                  </a:cubicBezTo>
                  <a:cubicBezTo>
                    <a:pt x="4497" y="12139"/>
                    <a:pt x="4648" y="12198"/>
                    <a:pt x="4799" y="12254"/>
                  </a:cubicBezTo>
                  <a:lnTo>
                    <a:pt x="4799" y="12254"/>
                  </a:lnTo>
                  <a:cubicBezTo>
                    <a:pt x="3635" y="12631"/>
                    <a:pt x="2586" y="13174"/>
                    <a:pt x="1703" y="13870"/>
                  </a:cubicBezTo>
                  <a:cubicBezTo>
                    <a:pt x="1064" y="14356"/>
                    <a:pt x="61" y="15359"/>
                    <a:pt x="61" y="16544"/>
                  </a:cubicBezTo>
                  <a:cubicBezTo>
                    <a:pt x="92" y="17092"/>
                    <a:pt x="274" y="17578"/>
                    <a:pt x="578" y="18003"/>
                  </a:cubicBezTo>
                  <a:cubicBezTo>
                    <a:pt x="1095" y="18733"/>
                    <a:pt x="1824" y="19280"/>
                    <a:pt x="2675" y="19523"/>
                  </a:cubicBezTo>
                  <a:cubicBezTo>
                    <a:pt x="3066" y="19642"/>
                    <a:pt x="3478" y="19699"/>
                    <a:pt x="3905" y="19699"/>
                  </a:cubicBezTo>
                  <a:cubicBezTo>
                    <a:pt x="4954" y="19699"/>
                    <a:pt x="6090" y="19350"/>
                    <a:pt x="7192" y="18696"/>
                  </a:cubicBezTo>
                  <a:lnTo>
                    <a:pt x="7192" y="18696"/>
                  </a:lnTo>
                  <a:cubicBezTo>
                    <a:pt x="7018" y="19617"/>
                    <a:pt x="6969" y="20529"/>
                    <a:pt x="7052" y="21408"/>
                  </a:cubicBezTo>
                  <a:cubicBezTo>
                    <a:pt x="7144" y="22198"/>
                    <a:pt x="7417" y="23596"/>
                    <a:pt x="8451" y="24235"/>
                  </a:cubicBezTo>
                  <a:cubicBezTo>
                    <a:pt x="8861" y="24481"/>
                    <a:pt x="9320" y="24604"/>
                    <a:pt x="9785" y="24604"/>
                  </a:cubicBezTo>
                  <a:cubicBezTo>
                    <a:pt x="9837" y="24604"/>
                    <a:pt x="9888" y="24602"/>
                    <a:pt x="9940" y="24599"/>
                  </a:cubicBezTo>
                  <a:cubicBezTo>
                    <a:pt x="10821" y="24539"/>
                    <a:pt x="11673" y="24204"/>
                    <a:pt x="12341" y="23627"/>
                  </a:cubicBezTo>
                  <a:cubicBezTo>
                    <a:pt x="12888" y="23171"/>
                    <a:pt x="13283" y="22563"/>
                    <a:pt x="13557" y="21894"/>
                  </a:cubicBezTo>
                  <a:cubicBezTo>
                    <a:pt x="14043" y="20617"/>
                    <a:pt x="14195" y="19250"/>
                    <a:pt x="14013" y="17912"/>
                  </a:cubicBezTo>
                  <a:cubicBezTo>
                    <a:pt x="13886" y="16705"/>
                    <a:pt x="13567" y="15527"/>
                    <a:pt x="13087" y="14419"/>
                  </a:cubicBezTo>
                  <a:lnTo>
                    <a:pt x="13087" y="14419"/>
                  </a:lnTo>
                  <a:cubicBezTo>
                    <a:pt x="13437" y="14449"/>
                    <a:pt x="13788" y="14464"/>
                    <a:pt x="14138" y="14464"/>
                  </a:cubicBezTo>
                  <a:cubicBezTo>
                    <a:pt x="14932" y="14464"/>
                    <a:pt x="15725" y="14388"/>
                    <a:pt x="16505" y="14234"/>
                  </a:cubicBezTo>
                  <a:cubicBezTo>
                    <a:pt x="18907" y="13748"/>
                    <a:pt x="20761" y="12502"/>
                    <a:pt x="21430" y="10891"/>
                  </a:cubicBezTo>
                  <a:lnTo>
                    <a:pt x="21430" y="10861"/>
                  </a:lnTo>
                  <a:cubicBezTo>
                    <a:pt x="21794" y="10040"/>
                    <a:pt x="21855" y="9158"/>
                    <a:pt x="21612" y="8307"/>
                  </a:cubicBezTo>
                  <a:cubicBezTo>
                    <a:pt x="21490" y="7791"/>
                    <a:pt x="21217" y="7335"/>
                    <a:pt x="20822" y="6970"/>
                  </a:cubicBezTo>
                  <a:cubicBezTo>
                    <a:pt x="20282" y="6520"/>
                    <a:pt x="19561" y="6390"/>
                    <a:pt x="18906" y="6390"/>
                  </a:cubicBezTo>
                  <a:cubicBezTo>
                    <a:pt x="18453" y="6390"/>
                    <a:pt x="18031" y="6452"/>
                    <a:pt x="17721" y="6514"/>
                  </a:cubicBezTo>
                  <a:cubicBezTo>
                    <a:pt x="16511" y="6776"/>
                    <a:pt x="15328" y="7305"/>
                    <a:pt x="14214" y="8059"/>
                  </a:cubicBezTo>
                  <a:lnTo>
                    <a:pt x="14214" y="8059"/>
                  </a:lnTo>
                  <a:cubicBezTo>
                    <a:pt x="14239" y="8000"/>
                    <a:pt x="14263" y="7941"/>
                    <a:pt x="14287" y="7882"/>
                  </a:cubicBezTo>
                  <a:lnTo>
                    <a:pt x="14317" y="7882"/>
                  </a:lnTo>
                  <a:cubicBezTo>
                    <a:pt x="14347" y="7821"/>
                    <a:pt x="14378" y="7730"/>
                    <a:pt x="14408" y="7639"/>
                  </a:cubicBezTo>
                  <a:cubicBezTo>
                    <a:pt x="15290" y="5359"/>
                    <a:pt x="15229" y="3140"/>
                    <a:pt x="14256" y="1681"/>
                  </a:cubicBezTo>
                  <a:cubicBezTo>
                    <a:pt x="13739" y="952"/>
                    <a:pt x="13010" y="404"/>
                    <a:pt x="12159" y="131"/>
                  </a:cubicBezTo>
                  <a:cubicBezTo>
                    <a:pt x="11892" y="47"/>
                    <a:pt x="11606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90;p56">
              <a:extLst>
                <a:ext uri="{FF2B5EF4-FFF2-40B4-BE49-F238E27FC236}">
                  <a16:creationId xmlns:a16="http://schemas.microsoft.com/office/drawing/2014/main" id="{75D91B41-8A23-46D9-B66B-911B53BD4CC8}"/>
                </a:ext>
              </a:extLst>
            </p:cNvPr>
            <p:cNvSpPr/>
            <p:nvPr/>
          </p:nvSpPr>
          <p:spPr>
            <a:xfrm>
              <a:off x="123800" y="-3514462"/>
              <a:ext cx="474425" cy="488775"/>
            </a:xfrm>
            <a:custGeom>
              <a:avLst/>
              <a:gdLst/>
              <a:ahLst/>
              <a:cxnLst/>
              <a:rect l="l" t="t" r="r" b="b"/>
              <a:pathLst>
                <a:path w="18977" h="19551" extrusionOk="0">
                  <a:moveTo>
                    <a:pt x="11090" y="11067"/>
                  </a:moveTo>
                  <a:lnTo>
                    <a:pt x="11181" y="11159"/>
                  </a:lnTo>
                  <a:lnTo>
                    <a:pt x="11120" y="11159"/>
                  </a:lnTo>
                  <a:cubicBezTo>
                    <a:pt x="11120" y="11128"/>
                    <a:pt x="11120" y="11098"/>
                    <a:pt x="11090" y="11067"/>
                  </a:cubicBezTo>
                  <a:close/>
                  <a:moveTo>
                    <a:pt x="5793" y="0"/>
                  </a:moveTo>
                  <a:cubicBezTo>
                    <a:pt x="5736" y="0"/>
                    <a:pt x="5678" y="11"/>
                    <a:pt x="5618" y="34"/>
                  </a:cubicBezTo>
                  <a:cubicBezTo>
                    <a:pt x="5223" y="216"/>
                    <a:pt x="5223" y="733"/>
                    <a:pt x="5618" y="915"/>
                  </a:cubicBezTo>
                  <a:cubicBezTo>
                    <a:pt x="5664" y="930"/>
                    <a:pt x="5717" y="938"/>
                    <a:pt x="5774" y="938"/>
                  </a:cubicBezTo>
                  <a:cubicBezTo>
                    <a:pt x="5831" y="938"/>
                    <a:pt x="5892" y="930"/>
                    <a:pt x="5953" y="915"/>
                  </a:cubicBezTo>
                  <a:cubicBezTo>
                    <a:pt x="6773" y="4563"/>
                    <a:pt x="8476" y="7967"/>
                    <a:pt x="10877" y="10824"/>
                  </a:cubicBezTo>
                  <a:cubicBezTo>
                    <a:pt x="10907" y="10915"/>
                    <a:pt x="10938" y="11007"/>
                    <a:pt x="10968" y="11098"/>
                  </a:cubicBezTo>
                  <a:cubicBezTo>
                    <a:pt x="8172" y="10216"/>
                    <a:pt x="5558" y="8879"/>
                    <a:pt x="3217" y="7146"/>
                  </a:cubicBezTo>
                  <a:cubicBezTo>
                    <a:pt x="3247" y="7116"/>
                    <a:pt x="3247" y="7086"/>
                    <a:pt x="3278" y="7055"/>
                  </a:cubicBezTo>
                  <a:cubicBezTo>
                    <a:pt x="3407" y="6719"/>
                    <a:pt x="3141" y="6384"/>
                    <a:pt x="2834" y="6384"/>
                  </a:cubicBezTo>
                  <a:cubicBezTo>
                    <a:pt x="2780" y="6384"/>
                    <a:pt x="2725" y="6394"/>
                    <a:pt x="2670" y="6417"/>
                  </a:cubicBezTo>
                  <a:cubicBezTo>
                    <a:pt x="2275" y="6599"/>
                    <a:pt x="2275" y="7146"/>
                    <a:pt x="2670" y="7298"/>
                  </a:cubicBezTo>
                  <a:cubicBezTo>
                    <a:pt x="2721" y="7319"/>
                    <a:pt x="2775" y="7329"/>
                    <a:pt x="2829" y="7329"/>
                  </a:cubicBezTo>
                  <a:cubicBezTo>
                    <a:pt x="2937" y="7329"/>
                    <a:pt x="3045" y="7288"/>
                    <a:pt x="3126" y="7207"/>
                  </a:cubicBezTo>
                  <a:cubicBezTo>
                    <a:pt x="5497" y="9000"/>
                    <a:pt x="8172" y="10338"/>
                    <a:pt x="10998" y="11219"/>
                  </a:cubicBezTo>
                  <a:cubicBezTo>
                    <a:pt x="11059" y="11402"/>
                    <a:pt x="11120" y="11584"/>
                    <a:pt x="11150" y="11736"/>
                  </a:cubicBezTo>
                  <a:lnTo>
                    <a:pt x="10694" y="11858"/>
                  </a:lnTo>
                  <a:cubicBezTo>
                    <a:pt x="10786" y="11736"/>
                    <a:pt x="10846" y="11614"/>
                    <a:pt x="10877" y="11462"/>
                  </a:cubicBezTo>
                  <a:cubicBezTo>
                    <a:pt x="10907" y="11432"/>
                    <a:pt x="10877" y="11402"/>
                    <a:pt x="10846" y="11402"/>
                  </a:cubicBezTo>
                  <a:cubicBezTo>
                    <a:pt x="10846" y="11402"/>
                    <a:pt x="10816" y="11402"/>
                    <a:pt x="10786" y="11432"/>
                  </a:cubicBezTo>
                  <a:cubicBezTo>
                    <a:pt x="10725" y="11584"/>
                    <a:pt x="10634" y="11736"/>
                    <a:pt x="10573" y="11888"/>
                  </a:cubicBezTo>
                  <a:cubicBezTo>
                    <a:pt x="9274" y="12175"/>
                    <a:pt x="7951" y="12319"/>
                    <a:pt x="6626" y="12319"/>
                  </a:cubicBezTo>
                  <a:cubicBezTo>
                    <a:pt x="4726" y="12319"/>
                    <a:pt x="2825" y="12023"/>
                    <a:pt x="998" y="11432"/>
                  </a:cubicBezTo>
                  <a:cubicBezTo>
                    <a:pt x="1069" y="11094"/>
                    <a:pt x="807" y="10891"/>
                    <a:pt x="547" y="10891"/>
                  </a:cubicBezTo>
                  <a:cubicBezTo>
                    <a:pt x="363" y="10891"/>
                    <a:pt x="180" y="10993"/>
                    <a:pt x="117" y="11219"/>
                  </a:cubicBezTo>
                  <a:cubicBezTo>
                    <a:pt x="0" y="11569"/>
                    <a:pt x="281" y="11820"/>
                    <a:pt x="563" y="11820"/>
                  </a:cubicBezTo>
                  <a:cubicBezTo>
                    <a:pt x="721" y="11820"/>
                    <a:pt x="880" y="11740"/>
                    <a:pt x="968" y="11554"/>
                  </a:cubicBezTo>
                  <a:cubicBezTo>
                    <a:pt x="2787" y="12130"/>
                    <a:pt x="4681" y="12418"/>
                    <a:pt x="6580" y="12418"/>
                  </a:cubicBezTo>
                  <a:cubicBezTo>
                    <a:pt x="7886" y="12418"/>
                    <a:pt x="9194" y="12282"/>
                    <a:pt x="10482" y="12010"/>
                  </a:cubicBezTo>
                  <a:lnTo>
                    <a:pt x="10482" y="12010"/>
                  </a:lnTo>
                  <a:cubicBezTo>
                    <a:pt x="9874" y="13013"/>
                    <a:pt x="9053" y="13894"/>
                    <a:pt x="8111" y="14624"/>
                  </a:cubicBezTo>
                  <a:cubicBezTo>
                    <a:pt x="7108" y="15384"/>
                    <a:pt x="6044" y="16052"/>
                    <a:pt x="4919" y="16660"/>
                  </a:cubicBezTo>
                  <a:cubicBezTo>
                    <a:pt x="4858" y="16599"/>
                    <a:pt x="4798" y="16539"/>
                    <a:pt x="4706" y="16508"/>
                  </a:cubicBezTo>
                  <a:cubicBezTo>
                    <a:pt x="4638" y="16477"/>
                    <a:pt x="4571" y="16462"/>
                    <a:pt x="4507" y="16462"/>
                  </a:cubicBezTo>
                  <a:cubicBezTo>
                    <a:pt x="4201" y="16462"/>
                    <a:pt x="3973" y="16789"/>
                    <a:pt x="4099" y="17116"/>
                  </a:cubicBezTo>
                  <a:cubicBezTo>
                    <a:pt x="4176" y="17302"/>
                    <a:pt x="4356" y="17401"/>
                    <a:pt x="4535" y="17401"/>
                  </a:cubicBezTo>
                  <a:cubicBezTo>
                    <a:pt x="4706" y="17401"/>
                    <a:pt x="4875" y="17310"/>
                    <a:pt x="4950" y="17116"/>
                  </a:cubicBezTo>
                  <a:cubicBezTo>
                    <a:pt x="5010" y="16994"/>
                    <a:pt x="5010" y="16873"/>
                    <a:pt x="4950" y="16751"/>
                  </a:cubicBezTo>
                  <a:cubicBezTo>
                    <a:pt x="6074" y="16174"/>
                    <a:pt x="7168" y="15475"/>
                    <a:pt x="8172" y="14715"/>
                  </a:cubicBezTo>
                  <a:cubicBezTo>
                    <a:pt x="9175" y="13955"/>
                    <a:pt x="9995" y="13043"/>
                    <a:pt x="10603" y="11979"/>
                  </a:cubicBezTo>
                  <a:lnTo>
                    <a:pt x="11181" y="11827"/>
                  </a:lnTo>
                  <a:cubicBezTo>
                    <a:pt x="11272" y="12131"/>
                    <a:pt x="11363" y="12435"/>
                    <a:pt x="11485" y="12709"/>
                  </a:cubicBezTo>
                  <a:cubicBezTo>
                    <a:pt x="11500" y="12739"/>
                    <a:pt x="11523" y="12754"/>
                    <a:pt x="11545" y="12754"/>
                  </a:cubicBezTo>
                  <a:cubicBezTo>
                    <a:pt x="11568" y="12754"/>
                    <a:pt x="11591" y="12739"/>
                    <a:pt x="11606" y="12709"/>
                  </a:cubicBezTo>
                  <a:cubicBezTo>
                    <a:pt x="11606" y="12709"/>
                    <a:pt x="11606" y="12678"/>
                    <a:pt x="11606" y="12678"/>
                  </a:cubicBezTo>
                  <a:cubicBezTo>
                    <a:pt x="11485" y="12374"/>
                    <a:pt x="11393" y="12101"/>
                    <a:pt x="11272" y="11797"/>
                  </a:cubicBezTo>
                  <a:lnTo>
                    <a:pt x="11302" y="11797"/>
                  </a:lnTo>
                  <a:cubicBezTo>
                    <a:pt x="12214" y="13955"/>
                    <a:pt x="12518" y="16295"/>
                    <a:pt x="12184" y="18605"/>
                  </a:cubicBezTo>
                  <a:cubicBezTo>
                    <a:pt x="12032" y="18636"/>
                    <a:pt x="11880" y="18727"/>
                    <a:pt x="11819" y="18879"/>
                  </a:cubicBezTo>
                  <a:cubicBezTo>
                    <a:pt x="11664" y="19215"/>
                    <a:pt x="11926" y="19551"/>
                    <a:pt x="12251" y="19551"/>
                  </a:cubicBezTo>
                  <a:cubicBezTo>
                    <a:pt x="12308" y="19551"/>
                    <a:pt x="12368" y="19540"/>
                    <a:pt x="12427" y="19517"/>
                  </a:cubicBezTo>
                  <a:cubicBezTo>
                    <a:pt x="12792" y="19335"/>
                    <a:pt x="12792" y="18788"/>
                    <a:pt x="12427" y="18636"/>
                  </a:cubicBezTo>
                  <a:cubicBezTo>
                    <a:pt x="12397" y="18636"/>
                    <a:pt x="12366" y="18605"/>
                    <a:pt x="12305" y="18605"/>
                  </a:cubicBezTo>
                  <a:cubicBezTo>
                    <a:pt x="12640" y="16295"/>
                    <a:pt x="12336" y="13925"/>
                    <a:pt x="11424" y="11766"/>
                  </a:cubicBezTo>
                  <a:lnTo>
                    <a:pt x="11637" y="11706"/>
                  </a:lnTo>
                  <a:cubicBezTo>
                    <a:pt x="11667" y="11706"/>
                    <a:pt x="11667" y="11706"/>
                    <a:pt x="11667" y="11675"/>
                  </a:cubicBezTo>
                  <a:cubicBezTo>
                    <a:pt x="11667" y="11675"/>
                    <a:pt x="11667" y="11645"/>
                    <a:pt x="11667" y="11645"/>
                  </a:cubicBezTo>
                  <a:cubicBezTo>
                    <a:pt x="11667" y="11623"/>
                    <a:pt x="11652" y="11602"/>
                    <a:pt x="11632" y="11602"/>
                  </a:cubicBezTo>
                  <a:cubicBezTo>
                    <a:pt x="11624" y="11602"/>
                    <a:pt x="11615" y="11606"/>
                    <a:pt x="11606" y="11614"/>
                  </a:cubicBezTo>
                  <a:lnTo>
                    <a:pt x="11393" y="11675"/>
                  </a:lnTo>
                  <a:cubicBezTo>
                    <a:pt x="11393" y="11645"/>
                    <a:pt x="11363" y="11614"/>
                    <a:pt x="11363" y="11584"/>
                  </a:cubicBezTo>
                  <a:cubicBezTo>
                    <a:pt x="11352" y="11551"/>
                    <a:pt x="11328" y="11538"/>
                    <a:pt x="11305" y="11538"/>
                  </a:cubicBezTo>
                  <a:cubicBezTo>
                    <a:pt x="11282" y="11538"/>
                    <a:pt x="11260" y="11549"/>
                    <a:pt x="11247" y="11566"/>
                  </a:cubicBezTo>
                  <a:lnTo>
                    <a:pt x="11247" y="11566"/>
                  </a:lnTo>
                  <a:cubicBezTo>
                    <a:pt x="11207" y="11460"/>
                    <a:pt x="11171" y="11355"/>
                    <a:pt x="11150" y="11250"/>
                  </a:cubicBezTo>
                  <a:cubicBezTo>
                    <a:pt x="11181" y="11250"/>
                    <a:pt x="11181" y="11219"/>
                    <a:pt x="11181" y="11219"/>
                  </a:cubicBezTo>
                  <a:lnTo>
                    <a:pt x="11242" y="11219"/>
                  </a:lnTo>
                  <a:lnTo>
                    <a:pt x="11333" y="11311"/>
                  </a:lnTo>
                  <a:cubicBezTo>
                    <a:pt x="11348" y="11326"/>
                    <a:pt x="11363" y="11333"/>
                    <a:pt x="11378" y="11333"/>
                  </a:cubicBezTo>
                  <a:cubicBezTo>
                    <a:pt x="11393" y="11333"/>
                    <a:pt x="11409" y="11326"/>
                    <a:pt x="11424" y="11311"/>
                  </a:cubicBezTo>
                  <a:cubicBezTo>
                    <a:pt x="11424" y="11280"/>
                    <a:pt x="11424" y="11250"/>
                    <a:pt x="11424" y="11250"/>
                  </a:cubicBezTo>
                  <a:lnTo>
                    <a:pt x="11545" y="11250"/>
                  </a:lnTo>
                  <a:cubicBezTo>
                    <a:pt x="11545" y="11311"/>
                    <a:pt x="11515" y="11371"/>
                    <a:pt x="11515" y="11432"/>
                  </a:cubicBezTo>
                  <a:cubicBezTo>
                    <a:pt x="11496" y="11470"/>
                    <a:pt x="11524" y="11496"/>
                    <a:pt x="11555" y="11496"/>
                  </a:cubicBezTo>
                  <a:cubicBezTo>
                    <a:pt x="11574" y="11496"/>
                    <a:pt x="11595" y="11486"/>
                    <a:pt x="11606" y="11462"/>
                  </a:cubicBezTo>
                  <a:cubicBezTo>
                    <a:pt x="11606" y="11402"/>
                    <a:pt x="11637" y="11341"/>
                    <a:pt x="11637" y="11250"/>
                  </a:cubicBezTo>
                  <a:cubicBezTo>
                    <a:pt x="11870" y="11266"/>
                    <a:pt x="12103" y="11274"/>
                    <a:pt x="12336" y="11274"/>
                  </a:cubicBezTo>
                  <a:cubicBezTo>
                    <a:pt x="14318" y="11274"/>
                    <a:pt x="16269" y="10700"/>
                    <a:pt x="17929" y="9639"/>
                  </a:cubicBezTo>
                  <a:cubicBezTo>
                    <a:pt x="17989" y="9700"/>
                    <a:pt x="18050" y="9730"/>
                    <a:pt x="18111" y="9760"/>
                  </a:cubicBezTo>
                  <a:cubicBezTo>
                    <a:pt x="18187" y="9796"/>
                    <a:pt x="18260" y="9812"/>
                    <a:pt x="18327" y="9812"/>
                  </a:cubicBezTo>
                  <a:cubicBezTo>
                    <a:pt x="18768" y="9812"/>
                    <a:pt x="18977" y="9120"/>
                    <a:pt x="18476" y="8909"/>
                  </a:cubicBezTo>
                  <a:cubicBezTo>
                    <a:pt x="18411" y="8879"/>
                    <a:pt x="18346" y="8866"/>
                    <a:pt x="18284" y="8866"/>
                  </a:cubicBezTo>
                  <a:cubicBezTo>
                    <a:pt x="17967" y="8866"/>
                    <a:pt x="17720" y="9217"/>
                    <a:pt x="17898" y="9548"/>
                  </a:cubicBezTo>
                  <a:cubicBezTo>
                    <a:pt x="16213" y="10625"/>
                    <a:pt x="14252" y="11175"/>
                    <a:pt x="12265" y="11175"/>
                  </a:cubicBezTo>
                  <a:cubicBezTo>
                    <a:pt x="12066" y="11175"/>
                    <a:pt x="11866" y="11170"/>
                    <a:pt x="11667" y="11159"/>
                  </a:cubicBezTo>
                  <a:cubicBezTo>
                    <a:pt x="12062" y="8818"/>
                    <a:pt x="12761" y="6569"/>
                    <a:pt x="13764" y="4441"/>
                  </a:cubicBezTo>
                  <a:cubicBezTo>
                    <a:pt x="13828" y="4464"/>
                    <a:pt x="13888" y="4475"/>
                    <a:pt x="13944" y="4475"/>
                  </a:cubicBezTo>
                  <a:cubicBezTo>
                    <a:pt x="14404" y="4475"/>
                    <a:pt x="14613" y="3776"/>
                    <a:pt x="14099" y="3560"/>
                  </a:cubicBezTo>
                  <a:cubicBezTo>
                    <a:pt x="14029" y="3527"/>
                    <a:pt x="13962" y="3512"/>
                    <a:pt x="13899" y="3512"/>
                  </a:cubicBezTo>
                  <a:cubicBezTo>
                    <a:pt x="13492" y="3512"/>
                    <a:pt x="13252" y="4117"/>
                    <a:pt x="13673" y="4380"/>
                  </a:cubicBezTo>
                  <a:cubicBezTo>
                    <a:pt x="12640" y="6508"/>
                    <a:pt x="11941" y="8788"/>
                    <a:pt x="11576" y="11128"/>
                  </a:cubicBezTo>
                  <a:lnTo>
                    <a:pt x="11333" y="11128"/>
                  </a:lnTo>
                  <a:cubicBezTo>
                    <a:pt x="11242" y="11007"/>
                    <a:pt x="11120" y="10885"/>
                    <a:pt x="11029" y="10763"/>
                  </a:cubicBezTo>
                  <a:cubicBezTo>
                    <a:pt x="10299" y="8089"/>
                    <a:pt x="10178" y="5292"/>
                    <a:pt x="10664" y="2557"/>
                  </a:cubicBezTo>
                  <a:cubicBezTo>
                    <a:pt x="10998" y="2526"/>
                    <a:pt x="11181" y="2101"/>
                    <a:pt x="10968" y="1827"/>
                  </a:cubicBezTo>
                  <a:cubicBezTo>
                    <a:pt x="10874" y="1693"/>
                    <a:pt x="10733" y="1630"/>
                    <a:pt x="10594" y="1630"/>
                  </a:cubicBezTo>
                  <a:cubicBezTo>
                    <a:pt x="10418" y="1630"/>
                    <a:pt x="10246" y="1731"/>
                    <a:pt x="10178" y="1918"/>
                  </a:cubicBezTo>
                  <a:lnTo>
                    <a:pt x="10147" y="1949"/>
                  </a:lnTo>
                  <a:cubicBezTo>
                    <a:pt x="10056" y="2192"/>
                    <a:pt x="10147" y="2465"/>
                    <a:pt x="10390" y="2557"/>
                  </a:cubicBezTo>
                  <a:cubicBezTo>
                    <a:pt x="10451" y="2557"/>
                    <a:pt x="10482" y="2587"/>
                    <a:pt x="10512" y="2587"/>
                  </a:cubicBezTo>
                  <a:cubicBezTo>
                    <a:pt x="10056" y="5231"/>
                    <a:pt x="10178" y="7967"/>
                    <a:pt x="10846" y="10581"/>
                  </a:cubicBezTo>
                  <a:cubicBezTo>
                    <a:pt x="8506" y="7754"/>
                    <a:pt x="6865" y="4441"/>
                    <a:pt x="6044" y="854"/>
                  </a:cubicBezTo>
                  <a:cubicBezTo>
                    <a:pt x="6135" y="824"/>
                    <a:pt x="6196" y="733"/>
                    <a:pt x="6226" y="672"/>
                  </a:cubicBezTo>
                  <a:cubicBezTo>
                    <a:pt x="6355" y="336"/>
                    <a:pt x="6111" y="0"/>
                    <a:pt x="57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91;p56">
              <a:extLst>
                <a:ext uri="{FF2B5EF4-FFF2-40B4-BE49-F238E27FC236}">
                  <a16:creationId xmlns:a16="http://schemas.microsoft.com/office/drawing/2014/main" id="{C7A5F496-3053-454E-8826-5FCE4B4CE76E}"/>
                </a:ext>
              </a:extLst>
            </p:cNvPr>
            <p:cNvSpPr/>
            <p:nvPr/>
          </p:nvSpPr>
          <p:spPr>
            <a:xfrm>
              <a:off x="322400" y="-3310487"/>
              <a:ext cx="164525" cy="168750"/>
            </a:xfrm>
            <a:custGeom>
              <a:avLst/>
              <a:gdLst/>
              <a:ahLst/>
              <a:cxnLst/>
              <a:rect l="l" t="t" r="r" b="b"/>
              <a:pathLst>
                <a:path w="6581" h="6750" extrusionOk="0">
                  <a:moveTo>
                    <a:pt x="2204" y="1"/>
                  </a:moveTo>
                  <a:cubicBezTo>
                    <a:pt x="2125" y="1"/>
                    <a:pt x="2044" y="17"/>
                    <a:pt x="1960" y="51"/>
                  </a:cubicBezTo>
                  <a:cubicBezTo>
                    <a:pt x="1018" y="446"/>
                    <a:pt x="2690" y="2696"/>
                    <a:pt x="2690" y="2696"/>
                  </a:cubicBezTo>
                  <a:cubicBezTo>
                    <a:pt x="2187" y="2303"/>
                    <a:pt x="1482" y="2057"/>
                    <a:pt x="922" y="2057"/>
                  </a:cubicBezTo>
                  <a:cubicBezTo>
                    <a:pt x="397" y="2057"/>
                    <a:pt x="0" y="2272"/>
                    <a:pt x="15" y="2787"/>
                  </a:cubicBezTo>
                  <a:cubicBezTo>
                    <a:pt x="33" y="3393"/>
                    <a:pt x="907" y="3518"/>
                    <a:pt x="1627" y="3518"/>
                  </a:cubicBezTo>
                  <a:cubicBezTo>
                    <a:pt x="2136" y="3518"/>
                    <a:pt x="2568" y="3455"/>
                    <a:pt x="2568" y="3455"/>
                  </a:cubicBezTo>
                  <a:lnTo>
                    <a:pt x="2568" y="3455"/>
                  </a:lnTo>
                  <a:cubicBezTo>
                    <a:pt x="440" y="4398"/>
                    <a:pt x="76" y="5857"/>
                    <a:pt x="957" y="6373"/>
                  </a:cubicBezTo>
                  <a:cubicBezTo>
                    <a:pt x="1029" y="6415"/>
                    <a:pt x="1103" y="6435"/>
                    <a:pt x="1178" y="6435"/>
                  </a:cubicBezTo>
                  <a:cubicBezTo>
                    <a:pt x="2028" y="6435"/>
                    <a:pt x="3054" y="3973"/>
                    <a:pt x="3054" y="3972"/>
                  </a:cubicBezTo>
                  <a:lnTo>
                    <a:pt x="3054" y="3972"/>
                  </a:lnTo>
                  <a:cubicBezTo>
                    <a:pt x="3054" y="3973"/>
                    <a:pt x="2906" y="6749"/>
                    <a:pt x="3750" y="6749"/>
                  </a:cubicBezTo>
                  <a:cubicBezTo>
                    <a:pt x="3841" y="6749"/>
                    <a:pt x="3943" y="6718"/>
                    <a:pt x="4057" y="6647"/>
                  </a:cubicBezTo>
                  <a:cubicBezTo>
                    <a:pt x="5243" y="5918"/>
                    <a:pt x="3724" y="3882"/>
                    <a:pt x="3723" y="3881"/>
                  </a:cubicBezTo>
                  <a:lnTo>
                    <a:pt x="3723" y="3881"/>
                  </a:lnTo>
                  <a:cubicBezTo>
                    <a:pt x="4288" y="4524"/>
                    <a:pt x="5053" y="5029"/>
                    <a:pt x="5609" y="5029"/>
                  </a:cubicBezTo>
                  <a:cubicBezTo>
                    <a:pt x="5921" y="5029"/>
                    <a:pt x="6167" y="4871"/>
                    <a:pt x="6276" y="4489"/>
                  </a:cubicBezTo>
                  <a:cubicBezTo>
                    <a:pt x="6580" y="3425"/>
                    <a:pt x="3936" y="3273"/>
                    <a:pt x="3936" y="3273"/>
                  </a:cubicBezTo>
                  <a:cubicBezTo>
                    <a:pt x="3936" y="3273"/>
                    <a:pt x="6398" y="2209"/>
                    <a:pt x="5425" y="1358"/>
                  </a:cubicBezTo>
                  <a:cubicBezTo>
                    <a:pt x="5272" y="1229"/>
                    <a:pt x="5116" y="1174"/>
                    <a:pt x="4962" y="1174"/>
                  </a:cubicBezTo>
                  <a:cubicBezTo>
                    <a:pt x="4143" y="1174"/>
                    <a:pt x="3389" y="2726"/>
                    <a:pt x="3389" y="2726"/>
                  </a:cubicBezTo>
                  <a:cubicBezTo>
                    <a:pt x="3500" y="1782"/>
                    <a:pt x="3027" y="1"/>
                    <a:pt x="2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92;p56">
              <a:extLst>
                <a:ext uri="{FF2B5EF4-FFF2-40B4-BE49-F238E27FC236}">
                  <a16:creationId xmlns:a16="http://schemas.microsoft.com/office/drawing/2014/main" id="{5B1B2700-B2FA-4EC8-B3DC-47973CD306AB}"/>
                </a:ext>
              </a:extLst>
            </p:cNvPr>
            <p:cNvSpPr/>
            <p:nvPr/>
          </p:nvSpPr>
          <p:spPr>
            <a:xfrm>
              <a:off x="319725" y="-3318337"/>
              <a:ext cx="167950" cy="191525"/>
            </a:xfrm>
            <a:custGeom>
              <a:avLst/>
              <a:gdLst/>
              <a:ahLst/>
              <a:cxnLst/>
              <a:rect l="l" t="t" r="r" b="b"/>
              <a:pathLst>
                <a:path w="6718" h="7661" fill="none" extrusionOk="0">
                  <a:moveTo>
                    <a:pt x="2705" y="3739"/>
                  </a:moveTo>
                  <a:cubicBezTo>
                    <a:pt x="2705" y="3739"/>
                    <a:pt x="152" y="3921"/>
                    <a:pt x="213" y="2888"/>
                  </a:cubicBezTo>
                  <a:cubicBezTo>
                    <a:pt x="274" y="1855"/>
                    <a:pt x="1976" y="2158"/>
                    <a:pt x="2857" y="2979"/>
                  </a:cubicBezTo>
                  <a:cubicBezTo>
                    <a:pt x="2857" y="2979"/>
                    <a:pt x="1368" y="639"/>
                    <a:pt x="2371" y="304"/>
                  </a:cubicBezTo>
                  <a:cubicBezTo>
                    <a:pt x="3344" y="0"/>
                    <a:pt x="3769" y="2067"/>
                    <a:pt x="3556" y="3070"/>
                  </a:cubicBezTo>
                  <a:cubicBezTo>
                    <a:pt x="3556" y="3070"/>
                    <a:pt x="4803" y="943"/>
                    <a:pt x="5715" y="1855"/>
                  </a:cubicBezTo>
                  <a:cubicBezTo>
                    <a:pt x="6626" y="2766"/>
                    <a:pt x="4073" y="3648"/>
                    <a:pt x="4073" y="3648"/>
                  </a:cubicBezTo>
                  <a:cubicBezTo>
                    <a:pt x="4073" y="3648"/>
                    <a:pt x="6718" y="4013"/>
                    <a:pt x="6323" y="5046"/>
                  </a:cubicBezTo>
                  <a:cubicBezTo>
                    <a:pt x="5958" y="6080"/>
                    <a:pt x="4620" y="5320"/>
                    <a:pt x="3800" y="4256"/>
                  </a:cubicBezTo>
                  <a:cubicBezTo>
                    <a:pt x="3800" y="4256"/>
                    <a:pt x="5198" y="6383"/>
                    <a:pt x="3952" y="7022"/>
                  </a:cubicBezTo>
                  <a:cubicBezTo>
                    <a:pt x="2705" y="7660"/>
                    <a:pt x="3161" y="4286"/>
                    <a:pt x="3161" y="4286"/>
                  </a:cubicBezTo>
                  <a:cubicBezTo>
                    <a:pt x="3161" y="4286"/>
                    <a:pt x="1733" y="7083"/>
                    <a:pt x="882" y="6535"/>
                  </a:cubicBezTo>
                  <a:cubicBezTo>
                    <a:pt x="0" y="5958"/>
                    <a:pt x="487" y="4529"/>
                    <a:pt x="2705" y="3739"/>
                  </a:cubicBezTo>
                  <a:close/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hinese Dragon Boat Festival by Slidesgo">
  <a:themeElements>
    <a:clrScheme name="Simple Light">
      <a:dk1>
        <a:srgbClr val="314922"/>
      </a:dk1>
      <a:lt1>
        <a:srgbClr val="FFF3DD"/>
      </a:lt1>
      <a:dk2>
        <a:srgbClr val="000000"/>
      </a:dk2>
      <a:lt2>
        <a:srgbClr val="FFFFFF"/>
      </a:lt2>
      <a:accent1>
        <a:srgbClr val="639344"/>
      </a:accent1>
      <a:accent2>
        <a:srgbClr val="89BE66"/>
      </a:accent2>
      <a:accent3>
        <a:srgbClr val="FEA900"/>
      </a:accent3>
      <a:accent4>
        <a:srgbClr val="EDCCB0"/>
      </a:accent4>
      <a:accent5>
        <a:srgbClr val="76BEBA"/>
      </a:accent5>
      <a:accent6>
        <a:srgbClr val="D13B20"/>
      </a:accent6>
      <a:hlink>
        <a:srgbClr val="31492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615</Words>
  <Application>Microsoft Office PowerPoint</Application>
  <PresentationFormat>عرض على الشاشة (16:9)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Calibri</vt:lpstr>
      <vt:lpstr>Arial</vt:lpstr>
      <vt:lpstr>EB Garamond SemiBold</vt:lpstr>
      <vt:lpstr>Chinese Dragon Boat Festival by Slidesgo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Hashem</dc:creator>
  <cp:lastModifiedBy>Hashem</cp:lastModifiedBy>
  <cp:revision>12</cp:revision>
  <dcterms:modified xsi:type="dcterms:W3CDTF">2021-11-01T15:35:25Z</dcterms:modified>
</cp:coreProperties>
</file>